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F50"/>
    <a:srgbClr val="7FA4A2"/>
    <a:srgbClr val="363234"/>
    <a:srgbClr val="ADD3D3"/>
    <a:srgbClr val="087669"/>
    <a:srgbClr val="F4CBCD"/>
    <a:srgbClr val="FFFFFF"/>
    <a:srgbClr val="F97256"/>
    <a:srgbClr val="166C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139" y="48"/>
      </p:cViewPr>
      <p:guideLst>
        <p:guide orient="horz" pos="2137"/>
        <p:guide pos="3840"/>
        <p:guide orient="horz" pos="43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168D-8279-4108-B674-FDA8F305B457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18DB-2E51-4E41-9CC3-09671BA46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026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168D-8279-4108-B674-FDA8F305B457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18DB-2E51-4E41-9CC3-09671BA46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534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168D-8279-4108-B674-FDA8F305B457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18DB-2E51-4E41-9CC3-09671BA46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4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168D-8279-4108-B674-FDA8F305B457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18DB-2E51-4E41-9CC3-09671BA46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997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168D-8279-4108-B674-FDA8F305B457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18DB-2E51-4E41-9CC3-09671BA46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234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168D-8279-4108-B674-FDA8F305B457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18DB-2E51-4E41-9CC3-09671BA46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804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168D-8279-4108-B674-FDA8F305B457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18DB-2E51-4E41-9CC3-09671BA46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26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168D-8279-4108-B674-FDA8F305B457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18DB-2E51-4E41-9CC3-09671BA46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520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168D-8279-4108-B674-FDA8F305B457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18DB-2E51-4E41-9CC3-09671BA46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42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168D-8279-4108-B674-FDA8F305B457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18DB-2E51-4E41-9CC3-09671BA46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51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168D-8279-4108-B674-FDA8F305B457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18DB-2E51-4E41-9CC3-09671BA46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93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4168D-8279-4108-B674-FDA8F305B457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D18DB-2E51-4E41-9CC3-09671BA469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19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1812" y="1"/>
            <a:ext cx="12192000" cy="685799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9054" y="282880"/>
            <a:ext cx="5868769" cy="3633319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3909" y="412795"/>
            <a:ext cx="5293941" cy="3556077"/>
          </a:xfrm>
          <a:prstGeom prst="rect">
            <a:avLst/>
          </a:prstGeom>
        </p:spPr>
      </p:pic>
      <p:sp>
        <p:nvSpPr>
          <p:cNvPr id="280" name="Freeform: Shape 279"/>
          <p:cNvSpPr/>
          <p:nvPr/>
        </p:nvSpPr>
        <p:spPr>
          <a:xfrm>
            <a:off x="-31866" y="3899914"/>
            <a:ext cx="12223866" cy="2979912"/>
          </a:xfrm>
          <a:custGeom>
            <a:avLst/>
            <a:gdLst>
              <a:gd name="connsiteX0" fmla="*/ 10170116 w 12192000"/>
              <a:gd name="connsiteY0" fmla="*/ 0 h 2597078"/>
              <a:gd name="connsiteX1" fmla="*/ 12156904 w 12192000"/>
              <a:gd name="connsiteY1" fmla="*/ 164694 h 2597078"/>
              <a:gd name="connsiteX2" fmla="*/ 12192000 w 12192000"/>
              <a:gd name="connsiteY2" fmla="*/ 166092 h 2597078"/>
              <a:gd name="connsiteX3" fmla="*/ 12192000 w 12192000"/>
              <a:gd name="connsiteY3" fmla="*/ 2597078 h 2597078"/>
              <a:gd name="connsiteX4" fmla="*/ 1321 w 12192000"/>
              <a:gd name="connsiteY4" fmla="*/ 2597078 h 2597078"/>
              <a:gd name="connsiteX5" fmla="*/ 1321 w 12192000"/>
              <a:gd name="connsiteY5" fmla="*/ 1898591 h 2597078"/>
              <a:gd name="connsiteX6" fmla="*/ 0 w 12192000"/>
              <a:gd name="connsiteY6" fmla="*/ 1898628 h 2597078"/>
              <a:gd name="connsiteX7" fmla="*/ 0 w 12192000"/>
              <a:gd name="connsiteY7" fmla="*/ 191955 h 2597078"/>
              <a:gd name="connsiteX8" fmla="*/ 214569 w 12192000"/>
              <a:gd name="connsiteY8" fmla="*/ 168376 h 2597078"/>
              <a:gd name="connsiteX9" fmla="*/ 445911 w 12192000"/>
              <a:gd name="connsiteY9" fmla="*/ 171354 h 2597078"/>
              <a:gd name="connsiteX10" fmla="*/ 2558050 w 12192000"/>
              <a:gd name="connsiteY10" fmla="*/ 325573 h 2597078"/>
              <a:gd name="connsiteX11" fmla="*/ 5213909 w 12192000"/>
              <a:gd name="connsiteY11" fmla="*/ 102812 h 2597078"/>
              <a:gd name="connsiteX12" fmla="*/ 7221487 w 12192000"/>
              <a:gd name="connsiteY12" fmla="*/ 257031 h 2597078"/>
              <a:gd name="connsiteX13" fmla="*/ 10170116 w 12192000"/>
              <a:gd name="connsiteY13" fmla="*/ 0 h 2597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2597078">
                <a:moveTo>
                  <a:pt x="10170116" y="0"/>
                </a:moveTo>
                <a:cubicBezTo>
                  <a:pt x="10883748" y="14993"/>
                  <a:pt x="11709455" y="134942"/>
                  <a:pt x="12156904" y="164694"/>
                </a:cubicBezTo>
                <a:lnTo>
                  <a:pt x="12192000" y="166092"/>
                </a:lnTo>
                <a:lnTo>
                  <a:pt x="12192000" y="2597078"/>
                </a:lnTo>
                <a:lnTo>
                  <a:pt x="1321" y="2597078"/>
                </a:lnTo>
                <a:lnTo>
                  <a:pt x="1321" y="1898591"/>
                </a:lnTo>
                <a:lnTo>
                  <a:pt x="0" y="1898628"/>
                </a:lnTo>
                <a:lnTo>
                  <a:pt x="0" y="191955"/>
                </a:lnTo>
                <a:lnTo>
                  <a:pt x="214569" y="168376"/>
                </a:lnTo>
                <a:cubicBezTo>
                  <a:pt x="290050" y="164393"/>
                  <a:pt x="367490" y="164929"/>
                  <a:pt x="445911" y="171354"/>
                </a:cubicBezTo>
                <a:cubicBezTo>
                  <a:pt x="1094191" y="239896"/>
                  <a:pt x="2077068" y="359844"/>
                  <a:pt x="2558050" y="325573"/>
                </a:cubicBezTo>
                <a:cubicBezTo>
                  <a:pt x="3039033" y="291302"/>
                  <a:pt x="4712014" y="85677"/>
                  <a:pt x="5213909" y="102812"/>
                </a:cubicBezTo>
                <a:cubicBezTo>
                  <a:pt x="5736716" y="137083"/>
                  <a:pt x="6280434" y="222760"/>
                  <a:pt x="7221487" y="257031"/>
                </a:cubicBezTo>
                <a:cubicBezTo>
                  <a:pt x="8141626" y="274167"/>
                  <a:pt x="9354537" y="0"/>
                  <a:pt x="1017011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91" name="Group 90" hidden="1"/>
          <p:cNvGrpSpPr/>
          <p:nvPr/>
        </p:nvGrpSpPr>
        <p:grpSpPr>
          <a:xfrm>
            <a:off x="-5315901" y="562989"/>
            <a:ext cx="5724577" cy="5444808"/>
            <a:chOff x="1534019" y="670242"/>
            <a:chExt cx="5724577" cy="5444808"/>
          </a:xfrm>
          <a:scene3d>
            <a:camera prst="orthographicFront">
              <a:rot lat="0" lon="0" rev="0"/>
            </a:camera>
            <a:lightRig rig="threePt" dir="t"/>
          </a:scene3d>
        </p:grpSpPr>
        <p:grpSp>
          <p:nvGrpSpPr>
            <p:cNvPr id="92" name="Group 91"/>
            <p:cNvGrpSpPr/>
            <p:nvPr/>
          </p:nvGrpSpPr>
          <p:grpSpPr>
            <a:xfrm>
              <a:off x="1534019" y="670242"/>
              <a:ext cx="4561981" cy="5444808"/>
              <a:chOff x="1534019" y="670242"/>
              <a:chExt cx="4561981" cy="5444808"/>
            </a:xfrm>
          </p:grpSpPr>
          <p:grpSp>
            <p:nvGrpSpPr>
              <p:cNvPr id="116" name="Group 115"/>
              <p:cNvGrpSpPr>
                <a:grpSpLocks noChangeAspect="1"/>
              </p:cNvGrpSpPr>
              <p:nvPr/>
            </p:nvGrpSpPr>
            <p:grpSpPr bwMode="auto">
              <a:xfrm>
                <a:off x="3105150" y="742950"/>
                <a:ext cx="2990850" cy="5372100"/>
                <a:chOff x="1956" y="468"/>
                <a:chExt cx="1884" cy="3384"/>
              </a:xfrm>
            </p:grpSpPr>
            <p:sp>
              <p:nvSpPr>
                <p:cNvPr id="118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956" y="468"/>
                  <a:ext cx="1884" cy="3384"/>
                </a:xfrm>
                <a:prstGeom prst="rect">
                  <a:avLst/>
                </a:prstGeom>
                <a:noFill/>
                <a:ln>
                  <a:noFill/>
                </a:ln>
                <a:sp3d extrusionH="63500" prstMaterial="matte"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9" name="Freeform 5"/>
                <p:cNvSpPr>
                  <a:spLocks/>
                </p:cNvSpPr>
                <p:nvPr/>
              </p:nvSpPr>
              <p:spPr bwMode="auto">
                <a:xfrm>
                  <a:off x="2769" y="563"/>
                  <a:ext cx="1071" cy="2232"/>
                </a:xfrm>
                <a:custGeom>
                  <a:avLst/>
                  <a:gdLst>
                    <a:gd name="T0" fmla="*/ 1071 w 1071"/>
                    <a:gd name="T1" fmla="*/ 801 h 2232"/>
                    <a:gd name="T2" fmla="*/ 395 w 1071"/>
                    <a:gd name="T3" fmla="*/ 801 h 2232"/>
                    <a:gd name="T4" fmla="*/ 395 w 1071"/>
                    <a:gd name="T5" fmla="*/ 426 h 2232"/>
                    <a:gd name="T6" fmla="*/ 1071 w 1071"/>
                    <a:gd name="T7" fmla="*/ 426 h 2232"/>
                    <a:gd name="T8" fmla="*/ 1071 w 1071"/>
                    <a:gd name="T9" fmla="*/ 0 h 2232"/>
                    <a:gd name="T10" fmla="*/ 1066 w 1071"/>
                    <a:gd name="T11" fmla="*/ 0 h 2232"/>
                    <a:gd name="T12" fmla="*/ 0 w 1071"/>
                    <a:gd name="T13" fmla="*/ 502 h 2232"/>
                    <a:gd name="T14" fmla="*/ 0 w 1071"/>
                    <a:gd name="T15" fmla="*/ 2232 h 2232"/>
                    <a:gd name="T16" fmla="*/ 1071 w 1071"/>
                    <a:gd name="T17" fmla="*/ 2232 h 2232"/>
                    <a:gd name="T18" fmla="*/ 1071 w 1071"/>
                    <a:gd name="T19" fmla="*/ 801 h 2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71" h="2232">
                      <a:moveTo>
                        <a:pt x="1071" y="801"/>
                      </a:moveTo>
                      <a:lnTo>
                        <a:pt x="395" y="801"/>
                      </a:lnTo>
                      <a:lnTo>
                        <a:pt x="395" y="426"/>
                      </a:lnTo>
                      <a:lnTo>
                        <a:pt x="1071" y="426"/>
                      </a:lnTo>
                      <a:lnTo>
                        <a:pt x="1071" y="0"/>
                      </a:lnTo>
                      <a:lnTo>
                        <a:pt x="1066" y="0"/>
                      </a:lnTo>
                      <a:lnTo>
                        <a:pt x="0" y="502"/>
                      </a:lnTo>
                      <a:lnTo>
                        <a:pt x="0" y="2232"/>
                      </a:lnTo>
                      <a:lnTo>
                        <a:pt x="1071" y="2232"/>
                      </a:lnTo>
                      <a:lnTo>
                        <a:pt x="1071" y="801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63500" prstMaterial="matte"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0" name="Freeform 6"/>
                <p:cNvSpPr>
                  <a:spLocks/>
                </p:cNvSpPr>
                <p:nvPr/>
              </p:nvSpPr>
              <p:spPr bwMode="auto">
                <a:xfrm>
                  <a:off x="2736" y="2823"/>
                  <a:ext cx="1104" cy="1034"/>
                </a:xfrm>
                <a:custGeom>
                  <a:avLst/>
                  <a:gdLst>
                    <a:gd name="T0" fmla="*/ 1104 w 1104"/>
                    <a:gd name="T1" fmla="*/ 0 h 1034"/>
                    <a:gd name="T2" fmla="*/ 0 w 1104"/>
                    <a:gd name="T3" fmla="*/ 0 h 1034"/>
                    <a:gd name="T4" fmla="*/ 124 w 1104"/>
                    <a:gd name="T5" fmla="*/ 252 h 1034"/>
                    <a:gd name="T6" fmla="*/ 386 w 1104"/>
                    <a:gd name="T7" fmla="*/ 389 h 1034"/>
                    <a:gd name="T8" fmla="*/ 428 w 1104"/>
                    <a:gd name="T9" fmla="*/ 674 h 1034"/>
                    <a:gd name="T10" fmla="*/ 785 w 1104"/>
                    <a:gd name="T11" fmla="*/ 896 h 1034"/>
                    <a:gd name="T12" fmla="*/ 947 w 1104"/>
                    <a:gd name="T13" fmla="*/ 944 h 1034"/>
                    <a:gd name="T14" fmla="*/ 1104 w 1104"/>
                    <a:gd name="T15" fmla="*/ 1034 h 1034"/>
                    <a:gd name="T16" fmla="*/ 1104 w 1104"/>
                    <a:gd name="T17" fmla="*/ 0 h 10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04" h="1034">
                      <a:moveTo>
                        <a:pt x="1104" y="0"/>
                      </a:moveTo>
                      <a:lnTo>
                        <a:pt x="0" y="0"/>
                      </a:lnTo>
                      <a:lnTo>
                        <a:pt x="124" y="252"/>
                      </a:lnTo>
                      <a:lnTo>
                        <a:pt x="386" y="389"/>
                      </a:lnTo>
                      <a:lnTo>
                        <a:pt x="428" y="674"/>
                      </a:lnTo>
                      <a:lnTo>
                        <a:pt x="785" y="896"/>
                      </a:lnTo>
                      <a:lnTo>
                        <a:pt x="947" y="944"/>
                      </a:lnTo>
                      <a:lnTo>
                        <a:pt x="1104" y="1034"/>
                      </a:lnTo>
                      <a:lnTo>
                        <a:pt x="1104" y="0"/>
                      </a:lnTo>
                      <a:close/>
                    </a:path>
                  </a:pathLst>
                </a:custGeom>
                <a:solidFill>
                  <a:srgbClr val="156873"/>
                </a:solidFill>
                <a:ln>
                  <a:noFill/>
                </a:ln>
                <a:sp3d extrusionH="63500" prstMaterial="matte"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1" name="Freeform 7"/>
                <p:cNvSpPr>
                  <a:spLocks noEditPoints="1"/>
                </p:cNvSpPr>
                <p:nvPr/>
              </p:nvSpPr>
              <p:spPr bwMode="auto">
                <a:xfrm>
                  <a:off x="2736" y="852"/>
                  <a:ext cx="1104" cy="749"/>
                </a:xfrm>
                <a:custGeom>
                  <a:avLst/>
                  <a:gdLst>
                    <a:gd name="T0" fmla="*/ 1104 w 1104"/>
                    <a:gd name="T1" fmla="*/ 0 h 749"/>
                    <a:gd name="T2" fmla="*/ 485 w 1104"/>
                    <a:gd name="T3" fmla="*/ 0 h 749"/>
                    <a:gd name="T4" fmla="*/ 305 w 1104"/>
                    <a:gd name="T5" fmla="*/ 85 h 749"/>
                    <a:gd name="T6" fmla="*/ 305 w 1104"/>
                    <a:gd name="T7" fmla="*/ 692 h 749"/>
                    <a:gd name="T8" fmla="*/ 0 w 1104"/>
                    <a:gd name="T9" fmla="*/ 692 h 749"/>
                    <a:gd name="T10" fmla="*/ 0 w 1104"/>
                    <a:gd name="T11" fmla="*/ 749 h 749"/>
                    <a:gd name="T12" fmla="*/ 1104 w 1104"/>
                    <a:gd name="T13" fmla="*/ 749 h 749"/>
                    <a:gd name="T14" fmla="*/ 1104 w 1104"/>
                    <a:gd name="T15" fmla="*/ 0 h 749"/>
                    <a:gd name="T16" fmla="*/ 552 w 1104"/>
                    <a:gd name="T17" fmla="*/ 512 h 749"/>
                    <a:gd name="T18" fmla="*/ 428 w 1104"/>
                    <a:gd name="T19" fmla="*/ 512 h 749"/>
                    <a:gd name="T20" fmla="*/ 428 w 1104"/>
                    <a:gd name="T21" fmla="*/ 336 h 749"/>
                    <a:gd name="T22" fmla="*/ 552 w 1104"/>
                    <a:gd name="T23" fmla="*/ 336 h 749"/>
                    <a:gd name="T24" fmla="*/ 552 w 1104"/>
                    <a:gd name="T25" fmla="*/ 512 h 749"/>
                    <a:gd name="T26" fmla="*/ 552 w 1104"/>
                    <a:gd name="T27" fmla="*/ 313 h 749"/>
                    <a:gd name="T28" fmla="*/ 428 w 1104"/>
                    <a:gd name="T29" fmla="*/ 313 h 749"/>
                    <a:gd name="T30" fmla="*/ 428 w 1104"/>
                    <a:gd name="T31" fmla="*/ 137 h 749"/>
                    <a:gd name="T32" fmla="*/ 552 w 1104"/>
                    <a:gd name="T33" fmla="*/ 137 h 749"/>
                    <a:gd name="T34" fmla="*/ 552 w 1104"/>
                    <a:gd name="T35" fmla="*/ 313 h 749"/>
                    <a:gd name="T36" fmla="*/ 700 w 1104"/>
                    <a:gd name="T37" fmla="*/ 512 h 749"/>
                    <a:gd name="T38" fmla="*/ 576 w 1104"/>
                    <a:gd name="T39" fmla="*/ 512 h 749"/>
                    <a:gd name="T40" fmla="*/ 576 w 1104"/>
                    <a:gd name="T41" fmla="*/ 336 h 749"/>
                    <a:gd name="T42" fmla="*/ 700 w 1104"/>
                    <a:gd name="T43" fmla="*/ 336 h 749"/>
                    <a:gd name="T44" fmla="*/ 700 w 1104"/>
                    <a:gd name="T45" fmla="*/ 512 h 749"/>
                    <a:gd name="T46" fmla="*/ 700 w 1104"/>
                    <a:gd name="T47" fmla="*/ 313 h 749"/>
                    <a:gd name="T48" fmla="*/ 576 w 1104"/>
                    <a:gd name="T49" fmla="*/ 313 h 749"/>
                    <a:gd name="T50" fmla="*/ 576 w 1104"/>
                    <a:gd name="T51" fmla="*/ 137 h 749"/>
                    <a:gd name="T52" fmla="*/ 700 w 1104"/>
                    <a:gd name="T53" fmla="*/ 137 h 749"/>
                    <a:gd name="T54" fmla="*/ 700 w 1104"/>
                    <a:gd name="T55" fmla="*/ 313 h 749"/>
                    <a:gd name="T56" fmla="*/ 909 w 1104"/>
                    <a:gd name="T57" fmla="*/ 502 h 749"/>
                    <a:gd name="T58" fmla="*/ 909 w 1104"/>
                    <a:gd name="T59" fmla="*/ 512 h 749"/>
                    <a:gd name="T60" fmla="*/ 780 w 1104"/>
                    <a:gd name="T61" fmla="*/ 512 h 749"/>
                    <a:gd name="T62" fmla="*/ 780 w 1104"/>
                    <a:gd name="T63" fmla="*/ 336 h 749"/>
                    <a:gd name="T64" fmla="*/ 909 w 1104"/>
                    <a:gd name="T65" fmla="*/ 336 h 749"/>
                    <a:gd name="T66" fmla="*/ 909 w 1104"/>
                    <a:gd name="T67" fmla="*/ 502 h 749"/>
                    <a:gd name="T68" fmla="*/ 909 w 1104"/>
                    <a:gd name="T69" fmla="*/ 308 h 749"/>
                    <a:gd name="T70" fmla="*/ 780 w 1104"/>
                    <a:gd name="T71" fmla="*/ 308 h 749"/>
                    <a:gd name="T72" fmla="*/ 780 w 1104"/>
                    <a:gd name="T73" fmla="*/ 137 h 749"/>
                    <a:gd name="T74" fmla="*/ 909 w 1104"/>
                    <a:gd name="T75" fmla="*/ 137 h 749"/>
                    <a:gd name="T76" fmla="*/ 909 w 1104"/>
                    <a:gd name="T77" fmla="*/ 308 h 749"/>
                    <a:gd name="T78" fmla="*/ 1056 w 1104"/>
                    <a:gd name="T79" fmla="*/ 512 h 749"/>
                    <a:gd name="T80" fmla="*/ 933 w 1104"/>
                    <a:gd name="T81" fmla="*/ 512 h 749"/>
                    <a:gd name="T82" fmla="*/ 933 w 1104"/>
                    <a:gd name="T83" fmla="*/ 502 h 749"/>
                    <a:gd name="T84" fmla="*/ 933 w 1104"/>
                    <a:gd name="T85" fmla="*/ 336 h 749"/>
                    <a:gd name="T86" fmla="*/ 1056 w 1104"/>
                    <a:gd name="T87" fmla="*/ 336 h 749"/>
                    <a:gd name="T88" fmla="*/ 1056 w 1104"/>
                    <a:gd name="T89" fmla="*/ 512 h 749"/>
                    <a:gd name="T90" fmla="*/ 933 w 1104"/>
                    <a:gd name="T91" fmla="*/ 308 h 749"/>
                    <a:gd name="T92" fmla="*/ 933 w 1104"/>
                    <a:gd name="T93" fmla="*/ 137 h 749"/>
                    <a:gd name="T94" fmla="*/ 1056 w 1104"/>
                    <a:gd name="T95" fmla="*/ 137 h 749"/>
                    <a:gd name="T96" fmla="*/ 1056 w 1104"/>
                    <a:gd name="T97" fmla="*/ 308 h 749"/>
                    <a:gd name="T98" fmla="*/ 933 w 1104"/>
                    <a:gd name="T99" fmla="*/ 308 h 7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104" h="749">
                      <a:moveTo>
                        <a:pt x="1104" y="0"/>
                      </a:moveTo>
                      <a:lnTo>
                        <a:pt x="485" y="0"/>
                      </a:lnTo>
                      <a:lnTo>
                        <a:pt x="305" y="85"/>
                      </a:lnTo>
                      <a:lnTo>
                        <a:pt x="305" y="692"/>
                      </a:lnTo>
                      <a:lnTo>
                        <a:pt x="0" y="692"/>
                      </a:lnTo>
                      <a:lnTo>
                        <a:pt x="0" y="749"/>
                      </a:lnTo>
                      <a:lnTo>
                        <a:pt x="1104" y="749"/>
                      </a:lnTo>
                      <a:lnTo>
                        <a:pt x="1104" y="0"/>
                      </a:lnTo>
                      <a:close/>
                      <a:moveTo>
                        <a:pt x="552" y="512"/>
                      </a:moveTo>
                      <a:lnTo>
                        <a:pt x="428" y="512"/>
                      </a:lnTo>
                      <a:lnTo>
                        <a:pt x="428" y="336"/>
                      </a:lnTo>
                      <a:lnTo>
                        <a:pt x="552" y="336"/>
                      </a:lnTo>
                      <a:lnTo>
                        <a:pt x="552" y="512"/>
                      </a:lnTo>
                      <a:close/>
                      <a:moveTo>
                        <a:pt x="552" y="313"/>
                      </a:moveTo>
                      <a:lnTo>
                        <a:pt x="428" y="313"/>
                      </a:lnTo>
                      <a:lnTo>
                        <a:pt x="428" y="137"/>
                      </a:lnTo>
                      <a:lnTo>
                        <a:pt x="552" y="137"/>
                      </a:lnTo>
                      <a:lnTo>
                        <a:pt x="552" y="313"/>
                      </a:lnTo>
                      <a:close/>
                      <a:moveTo>
                        <a:pt x="700" y="512"/>
                      </a:moveTo>
                      <a:lnTo>
                        <a:pt x="576" y="512"/>
                      </a:lnTo>
                      <a:lnTo>
                        <a:pt x="576" y="336"/>
                      </a:lnTo>
                      <a:lnTo>
                        <a:pt x="700" y="336"/>
                      </a:lnTo>
                      <a:lnTo>
                        <a:pt x="700" y="512"/>
                      </a:lnTo>
                      <a:close/>
                      <a:moveTo>
                        <a:pt x="700" y="313"/>
                      </a:moveTo>
                      <a:lnTo>
                        <a:pt x="576" y="313"/>
                      </a:lnTo>
                      <a:lnTo>
                        <a:pt x="576" y="137"/>
                      </a:lnTo>
                      <a:lnTo>
                        <a:pt x="700" y="137"/>
                      </a:lnTo>
                      <a:lnTo>
                        <a:pt x="700" y="313"/>
                      </a:lnTo>
                      <a:close/>
                      <a:moveTo>
                        <a:pt x="909" y="502"/>
                      </a:moveTo>
                      <a:lnTo>
                        <a:pt x="909" y="512"/>
                      </a:lnTo>
                      <a:lnTo>
                        <a:pt x="780" y="512"/>
                      </a:lnTo>
                      <a:lnTo>
                        <a:pt x="780" y="336"/>
                      </a:lnTo>
                      <a:lnTo>
                        <a:pt x="909" y="336"/>
                      </a:lnTo>
                      <a:lnTo>
                        <a:pt x="909" y="502"/>
                      </a:lnTo>
                      <a:close/>
                      <a:moveTo>
                        <a:pt x="909" y="308"/>
                      </a:moveTo>
                      <a:lnTo>
                        <a:pt x="780" y="308"/>
                      </a:lnTo>
                      <a:lnTo>
                        <a:pt x="780" y="137"/>
                      </a:lnTo>
                      <a:lnTo>
                        <a:pt x="909" y="137"/>
                      </a:lnTo>
                      <a:lnTo>
                        <a:pt x="909" y="308"/>
                      </a:lnTo>
                      <a:close/>
                      <a:moveTo>
                        <a:pt x="1056" y="512"/>
                      </a:moveTo>
                      <a:lnTo>
                        <a:pt x="933" y="512"/>
                      </a:lnTo>
                      <a:lnTo>
                        <a:pt x="933" y="502"/>
                      </a:lnTo>
                      <a:lnTo>
                        <a:pt x="933" y="336"/>
                      </a:lnTo>
                      <a:lnTo>
                        <a:pt x="1056" y="336"/>
                      </a:lnTo>
                      <a:lnTo>
                        <a:pt x="1056" y="512"/>
                      </a:lnTo>
                      <a:close/>
                      <a:moveTo>
                        <a:pt x="933" y="308"/>
                      </a:moveTo>
                      <a:lnTo>
                        <a:pt x="933" y="137"/>
                      </a:lnTo>
                      <a:lnTo>
                        <a:pt x="1056" y="137"/>
                      </a:lnTo>
                      <a:lnTo>
                        <a:pt x="1056" y="308"/>
                      </a:lnTo>
                      <a:lnTo>
                        <a:pt x="933" y="308"/>
                      </a:lnTo>
                      <a:close/>
                    </a:path>
                  </a:pathLst>
                </a:custGeom>
                <a:solidFill>
                  <a:srgbClr val="156873"/>
                </a:solidFill>
                <a:ln>
                  <a:noFill/>
                </a:ln>
                <a:sp3d extrusionH="63500" prstMaterial="matte"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2" name="Freeform 8"/>
                <p:cNvSpPr>
                  <a:spLocks/>
                </p:cNvSpPr>
                <p:nvPr/>
              </p:nvSpPr>
              <p:spPr bwMode="auto">
                <a:xfrm>
                  <a:off x="2736" y="2823"/>
                  <a:ext cx="386" cy="389"/>
                </a:xfrm>
                <a:custGeom>
                  <a:avLst/>
                  <a:gdLst>
                    <a:gd name="T0" fmla="*/ 0 w 386"/>
                    <a:gd name="T1" fmla="*/ 0 h 389"/>
                    <a:gd name="T2" fmla="*/ 386 w 386"/>
                    <a:gd name="T3" fmla="*/ 389 h 389"/>
                    <a:gd name="T4" fmla="*/ 257 w 386"/>
                    <a:gd name="T5" fmla="*/ 147 h 389"/>
                    <a:gd name="T6" fmla="*/ 0 w 386"/>
                    <a:gd name="T7" fmla="*/ 0 h 389"/>
                    <a:gd name="T8" fmla="*/ 0 w 386"/>
                    <a:gd name="T9" fmla="*/ 0 h 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6" h="389">
                      <a:moveTo>
                        <a:pt x="0" y="0"/>
                      </a:moveTo>
                      <a:lnTo>
                        <a:pt x="386" y="389"/>
                      </a:lnTo>
                      <a:lnTo>
                        <a:pt x="257" y="14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63500" prstMaterial="matte"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" name="Freeform 9"/>
                <p:cNvSpPr>
                  <a:spLocks/>
                </p:cNvSpPr>
                <p:nvPr/>
              </p:nvSpPr>
              <p:spPr bwMode="auto">
                <a:xfrm>
                  <a:off x="3516" y="3696"/>
                  <a:ext cx="314" cy="161"/>
                </a:xfrm>
                <a:custGeom>
                  <a:avLst/>
                  <a:gdLst>
                    <a:gd name="T0" fmla="*/ 0 w 314"/>
                    <a:gd name="T1" fmla="*/ 23 h 161"/>
                    <a:gd name="T2" fmla="*/ 162 w 314"/>
                    <a:gd name="T3" fmla="*/ 71 h 161"/>
                    <a:gd name="T4" fmla="*/ 314 w 314"/>
                    <a:gd name="T5" fmla="*/ 161 h 161"/>
                    <a:gd name="T6" fmla="*/ 210 w 314"/>
                    <a:gd name="T7" fmla="*/ 0 h 161"/>
                    <a:gd name="T8" fmla="*/ 0 w 314"/>
                    <a:gd name="T9" fmla="*/ 23 h 161"/>
                    <a:gd name="T10" fmla="*/ 0 w 314"/>
                    <a:gd name="T11" fmla="*/ 23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4" h="161">
                      <a:moveTo>
                        <a:pt x="0" y="23"/>
                      </a:moveTo>
                      <a:lnTo>
                        <a:pt x="162" y="71"/>
                      </a:lnTo>
                      <a:lnTo>
                        <a:pt x="314" y="161"/>
                      </a:lnTo>
                      <a:lnTo>
                        <a:pt x="210" y="0"/>
                      </a:lnTo>
                      <a:lnTo>
                        <a:pt x="0" y="23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63500" prstMaterial="matte"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" name="Freeform 10"/>
                <p:cNvSpPr>
                  <a:spLocks/>
                </p:cNvSpPr>
                <p:nvPr/>
              </p:nvSpPr>
              <p:spPr bwMode="auto">
                <a:xfrm>
                  <a:off x="3122" y="3212"/>
                  <a:ext cx="394" cy="507"/>
                </a:xfrm>
                <a:custGeom>
                  <a:avLst/>
                  <a:gdLst>
                    <a:gd name="T0" fmla="*/ 0 w 394"/>
                    <a:gd name="T1" fmla="*/ 0 h 507"/>
                    <a:gd name="T2" fmla="*/ 394 w 394"/>
                    <a:gd name="T3" fmla="*/ 507 h 507"/>
                    <a:gd name="T4" fmla="*/ 290 w 394"/>
                    <a:gd name="T5" fmla="*/ 128 h 507"/>
                    <a:gd name="T6" fmla="*/ 0 w 394"/>
                    <a:gd name="T7" fmla="*/ 0 h 507"/>
                    <a:gd name="T8" fmla="*/ 0 w 394"/>
                    <a:gd name="T9" fmla="*/ 0 h 5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4" h="507">
                      <a:moveTo>
                        <a:pt x="0" y="0"/>
                      </a:moveTo>
                      <a:lnTo>
                        <a:pt x="394" y="507"/>
                      </a:lnTo>
                      <a:lnTo>
                        <a:pt x="290" y="128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4DAD6"/>
                </a:solidFill>
                <a:ln>
                  <a:noFill/>
                </a:ln>
                <a:sp3d extrusionH="63500" prstMaterial="matte"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5" name="Freeform 11"/>
                <p:cNvSpPr>
                  <a:spLocks/>
                </p:cNvSpPr>
                <p:nvPr/>
              </p:nvSpPr>
              <p:spPr bwMode="auto">
                <a:xfrm>
                  <a:off x="2993" y="2823"/>
                  <a:ext cx="409" cy="389"/>
                </a:xfrm>
                <a:custGeom>
                  <a:avLst/>
                  <a:gdLst>
                    <a:gd name="T0" fmla="*/ 0 w 409"/>
                    <a:gd name="T1" fmla="*/ 147 h 389"/>
                    <a:gd name="T2" fmla="*/ 409 w 409"/>
                    <a:gd name="T3" fmla="*/ 0 h 389"/>
                    <a:gd name="T4" fmla="*/ 129 w 409"/>
                    <a:gd name="T5" fmla="*/ 389 h 389"/>
                    <a:gd name="T6" fmla="*/ 0 w 409"/>
                    <a:gd name="T7" fmla="*/ 147 h 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9" h="389">
                      <a:moveTo>
                        <a:pt x="0" y="147"/>
                      </a:moveTo>
                      <a:lnTo>
                        <a:pt x="409" y="0"/>
                      </a:lnTo>
                      <a:lnTo>
                        <a:pt x="129" y="389"/>
                      </a:lnTo>
                      <a:lnTo>
                        <a:pt x="0" y="1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sp3d extrusionH="63500" prstMaterial="matte"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6" name="Freeform 12"/>
                <p:cNvSpPr>
                  <a:spLocks/>
                </p:cNvSpPr>
                <p:nvPr/>
              </p:nvSpPr>
              <p:spPr bwMode="auto">
                <a:xfrm>
                  <a:off x="3402" y="2823"/>
                  <a:ext cx="428" cy="517"/>
                </a:xfrm>
                <a:custGeom>
                  <a:avLst/>
                  <a:gdLst>
                    <a:gd name="T0" fmla="*/ 10 w 428"/>
                    <a:gd name="T1" fmla="*/ 517 h 517"/>
                    <a:gd name="T2" fmla="*/ 0 w 428"/>
                    <a:gd name="T3" fmla="*/ 0 h 517"/>
                    <a:gd name="T4" fmla="*/ 428 w 428"/>
                    <a:gd name="T5" fmla="*/ 304 h 517"/>
                    <a:gd name="T6" fmla="*/ 10 w 428"/>
                    <a:gd name="T7" fmla="*/ 517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8" h="517">
                      <a:moveTo>
                        <a:pt x="10" y="517"/>
                      </a:moveTo>
                      <a:lnTo>
                        <a:pt x="0" y="0"/>
                      </a:lnTo>
                      <a:lnTo>
                        <a:pt x="428" y="304"/>
                      </a:lnTo>
                      <a:lnTo>
                        <a:pt x="10" y="517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63500" prstMaterial="matte"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7" name="Freeform 13"/>
                <p:cNvSpPr>
                  <a:spLocks/>
                </p:cNvSpPr>
                <p:nvPr/>
              </p:nvSpPr>
              <p:spPr bwMode="auto">
                <a:xfrm>
                  <a:off x="3412" y="3340"/>
                  <a:ext cx="418" cy="356"/>
                </a:xfrm>
                <a:custGeom>
                  <a:avLst/>
                  <a:gdLst>
                    <a:gd name="T0" fmla="*/ 314 w 418"/>
                    <a:gd name="T1" fmla="*/ 356 h 356"/>
                    <a:gd name="T2" fmla="*/ 0 w 418"/>
                    <a:gd name="T3" fmla="*/ 0 h 356"/>
                    <a:gd name="T4" fmla="*/ 418 w 418"/>
                    <a:gd name="T5" fmla="*/ 194 h 356"/>
                    <a:gd name="T6" fmla="*/ 314 w 418"/>
                    <a:gd name="T7" fmla="*/ 356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18" h="356">
                      <a:moveTo>
                        <a:pt x="314" y="356"/>
                      </a:moveTo>
                      <a:lnTo>
                        <a:pt x="0" y="0"/>
                      </a:lnTo>
                      <a:lnTo>
                        <a:pt x="418" y="194"/>
                      </a:lnTo>
                      <a:lnTo>
                        <a:pt x="314" y="3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sp3d extrusionH="63500" prstMaterial="matte"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8" name="Rectangle 14"/>
                <p:cNvSpPr>
                  <a:spLocks noChangeArrowheads="1"/>
                </p:cNvSpPr>
                <p:nvPr/>
              </p:nvSpPr>
              <p:spPr bwMode="auto">
                <a:xfrm>
                  <a:off x="2736" y="2316"/>
                  <a:ext cx="1104" cy="507"/>
                </a:xfrm>
                <a:prstGeom prst="rect">
                  <a:avLst/>
                </a:prstGeom>
                <a:solidFill>
                  <a:srgbClr val="E3E8D9"/>
                </a:solidFill>
                <a:ln>
                  <a:noFill/>
                </a:ln>
                <a:sp3d extrusionH="63500" prstMaterial="matte"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9" name="Rectangle 15"/>
                <p:cNvSpPr>
                  <a:spLocks noChangeArrowheads="1"/>
                </p:cNvSpPr>
                <p:nvPr/>
              </p:nvSpPr>
              <p:spPr bwMode="auto">
                <a:xfrm>
                  <a:off x="2736" y="2240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63500" prstMaterial="matte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0" name="Rectangle 16"/>
                <p:cNvSpPr>
                  <a:spLocks noChangeArrowheads="1"/>
                </p:cNvSpPr>
                <p:nvPr/>
              </p:nvSpPr>
              <p:spPr bwMode="auto">
                <a:xfrm>
                  <a:off x="2736" y="2165"/>
                  <a:ext cx="1104" cy="56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63500" prstMaterial="matte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1" name="Rectangle 17"/>
                <p:cNvSpPr>
                  <a:spLocks noChangeArrowheads="1"/>
                </p:cNvSpPr>
                <p:nvPr/>
              </p:nvSpPr>
              <p:spPr bwMode="auto">
                <a:xfrm>
                  <a:off x="2736" y="2084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63500" prstMaterial="matte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2" name="Rectangle 18"/>
                <p:cNvSpPr>
                  <a:spLocks noChangeArrowheads="1"/>
                </p:cNvSpPr>
                <p:nvPr/>
              </p:nvSpPr>
              <p:spPr bwMode="auto">
                <a:xfrm>
                  <a:off x="2736" y="2008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63500" prstMaterial="matte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3" name="Rectangle 19"/>
                <p:cNvSpPr>
                  <a:spLocks noChangeArrowheads="1"/>
                </p:cNvSpPr>
                <p:nvPr/>
              </p:nvSpPr>
              <p:spPr bwMode="auto">
                <a:xfrm>
                  <a:off x="2736" y="1932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63500" prstMaterial="matte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736" y="1852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63500" prstMaterial="matte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5" name="Rectangle 21"/>
                <p:cNvSpPr>
                  <a:spLocks noChangeArrowheads="1"/>
                </p:cNvSpPr>
                <p:nvPr/>
              </p:nvSpPr>
              <p:spPr bwMode="auto">
                <a:xfrm>
                  <a:off x="2736" y="1695"/>
                  <a:ext cx="1104" cy="62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63500" prstMaterial="matte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6" name="Rectangle 22"/>
                <p:cNvSpPr>
                  <a:spLocks noChangeArrowheads="1"/>
                </p:cNvSpPr>
                <p:nvPr/>
              </p:nvSpPr>
              <p:spPr bwMode="auto">
                <a:xfrm>
                  <a:off x="2736" y="1620"/>
                  <a:ext cx="1104" cy="56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63500" prstMaterial="matte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7" name="Rectangle 23"/>
                <p:cNvSpPr>
                  <a:spLocks noChangeArrowheads="1"/>
                </p:cNvSpPr>
                <p:nvPr/>
              </p:nvSpPr>
              <p:spPr bwMode="auto">
                <a:xfrm>
                  <a:off x="2736" y="1776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63500" prstMaterial="matte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8" name="Freeform 24"/>
                <p:cNvSpPr>
                  <a:spLocks noEditPoints="1"/>
                </p:cNvSpPr>
                <p:nvPr/>
              </p:nvSpPr>
              <p:spPr bwMode="auto">
                <a:xfrm>
                  <a:off x="2903" y="1250"/>
                  <a:ext cx="937" cy="294"/>
                </a:xfrm>
                <a:custGeom>
                  <a:avLst/>
                  <a:gdLst>
                    <a:gd name="T0" fmla="*/ 908 w 937"/>
                    <a:gd name="T1" fmla="*/ 104 h 294"/>
                    <a:gd name="T2" fmla="*/ 908 w 937"/>
                    <a:gd name="T3" fmla="*/ 24 h 294"/>
                    <a:gd name="T4" fmla="*/ 0 w 937"/>
                    <a:gd name="T5" fmla="*/ 0 h 294"/>
                    <a:gd name="T6" fmla="*/ 937 w 937"/>
                    <a:gd name="T7" fmla="*/ 265 h 294"/>
                    <a:gd name="T8" fmla="*/ 90 w 937"/>
                    <a:gd name="T9" fmla="*/ 104 h 294"/>
                    <a:gd name="T10" fmla="*/ 38 w 937"/>
                    <a:gd name="T11" fmla="*/ 104 h 294"/>
                    <a:gd name="T12" fmla="*/ 38 w 937"/>
                    <a:gd name="T13" fmla="*/ 24 h 294"/>
                    <a:gd name="T14" fmla="*/ 171 w 937"/>
                    <a:gd name="T15" fmla="*/ 47 h 294"/>
                    <a:gd name="T16" fmla="*/ 171 w 937"/>
                    <a:gd name="T17" fmla="*/ 265 h 294"/>
                    <a:gd name="T18" fmla="*/ 128 w 937"/>
                    <a:gd name="T19" fmla="*/ 76 h 294"/>
                    <a:gd name="T20" fmla="*/ 171 w 937"/>
                    <a:gd name="T21" fmla="*/ 24 h 294"/>
                    <a:gd name="T22" fmla="*/ 238 w 937"/>
                    <a:gd name="T23" fmla="*/ 76 h 294"/>
                    <a:gd name="T24" fmla="*/ 195 w 937"/>
                    <a:gd name="T25" fmla="*/ 265 h 294"/>
                    <a:gd name="T26" fmla="*/ 195 w 937"/>
                    <a:gd name="T27" fmla="*/ 47 h 294"/>
                    <a:gd name="T28" fmla="*/ 252 w 937"/>
                    <a:gd name="T29" fmla="*/ 47 h 294"/>
                    <a:gd name="T30" fmla="*/ 333 w 937"/>
                    <a:gd name="T31" fmla="*/ 104 h 294"/>
                    <a:gd name="T32" fmla="*/ 276 w 937"/>
                    <a:gd name="T33" fmla="*/ 104 h 294"/>
                    <a:gd name="T34" fmla="*/ 276 w 937"/>
                    <a:gd name="T35" fmla="*/ 24 h 294"/>
                    <a:gd name="T36" fmla="*/ 409 w 937"/>
                    <a:gd name="T37" fmla="*/ 47 h 294"/>
                    <a:gd name="T38" fmla="*/ 409 w 937"/>
                    <a:gd name="T39" fmla="*/ 265 h 294"/>
                    <a:gd name="T40" fmla="*/ 371 w 937"/>
                    <a:gd name="T41" fmla="*/ 76 h 294"/>
                    <a:gd name="T42" fmla="*/ 409 w 937"/>
                    <a:gd name="T43" fmla="*/ 24 h 294"/>
                    <a:gd name="T44" fmla="*/ 475 w 937"/>
                    <a:gd name="T45" fmla="*/ 76 h 294"/>
                    <a:gd name="T46" fmla="*/ 433 w 937"/>
                    <a:gd name="T47" fmla="*/ 265 h 294"/>
                    <a:gd name="T48" fmla="*/ 433 w 937"/>
                    <a:gd name="T49" fmla="*/ 47 h 294"/>
                    <a:gd name="T50" fmla="*/ 490 w 937"/>
                    <a:gd name="T51" fmla="*/ 47 h 294"/>
                    <a:gd name="T52" fmla="*/ 571 w 937"/>
                    <a:gd name="T53" fmla="*/ 104 h 294"/>
                    <a:gd name="T54" fmla="*/ 513 w 937"/>
                    <a:gd name="T55" fmla="*/ 104 h 294"/>
                    <a:gd name="T56" fmla="*/ 513 w 937"/>
                    <a:gd name="T57" fmla="*/ 24 h 294"/>
                    <a:gd name="T58" fmla="*/ 647 w 937"/>
                    <a:gd name="T59" fmla="*/ 47 h 294"/>
                    <a:gd name="T60" fmla="*/ 647 w 937"/>
                    <a:gd name="T61" fmla="*/ 265 h 294"/>
                    <a:gd name="T62" fmla="*/ 609 w 937"/>
                    <a:gd name="T63" fmla="*/ 76 h 294"/>
                    <a:gd name="T64" fmla="*/ 647 w 937"/>
                    <a:gd name="T65" fmla="*/ 24 h 294"/>
                    <a:gd name="T66" fmla="*/ 713 w 937"/>
                    <a:gd name="T67" fmla="*/ 76 h 294"/>
                    <a:gd name="T68" fmla="*/ 670 w 937"/>
                    <a:gd name="T69" fmla="*/ 265 h 294"/>
                    <a:gd name="T70" fmla="*/ 670 w 937"/>
                    <a:gd name="T71" fmla="*/ 47 h 294"/>
                    <a:gd name="T72" fmla="*/ 728 w 937"/>
                    <a:gd name="T73" fmla="*/ 47 h 294"/>
                    <a:gd name="T74" fmla="*/ 808 w 937"/>
                    <a:gd name="T75" fmla="*/ 104 h 294"/>
                    <a:gd name="T76" fmla="*/ 751 w 937"/>
                    <a:gd name="T77" fmla="*/ 104 h 294"/>
                    <a:gd name="T78" fmla="*/ 751 w 937"/>
                    <a:gd name="T79" fmla="*/ 24 h 294"/>
                    <a:gd name="T80" fmla="*/ 885 w 937"/>
                    <a:gd name="T81" fmla="*/ 47 h 294"/>
                    <a:gd name="T82" fmla="*/ 885 w 937"/>
                    <a:gd name="T83" fmla="*/ 265 h 294"/>
                    <a:gd name="T84" fmla="*/ 847 w 937"/>
                    <a:gd name="T85" fmla="*/ 76 h 294"/>
                    <a:gd name="T86" fmla="*/ 885 w 937"/>
                    <a:gd name="T87" fmla="*/ 24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937" h="294">
                      <a:moveTo>
                        <a:pt x="937" y="265"/>
                      </a:moveTo>
                      <a:lnTo>
                        <a:pt x="908" y="265"/>
                      </a:lnTo>
                      <a:lnTo>
                        <a:pt x="908" y="104"/>
                      </a:lnTo>
                      <a:lnTo>
                        <a:pt x="927" y="76"/>
                      </a:lnTo>
                      <a:lnTo>
                        <a:pt x="908" y="47"/>
                      </a:lnTo>
                      <a:lnTo>
                        <a:pt x="908" y="24"/>
                      </a:lnTo>
                      <a:lnTo>
                        <a:pt x="937" y="24"/>
                      </a:lnTo>
                      <a:lnTo>
                        <a:pt x="937" y="0"/>
                      </a:lnTo>
                      <a:lnTo>
                        <a:pt x="0" y="0"/>
                      </a:lnTo>
                      <a:lnTo>
                        <a:pt x="0" y="294"/>
                      </a:lnTo>
                      <a:lnTo>
                        <a:pt x="937" y="294"/>
                      </a:lnTo>
                      <a:lnTo>
                        <a:pt x="937" y="265"/>
                      </a:lnTo>
                      <a:close/>
                      <a:moveTo>
                        <a:pt x="90" y="47"/>
                      </a:moveTo>
                      <a:lnTo>
                        <a:pt x="76" y="76"/>
                      </a:lnTo>
                      <a:lnTo>
                        <a:pt x="90" y="104"/>
                      </a:lnTo>
                      <a:lnTo>
                        <a:pt x="90" y="265"/>
                      </a:lnTo>
                      <a:lnTo>
                        <a:pt x="38" y="265"/>
                      </a:lnTo>
                      <a:lnTo>
                        <a:pt x="38" y="104"/>
                      </a:lnTo>
                      <a:lnTo>
                        <a:pt x="52" y="76"/>
                      </a:lnTo>
                      <a:lnTo>
                        <a:pt x="38" y="47"/>
                      </a:lnTo>
                      <a:lnTo>
                        <a:pt x="38" y="24"/>
                      </a:lnTo>
                      <a:lnTo>
                        <a:pt x="90" y="24"/>
                      </a:lnTo>
                      <a:lnTo>
                        <a:pt x="90" y="47"/>
                      </a:lnTo>
                      <a:close/>
                      <a:moveTo>
                        <a:pt x="171" y="47"/>
                      </a:moveTo>
                      <a:lnTo>
                        <a:pt x="157" y="76"/>
                      </a:lnTo>
                      <a:lnTo>
                        <a:pt x="171" y="104"/>
                      </a:lnTo>
                      <a:lnTo>
                        <a:pt x="171" y="265"/>
                      </a:lnTo>
                      <a:lnTo>
                        <a:pt x="114" y="265"/>
                      </a:lnTo>
                      <a:lnTo>
                        <a:pt x="114" y="104"/>
                      </a:lnTo>
                      <a:lnTo>
                        <a:pt x="128" y="76"/>
                      </a:lnTo>
                      <a:lnTo>
                        <a:pt x="114" y="47"/>
                      </a:lnTo>
                      <a:lnTo>
                        <a:pt x="114" y="24"/>
                      </a:lnTo>
                      <a:lnTo>
                        <a:pt x="171" y="24"/>
                      </a:lnTo>
                      <a:lnTo>
                        <a:pt x="171" y="47"/>
                      </a:lnTo>
                      <a:close/>
                      <a:moveTo>
                        <a:pt x="252" y="47"/>
                      </a:moveTo>
                      <a:lnTo>
                        <a:pt x="238" y="76"/>
                      </a:lnTo>
                      <a:lnTo>
                        <a:pt x="252" y="104"/>
                      </a:lnTo>
                      <a:lnTo>
                        <a:pt x="252" y="265"/>
                      </a:lnTo>
                      <a:lnTo>
                        <a:pt x="195" y="265"/>
                      </a:lnTo>
                      <a:lnTo>
                        <a:pt x="195" y="104"/>
                      </a:lnTo>
                      <a:lnTo>
                        <a:pt x="209" y="76"/>
                      </a:lnTo>
                      <a:lnTo>
                        <a:pt x="195" y="47"/>
                      </a:lnTo>
                      <a:lnTo>
                        <a:pt x="195" y="24"/>
                      </a:lnTo>
                      <a:lnTo>
                        <a:pt x="252" y="24"/>
                      </a:lnTo>
                      <a:lnTo>
                        <a:pt x="252" y="47"/>
                      </a:lnTo>
                      <a:close/>
                      <a:moveTo>
                        <a:pt x="333" y="47"/>
                      </a:moveTo>
                      <a:lnTo>
                        <a:pt x="314" y="76"/>
                      </a:lnTo>
                      <a:lnTo>
                        <a:pt x="333" y="104"/>
                      </a:lnTo>
                      <a:lnTo>
                        <a:pt x="333" y="265"/>
                      </a:lnTo>
                      <a:lnTo>
                        <a:pt x="276" y="265"/>
                      </a:lnTo>
                      <a:lnTo>
                        <a:pt x="276" y="104"/>
                      </a:lnTo>
                      <a:lnTo>
                        <a:pt x="290" y="76"/>
                      </a:lnTo>
                      <a:lnTo>
                        <a:pt x="276" y="47"/>
                      </a:lnTo>
                      <a:lnTo>
                        <a:pt x="276" y="24"/>
                      </a:lnTo>
                      <a:lnTo>
                        <a:pt x="333" y="24"/>
                      </a:lnTo>
                      <a:lnTo>
                        <a:pt x="333" y="47"/>
                      </a:lnTo>
                      <a:close/>
                      <a:moveTo>
                        <a:pt x="409" y="47"/>
                      </a:moveTo>
                      <a:lnTo>
                        <a:pt x="395" y="76"/>
                      </a:lnTo>
                      <a:lnTo>
                        <a:pt x="409" y="104"/>
                      </a:lnTo>
                      <a:lnTo>
                        <a:pt x="409" y="265"/>
                      </a:lnTo>
                      <a:lnTo>
                        <a:pt x="352" y="265"/>
                      </a:lnTo>
                      <a:lnTo>
                        <a:pt x="352" y="104"/>
                      </a:lnTo>
                      <a:lnTo>
                        <a:pt x="371" y="76"/>
                      </a:lnTo>
                      <a:lnTo>
                        <a:pt x="352" y="47"/>
                      </a:lnTo>
                      <a:lnTo>
                        <a:pt x="352" y="24"/>
                      </a:lnTo>
                      <a:lnTo>
                        <a:pt x="409" y="24"/>
                      </a:lnTo>
                      <a:lnTo>
                        <a:pt x="409" y="47"/>
                      </a:lnTo>
                      <a:close/>
                      <a:moveTo>
                        <a:pt x="490" y="47"/>
                      </a:moveTo>
                      <a:lnTo>
                        <a:pt x="475" y="76"/>
                      </a:lnTo>
                      <a:lnTo>
                        <a:pt x="490" y="104"/>
                      </a:lnTo>
                      <a:lnTo>
                        <a:pt x="490" y="265"/>
                      </a:lnTo>
                      <a:lnTo>
                        <a:pt x="433" y="265"/>
                      </a:lnTo>
                      <a:lnTo>
                        <a:pt x="433" y="104"/>
                      </a:lnTo>
                      <a:lnTo>
                        <a:pt x="447" y="76"/>
                      </a:lnTo>
                      <a:lnTo>
                        <a:pt x="433" y="47"/>
                      </a:lnTo>
                      <a:lnTo>
                        <a:pt x="433" y="24"/>
                      </a:lnTo>
                      <a:lnTo>
                        <a:pt x="490" y="24"/>
                      </a:lnTo>
                      <a:lnTo>
                        <a:pt x="490" y="47"/>
                      </a:lnTo>
                      <a:close/>
                      <a:moveTo>
                        <a:pt x="571" y="47"/>
                      </a:moveTo>
                      <a:lnTo>
                        <a:pt x="552" y="76"/>
                      </a:lnTo>
                      <a:lnTo>
                        <a:pt x="571" y="104"/>
                      </a:lnTo>
                      <a:lnTo>
                        <a:pt x="571" y="265"/>
                      </a:lnTo>
                      <a:lnTo>
                        <a:pt x="513" y="265"/>
                      </a:lnTo>
                      <a:lnTo>
                        <a:pt x="513" y="104"/>
                      </a:lnTo>
                      <a:lnTo>
                        <a:pt x="528" y="76"/>
                      </a:lnTo>
                      <a:lnTo>
                        <a:pt x="513" y="47"/>
                      </a:lnTo>
                      <a:lnTo>
                        <a:pt x="513" y="24"/>
                      </a:lnTo>
                      <a:lnTo>
                        <a:pt x="571" y="24"/>
                      </a:lnTo>
                      <a:lnTo>
                        <a:pt x="571" y="47"/>
                      </a:lnTo>
                      <a:close/>
                      <a:moveTo>
                        <a:pt x="647" y="47"/>
                      </a:moveTo>
                      <a:lnTo>
                        <a:pt x="632" y="76"/>
                      </a:lnTo>
                      <a:lnTo>
                        <a:pt x="647" y="104"/>
                      </a:lnTo>
                      <a:lnTo>
                        <a:pt x="647" y="265"/>
                      </a:lnTo>
                      <a:lnTo>
                        <a:pt x="594" y="265"/>
                      </a:lnTo>
                      <a:lnTo>
                        <a:pt x="594" y="104"/>
                      </a:lnTo>
                      <a:lnTo>
                        <a:pt x="609" y="76"/>
                      </a:lnTo>
                      <a:lnTo>
                        <a:pt x="594" y="47"/>
                      </a:lnTo>
                      <a:lnTo>
                        <a:pt x="594" y="24"/>
                      </a:lnTo>
                      <a:lnTo>
                        <a:pt x="647" y="24"/>
                      </a:lnTo>
                      <a:lnTo>
                        <a:pt x="647" y="47"/>
                      </a:lnTo>
                      <a:close/>
                      <a:moveTo>
                        <a:pt x="728" y="47"/>
                      </a:moveTo>
                      <a:lnTo>
                        <a:pt x="713" y="76"/>
                      </a:lnTo>
                      <a:lnTo>
                        <a:pt x="728" y="104"/>
                      </a:lnTo>
                      <a:lnTo>
                        <a:pt x="728" y="265"/>
                      </a:lnTo>
                      <a:lnTo>
                        <a:pt x="670" y="265"/>
                      </a:lnTo>
                      <a:lnTo>
                        <a:pt x="670" y="104"/>
                      </a:lnTo>
                      <a:lnTo>
                        <a:pt x="685" y="76"/>
                      </a:lnTo>
                      <a:lnTo>
                        <a:pt x="670" y="47"/>
                      </a:lnTo>
                      <a:lnTo>
                        <a:pt x="670" y="24"/>
                      </a:lnTo>
                      <a:lnTo>
                        <a:pt x="728" y="24"/>
                      </a:lnTo>
                      <a:lnTo>
                        <a:pt x="728" y="47"/>
                      </a:lnTo>
                      <a:close/>
                      <a:moveTo>
                        <a:pt x="808" y="47"/>
                      </a:moveTo>
                      <a:lnTo>
                        <a:pt x="794" y="76"/>
                      </a:lnTo>
                      <a:lnTo>
                        <a:pt x="808" y="104"/>
                      </a:lnTo>
                      <a:lnTo>
                        <a:pt x="808" y="265"/>
                      </a:lnTo>
                      <a:lnTo>
                        <a:pt x="751" y="265"/>
                      </a:lnTo>
                      <a:lnTo>
                        <a:pt x="751" y="104"/>
                      </a:lnTo>
                      <a:lnTo>
                        <a:pt x="766" y="76"/>
                      </a:lnTo>
                      <a:lnTo>
                        <a:pt x="751" y="47"/>
                      </a:lnTo>
                      <a:lnTo>
                        <a:pt x="751" y="24"/>
                      </a:lnTo>
                      <a:lnTo>
                        <a:pt x="808" y="24"/>
                      </a:lnTo>
                      <a:lnTo>
                        <a:pt x="808" y="47"/>
                      </a:lnTo>
                      <a:close/>
                      <a:moveTo>
                        <a:pt x="885" y="47"/>
                      </a:moveTo>
                      <a:lnTo>
                        <a:pt x="875" y="76"/>
                      </a:lnTo>
                      <a:lnTo>
                        <a:pt x="885" y="104"/>
                      </a:lnTo>
                      <a:lnTo>
                        <a:pt x="885" y="265"/>
                      </a:lnTo>
                      <a:lnTo>
                        <a:pt x="832" y="265"/>
                      </a:lnTo>
                      <a:lnTo>
                        <a:pt x="832" y="104"/>
                      </a:lnTo>
                      <a:lnTo>
                        <a:pt x="847" y="76"/>
                      </a:lnTo>
                      <a:lnTo>
                        <a:pt x="832" y="47"/>
                      </a:lnTo>
                      <a:lnTo>
                        <a:pt x="832" y="24"/>
                      </a:lnTo>
                      <a:lnTo>
                        <a:pt x="885" y="24"/>
                      </a:lnTo>
                      <a:lnTo>
                        <a:pt x="885" y="47"/>
                      </a:lnTo>
                      <a:close/>
                    </a:path>
                  </a:pathLst>
                </a:custGeom>
                <a:solidFill>
                  <a:srgbClr val="F7CBBE"/>
                </a:solidFill>
                <a:ln>
                  <a:noFill/>
                </a:ln>
                <a:sp3d extrusionH="63500" prstMaterial="matte"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9" name="Freeform 25"/>
                <p:cNvSpPr>
                  <a:spLocks/>
                </p:cNvSpPr>
                <p:nvPr/>
              </p:nvSpPr>
              <p:spPr bwMode="auto">
                <a:xfrm>
                  <a:off x="1956" y="473"/>
                  <a:ext cx="1884" cy="995"/>
                </a:xfrm>
                <a:custGeom>
                  <a:avLst/>
                  <a:gdLst>
                    <a:gd name="T0" fmla="*/ 1884 w 1884"/>
                    <a:gd name="T1" fmla="*/ 0 h 995"/>
                    <a:gd name="T2" fmla="*/ 1879 w 1884"/>
                    <a:gd name="T3" fmla="*/ 0 h 995"/>
                    <a:gd name="T4" fmla="*/ 1879 w 1884"/>
                    <a:gd name="T5" fmla="*/ 0 h 995"/>
                    <a:gd name="T6" fmla="*/ 0 w 1884"/>
                    <a:gd name="T7" fmla="*/ 914 h 995"/>
                    <a:gd name="T8" fmla="*/ 38 w 1884"/>
                    <a:gd name="T9" fmla="*/ 995 h 995"/>
                    <a:gd name="T10" fmla="*/ 1879 w 1884"/>
                    <a:gd name="T11" fmla="*/ 99 h 995"/>
                    <a:gd name="T12" fmla="*/ 1884 w 1884"/>
                    <a:gd name="T13" fmla="*/ 99 h 995"/>
                    <a:gd name="T14" fmla="*/ 1884 w 1884"/>
                    <a:gd name="T15" fmla="*/ 0 h 9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884" h="995">
                      <a:moveTo>
                        <a:pt x="1884" y="0"/>
                      </a:moveTo>
                      <a:lnTo>
                        <a:pt x="1879" y="0"/>
                      </a:lnTo>
                      <a:lnTo>
                        <a:pt x="1879" y="0"/>
                      </a:lnTo>
                      <a:lnTo>
                        <a:pt x="0" y="914"/>
                      </a:lnTo>
                      <a:lnTo>
                        <a:pt x="38" y="995"/>
                      </a:lnTo>
                      <a:lnTo>
                        <a:pt x="1879" y="99"/>
                      </a:lnTo>
                      <a:lnTo>
                        <a:pt x="1884" y="99"/>
                      </a:lnTo>
                      <a:lnTo>
                        <a:pt x="1884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63500" prstMaterial="matte"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0" name="Freeform 26"/>
                <p:cNvSpPr>
                  <a:spLocks/>
                </p:cNvSpPr>
                <p:nvPr/>
              </p:nvSpPr>
              <p:spPr bwMode="auto">
                <a:xfrm>
                  <a:off x="1994" y="577"/>
                  <a:ext cx="1846" cy="891"/>
                </a:xfrm>
                <a:custGeom>
                  <a:avLst/>
                  <a:gdLst>
                    <a:gd name="T0" fmla="*/ 1846 w 1846"/>
                    <a:gd name="T1" fmla="*/ 0 h 891"/>
                    <a:gd name="T2" fmla="*/ 0 w 1846"/>
                    <a:gd name="T3" fmla="*/ 891 h 891"/>
                    <a:gd name="T4" fmla="*/ 38 w 1846"/>
                    <a:gd name="T5" fmla="*/ 891 h 891"/>
                    <a:gd name="T6" fmla="*/ 1846 w 1846"/>
                    <a:gd name="T7" fmla="*/ 23 h 891"/>
                    <a:gd name="T8" fmla="*/ 1846 w 1846"/>
                    <a:gd name="T9" fmla="*/ 0 h 8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46" h="891">
                      <a:moveTo>
                        <a:pt x="1846" y="0"/>
                      </a:moveTo>
                      <a:lnTo>
                        <a:pt x="0" y="891"/>
                      </a:lnTo>
                      <a:lnTo>
                        <a:pt x="38" y="891"/>
                      </a:lnTo>
                      <a:lnTo>
                        <a:pt x="1846" y="23"/>
                      </a:lnTo>
                      <a:lnTo>
                        <a:pt x="1846" y="0"/>
                      </a:lnTo>
                      <a:close/>
                    </a:path>
                  </a:pathLst>
                </a:custGeom>
                <a:solidFill>
                  <a:srgbClr val="E5E7D9"/>
                </a:solidFill>
                <a:ln>
                  <a:noFill/>
                </a:ln>
                <a:sp3d extrusionH="63500" prstMaterial="matte"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17" name="Rectangle 116"/>
              <p:cNvSpPr/>
              <p:nvPr/>
            </p:nvSpPr>
            <p:spPr>
              <a:xfrm>
                <a:off x="1534019" y="670242"/>
                <a:ext cx="2862807" cy="5444808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3" name="Group 29"/>
            <p:cNvGrpSpPr>
              <a:grpSpLocks noChangeAspect="1"/>
            </p:cNvGrpSpPr>
            <p:nvPr/>
          </p:nvGrpSpPr>
          <p:grpSpPr bwMode="auto">
            <a:xfrm>
              <a:off x="4964220" y="2726327"/>
              <a:ext cx="2294376" cy="2292810"/>
              <a:chOff x="3110" y="1705"/>
              <a:chExt cx="1465" cy="1464"/>
            </a:xfrm>
          </p:grpSpPr>
          <p:sp>
            <p:nvSpPr>
              <p:cNvPr id="94" name="AutoShape 28"/>
              <p:cNvSpPr>
                <a:spLocks noChangeAspect="1" noChangeArrowheads="1" noTextEdit="1"/>
              </p:cNvSpPr>
              <p:nvPr/>
            </p:nvSpPr>
            <p:spPr bwMode="auto">
              <a:xfrm>
                <a:off x="3115" y="1709"/>
                <a:ext cx="1460" cy="146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" name="Oval 30"/>
              <p:cNvSpPr>
                <a:spLocks noChangeArrowheads="1"/>
              </p:cNvSpPr>
              <p:nvPr/>
            </p:nvSpPr>
            <p:spPr bwMode="auto">
              <a:xfrm>
                <a:off x="3110" y="1705"/>
                <a:ext cx="1460" cy="145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" name="Oval 31"/>
              <p:cNvSpPr>
                <a:spLocks noChangeArrowheads="1"/>
              </p:cNvSpPr>
              <p:nvPr/>
            </p:nvSpPr>
            <p:spPr bwMode="auto">
              <a:xfrm>
                <a:off x="3156" y="1750"/>
                <a:ext cx="1369" cy="1369"/>
              </a:xfrm>
              <a:prstGeom prst="ellipse">
                <a:avLst/>
              </a:prstGeom>
              <a:solidFill>
                <a:srgbClr val="A7CCCB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" name="Oval 32"/>
              <p:cNvSpPr>
                <a:spLocks noChangeArrowheads="1"/>
              </p:cNvSpPr>
              <p:nvPr/>
            </p:nvSpPr>
            <p:spPr bwMode="auto">
              <a:xfrm>
                <a:off x="3333" y="1927"/>
                <a:ext cx="1014" cy="1015"/>
              </a:xfrm>
              <a:prstGeom prst="ellipse">
                <a:avLst/>
              </a:prstGeom>
              <a:solidFill>
                <a:srgbClr val="E5E7D9"/>
              </a:solidFill>
              <a:ln w="285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" name="Freeform 33"/>
              <p:cNvSpPr>
                <a:spLocks/>
              </p:cNvSpPr>
              <p:nvPr/>
            </p:nvSpPr>
            <p:spPr bwMode="auto">
              <a:xfrm>
                <a:off x="3774" y="1964"/>
                <a:ext cx="46" cy="82"/>
              </a:xfrm>
              <a:custGeom>
                <a:avLst/>
                <a:gdLst>
                  <a:gd name="T0" fmla="*/ 10 w 10"/>
                  <a:gd name="T1" fmla="*/ 4 h 18"/>
                  <a:gd name="T2" fmla="*/ 5 w 10"/>
                  <a:gd name="T3" fmla="*/ 18 h 18"/>
                  <a:gd name="T4" fmla="*/ 0 w 10"/>
                  <a:gd name="T5" fmla="*/ 18 h 18"/>
                  <a:gd name="T6" fmla="*/ 5 w 10"/>
                  <a:gd name="T7" fmla="*/ 3 h 18"/>
                  <a:gd name="T8" fmla="*/ 1 w 10"/>
                  <a:gd name="T9" fmla="*/ 3 h 18"/>
                  <a:gd name="T10" fmla="*/ 3 w 10"/>
                  <a:gd name="T11" fmla="*/ 0 h 18"/>
                  <a:gd name="T12" fmla="*/ 8 w 10"/>
                  <a:gd name="T13" fmla="*/ 0 h 18"/>
                  <a:gd name="T14" fmla="*/ 9 w 10"/>
                  <a:gd name="T15" fmla="*/ 1 h 18"/>
                  <a:gd name="T16" fmla="*/ 10 w 10"/>
                  <a:gd name="T17" fmla="*/ 2 h 18"/>
                  <a:gd name="T18" fmla="*/ 10 w 10"/>
                  <a:gd name="T1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8">
                    <a:moveTo>
                      <a:pt x="10" y="4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0"/>
                      <a:pt x="9" y="1"/>
                    </a:cubicBezTo>
                    <a:cubicBezTo>
                      <a:pt x="10" y="1"/>
                      <a:pt x="10" y="2"/>
                      <a:pt x="10" y="2"/>
                    </a:cubicBezTo>
                    <a:cubicBezTo>
                      <a:pt x="10" y="3"/>
                      <a:pt x="10" y="3"/>
                      <a:pt x="10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" name="Freeform 34"/>
              <p:cNvSpPr>
                <a:spLocks/>
              </p:cNvSpPr>
              <p:nvPr/>
            </p:nvSpPr>
            <p:spPr bwMode="auto">
              <a:xfrm>
                <a:off x="3597" y="2041"/>
                <a:ext cx="41" cy="87"/>
              </a:xfrm>
              <a:custGeom>
                <a:avLst/>
                <a:gdLst>
                  <a:gd name="T0" fmla="*/ 9 w 9"/>
                  <a:gd name="T1" fmla="*/ 4 h 19"/>
                  <a:gd name="T2" fmla="*/ 5 w 9"/>
                  <a:gd name="T3" fmla="*/ 19 h 19"/>
                  <a:gd name="T4" fmla="*/ 0 w 9"/>
                  <a:gd name="T5" fmla="*/ 19 h 19"/>
                  <a:gd name="T6" fmla="*/ 4 w 9"/>
                  <a:gd name="T7" fmla="*/ 4 h 19"/>
                  <a:gd name="T8" fmla="*/ 0 w 9"/>
                  <a:gd name="T9" fmla="*/ 4 h 19"/>
                  <a:gd name="T10" fmla="*/ 2 w 9"/>
                  <a:gd name="T11" fmla="*/ 1 h 19"/>
                  <a:gd name="T12" fmla="*/ 7 w 9"/>
                  <a:gd name="T13" fmla="*/ 0 h 19"/>
                  <a:gd name="T14" fmla="*/ 8 w 9"/>
                  <a:gd name="T15" fmla="*/ 1 h 19"/>
                  <a:gd name="T16" fmla="*/ 9 w 9"/>
                  <a:gd name="T17" fmla="*/ 3 h 19"/>
                  <a:gd name="T18" fmla="*/ 9 w 9"/>
                  <a:gd name="T1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9">
                    <a:moveTo>
                      <a:pt x="9" y="4"/>
                    </a:moveTo>
                    <a:cubicBezTo>
                      <a:pt x="5" y="19"/>
                      <a:pt x="5" y="19"/>
                      <a:pt x="5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8" y="0"/>
                      <a:pt x="8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3"/>
                      <a:pt x="9" y="3"/>
                      <a:pt x="9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" name="Freeform 35"/>
              <p:cNvSpPr>
                <a:spLocks/>
              </p:cNvSpPr>
              <p:nvPr/>
            </p:nvSpPr>
            <p:spPr bwMode="auto">
              <a:xfrm>
                <a:off x="3406" y="2200"/>
                <a:ext cx="41" cy="87"/>
              </a:xfrm>
              <a:custGeom>
                <a:avLst/>
                <a:gdLst>
                  <a:gd name="T0" fmla="*/ 9 w 9"/>
                  <a:gd name="T1" fmla="*/ 4 h 19"/>
                  <a:gd name="T2" fmla="*/ 4 w 9"/>
                  <a:gd name="T3" fmla="*/ 19 h 19"/>
                  <a:gd name="T4" fmla="*/ 0 w 9"/>
                  <a:gd name="T5" fmla="*/ 19 h 19"/>
                  <a:gd name="T6" fmla="*/ 5 w 9"/>
                  <a:gd name="T7" fmla="*/ 4 h 19"/>
                  <a:gd name="T8" fmla="*/ 1 w 9"/>
                  <a:gd name="T9" fmla="*/ 4 h 19"/>
                  <a:gd name="T10" fmla="*/ 2 w 9"/>
                  <a:gd name="T11" fmla="*/ 1 h 19"/>
                  <a:gd name="T12" fmla="*/ 7 w 9"/>
                  <a:gd name="T13" fmla="*/ 0 h 19"/>
                  <a:gd name="T14" fmla="*/ 9 w 9"/>
                  <a:gd name="T15" fmla="*/ 1 h 19"/>
                  <a:gd name="T16" fmla="*/ 9 w 9"/>
                  <a:gd name="T17" fmla="*/ 3 h 19"/>
                  <a:gd name="T18" fmla="*/ 9 w 9"/>
                  <a:gd name="T1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9">
                    <a:moveTo>
                      <a:pt x="9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1"/>
                      <a:pt x="9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3"/>
                      <a:pt x="9" y="4"/>
                      <a:pt x="9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" name="Freeform 36"/>
              <p:cNvSpPr>
                <a:spLocks noEditPoints="1"/>
              </p:cNvSpPr>
              <p:nvPr/>
            </p:nvSpPr>
            <p:spPr bwMode="auto">
              <a:xfrm>
                <a:off x="3461" y="2200"/>
                <a:ext cx="77" cy="82"/>
              </a:xfrm>
              <a:custGeom>
                <a:avLst/>
                <a:gdLst>
                  <a:gd name="T0" fmla="*/ 17 w 17"/>
                  <a:gd name="T1" fmla="*/ 8 h 18"/>
                  <a:gd name="T2" fmla="*/ 15 w 17"/>
                  <a:gd name="T3" fmla="*/ 16 h 18"/>
                  <a:gd name="T4" fmla="*/ 8 w 17"/>
                  <a:gd name="T5" fmla="*/ 18 h 18"/>
                  <a:gd name="T6" fmla="*/ 2 w 17"/>
                  <a:gd name="T7" fmla="*/ 16 h 18"/>
                  <a:gd name="T8" fmla="*/ 0 w 17"/>
                  <a:gd name="T9" fmla="*/ 11 h 18"/>
                  <a:gd name="T10" fmla="*/ 2 w 17"/>
                  <a:gd name="T11" fmla="*/ 4 h 18"/>
                  <a:gd name="T12" fmla="*/ 10 w 17"/>
                  <a:gd name="T13" fmla="*/ 0 h 18"/>
                  <a:gd name="T14" fmla="*/ 15 w 17"/>
                  <a:gd name="T15" fmla="*/ 2 h 18"/>
                  <a:gd name="T16" fmla="*/ 17 w 17"/>
                  <a:gd name="T17" fmla="*/ 8 h 18"/>
                  <a:gd name="T18" fmla="*/ 12 w 17"/>
                  <a:gd name="T19" fmla="*/ 7 h 18"/>
                  <a:gd name="T20" fmla="*/ 10 w 17"/>
                  <a:gd name="T21" fmla="*/ 3 h 18"/>
                  <a:gd name="T22" fmla="*/ 6 w 17"/>
                  <a:gd name="T23" fmla="*/ 7 h 18"/>
                  <a:gd name="T24" fmla="*/ 6 w 17"/>
                  <a:gd name="T25" fmla="*/ 12 h 18"/>
                  <a:gd name="T26" fmla="*/ 8 w 17"/>
                  <a:gd name="T27" fmla="*/ 16 h 18"/>
                  <a:gd name="T28" fmla="*/ 11 w 17"/>
                  <a:gd name="T29" fmla="*/ 12 h 18"/>
                  <a:gd name="T30" fmla="*/ 12 w 17"/>
                  <a:gd name="T31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" h="18">
                    <a:moveTo>
                      <a:pt x="17" y="8"/>
                    </a:moveTo>
                    <a:cubicBezTo>
                      <a:pt x="17" y="11"/>
                      <a:pt x="17" y="13"/>
                      <a:pt x="15" y="16"/>
                    </a:cubicBezTo>
                    <a:cubicBezTo>
                      <a:pt x="13" y="17"/>
                      <a:pt x="11" y="18"/>
                      <a:pt x="8" y="18"/>
                    </a:cubicBezTo>
                    <a:cubicBezTo>
                      <a:pt x="6" y="18"/>
                      <a:pt x="4" y="18"/>
                      <a:pt x="2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5"/>
                      <a:pt x="2" y="4"/>
                    </a:cubicBezTo>
                    <a:cubicBezTo>
                      <a:pt x="4" y="1"/>
                      <a:pt x="6" y="0"/>
                      <a:pt x="10" y="0"/>
                    </a:cubicBezTo>
                    <a:cubicBezTo>
                      <a:pt x="12" y="0"/>
                      <a:pt x="14" y="1"/>
                      <a:pt x="15" y="2"/>
                    </a:cubicBezTo>
                    <a:cubicBezTo>
                      <a:pt x="17" y="4"/>
                      <a:pt x="17" y="6"/>
                      <a:pt x="17" y="8"/>
                    </a:cubicBezTo>
                    <a:close/>
                    <a:moveTo>
                      <a:pt x="12" y="7"/>
                    </a:moveTo>
                    <a:cubicBezTo>
                      <a:pt x="12" y="4"/>
                      <a:pt x="11" y="3"/>
                      <a:pt x="10" y="3"/>
                    </a:cubicBezTo>
                    <a:cubicBezTo>
                      <a:pt x="8" y="3"/>
                      <a:pt x="7" y="4"/>
                      <a:pt x="6" y="7"/>
                    </a:cubicBezTo>
                    <a:cubicBezTo>
                      <a:pt x="6" y="9"/>
                      <a:pt x="5" y="11"/>
                      <a:pt x="6" y="12"/>
                    </a:cubicBezTo>
                    <a:cubicBezTo>
                      <a:pt x="6" y="15"/>
                      <a:pt x="6" y="16"/>
                      <a:pt x="8" y="16"/>
                    </a:cubicBezTo>
                    <a:cubicBezTo>
                      <a:pt x="9" y="16"/>
                      <a:pt x="10" y="15"/>
                      <a:pt x="11" y="12"/>
                    </a:cubicBezTo>
                    <a:cubicBezTo>
                      <a:pt x="11" y="11"/>
                      <a:pt x="12" y="9"/>
                      <a:pt x="12" y="7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" name="Freeform 37"/>
              <p:cNvSpPr>
                <a:spLocks noEditPoints="1"/>
              </p:cNvSpPr>
              <p:nvPr/>
            </p:nvSpPr>
            <p:spPr bwMode="auto">
              <a:xfrm>
                <a:off x="3379" y="2382"/>
                <a:ext cx="68" cy="91"/>
              </a:xfrm>
              <a:custGeom>
                <a:avLst/>
                <a:gdLst>
                  <a:gd name="T0" fmla="*/ 15 w 15"/>
                  <a:gd name="T1" fmla="*/ 7 h 20"/>
                  <a:gd name="T2" fmla="*/ 13 w 15"/>
                  <a:gd name="T3" fmla="*/ 14 h 20"/>
                  <a:gd name="T4" fmla="*/ 7 w 15"/>
                  <a:gd name="T5" fmla="*/ 19 h 20"/>
                  <a:gd name="T6" fmla="*/ 3 w 15"/>
                  <a:gd name="T7" fmla="*/ 20 h 20"/>
                  <a:gd name="T8" fmla="*/ 8 w 15"/>
                  <a:gd name="T9" fmla="*/ 14 h 20"/>
                  <a:gd name="T10" fmla="*/ 3 w 15"/>
                  <a:gd name="T11" fmla="*/ 13 h 20"/>
                  <a:gd name="T12" fmla="*/ 1 w 15"/>
                  <a:gd name="T13" fmla="*/ 9 h 20"/>
                  <a:gd name="T14" fmla="*/ 2 w 15"/>
                  <a:gd name="T15" fmla="*/ 4 h 20"/>
                  <a:gd name="T16" fmla="*/ 7 w 15"/>
                  <a:gd name="T17" fmla="*/ 1 h 20"/>
                  <a:gd name="T18" fmla="*/ 15 w 15"/>
                  <a:gd name="T19" fmla="*/ 7 h 20"/>
                  <a:gd name="T20" fmla="*/ 10 w 15"/>
                  <a:gd name="T21" fmla="*/ 5 h 20"/>
                  <a:gd name="T22" fmla="*/ 8 w 15"/>
                  <a:gd name="T23" fmla="*/ 3 h 20"/>
                  <a:gd name="T24" fmla="*/ 6 w 15"/>
                  <a:gd name="T25" fmla="*/ 5 h 20"/>
                  <a:gd name="T26" fmla="*/ 6 w 15"/>
                  <a:gd name="T27" fmla="*/ 8 h 20"/>
                  <a:gd name="T28" fmla="*/ 7 w 15"/>
                  <a:gd name="T29" fmla="*/ 10 h 20"/>
                  <a:gd name="T30" fmla="*/ 9 w 15"/>
                  <a:gd name="T31" fmla="*/ 11 h 20"/>
                  <a:gd name="T32" fmla="*/ 10 w 15"/>
                  <a:gd name="T33" fmla="*/ 9 h 20"/>
                  <a:gd name="T34" fmla="*/ 10 w 15"/>
                  <a:gd name="T35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20">
                    <a:moveTo>
                      <a:pt x="15" y="7"/>
                    </a:moveTo>
                    <a:cubicBezTo>
                      <a:pt x="15" y="9"/>
                      <a:pt x="15" y="12"/>
                      <a:pt x="13" y="14"/>
                    </a:cubicBezTo>
                    <a:cubicBezTo>
                      <a:pt x="12" y="16"/>
                      <a:pt x="10" y="18"/>
                      <a:pt x="7" y="19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8"/>
                      <a:pt x="7" y="16"/>
                      <a:pt x="8" y="14"/>
                    </a:cubicBezTo>
                    <a:cubicBezTo>
                      <a:pt x="6" y="14"/>
                      <a:pt x="5" y="14"/>
                      <a:pt x="3" y="13"/>
                    </a:cubicBezTo>
                    <a:cubicBezTo>
                      <a:pt x="2" y="12"/>
                      <a:pt x="1" y="10"/>
                      <a:pt x="1" y="9"/>
                    </a:cubicBezTo>
                    <a:cubicBezTo>
                      <a:pt x="0" y="7"/>
                      <a:pt x="1" y="5"/>
                      <a:pt x="2" y="4"/>
                    </a:cubicBezTo>
                    <a:cubicBezTo>
                      <a:pt x="3" y="2"/>
                      <a:pt x="5" y="2"/>
                      <a:pt x="7" y="1"/>
                    </a:cubicBezTo>
                    <a:cubicBezTo>
                      <a:pt x="12" y="0"/>
                      <a:pt x="14" y="2"/>
                      <a:pt x="15" y="7"/>
                    </a:cubicBezTo>
                    <a:close/>
                    <a:moveTo>
                      <a:pt x="10" y="5"/>
                    </a:moveTo>
                    <a:cubicBezTo>
                      <a:pt x="10" y="4"/>
                      <a:pt x="9" y="3"/>
                      <a:pt x="8" y="3"/>
                    </a:cubicBezTo>
                    <a:cubicBezTo>
                      <a:pt x="7" y="3"/>
                      <a:pt x="6" y="4"/>
                      <a:pt x="6" y="5"/>
                    </a:cubicBezTo>
                    <a:cubicBezTo>
                      <a:pt x="6" y="6"/>
                      <a:pt x="6" y="7"/>
                      <a:pt x="6" y="8"/>
                    </a:cubicBezTo>
                    <a:cubicBezTo>
                      <a:pt x="6" y="9"/>
                      <a:pt x="6" y="10"/>
                      <a:pt x="7" y="10"/>
                    </a:cubicBezTo>
                    <a:cubicBezTo>
                      <a:pt x="7" y="11"/>
                      <a:pt x="8" y="11"/>
                      <a:pt x="9" y="11"/>
                    </a:cubicBezTo>
                    <a:cubicBezTo>
                      <a:pt x="9" y="11"/>
                      <a:pt x="9" y="10"/>
                      <a:pt x="10" y="9"/>
                    </a:cubicBezTo>
                    <a:cubicBezTo>
                      <a:pt x="10" y="7"/>
                      <a:pt x="10" y="6"/>
                      <a:pt x="10" y="5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" name="Freeform 38"/>
              <p:cNvSpPr>
                <a:spLocks noEditPoints="1"/>
              </p:cNvSpPr>
              <p:nvPr/>
            </p:nvSpPr>
            <p:spPr bwMode="auto">
              <a:xfrm>
                <a:off x="3424" y="2591"/>
                <a:ext cx="73" cy="91"/>
              </a:xfrm>
              <a:custGeom>
                <a:avLst/>
                <a:gdLst>
                  <a:gd name="T0" fmla="*/ 16 w 16"/>
                  <a:gd name="T1" fmla="*/ 5 h 20"/>
                  <a:gd name="T2" fmla="*/ 14 w 16"/>
                  <a:gd name="T3" fmla="*/ 9 h 20"/>
                  <a:gd name="T4" fmla="*/ 16 w 16"/>
                  <a:gd name="T5" fmla="*/ 12 h 20"/>
                  <a:gd name="T6" fmla="*/ 14 w 16"/>
                  <a:gd name="T7" fmla="*/ 17 h 20"/>
                  <a:gd name="T8" fmla="*/ 9 w 16"/>
                  <a:gd name="T9" fmla="*/ 19 h 20"/>
                  <a:gd name="T10" fmla="*/ 3 w 16"/>
                  <a:gd name="T11" fmla="*/ 19 h 20"/>
                  <a:gd name="T12" fmla="*/ 0 w 16"/>
                  <a:gd name="T13" fmla="*/ 14 h 20"/>
                  <a:gd name="T14" fmla="*/ 3 w 16"/>
                  <a:gd name="T15" fmla="*/ 9 h 20"/>
                  <a:gd name="T16" fmla="*/ 2 w 16"/>
                  <a:gd name="T17" fmla="*/ 6 h 20"/>
                  <a:gd name="T18" fmla="*/ 4 w 16"/>
                  <a:gd name="T19" fmla="*/ 2 h 20"/>
                  <a:gd name="T20" fmla="*/ 9 w 16"/>
                  <a:gd name="T21" fmla="*/ 1 h 20"/>
                  <a:gd name="T22" fmla="*/ 14 w 16"/>
                  <a:gd name="T23" fmla="*/ 1 h 20"/>
                  <a:gd name="T24" fmla="*/ 16 w 16"/>
                  <a:gd name="T25" fmla="*/ 5 h 20"/>
                  <a:gd name="T26" fmla="*/ 11 w 16"/>
                  <a:gd name="T27" fmla="*/ 10 h 20"/>
                  <a:gd name="T28" fmla="*/ 9 w 16"/>
                  <a:gd name="T29" fmla="*/ 10 h 20"/>
                  <a:gd name="T30" fmla="*/ 7 w 16"/>
                  <a:gd name="T31" fmla="*/ 11 h 20"/>
                  <a:gd name="T32" fmla="*/ 6 w 16"/>
                  <a:gd name="T33" fmla="*/ 13 h 20"/>
                  <a:gd name="T34" fmla="*/ 6 w 16"/>
                  <a:gd name="T35" fmla="*/ 15 h 20"/>
                  <a:gd name="T36" fmla="*/ 6 w 16"/>
                  <a:gd name="T37" fmla="*/ 16 h 20"/>
                  <a:gd name="T38" fmla="*/ 6 w 16"/>
                  <a:gd name="T39" fmla="*/ 17 h 20"/>
                  <a:gd name="T40" fmla="*/ 8 w 16"/>
                  <a:gd name="T41" fmla="*/ 17 h 20"/>
                  <a:gd name="T42" fmla="*/ 10 w 16"/>
                  <a:gd name="T43" fmla="*/ 15 h 20"/>
                  <a:gd name="T44" fmla="*/ 11 w 16"/>
                  <a:gd name="T45" fmla="*/ 10 h 20"/>
                  <a:gd name="T46" fmla="*/ 11 w 16"/>
                  <a:gd name="T47" fmla="*/ 4 h 20"/>
                  <a:gd name="T48" fmla="*/ 11 w 16"/>
                  <a:gd name="T49" fmla="*/ 3 h 20"/>
                  <a:gd name="T50" fmla="*/ 10 w 16"/>
                  <a:gd name="T51" fmla="*/ 3 h 20"/>
                  <a:gd name="T52" fmla="*/ 8 w 16"/>
                  <a:gd name="T53" fmla="*/ 5 h 20"/>
                  <a:gd name="T54" fmla="*/ 7 w 16"/>
                  <a:gd name="T55" fmla="*/ 8 h 20"/>
                  <a:gd name="T56" fmla="*/ 9 w 16"/>
                  <a:gd name="T57" fmla="*/ 8 h 20"/>
                  <a:gd name="T58" fmla="*/ 11 w 16"/>
                  <a:gd name="T59" fmla="*/ 7 h 20"/>
                  <a:gd name="T60" fmla="*/ 11 w 16"/>
                  <a:gd name="T61" fmla="*/ 5 h 20"/>
                  <a:gd name="T62" fmla="*/ 11 w 16"/>
                  <a:gd name="T63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20">
                    <a:moveTo>
                      <a:pt x="16" y="5"/>
                    </a:moveTo>
                    <a:cubicBezTo>
                      <a:pt x="16" y="6"/>
                      <a:pt x="16" y="8"/>
                      <a:pt x="14" y="9"/>
                    </a:cubicBezTo>
                    <a:cubicBezTo>
                      <a:pt x="15" y="10"/>
                      <a:pt x="16" y="11"/>
                      <a:pt x="16" y="12"/>
                    </a:cubicBezTo>
                    <a:cubicBezTo>
                      <a:pt x="16" y="14"/>
                      <a:pt x="15" y="16"/>
                      <a:pt x="14" y="17"/>
                    </a:cubicBezTo>
                    <a:cubicBezTo>
                      <a:pt x="12" y="18"/>
                      <a:pt x="11" y="19"/>
                      <a:pt x="9" y="19"/>
                    </a:cubicBezTo>
                    <a:cubicBezTo>
                      <a:pt x="6" y="20"/>
                      <a:pt x="5" y="19"/>
                      <a:pt x="3" y="19"/>
                    </a:cubicBezTo>
                    <a:cubicBezTo>
                      <a:pt x="1" y="18"/>
                      <a:pt x="0" y="16"/>
                      <a:pt x="0" y="14"/>
                    </a:cubicBezTo>
                    <a:cubicBezTo>
                      <a:pt x="0" y="12"/>
                      <a:pt x="1" y="10"/>
                      <a:pt x="3" y="9"/>
                    </a:cubicBezTo>
                    <a:cubicBezTo>
                      <a:pt x="3" y="8"/>
                      <a:pt x="2" y="7"/>
                      <a:pt x="2" y="6"/>
                    </a:cubicBezTo>
                    <a:cubicBezTo>
                      <a:pt x="2" y="5"/>
                      <a:pt x="3" y="4"/>
                      <a:pt x="4" y="2"/>
                    </a:cubicBezTo>
                    <a:cubicBezTo>
                      <a:pt x="5" y="1"/>
                      <a:pt x="7" y="1"/>
                      <a:pt x="9" y="1"/>
                    </a:cubicBezTo>
                    <a:cubicBezTo>
                      <a:pt x="10" y="0"/>
                      <a:pt x="12" y="1"/>
                      <a:pt x="14" y="1"/>
                    </a:cubicBezTo>
                    <a:cubicBezTo>
                      <a:pt x="15" y="2"/>
                      <a:pt x="16" y="3"/>
                      <a:pt x="16" y="5"/>
                    </a:cubicBezTo>
                    <a:close/>
                    <a:moveTo>
                      <a:pt x="11" y="10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8" y="11"/>
                      <a:pt x="7" y="11"/>
                      <a:pt x="7" y="11"/>
                    </a:cubicBezTo>
                    <a:cubicBezTo>
                      <a:pt x="7" y="12"/>
                      <a:pt x="6" y="12"/>
                      <a:pt x="6" y="13"/>
                    </a:cubicBezTo>
                    <a:cubicBezTo>
                      <a:pt x="6" y="14"/>
                      <a:pt x="6" y="14"/>
                      <a:pt x="6" y="15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6" y="16"/>
                      <a:pt x="6" y="17"/>
                      <a:pt x="6" y="17"/>
                    </a:cubicBezTo>
                    <a:cubicBezTo>
                      <a:pt x="7" y="17"/>
                      <a:pt x="7" y="17"/>
                      <a:pt x="8" y="17"/>
                    </a:cubicBezTo>
                    <a:cubicBezTo>
                      <a:pt x="9" y="17"/>
                      <a:pt x="9" y="16"/>
                      <a:pt x="10" y="15"/>
                    </a:cubicBezTo>
                    <a:lnTo>
                      <a:pt x="11" y="10"/>
                    </a:lnTo>
                    <a:close/>
                    <a:moveTo>
                      <a:pt x="11" y="4"/>
                    </a:moveTo>
                    <a:cubicBezTo>
                      <a:pt x="11" y="4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8" y="4"/>
                      <a:pt x="8" y="5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8"/>
                      <a:pt x="10" y="8"/>
                      <a:pt x="11" y="7"/>
                    </a:cubicBezTo>
                    <a:cubicBezTo>
                      <a:pt x="11" y="7"/>
                      <a:pt x="11" y="6"/>
                      <a:pt x="11" y="5"/>
                    </a:cubicBezTo>
                    <a:cubicBezTo>
                      <a:pt x="11" y="5"/>
                      <a:pt x="11" y="5"/>
                      <a:pt x="11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" name="Freeform 39"/>
              <p:cNvSpPr>
                <a:spLocks/>
              </p:cNvSpPr>
              <p:nvPr/>
            </p:nvSpPr>
            <p:spPr bwMode="auto">
              <a:xfrm>
                <a:off x="4006" y="2760"/>
                <a:ext cx="73" cy="82"/>
              </a:xfrm>
              <a:custGeom>
                <a:avLst/>
                <a:gdLst>
                  <a:gd name="T0" fmla="*/ 16 w 16"/>
                  <a:gd name="T1" fmla="*/ 0 h 18"/>
                  <a:gd name="T2" fmla="*/ 15 w 16"/>
                  <a:gd name="T3" fmla="*/ 3 h 18"/>
                  <a:gd name="T4" fmla="*/ 8 w 16"/>
                  <a:gd name="T5" fmla="*/ 3 h 18"/>
                  <a:gd name="T6" fmla="*/ 7 w 16"/>
                  <a:gd name="T7" fmla="*/ 6 h 18"/>
                  <a:gd name="T8" fmla="*/ 9 w 16"/>
                  <a:gd name="T9" fmla="*/ 6 h 18"/>
                  <a:gd name="T10" fmla="*/ 14 w 16"/>
                  <a:gd name="T11" fmla="*/ 7 h 18"/>
                  <a:gd name="T12" fmla="*/ 15 w 16"/>
                  <a:gd name="T13" fmla="*/ 11 h 18"/>
                  <a:gd name="T14" fmla="*/ 13 w 16"/>
                  <a:gd name="T15" fmla="*/ 15 h 18"/>
                  <a:gd name="T16" fmla="*/ 5 w 16"/>
                  <a:gd name="T17" fmla="*/ 18 h 18"/>
                  <a:gd name="T18" fmla="*/ 3 w 16"/>
                  <a:gd name="T19" fmla="*/ 18 h 18"/>
                  <a:gd name="T20" fmla="*/ 1 w 16"/>
                  <a:gd name="T21" fmla="*/ 17 h 18"/>
                  <a:gd name="T22" fmla="*/ 0 w 16"/>
                  <a:gd name="T23" fmla="*/ 15 h 18"/>
                  <a:gd name="T24" fmla="*/ 1 w 16"/>
                  <a:gd name="T25" fmla="*/ 13 h 18"/>
                  <a:gd name="T26" fmla="*/ 3 w 16"/>
                  <a:gd name="T27" fmla="*/ 12 h 18"/>
                  <a:gd name="T28" fmla="*/ 5 w 16"/>
                  <a:gd name="T29" fmla="*/ 12 h 18"/>
                  <a:gd name="T30" fmla="*/ 6 w 16"/>
                  <a:gd name="T31" fmla="*/ 15 h 18"/>
                  <a:gd name="T32" fmla="*/ 6 w 16"/>
                  <a:gd name="T33" fmla="*/ 16 h 18"/>
                  <a:gd name="T34" fmla="*/ 9 w 16"/>
                  <a:gd name="T35" fmla="*/ 14 h 18"/>
                  <a:gd name="T36" fmla="*/ 10 w 16"/>
                  <a:gd name="T37" fmla="*/ 12 h 18"/>
                  <a:gd name="T38" fmla="*/ 9 w 16"/>
                  <a:gd name="T39" fmla="*/ 10 h 18"/>
                  <a:gd name="T40" fmla="*/ 5 w 16"/>
                  <a:gd name="T41" fmla="*/ 9 h 18"/>
                  <a:gd name="T42" fmla="*/ 2 w 16"/>
                  <a:gd name="T43" fmla="*/ 9 h 18"/>
                  <a:gd name="T44" fmla="*/ 5 w 16"/>
                  <a:gd name="T45" fmla="*/ 0 h 18"/>
                  <a:gd name="T46" fmla="*/ 16 w 16"/>
                  <a:gd name="T4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" h="18">
                    <a:moveTo>
                      <a:pt x="16" y="0"/>
                    </a:moveTo>
                    <a:cubicBezTo>
                      <a:pt x="15" y="3"/>
                      <a:pt x="15" y="3"/>
                      <a:pt x="15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7"/>
                      <a:pt x="14" y="7"/>
                    </a:cubicBezTo>
                    <a:cubicBezTo>
                      <a:pt x="15" y="8"/>
                      <a:pt x="15" y="10"/>
                      <a:pt x="15" y="11"/>
                    </a:cubicBezTo>
                    <a:cubicBezTo>
                      <a:pt x="15" y="12"/>
                      <a:pt x="15" y="14"/>
                      <a:pt x="13" y="15"/>
                    </a:cubicBezTo>
                    <a:cubicBezTo>
                      <a:pt x="11" y="17"/>
                      <a:pt x="9" y="18"/>
                      <a:pt x="5" y="18"/>
                    </a:cubicBezTo>
                    <a:cubicBezTo>
                      <a:pt x="5" y="18"/>
                      <a:pt x="4" y="18"/>
                      <a:pt x="3" y="18"/>
                    </a:cubicBezTo>
                    <a:cubicBezTo>
                      <a:pt x="2" y="18"/>
                      <a:pt x="1" y="17"/>
                      <a:pt x="1" y="17"/>
                    </a:cubicBezTo>
                    <a:cubicBezTo>
                      <a:pt x="0" y="16"/>
                      <a:pt x="0" y="16"/>
                      <a:pt x="0" y="15"/>
                    </a:cubicBezTo>
                    <a:cubicBezTo>
                      <a:pt x="0" y="14"/>
                      <a:pt x="0" y="13"/>
                      <a:pt x="1" y="13"/>
                    </a:cubicBezTo>
                    <a:cubicBezTo>
                      <a:pt x="1" y="12"/>
                      <a:pt x="2" y="12"/>
                      <a:pt x="3" y="12"/>
                    </a:cubicBezTo>
                    <a:cubicBezTo>
                      <a:pt x="4" y="12"/>
                      <a:pt x="5" y="12"/>
                      <a:pt x="5" y="12"/>
                    </a:cubicBezTo>
                    <a:cubicBezTo>
                      <a:pt x="6" y="13"/>
                      <a:pt x="6" y="14"/>
                      <a:pt x="6" y="15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7" y="16"/>
                      <a:pt x="8" y="15"/>
                      <a:pt x="9" y="14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10" y="11"/>
                      <a:pt x="10" y="10"/>
                      <a:pt x="9" y="10"/>
                    </a:cubicBezTo>
                    <a:cubicBezTo>
                      <a:pt x="8" y="9"/>
                      <a:pt x="7" y="9"/>
                      <a:pt x="5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" name="Freeform 40"/>
              <p:cNvSpPr>
                <a:spLocks/>
              </p:cNvSpPr>
              <p:nvPr/>
            </p:nvSpPr>
            <p:spPr bwMode="auto">
              <a:xfrm>
                <a:off x="4156" y="2596"/>
                <a:ext cx="82" cy="82"/>
              </a:xfrm>
              <a:custGeom>
                <a:avLst/>
                <a:gdLst>
                  <a:gd name="T0" fmla="*/ 18 w 18"/>
                  <a:gd name="T1" fmla="*/ 9 h 18"/>
                  <a:gd name="T2" fmla="*/ 16 w 18"/>
                  <a:gd name="T3" fmla="*/ 13 h 18"/>
                  <a:gd name="T4" fmla="*/ 13 w 18"/>
                  <a:gd name="T5" fmla="*/ 13 h 18"/>
                  <a:gd name="T6" fmla="*/ 11 w 18"/>
                  <a:gd name="T7" fmla="*/ 18 h 18"/>
                  <a:gd name="T8" fmla="*/ 7 w 18"/>
                  <a:gd name="T9" fmla="*/ 18 h 18"/>
                  <a:gd name="T10" fmla="*/ 9 w 18"/>
                  <a:gd name="T11" fmla="*/ 13 h 18"/>
                  <a:gd name="T12" fmla="*/ 2 w 18"/>
                  <a:gd name="T13" fmla="*/ 13 h 18"/>
                  <a:gd name="T14" fmla="*/ 0 w 18"/>
                  <a:gd name="T15" fmla="*/ 12 h 18"/>
                  <a:gd name="T16" fmla="*/ 0 w 18"/>
                  <a:gd name="T17" fmla="*/ 10 h 18"/>
                  <a:gd name="T18" fmla="*/ 4 w 18"/>
                  <a:gd name="T19" fmla="*/ 6 h 18"/>
                  <a:gd name="T20" fmla="*/ 3 w 18"/>
                  <a:gd name="T21" fmla="*/ 5 h 18"/>
                  <a:gd name="T22" fmla="*/ 2 w 18"/>
                  <a:gd name="T23" fmla="*/ 3 h 18"/>
                  <a:gd name="T24" fmla="*/ 3 w 18"/>
                  <a:gd name="T25" fmla="*/ 1 h 18"/>
                  <a:gd name="T26" fmla="*/ 5 w 18"/>
                  <a:gd name="T27" fmla="*/ 0 h 18"/>
                  <a:gd name="T28" fmla="*/ 8 w 18"/>
                  <a:gd name="T29" fmla="*/ 1 h 18"/>
                  <a:gd name="T30" fmla="*/ 9 w 18"/>
                  <a:gd name="T31" fmla="*/ 3 h 18"/>
                  <a:gd name="T32" fmla="*/ 8 w 18"/>
                  <a:gd name="T33" fmla="*/ 5 h 18"/>
                  <a:gd name="T34" fmla="*/ 4 w 18"/>
                  <a:gd name="T35" fmla="*/ 10 h 18"/>
                  <a:gd name="T36" fmla="*/ 9 w 18"/>
                  <a:gd name="T37" fmla="*/ 9 h 18"/>
                  <a:gd name="T38" fmla="*/ 13 w 18"/>
                  <a:gd name="T39" fmla="*/ 0 h 18"/>
                  <a:gd name="T40" fmla="*/ 17 w 18"/>
                  <a:gd name="T41" fmla="*/ 0 h 18"/>
                  <a:gd name="T42" fmla="*/ 15 w 18"/>
                  <a:gd name="T43" fmla="*/ 9 h 18"/>
                  <a:gd name="T44" fmla="*/ 18 w 18"/>
                  <a:gd name="T45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18">
                    <a:moveTo>
                      <a:pt x="18" y="9"/>
                    </a:move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0" y="13"/>
                      <a:pt x="0" y="12"/>
                    </a:cubicBezTo>
                    <a:cubicBezTo>
                      <a:pt x="0" y="11"/>
                      <a:pt x="0" y="11"/>
                      <a:pt x="0" y="10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3" y="5"/>
                      <a:pt x="3" y="5"/>
                    </a:cubicBezTo>
                    <a:cubicBezTo>
                      <a:pt x="3" y="4"/>
                      <a:pt x="2" y="4"/>
                      <a:pt x="2" y="3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6" y="0"/>
                      <a:pt x="7" y="0"/>
                      <a:pt x="8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4"/>
                      <a:pt x="9" y="5"/>
                      <a:pt x="8" y="5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9"/>
                      <a:pt x="15" y="9"/>
                      <a:pt x="15" y="9"/>
                    </a:cubicBezTo>
                    <a:lnTo>
                      <a:pt x="18" y="9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" name="Freeform 41"/>
              <p:cNvSpPr>
                <a:spLocks/>
              </p:cNvSpPr>
              <p:nvPr/>
            </p:nvSpPr>
            <p:spPr bwMode="auto">
              <a:xfrm>
                <a:off x="4238" y="2387"/>
                <a:ext cx="73" cy="86"/>
              </a:xfrm>
              <a:custGeom>
                <a:avLst/>
                <a:gdLst>
                  <a:gd name="T0" fmla="*/ 16 w 16"/>
                  <a:gd name="T1" fmla="*/ 0 h 19"/>
                  <a:gd name="T2" fmla="*/ 12 w 16"/>
                  <a:gd name="T3" fmla="*/ 7 h 19"/>
                  <a:gd name="T4" fmla="*/ 14 w 16"/>
                  <a:gd name="T5" fmla="*/ 9 h 19"/>
                  <a:gd name="T6" fmla="*/ 15 w 16"/>
                  <a:gd name="T7" fmla="*/ 12 h 19"/>
                  <a:gd name="T8" fmla="*/ 13 w 16"/>
                  <a:gd name="T9" fmla="*/ 16 h 19"/>
                  <a:gd name="T10" fmla="*/ 7 w 16"/>
                  <a:gd name="T11" fmla="*/ 18 h 19"/>
                  <a:gd name="T12" fmla="*/ 3 w 16"/>
                  <a:gd name="T13" fmla="*/ 18 h 19"/>
                  <a:gd name="T14" fmla="*/ 1 w 16"/>
                  <a:gd name="T15" fmla="*/ 18 h 19"/>
                  <a:gd name="T16" fmla="*/ 0 w 16"/>
                  <a:gd name="T17" fmla="*/ 15 h 19"/>
                  <a:gd name="T18" fmla="*/ 1 w 16"/>
                  <a:gd name="T19" fmla="*/ 13 h 19"/>
                  <a:gd name="T20" fmla="*/ 3 w 16"/>
                  <a:gd name="T21" fmla="*/ 13 h 19"/>
                  <a:gd name="T22" fmla="*/ 5 w 16"/>
                  <a:gd name="T23" fmla="*/ 13 h 19"/>
                  <a:gd name="T24" fmla="*/ 6 w 16"/>
                  <a:gd name="T25" fmla="*/ 15 h 19"/>
                  <a:gd name="T26" fmla="*/ 6 w 16"/>
                  <a:gd name="T27" fmla="*/ 17 h 19"/>
                  <a:gd name="T28" fmla="*/ 8 w 16"/>
                  <a:gd name="T29" fmla="*/ 15 h 19"/>
                  <a:gd name="T30" fmla="*/ 9 w 16"/>
                  <a:gd name="T31" fmla="*/ 13 h 19"/>
                  <a:gd name="T32" fmla="*/ 8 w 16"/>
                  <a:gd name="T33" fmla="*/ 10 h 19"/>
                  <a:gd name="T34" fmla="*/ 5 w 16"/>
                  <a:gd name="T35" fmla="*/ 8 h 19"/>
                  <a:gd name="T36" fmla="*/ 8 w 16"/>
                  <a:gd name="T37" fmla="*/ 4 h 19"/>
                  <a:gd name="T38" fmla="*/ 2 w 16"/>
                  <a:gd name="T39" fmla="*/ 4 h 19"/>
                  <a:gd name="T40" fmla="*/ 3 w 16"/>
                  <a:gd name="T41" fmla="*/ 0 h 19"/>
                  <a:gd name="T42" fmla="*/ 16 w 16"/>
                  <a:gd name="T4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" h="19">
                    <a:moveTo>
                      <a:pt x="16" y="0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13" y="7"/>
                      <a:pt x="13" y="8"/>
                      <a:pt x="14" y="9"/>
                    </a:cubicBezTo>
                    <a:cubicBezTo>
                      <a:pt x="14" y="10"/>
                      <a:pt x="15" y="11"/>
                      <a:pt x="15" y="12"/>
                    </a:cubicBezTo>
                    <a:cubicBezTo>
                      <a:pt x="15" y="13"/>
                      <a:pt x="14" y="15"/>
                      <a:pt x="13" y="16"/>
                    </a:cubicBezTo>
                    <a:cubicBezTo>
                      <a:pt x="11" y="18"/>
                      <a:pt x="10" y="18"/>
                      <a:pt x="7" y="18"/>
                    </a:cubicBezTo>
                    <a:cubicBezTo>
                      <a:pt x="6" y="18"/>
                      <a:pt x="5" y="19"/>
                      <a:pt x="3" y="18"/>
                    </a:cubicBezTo>
                    <a:cubicBezTo>
                      <a:pt x="2" y="18"/>
                      <a:pt x="1" y="18"/>
                      <a:pt x="1" y="18"/>
                    </a:cubicBezTo>
                    <a:cubicBezTo>
                      <a:pt x="0" y="17"/>
                      <a:pt x="0" y="16"/>
                      <a:pt x="0" y="15"/>
                    </a:cubicBezTo>
                    <a:cubicBezTo>
                      <a:pt x="0" y="15"/>
                      <a:pt x="0" y="14"/>
                      <a:pt x="1" y="13"/>
                    </a:cubicBezTo>
                    <a:cubicBezTo>
                      <a:pt x="1" y="13"/>
                      <a:pt x="2" y="13"/>
                      <a:pt x="3" y="13"/>
                    </a:cubicBezTo>
                    <a:cubicBezTo>
                      <a:pt x="4" y="13"/>
                      <a:pt x="5" y="13"/>
                      <a:pt x="5" y="13"/>
                    </a:cubicBezTo>
                    <a:cubicBezTo>
                      <a:pt x="6" y="14"/>
                      <a:pt x="6" y="15"/>
                      <a:pt x="6" y="15"/>
                    </a:cubicBezTo>
                    <a:cubicBezTo>
                      <a:pt x="6" y="16"/>
                      <a:pt x="6" y="16"/>
                      <a:pt x="6" y="17"/>
                    </a:cubicBezTo>
                    <a:cubicBezTo>
                      <a:pt x="7" y="17"/>
                      <a:pt x="8" y="16"/>
                      <a:pt x="8" y="15"/>
                    </a:cubicBezTo>
                    <a:cubicBezTo>
                      <a:pt x="9" y="15"/>
                      <a:pt x="9" y="14"/>
                      <a:pt x="9" y="13"/>
                    </a:cubicBezTo>
                    <a:cubicBezTo>
                      <a:pt x="9" y="12"/>
                      <a:pt x="9" y="11"/>
                      <a:pt x="8" y="10"/>
                    </a:cubicBezTo>
                    <a:cubicBezTo>
                      <a:pt x="7" y="9"/>
                      <a:pt x="6" y="8"/>
                      <a:pt x="5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" name="Freeform 42"/>
              <p:cNvSpPr>
                <a:spLocks/>
              </p:cNvSpPr>
              <p:nvPr/>
            </p:nvSpPr>
            <p:spPr bwMode="auto">
              <a:xfrm>
                <a:off x="4188" y="2200"/>
                <a:ext cx="68" cy="87"/>
              </a:xfrm>
              <a:custGeom>
                <a:avLst/>
                <a:gdLst>
                  <a:gd name="T0" fmla="*/ 15 w 15"/>
                  <a:gd name="T1" fmla="*/ 4 h 19"/>
                  <a:gd name="T2" fmla="*/ 12 w 15"/>
                  <a:gd name="T3" fmla="*/ 11 h 19"/>
                  <a:gd name="T4" fmla="*/ 6 w 15"/>
                  <a:gd name="T5" fmla="*/ 15 h 19"/>
                  <a:gd name="T6" fmla="*/ 14 w 15"/>
                  <a:gd name="T7" fmla="*/ 14 h 19"/>
                  <a:gd name="T8" fmla="*/ 13 w 15"/>
                  <a:gd name="T9" fmla="*/ 18 h 19"/>
                  <a:gd name="T10" fmla="*/ 0 w 15"/>
                  <a:gd name="T11" fmla="*/ 19 h 19"/>
                  <a:gd name="T12" fmla="*/ 1 w 15"/>
                  <a:gd name="T13" fmla="*/ 15 h 19"/>
                  <a:gd name="T14" fmla="*/ 6 w 15"/>
                  <a:gd name="T15" fmla="*/ 11 h 19"/>
                  <a:gd name="T16" fmla="*/ 9 w 15"/>
                  <a:gd name="T17" fmla="*/ 5 h 19"/>
                  <a:gd name="T18" fmla="*/ 8 w 15"/>
                  <a:gd name="T19" fmla="*/ 3 h 19"/>
                  <a:gd name="T20" fmla="*/ 7 w 15"/>
                  <a:gd name="T21" fmla="*/ 3 h 19"/>
                  <a:gd name="T22" fmla="*/ 7 w 15"/>
                  <a:gd name="T23" fmla="*/ 4 h 19"/>
                  <a:gd name="T24" fmla="*/ 7 w 15"/>
                  <a:gd name="T25" fmla="*/ 6 h 19"/>
                  <a:gd name="T26" fmla="*/ 4 w 15"/>
                  <a:gd name="T27" fmla="*/ 7 h 19"/>
                  <a:gd name="T28" fmla="*/ 2 w 15"/>
                  <a:gd name="T29" fmla="*/ 6 h 19"/>
                  <a:gd name="T30" fmla="*/ 1 w 15"/>
                  <a:gd name="T31" fmla="*/ 4 h 19"/>
                  <a:gd name="T32" fmla="*/ 2 w 15"/>
                  <a:gd name="T33" fmla="*/ 1 h 19"/>
                  <a:gd name="T34" fmla="*/ 7 w 15"/>
                  <a:gd name="T35" fmla="*/ 0 h 19"/>
                  <a:gd name="T36" fmla="*/ 12 w 15"/>
                  <a:gd name="T37" fmla="*/ 0 h 19"/>
                  <a:gd name="T38" fmla="*/ 15 w 15"/>
                  <a:gd name="T3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" h="19">
                    <a:moveTo>
                      <a:pt x="15" y="4"/>
                    </a:moveTo>
                    <a:cubicBezTo>
                      <a:pt x="15" y="6"/>
                      <a:pt x="14" y="9"/>
                      <a:pt x="12" y="11"/>
                    </a:cubicBezTo>
                    <a:cubicBezTo>
                      <a:pt x="10" y="13"/>
                      <a:pt x="8" y="14"/>
                      <a:pt x="6" y="15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3" y="14"/>
                      <a:pt x="4" y="13"/>
                      <a:pt x="6" y="11"/>
                    </a:cubicBezTo>
                    <a:cubicBezTo>
                      <a:pt x="8" y="9"/>
                      <a:pt x="10" y="7"/>
                      <a:pt x="9" y="5"/>
                    </a:cubicBezTo>
                    <a:cubicBezTo>
                      <a:pt x="9" y="4"/>
                      <a:pt x="9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8" y="4"/>
                      <a:pt x="7" y="5"/>
                      <a:pt x="7" y="6"/>
                    </a:cubicBezTo>
                    <a:cubicBezTo>
                      <a:pt x="6" y="6"/>
                      <a:pt x="5" y="7"/>
                      <a:pt x="4" y="7"/>
                    </a:cubicBezTo>
                    <a:cubicBezTo>
                      <a:pt x="3" y="7"/>
                      <a:pt x="2" y="7"/>
                      <a:pt x="2" y="6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3"/>
                      <a:pt x="1" y="2"/>
                      <a:pt x="2" y="1"/>
                    </a:cubicBezTo>
                    <a:cubicBezTo>
                      <a:pt x="3" y="0"/>
                      <a:pt x="5" y="0"/>
                      <a:pt x="7" y="0"/>
                    </a:cubicBezTo>
                    <a:cubicBezTo>
                      <a:pt x="9" y="0"/>
                      <a:pt x="11" y="0"/>
                      <a:pt x="12" y="0"/>
                    </a:cubicBezTo>
                    <a:cubicBezTo>
                      <a:pt x="14" y="1"/>
                      <a:pt x="15" y="2"/>
                      <a:pt x="15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" name="Freeform 43"/>
              <p:cNvSpPr>
                <a:spLocks/>
              </p:cNvSpPr>
              <p:nvPr/>
            </p:nvSpPr>
            <p:spPr bwMode="auto">
              <a:xfrm>
                <a:off x="4074" y="2041"/>
                <a:ext cx="41" cy="91"/>
              </a:xfrm>
              <a:custGeom>
                <a:avLst/>
                <a:gdLst>
                  <a:gd name="T0" fmla="*/ 9 w 9"/>
                  <a:gd name="T1" fmla="*/ 3 h 20"/>
                  <a:gd name="T2" fmla="*/ 7 w 9"/>
                  <a:gd name="T3" fmla="*/ 19 h 20"/>
                  <a:gd name="T4" fmla="*/ 3 w 9"/>
                  <a:gd name="T5" fmla="*/ 20 h 20"/>
                  <a:gd name="T6" fmla="*/ 4 w 9"/>
                  <a:gd name="T7" fmla="*/ 4 h 20"/>
                  <a:gd name="T8" fmla="*/ 0 w 9"/>
                  <a:gd name="T9" fmla="*/ 5 h 20"/>
                  <a:gd name="T10" fmla="*/ 1 w 9"/>
                  <a:gd name="T11" fmla="*/ 2 h 20"/>
                  <a:gd name="T12" fmla="*/ 6 w 9"/>
                  <a:gd name="T13" fmla="*/ 1 h 20"/>
                  <a:gd name="T14" fmla="*/ 7 w 9"/>
                  <a:gd name="T15" fmla="*/ 1 h 20"/>
                  <a:gd name="T16" fmla="*/ 9 w 9"/>
                  <a:gd name="T17" fmla="*/ 2 h 20"/>
                  <a:gd name="T18" fmla="*/ 9 w 9"/>
                  <a:gd name="T19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20">
                    <a:moveTo>
                      <a:pt x="9" y="3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8" y="1"/>
                      <a:pt x="8" y="2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" name="Oval 44"/>
              <p:cNvSpPr>
                <a:spLocks noChangeArrowheads="1"/>
              </p:cNvSpPr>
              <p:nvPr/>
            </p:nvSpPr>
            <p:spPr bwMode="auto">
              <a:xfrm>
                <a:off x="3783" y="2373"/>
                <a:ext cx="114" cy="11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" name="Freeform 45"/>
              <p:cNvSpPr>
                <a:spLocks/>
              </p:cNvSpPr>
              <p:nvPr/>
            </p:nvSpPr>
            <p:spPr bwMode="auto">
              <a:xfrm>
                <a:off x="3829" y="1964"/>
                <a:ext cx="73" cy="82"/>
              </a:xfrm>
              <a:custGeom>
                <a:avLst/>
                <a:gdLst>
                  <a:gd name="T0" fmla="*/ 16 w 16"/>
                  <a:gd name="T1" fmla="*/ 4 h 18"/>
                  <a:gd name="T2" fmla="*/ 13 w 16"/>
                  <a:gd name="T3" fmla="*/ 11 h 18"/>
                  <a:gd name="T4" fmla="*/ 6 w 16"/>
                  <a:gd name="T5" fmla="*/ 14 h 18"/>
                  <a:gd name="T6" fmla="*/ 15 w 16"/>
                  <a:gd name="T7" fmla="*/ 14 h 18"/>
                  <a:gd name="T8" fmla="*/ 13 w 16"/>
                  <a:gd name="T9" fmla="*/ 18 h 18"/>
                  <a:gd name="T10" fmla="*/ 0 w 16"/>
                  <a:gd name="T11" fmla="*/ 18 h 18"/>
                  <a:gd name="T12" fmla="*/ 1 w 16"/>
                  <a:gd name="T13" fmla="*/ 14 h 18"/>
                  <a:gd name="T14" fmla="*/ 7 w 16"/>
                  <a:gd name="T15" fmla="*/ 11 h 18"/>
                  <a:gd name="T16" fmla="*/ 11 w 16"/>
                  <a:gd name="T17" fmla="*/ 5 h 18"/>
                  <a:gd name="T18" fmla="*/ 9 w 16"/>
                  <a:gd name="T19" fmla="*/ 3 h 18"/>
                  <a:gd name="T20" fmla="*/ 9 w 16"/>
                  <a:gd name="T21" fmla="*/ 3 h 18"/>
                  <a:gd name="T22" fmla="*/ 9 w 16"/>
                  <a:gd name="T23" fmla="*/ 3 h 18"/>
                  <a:gd name="T24" fmla="*/ 8 w 16"/>
                  <a:gd name="T25" fmla="*/ 5 h 18"/>
                  <a:gd name="T26" fmla="*/ 5 w 16"/>
                  <a:gd name="T27" fmla="*/ 6 h 18"/>
                  <a:gd name="T28" fmla="*/ 3 w 16"/>
                  <a:gd name="T29" fmla="*/ 5 h 18"/>
                  <a:gd name="T30" fmla="*/ 2 w 16"/>
                  <a:gd name="T31" fmla="*/ 3 h 18"/>
                  <a:gd name="T32" fmla="*/ 4 w 16"/>
                  <a:gd name="T33" fmla="*/ 0 h 18"/>
                  <a:gd name="T34" fmla="*/ 8 w 16"/>
                  <a:gd name="T35" fmla="*/ 0 h 18"/>
                  <a:gd name="T36" fmla="*/ 13 w 16"/>
                  <a:gd name="T37" fmla="*/ 0 h 18"/>
                  <a:gd name="T38" fmla="*/ 16 w 16"/>
                  <a:gd name="T3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" h="18">
                    <a:moveTo>
                      <a:pt x="16" y="4"/>
                    </a:moveTo>
                    <a:cubicBezTo>
                      <a:pt x="16" y="7"/>
                      <a:pt x="15" y="9"/>
                      <a:pt x="13" y="11"/>
                    </a:cubicBezTo>
                    <a:cubicBezTo>
                      <a:pt x="11" y="12"/>
                      <a:pt x="9" y="14"/>
                      <a:pt x="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3" y="14"/>
                      <a:pt x="5" y="12"/>
                      <a:pt x="7" y="11"/>
                    </a:cubicBezTo>
                    <a:cubicBezTo>
                      <a:pt x="10" y="9"/>
                      <a:pt x="11" y="7"/>
                      <a:pt x="11" y="5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4"/>
                      <a:pt x="8" y="5"/>
                      <a:pt x="8" y="5"/>
                    </a:cubicBezTo>
                    <a:cubicBezTo>
                      <a:pt x="7" y="6"/>
                      <a:pt x="6" y="6"/>
                      <a:pt x="5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2" y="5"/>
                      <a:pt x="2" y="4"/>
                      <a:pt x="2" y="3"/>
                    </a:cubicBezTo>
                    <a:cubicBezTo>
                      <a:pt x="2" y="2"/>
                      <a:pt x="3" y="1"/>
                      <a:pt x="4" y="0"/>
                    </a:cubicBezTo>
                    <a:cubicBezTo>
                      <a:pt x="5" y="0"/>
                      <a:pt x="6" y="0"/>
                      <a:pt x="8" y="0"/>
                    </a:cubicBezTo>
                    <a:cubicBezTo>
                      <a:pt x="11" y="0"/>
                      <a:pt x="12" y="0"/>
                      <a:pt x="13" y="0"/>
                    </a:cubicBezTo>
                    <a:cubicBezTo>
                      <a:pt x="15" y="1"/>
                      <a:pt x="16" y="2"/>
                      <a:pt x="16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" name="Freeform 46"/>
              <p:cNvSpPr>
                <a:spLocks/>
              </p:cNvSpPr>
              <p:nvPr/>
            </p:nvSpPr>
            <p:spPr bwMode="auto">
              <a:xfrm>
                <a:off x="3542" y="2046"/>
                <a:ext cx="41" cy="82"/>
              </a:xfrm>
              <a:custGeom>
                <a:avLst/>
                <a:gdLst>
                  <a:gd name="T0" fmla="*/ 9 w 9"/>
                  <a:gd name="T1" fmla="*/ 4 h 18"/>
                  <a:gd name="T2" fmla="*/ 5 w 9"/>
                  <a:gd name="T3" fmla="*/ 18 h 18"/>
                  <a:gd name="T4" fmla="*/ 0 w 9"/>
                  <a:gd name="T5" fmla="*/ 18 h 18"/>
                  <a:gd name="T6" fmla="*/ 4 w 9"/>
                  <a:gd name="T7" fmla="*/ 3 h 18"/>
                  <a:gd name="T8" fmla="*/ 0 w 9"/>
                  <a:gd name="T9" fmla="*/ 4 h 18"/>
                  <a:gd name="T10" fmla="*/ 2 w 9"/>
                  <a:gd name="T11" fmla="*/ 1 h 18"/>
                  <a:gd name="T12" fmla="*/ 7 w 9"/>
                  <a:gd name="T13" fmla="*/ 0 h 18"/>
                  <a:gd name="T14" fmla="*/ 8 w 9"/>
                  <a:gd name="T15" fmla="*/ 1 h 18"/>
                  <a:gd name="T16" fmla="*/ 9 w 9"/>
                  <a:gd name="T17" fmla="*/ 2 h 18"/>
                  <a:gd name="T18" fmla="*/ 9 w 9"/>
                  <a:gd name="T1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8">
                    <a:moveTo>
                      <a:pt x="9" y="4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8" y="0"/>
                      <a:pt x="8" y="1"/>
                    </a:cubicBezTo>
                    <a:cubicBezTo>
                      <a:pt x="9" y="1"/>
                      <a:pt x="9" y="2"/>
                      <a:pt x="9" y="2"/>
                    </a:cubicBezTo>
                    <a:cubicBezTo>
                      <a:pt x="9" y="3"/>
                      <a:pt x="9" y="3"/>
                      <a:pt x="9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" name="Freeform 47"/>
              <p:cNvSpPr>
                <a:spLocks/>
              </p:cNvSpPr>
              <p:nvPr/>
            </p:nvSpPr>
            <p:spPr bwMode="auto">
              <a:xfrm>
                <a:off x="3588" y="2760"/>
                <a:ext cx="68" cy="77"/>
              </a:xfrm>
              <a:custGeom>
                <a:avLst/>
                <a:gdLst>
                  <a:gd name="T0" fmla="*/ 68 w 68"/>
                  <a:gd name="T1" fmla="*/ 0 h 77"/>
                  <a:gd name="T2" fmla="*/ 50 w 68"/>
                  <a:gd name="T3" fmla="*/ 41 h 77"/>
                  <a:gd name="T4" fmla="*/ 59 w 68"/>
                  <a:gd name="T5" fmla="*/ 41 h 77"/>
                  <a:gd name="T6" fmla="*/ 54 w 68"/>
                  <a:gd name="T7" fmla="*/ 50 h 77"/>
                  <a:gd name="T8" fmla="*/ 45 w 68"/>
                  <a:gd name="T9" fmla="*/ 50 h 77"/>
                  <a:gd name="T10" fmla="*/ 32 w 68"/>
                  <a:gd name="T11" fmla="*/ 77 h 77"/>
                  <a:gd name="T12" fmla="*/ 9 w 68"/>
                  <a:gd name="T13" fmla="*/ 77 h 77"/>
                  <a:gd name="T14" fmla="*/ 23 w 68"/>
                  <a:gd name="T15" fmla="*/ 50 h 77"/>
                  <a:gd name="T16" fmla="*/ 14 w 68"/>
                  <a:gd name="T17" fmla="*/ 50 h 77"/>
                  <a:gd name="T18" fmla="*/ 18 w 68"/>
                  <a:gd name="T19" fmla="*/ 41 h 77"/>
                  <a:gd name="T20" fmla="*/ 27 w 68"/>
                  <a:gd name="T21" fmla="*/ 41 h 77"/>
                  <a:gd name="T22" fmla="*/ 41 w 68"/>
                  <a:gd name="T23" fmla="*/ 13 h 77"/>
                  <a:gd name="T24" fmla="*/ 14 w 68"/>
                  <a:gd name="T25" fmla="*/ 13 h 77"/>
                  <a:gd name="T26" fmla="*/ 9 w 68"/>
                  <a:gd name="T27" fmla="*/ 22 h 77"/>
                  <a:gd name="T28" fmla="*/ 0 w 68"/>
                  <a:gd name="T29" fmla="*/ 22 h 77"/>
                  <a:gd name="T30" fmla="*/ 9 w 68"/>
                  <a:gd name="T31" fmla="*/ 0 h 77"/>
                  <a:gd name="T32" fmla="*/ 68 w 68"/>
                  <a:gd name="T33" fmla="*/ 0 h 77"/>
                  <a:gd name="T34" fmla="*/ 68 w 68"/>
                  <a:gd name="T3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8" h="77">
                    <a:moveTo>
                      <a:pt x="68" y="0"/>
                    </a:moveTo>
                    <a:lnTo>
                      <a:pt x="50" y="41"/>
                    </a:lnTo>
                    <a:lnTo>
                      <a:pt x="59" y="41"/>
                    </a:lnTo>
                    <a:lnTo>
                      <a:pt x="54" y="50"/>
                    </a:lnTo>
                    <a:lnTo>
                      <a:pt x="45" y="50"/>
                    </a:lnTo>
                    <a:lnTo>
                      <a:pt x="32" y="77"/>
                    </a:lnTo>
                    <a:lnTo>
                      <a:pt x="9" y="77"/>
                    </a:lnTo>
                    <a:lnTo>
                      <a:pt x="23" y="50"/>
                    </a:lnTo>
                    <a:lnTo>
                      <a:pt x="14" y="50"/>
                    </a:lnTo>
                    <a:lnTo>
                      <a:pt x="18" y="41"/>
                    </a:lnTo>
                    <a:lnTo>
                      <a:pt x="27" y="41"/>
                    </a:lnTo>
                    <a:lnTo>
                      <a:pt x="41" y="13"/>
                    </a:lnTo>
                    <a:lnTo>
                      <a:pt x="14" y="13"/>
                    </a:lnTo>
                    <a:lnTo>
                      <a:pt x="9" y="22"/>
                    </a:lnTo>
                    <a:lnTo>
                      <a:pt x="0" y="22"/>
                    </a:lnTo>
                    <a:lnTo>
                      <a:pt x="9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" name="Freeform 48"/>
              <p:cNvSpPr>
                <a:spLocks/>
              </p:cNvSpPr>
              <p:nvPr/>
            </p:nvSpPr>
            <p:spPr bwMode="auto">
              <a:xfrm>
                <a:off x="3783" y="2823"/>
                <a:ext cx="73" cy="87"/>
              </a:xfrm>
              <a:custGeom>
                <a:avLst/>
                <a:gdLst>
                  <a:gd name="T0" fmla="*/ 16 w 16"/>
                  <a:gd name="T1" fmla="*/ 12 h 19"/>
                  <a:gd name="T2" fmla="*/ 14 w 16"/>
                  <a:gd name="T3" fmla="*/ 17 h 19"/>
                  <a:gd name="T4" fmla="*/ 8 w 16"/>
                  <a:gd name="T5" fmla="*/ 19 h 19"/>
                  <a:gd name="T6" fmla="*/ 2 w 16"/>
                  <a:gd name="T7" fmla="*/ 17 h 19"/>
                  <a:gd name="T8" fmla="*/ 0 w 16"/>
                  <a:gd name="T9" fmla="*/ 12 h 19"/>
                  <a:gd name="T10" fmla="*/ 3 w 16"/>
                  <a:gd name="T11" fmla="*/ 5 h 19"/>
                  <a:gd name="T12" fmla="*/ 10 w 16"/>
                  <a:gd name="T13" fmla="*/ 0 h 19"/>
                  <a:gd name="T14" fmla="*/ 14 w 16"/>
                  <a:gd name="T15" fmla="*/ 0 h 19"/>
                  <a:gd name="T16" fmla="*/ 8 w 16"/>
                  <a:gd name="T17" fmla="*/ 5 h 19"/>
                  <a:gd name="T18" fmla="*/ 5 w 16"/>
                  <a:gd name="T19" fmla="*/ 12 h 19"/>
                  <a:gd name="T20" fmla="*/ 6 w 16"/>
                  <a:gd name="T21" fmla="*/ 15 h 19"/>
                  <a:gd name="T22" fmla="*/ 9 w 16"/>
                  <a:gd name="T23" fmla="*/ 16 h 19"/>
                  <a:gd name="T24" fmla="*/ 12 w 16"/>
                  <a:gd name="T25" fmla="*/ 14 h 19"/>
                  <a:gd name="T26" fmla="*/ 12 w 16"/>
                  <a:gd name="T27" fmla="*/ 13 h 19"/>
                  <a:gd name="T28" fmla="*/ 10 w 16"/>
                  <a:gd name="T29" fmla="*/ 12 h 19"/>
                  <a:gd name="T30" fmla="*/ 9 w 16"/>
                  <a:gd name="T31" fmla="*/ 10 h 19"/>
                  <a:gd name="T32" fmla="*/ 10 w 16"/>
                  <a:gd name="T33" fmla="*/ 8 h 19"/>
                  <a:gd name="T34" fmla="*/ 12 w 16"/>
                  <a:gd name="T35" fmla="*/ 7 h 19"/>
                  <a:gd name="T36" fmla="*/ 15 w 16"/>
                  <a:gd name="T37" fmla="*/ 8 h 19"/>
                  <a:gd name="T38" fmla="*/ 16 w 16"/>
                  <a:gd name="T3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" h="19">
                    <a:moveTo>
                      <a:pt x="16" y="12"/>
                    </a:moveTo>
                    <a:cubicBezTo>
                      <a:pt x="16" y="14"/>
                      <a:pt x="16" y="16"/>
                      <a:pt x="14" y="17"/>
                    </a:cubicBezTo>
                    <a:cubicBezTo>
                      <a:pt x="12" y="18"/>
                      <a:pt x="10" y="19"/>
                      <a:pt x="8" y="19"/>
                    </a:cubicBezTo>
                    <a:cubicBezTo>
                      <a:pt x="6" y="19"/>
                      <a:pt x="4" y="18"/>
                      <a:pt x="2" y="17"/>
                    </a:cubicBezTo>
                    <a:cubicBezTo>
                      <a:pt x="1" y="16"/>
                      <a:pt x="0" y="14"/>
                      <a:pt x="0" y="12"/>
                    </a:cubicBezTo>
                    <a:cubicBezTo>
                      <a:pt x="0" y="9"/>
                      <a:pt x="1" y="7"/>
                      <a:pt x="3" y="5"/>
                    </a:cubicBezTo>
                    <a:cubicBezTo>
                      <a:pt x="5" y="3"/>
                      <a:pt x="7" y="2"/>
                      <a:pt x="1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1" y="2"/>
                      <a:pt x="9" y="4"/>
                      <a:pt x="8" y="5"/>
                    </a:cubicBezTo>
                    <a:cubicBezTo>
                      <a:pt x="6" y="8"/>
                      <a:pt x="5" y="10"/>
                      <a:pt x="5" y="12"/>
                    </a:cubicBezTo>
                    <a:cubicBezTo>
                      <a:pt x="5" y="14"/>
                      <a:pt x="5" y="14"/>
                      <a:pt x="6" y="15"/>
                    </a:cubicBezTo>
                    <a:cubicBezTo>
                      <a:pt x="7" y="16"/>
                      <a:pt x="7" y="16"/>
                      <a:pt x="9" y="16"/>
                    </a:cubicBezTo>
                    <a:cubicBezTo>
                      <a:pt x="10" y="16"/>
                      <a:pt x="11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1" y="13"/>
                      <a:pt x="10" y="13"/>
                      <a:pt x="10" y="12"/>
                    </a:cubicBezTo>
                    <a:cubicBezTo>
                      <a:pt x="9" y="12"/>
                      <a:pt x="9" y="11"/>
                      <a:pt x="9" y="10"/>
                    </a:cubicBezTo>
                    <a:cubicBezTo>
                      <a:pt x="9" y="9"/>
                      <a:pt x="9" y="9"/>
                      <a:pt x="10" y="8"/>
                    </a:cubicBezTo>
                    <a:cubicBezTo>
                      <a:pt x="10" y="7"/>
                      <a:pt x="11" y="7"/>
                      <a:pt x="12" y="7"/>
                    </a:cubicBezTo>
                    <a:cubicBezTo>
                      <a:pt x="13" y="7"/>
                      <a:pt x="15" y="8"/>
                      <a:pt x="15" y="8"/>
                    </a:cubicBezTo>
                    <a:cubicBezTo>
                      <a:pt x="16" y="9"/>
                      <a:pt x="16" y="10"/>
                      <a:pt x="16" y="12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" name="Freeform 49"/>
              <p:cNvSpPr>
                <a:spLocks/>
              </p:cNvSpPr>
              <p:nvPr/>
            </p:nvSpPr>
            <p:spPr bwMode="auto">
              <a:xfrm rot="1330584">
                <a:off x="3756" y="1996"/>
                <a:ext cx="178" cy="446"/>
              </a:xfrm>
              <a:custGeom>
                <a:avLst/>
                <a:gdLst>
                  <a:gd name="T0" fmla="*/ 178 w 178"/>
                  <a:gd name="T1" fmla="*/ 446 h 446"/>
                  <a:gd name="T2" fmla="*/ 32 w 178"/>
                  <a:gd name="T3" fmla="*/ 228 h 446"/>
                  <a:gd name="T4" fmla="*/ 0 w 178"/>
                  <a:gd name="T5" fmla="*/ 0 h 446"/>
                  <a:gd name="T6" fmla="*/ 123 w 178"/>
                  <a:gd name="T7" fmla="*/ 191 h 446"/>
                  <a:gd name="T8" fmla="*/ 178 w 178"/>
                  <a:gd name="T9" fmla="*/ 446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446">
                    <a:moveTo>
                      <a:pt x="178" y="446"/>
                    </a:moveTo>
                    <a:lnTo>
                      <a:pt x="32" y="228"/>
                    </a:lnTo>
                    <a:lnTo>
                      <a:pt x="0" y="0"/>
                    </a:lnTo>
                    <a:lnTo>
                      <a:pt x="123" y="191"/>
                    </a:lnTo>
                    <a:lnTo>
                      <a:pt x="178" y="446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" name="Freeform 50"/>
              <p:cNvSpPr>
                <a:spLocks/>
              </p:cNvSpPr>
              <p:nvPr/>
            </p:nvSpPr>
            <p:spPr bwMode="auto">
              <a:xfrm>
                <a:off x="3788" y="2141"/>
                <a:ext cx="100" cy="305"/>
              </a:xfrm>
              <a:custGeom>
                <a:avLst/>
                <a:gdLst>
                  <a:gd name="T0" fmla="*/ 55 w 100"/>
                  <a:gd name="T1" fmla="*/ 305 h 305"/>
                  <a:gd name="T2" fmla="*/ 0 w 100"/>
                  <a:gd name="T3" fmla="*/ 141 h 305"/>
                  <a:gd name="T4" fmla="*/ 55 w 100"/>
                  <a:gd name="T5" fmla="*/ 0 h 305"/>
                  <a:gd name="T6" fmla="*/ 100 w 100"/>
                  <a:gd name="T7" fmla="*/ 141 h 305"/>
                  <a:gd name="T8" fmla="*/ 55 w 100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05">
                    <a:moveTo>
                      <a:pt x="55" y="305"/>
                    </a:moveTo>
                    <a:lnTo>
                      <a:pt x="0" y="141"/>
                    </a:lnTo>
                    <a:lnTo>
                      <a:pt x="55" y="0"/>
                    </a:lnTo>
                    <a:lnTo>
                      <a:pt x="100" y="141"/>
                    </a:lnTo>
                    <a:lnTo>
                      <a:pt x="55" y="305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48" name="Group 53"/>
          <p:cNvGrpSpPr>
            <a:grpSpLocks noChangeAspect="1"/>
          </p:cNvGrpSpPr>
          <p:nvPr/>
        </p:nvGrpSpPr>
        <p:grpSpPr bwMode="auto">
          <a:xfrm>
            <a:off x="3131768" y="2040877"/>
            <a:ext cx="1368213" cy="2835281"/>
            <a:chOff x="990" y="1255"/>
            <a:chExt cx="955" cy="1979"/>
          </a:xfrm>
        </p:grpSpPr>
        <p:sp>
          <p:nvSpPr>
            <p:cNvPr id="149" name="AutoShape 52"/>
            <p:cNvSpPr>
              <a:spLocks noChangeAspect="1" noChangeArrowheads="1" noTextEdit="1"/>
            </p:cNvSpPr>
            <p:nvPr/>
          </p:nvSpPr>
          <p:spPr bwMode="auto">
            <a:xfrm>
              <a:off x="990" y="1255"/>
              <a:ext cx="955" cy="1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Freeform 54"/>
            <p:cNvSpPr>
              <a:spLocks/>
            </p:cNvSpPr>
            <p:nvPr/>
          </p:nvSpPr>
          <p:spPr bwMode="auto">
            <a:xfrm>
              <a:off x="995" y="1271"/>
              <a:ext cx="945" cy="1963"/>
            </a:xfrm>
            <a:custGeom>
              <a:avLst/>
              <a:gdLst>
                <a:gd name="T0" fmla="*/ 162 w 178"/>
                <a:gd name="T1" fmla="*/ 328 h 373"/>
                <a:gd name="T2" fmla="*/ 178 w 178"/>
                <a:gd name="T3" fmla="*/ 328 h 373"/>
                <a:gd name="T4" fmla="*/ 145 w 178"/>
                <a:gd name="T5" fmla="*/ 292 h 373"/>
                <a:gd name="T6" fmla="*/ 158 w 178"/>
                <a:gd name="T7" fmla="*/ 290 h 373"/>
                <a:gd name="T8" fmla="*/ 130 w 178"/>
                <a:gd name="T9" fmla="*/ 262 h 373"/>
                <a:gd name="T10" fmla="*/ 161 w 178"/>
                <a:gd name="T11" fmla="*/ 279 h 373"/>
                <a:gd name="T12" fmla="*/ 124 w 178"/>
                <a:gd name="T13" fmla="*/ 233 h 373"/>
                <a:gd name="T14" fmla="*/ 172 w 178"/>
                <a:gd name="T15" fmla="*/ 240 h 373"/>
                <a:gd name="T16" fmla="*/ 128 w 178"/>
                <a:gd name="T17" fmla="*/ 220 h 373"/>
                <a:gd name="T18" fmla="*/ 158 w 178"/>
                <a:gd name="T19" fmla="*/ 220 h 373"/>
                <a:gd name="T20" fmla="*/ 123 w 178"/>
                <a:gd name="T21" fmla="*/ 197 h 373"/>
                <a:gd name="T22" fmla="*/ 140 w 178"/>
                <a:gd name="T23" fmla="*/ 191 h 373"/>
                <a:gd name="T24" fmla="*/ 158 w 178"/>
                <a:gd name="T25" fmla="*/ 191 h 373"/>
                <a:gd name="T26" fmla="*/ 130 w 178"/>
                <a:gd name="T27" fmla="*/ 167 h 373"/>
                <a:gd name="T28" fmla="*/ 138 w 178"/>
                <a:gd name="T29" fmla="*/ 152 h 373"/>
                <a:gd name="T30" fmla="*/ 145 w 178"/>
                <a:gd name="T31" fmla="*/ 149 h 373"/>
                <a:gd name="T32" fmla="*/ 119 w 178"/>
                <a:gd name="T33" fmla="*/ 132 h 373"/>
                <a:gd name="T34" fmla="*/ 131 w 178"/>
                <a:gd name="T35" fmla="*/ 131 h 373"/>
                <a:gd name="T36" fmla="*/ 131 w 178"/>
                <a:gd name="T37" fmla="*/ 120 h 373"/>
                <a:gd name="T38" fmla="*/ 131 w 178"/>
                <a:gd name="T39" fmla="*/ 111 h 373"/>
                <a:gd name="T40" fmla="*/ 131 w 178"/>
                <a:gd name="T41" fmla="*/ 90 h 373"/>
                <a:gd name="T42" fmla="*/ 131 w 178"/>
                <a:gd name="T43" fmla="*/ 77 h 373"/>
                <a:gd name="T44" fmla="*/ 120 w 178"/>
                <a:gd name="T45" fmla="*/ 62 h 373"/>
                <a:gd name="T46" fmla="*/ 104 w 178"/>
                <a:gd name="T47" fmla="*/ 30 h 373"/>
                <a:gd name="T48" fmla="*/ 89 w 178"/>
                <a:gd name="T49" fmla="*/ 0 h 373"/>
                <a:gd name="T50" fmla="*/ 74 w 178"/>
                <a:gd name="T51" fmla="*/ 30 h 373"/>
                <a:gd name="T52" fmla="*/ 58 w 178"/>
                <a:gd name="T53" fmla="*/ 62 h 373"/>
                <a:gd name="T54" fmla="*/ 47 w 178"/>
                <a:gd name="T55" fmla="*/ 77 h 373"/>
                <a:gd name="T56" fmla="*/ 47 w 178"/>
                <a:gd name="T57" fmla="*/ 90 h 373"/>
                <a:gd name="T58" fmla="*/ 47 w 178"/>
                <a:gd name="T59" fmla="*/ 111 h 373"/>
                <a:gd name="T60" fmla="*/ 47 w 178"/>
                <a:gd name="T61" fmla="*/ 120 h 373"/>
                <a:gd name="T62" fmla="*/ 47 w 178"/>
                <a:gd name="T63" fmla="*/ 131 h 373"/>
                <a:gd name="T64" fmla="*/ 59 w 178"/>
                <a:gd name="T65" fmla="*/ 132 h 373"/>
                <a:gd name="T66" fmla="*/ 33 w 178"/>
                <a:gd name="T67" fmla="*/ 149 h 373"/>
                <a:gd name="T68" fmla="*/ 40 w 178"/>
                <a:gd name="T69" fmla="*/ 152 h 373"/>
                <a:gd name="T70" fmla="*/ 48 w 178"/>
                <a:gd name="T71" fmla="*/ 167 h 373"/>
                <a:gd name="T72" fmla="*/ 20 w 178"/>
                <a:gd name="T73" fmla="*/ 191 h 373"/>
                <a:gd name="T74" fmla="*/ 38 w 178"/>
                <a:gd name="T75" fmla="*/ 191 h 373"/>
                <a:gd name="T76" fmla="*/ 54 w 178"/>
                <a:gd name="T77" fmla="*/ 197 h 373"/>
                <a:gd name="T78" fmla="*/ 20 w 178"/>
                <a:gd name="T79" fmla="*/ 220 h 373"/>
                <a:gd name="T80" fmla="*/ 50 w 178"/>
                <a:gd name="T81" fmla="*/ 220 h 373"/>
                <a:gd name="T82" fmla="*/ 6 w 178"/>
                <a:gd name="T83" fmla="*/ 240 h 373"/>
                <a:gd name="T84" fmla="*/ 54 w 178"/>
                <a:gd name="T85" fmla="*/ 233 h 373"/>
                <a:gd name="T86" fmla="*/ 17 w 178"/>
                <a:gd name="T87" fmla="*/ 279 h 373"/>
                <a:gd name="T88" fmla="*/ 47 w 178"/>
                <a:gd name="T89" fmla="*/ 262 h 373"/>
                <a:gd name="T90" fmla="*/ 20 w 178"/>
                <a:gd name="T91" fmla="*/ 290 h 373"/>
                <a:gd name="T92" fmla="*/ 33 w 178"/>
                <a:gd name="T93" fmla="*/ 292 h 373"/>
                <a:gd name="T94" fmla="*/ 0 w 178"/>
                <a:gd name="T95" fmla="*/ 328 h 373"/>
                <a:gd name="T96" fmla="*/ 16 w 178"/>
                <a:gd name="T97" fmla="*/ 328 h 373"/>
                <a:gd name="T98" fmla="*/ 23 w 178"/>
                <a:gd name="T99" fmla="*/ 335 h 373"/>
                <a:gd name="T100" fmla="*/ 22 w 178"/>
                <a:gd name="T101" fmla="*/ 348 h 373"/>
                <a:gd name="T102" fmla="*/ 26 w 178"/>
                <a:gd name="T103" fmla="*/ 354 h 373"/>
                <a:gd name="T104" fmla="*/ 62 w 178"/>
                <a:gd name="T105" fmla="*/ 341 h 373"/>
                <a:gd name="T106" fmla="*/ 56 w 178"/>
                <a:gd name="T107" fmla="*/ 364 h 373"/>
                <a:gd name="T108" fmla="*/ 75 w 178"/>
                <a:gd name="T109" fmla="*/ 342 h 373"/>
                <a:gd name="T110" fmla="*/ 89 w 178"/>
                <a:gd name="T111" fmla="*/ 373 h 373"/>
                <a:gd name="T112" fmla="*/ 103 w 178"/>
                <a:gd name="T113" fmla="*/ 342 h 373"/>
                <a:gd name="T114" fmla="*/ 122 w 178"/>
                <a:gd name="T115" fmla="*/ 364 h 373"/>
                <a:gd name="T116" fmla="*/ 116 w 178"/>
                <a:gd name="T117" fmla="*/ 341 h 373"/>
                <a:gd name="T118" fmla="*/ 152 w 178"/>
                <a:gd name="T119" fmla="*/ 354 h 373"/>
                <a:gd name="T120" fmla="*/ 156 w 178"/>
                <a:gd name="T121" fmla="*/ 348 h 373"/>
                <a:gd name="T122" fmla="*/ 155 w 178"/>
                <a:gd name="T123" fmla="*/ 335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373">
                  <a:moveTo>
                    <a:pt x="178" y="342"/>
                  </a:moveTo>
                  <a:cubicBezTo>
                    <a:pt x="162" y="328"/>
                    <a:pt x="162" y="328"/>
                    <a:pt x="162" y="328"/>
                  </a:cubicBezTo>
                  <a:cubicBezTo>
                    <a:pt x="149" y="314"/>
                    <a:pt x="149" y="314"/>
                    <a:pt x="149" y="314"/>
                  </a:cubicBezTo>
                  <a:cubicBezTo>
                    <a:pt x="178" y="328"/>
                    <a:pt x="178" y="328"/>
                    <a:pt x="178" y="328"/>
                  </a:cubicBezTo>
                  <a:cubicBezTo>
                    <a:pt x="161" y="309"/>
                    <a:pt x="161" y="309"/>
                    <a:pt x="161" y="309"/>
                  </a:cubicBezTo>
                  <a:cubicBezTo>
                    <a:pt x="145" y="292"/>
                    <a:pt x="145" y="292"/>
                    <a:pt x="145" y="292"/>
                  </a:cubicBezTo>
                  <a:cubicBezTo>
                    <a:pt x="172" y="300"/>
                    <a:pt x="172" y="300"/>
                    <a:pt x="172" y="300"/>
                  </a:cubicBezTo>
                  <a:cubicBezTo>
                    <a:pt x="158" y="290"/>
                    <a:pt x="158" y="290"/>
                    <a:pt x="158" y="290"/>
                  </a:cubicBezTo>
                  <a:cubicBezTo>
                    <a:pt x="144" y="279"/>
                    <a:pt x="144" y="279"/>
                    <a:pt x="144" y="279"/>
                  </a:cubicBezTo>
                  <a:cubicBezTo>
                    <a:pt x="130" y="262"/>
                    <a:pt x="130" y="262"/>
                    <a:pt x="130" y="262"/>
                  </a:cubicBezTo>
                  <a:cubicBezTo>
                    <a:pt x="147" y="264"/>
                    <a:pt x="147" y="264"/>
                    <a:pt x="147" y="264"/>
                  </a:cubicBezTo>
                  <a:cubicBezTo>
                    <a:pt x="161" y="279"/>
                    <a:pt x="161" y="279"/>
                    <a:pt x="161" y="279"/>
                  </a:cubicBezTo>
                  <a:cubicBezTo>
                    <a:pt x="149" y="254"/>
                    <a:pt x="149" y="254"/>
                    <a:pt x="149" y="254"/>
                  </a:cubicBezTo>
                  <a:cubicBezTo>
                    <a:pt x="124" y="233"/>
                    <a:pt x="124" y="233"/>
                    <a:pt x="124" y="233"/>
                  </a:cubicBezTo>
                  <a:cubicBezTo>
                    <a:pt x="142" y="240"/>
                    <a:pt x="142" y="240"/>
                    <a:pt x="142" y="240"/>
                  </a:cubicBezTo>
                  <a:cubicBezTo>
                    <a:pt x="172" y="240"/>
                    <a:pt x="172" y="240"/>
                    <a:pt x="172" y="240"/>
                  </a:cubicBezTo>
                  <a:cubicBezTo>
                    <a:pt x="158" y="233"/>
                    <a:pt x="158" y="233"/>
                    <a:pt x="158" y="233"/>
                  </a:cubicBezTo>
                  <a:cubicBezTo>
                    <a:pt x="128" y="220"/>
                    <a:pt x="128" y="220"/>
                    <a:pt x="128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58" y="220"/>
                    <a:pt x="158" y="220"/>
                    <a:pt x="158" y="220"/>
                  </a:cubicBezTo>
                  <a:cubicBezTo>
                    <a:pt x="138" y="208"/>
                    <a:pt x="138" y="208"/>
                    <a:pt x="138" y="208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58" y="203"/>
                    <a:pt x="158" y="203"/>
                    <a:pt x="158" y="203"/>
                  </a:cubicBezTo>
                  <a:cubicBezTo>
                    <a:pt x="140" y="191"/>
                    <a:pt x="140" y="191"/>
                    <a:pt x="140" y="191"/>
                  </a:cubicBezTo>
                  <a:cubicBezTo>
                    <a:pt x="132" y="184"/>
                    <a:pt x="132" y="184"/>
                    <a:pt x="132" y="184"/>
                  </a:cubicBezTo>
                  <a:cubicBezTo>
                    <a:pt x="158" y="191"/>
                    <a:pt x="158" y="191"/>
                    <a:pt x="158" y="191"/>
                  </a:cubicBezTo>
                  <a:cubicBezTo>
                    <a:pt x="142" y="181"/>
                    <a:pt x="142" y="181"/>
                    <a:pt x="142" y="181"/>
                  </a:cubicBezTo>
                  <a:cubicBezTo>
                    <a:pt x="130" y="167"/>
                    <a:pt x="130" y="167"/>
                    <a:pt x="130" y="167"/>
                  </a:cubicBezTo>
                  <a:cubicBezTo>
                    <a:pt x="152" y="176"/>
                    <a:pt x="152" y="176"/>
                    <a:pt x="152" y="176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45" y="149"/>
                    <a:pt x="145" y="149"/>
                    <a:pt x="145" y="149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19" y="132"/>
                    <a:pt x="119" y="132"/>
                    <a:pt x="119" y="132"/>
                  </a:cubicBezTo>
                  <a:cubicBezTo>
                    <a:pt x="140" y="137"/>
                    <a:pt x="140" y="137"/>
                    <a:pt x="140" y="137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31" y="111"/>
                    <a:pt x="131" y="111"/>
                    <a:pt x="131" y="111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31" y="77"/>
                    <a:pt x="131" y="77"/>
                    <a:pt x="131" y="77"/>
                  </a:cubicBezTo>
                  <a:cubicBezTo>
                    <a:pt x="131" y="77"/>
                    <a:pt x="113" y="70"/>
                    <a:pt x="109" y="62"/>
                  </a:cubicBezTo>
                  <a:cubicBezTo>
                    <a:pt x="105" y="54"/>
                    <a:pt x="120" y="62"/>
                    <a:pt x="120" y="62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8" y="62"/>
                    <a:pt x="73" y="54"/>
                    <a:pt x="69" y="62"/>
                  </a:cubicBezTo>
                  <a:cubicBezTo>
                    <a:pt x="65" y="70"/>
                    <a:pt x="47" y="77"/>
                    <a:pt x="47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47" y="120"/>
                    <a:pt x="47" y="120"/>
                    <a:pt x="47" y="120"/>
                  </a:cubicBezTo>
                  <a:cubicBezTo>
                    <a:pt x="58" y="120"/>
                    <a:pt x="58" y="120"/>
                    <a:pt x="58" y="120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38" y="137"/>
                    <a:pt x="38" y="137"/>
                    <a:pt x="38" y="137"/>
                  </a:cubicBezTo>
                  <a:cubicBezTo>
                    <a:pt x="59" y="132"/>
                    <a:pt x="59" y="132"/>
                    <a:pt x="59" y="132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33" y="149"/>
                    <a:pt x="33" y="149"/>
                    <a:pt x="33" y="149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36" y="181"/>
                    <a:pt x="36" y="181"/>
                    <a:pt x="36" y="181"/>
                  </a:cubicBezTo>
                  <a:cubicBezTo>
                    <a:pt x="20" y="191"/>
                    <a:pt x="20" y="191"/>
                    <a:pt x="20" y="191"/>
                  </a:cubicBezTo>
                  <a:cubicBezTo>
                    <a:pt x="46" y="184"/>
                    <a:pt x="46" y="184"/>
                    <a:pt x="46" y="184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20" y="203"/>
                    <a:pt x="20" y="203"/>
                    <a:pt x="20" y="203"/>
                  </a:cubicBezTo>
                  <a:cubicBezTo>
                    <a:pt x="54" y="197"/>
                    <a:pt x="54" y="197"/>
                    <a:pt x="54" y="197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20" y="220"/>
                    <a:pt x="20" y="220"/>
                    <a:pt x="20" y="220"/>
                  </a:cubicBezTo>
                  <a:cubicBezTo>
                    <a:pt x="34" y="220"/>
                    <a:pt x="34" y="220"/>
                    <a:pt x="34" y="220"/>
                  </a:cubicBezTo>
                  <a:cubicBezTo>
                    <a:pt x="50" y="220"/>
                    <a:pt x="50" y="220"/>
                    <a:pt x="50" y="220"/>
                  </a:cubicBezTo>
                  <a:cubicBezTo>
                    <a:pt x="20" y="233"/>
                    <a:pt x="20" y="233"/>
                    <a:pt x="20" y="233"/>
                  </a:cubicBezTo>
                  <a:cubicBezTo>
                    <a:pt x="6" y="240"/>
                    <a:pt x="6" y="240"/>
                    <a:pt x="6" y="240"/>
                  </a:cubicBezTo>
                  <a:cubicBezTo>
                    <a:pt x="36" y="240"/>
                    <a:pt x="36" y="240"/>
                    <a:pt x="36" y="240"/>
                  </a:cubicBezTo>
                  <a:cubicBezTo>
                    <a:pt x="54" y="233"/>
                    <a:pt x="54" y="233"/>
                    <a:pt x="54" y="233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17" y="279"/>
                    <a:pt x="17" y="279"/>
                    <a:pt x="17" y="279"/>
                  </a:cubicBezTo>
                  <a:cubicBezTo>
                    <a:pt x="31" y="264"/>
                    <a:pt x="31" y="264"/>
                    <a:pt x="31" y="264"/>
                  </a:cubicBezTo>
                  <a:cubicBezTo>
                    <a:pt x="47" y="262"/>
                    <a:pt x="47" y="262"/>
                    <a:pt x="47" y="262"/>
                  </a:cubicBezTo>
                  <a:cubicBezTo>
                    <a:pt x="34" y="279"/>
                    <a:pt x="34" y="279"/>
                    <a:pt x="34" y="279"/>
                  </a:cubicBezTo>
                  <a:cubicBezTo>
                    <a:pt x="20" y="290"/>
                    <a:pt x="20" y="290"/>
                    <a:pt x="20" y="290"/>
                  </a:cubicBezTo>
                  <a:cubicBezTo>
                    <a:pt x="6" y="300"/>
                    <a:pt x="6" y="300"/>
                    <a:pt x="6" y="300"/>
                  </a:cubicBezTo>
                  <a:cubicBezTo>
                    <a:pt x="33" y="292"/>
                    <a:pt x="33" y="292"/>
                    <a:pt x="33" y="292"/>
                  </a:cubicBezTo>
                  <a:cubicBezTo>
                    <a:pt x="17" y="309"/>
                    <a:pt x="17" y="309"/>
                    <a:pt x="17" y="309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9" y="314"/>
                    <a:pt x="29" y="314"/>
                    <a:pt x="29" y="314"/>
                  </a:cubicBezTo>
                  <a:cubicBezTo>
                    <a:pt x="16" y="328"/>
                    <a:pt x="16" y="328"/>
                    <a:pt x="16" y="328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23" y="335"/>
                    <a:pt x="23" y="335"/>
                    <a:pt x="23" y="335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22" y="348"/>
                    <a:pt x="22" y="348"/>
                    <a:pt x="22" y="348"/>
                  </a:cubicBezTo>
                  <a:cubicBezTo>
                    <a:pt x="5" y="364"/>
                    <a:pt x="5" y="364"/>
                    <a:pt x="5" y="364"/>
                  </a:cubicBezTo>
                  <a:cubicBezTo>
                    <a:pt x="26" y="354"/>
                    <a:pt x="26" y="354"/>
                    <a:pt x="26" y="354"/>
                  </a:cubicBezTo>
                  <a:cubicBezTo>
                    <a:pt x="44" y="346"/>
                    <a:pt x="44" y="346"/>
                    <a:pt x="44" y="346"/>
                  </a:cubicBezTo>
                  <a:cubicBezTo>
                    <a:pt x="62" y="341"/>
                    <a:pt x="62" y="341"/>
                    <a:pt x="62" y="341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56" y="364"/>
                    <a:pt x="56" y="364"/>
                    <a:pt x="56" y="364"/>
                  </a:cubicBezTo>
                  <a:cubicBezTo>
                    <a:pt x="69" y="352"/>
                    <a:pt x="69" y="352"/>
                    <a:pt x="69" y="352"/>
                  </a:cubicBezTo>
                  <a:cubicBezTo>
                    <a:pt x="75" y="342"/>
                    <a:pt x="75" y="342"/>
                    <a:pt x="75" y="342"/>
                  </a:cubicBezTo>
                  <a:cubicBezTo>
                    <a:pt x="83" y="364"/>
                    <a:pt x="83" y="364"/>
                    <a:pt x="83" y="364"/>
                  </a:cubicBezTo>
                  <a:cubicBezTo>
                    <a:pt x="89" y="373"/>
                    <a:pt x="89" y="373"/>
                    <a:pt x="89" y="373"/>
                  </a:cubicBezTo>
                  <a:cubicBezTo>
                    <a:pt x="95" y="364"/>
                    <a:pt x="95" y="364"/>
                    <a:pt x="95" y="364"/>
                  </a:cubicBezTo>
                  <a:cubicBezTo>
                    <a:pt x="103" y="342"/>
                    <a:pt x="103" y="342"/>
                    <a:pt x="103" y="342"/>
                  </a:cubicBezTo>
                  <a:cubicBezTo>
                    <a:pt x="109" y="352"/>
                    <a:pt x="109" y="352"/>
                    <a:pt x="109" y="352"/>
                  </a:cubicBezTo>
                  <a:cubicBezTo>
                    <a:pt x="122" y="364"/>
                    <a:pt x="122" y="364"/>
                    <a:pt x="122" y="364"/>
                  </a:cubicBezTo>
                  <a:cubicBezTo>
                    <a:pt x="121" y="355"/>
                    <a:pt x="121" y="355"/>
                    <a:pt x="121" y="355"/>
                  </a:cubicBezTo>
                  <a:cubicBezTo>
                    <a:pt x="116" y="341"/>
                    <a:pt x="116" y="341"/>
                    <a:pt x="116" y="341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52" y="354"/>
                    <a:pt x="152" y="354"/>
                    <a:pt x="152" y="354"/>
                  </a:cubicBezTo>
                  <a:cubicBezTo>
                    <a:pt x="173" y="364"/>
                    <a:pt x="173" y="364"/>
                    <a:pt x="173" y="364"/>
                  </a:cubicBezTo>
                  <a:cubicBezTo>
                    <a:pt x="156" y="348"/>
                    <a:pt x="156" y="348"/>
                    <a:pt x="156" y="348"/>
                  </a:cubicBezTo>
                  <a:cubicBezTo>
                    <a:pt x="133" y="326"/>
                    <a:pt x="133" y="326"/>
                    <a:pt x="133" y="326"/>
                  </a:cubicBezTo>
                  <a:cubicBezTo>
                    <a:pt x="155" y="335"/>
                    <a:pt x="155" y="335"/>
                    <a:pt x="155" y="335"/>
                  </a:cubicBezTo>
                  <a:lnTo>
                    <a:pt x="178" y="342"/>
                  </a:lnTo>
                  <a:close/>
                </a:path>
              </a:pathLst>
            </a:custGeom>
            <a:solidFill>
              <a:srgbClr val="087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Freeform 55"/>
            <p:cNvSpPr>
              <a:spLocks/>
            </p:cNvSpPr>
            <p:nvPr/>
          </p:nvSpPr>
          <p:spPr bwMode="auto">
            <a:xfrm>
              <a:off x="1351" y="1260"/>
              <a:ext cx="127" cy="248"/>
            </a:xfrm>
            <a:custGeom>
              <a:avLst/>
              <a:gdLst>
                <a:gd name="T0" fmla="*/ 116 w 127"/>
                <a:gd name="T1" fmla="*/ 0 h 248"/>
                <a:gd name="T2" fmla="*/ 0 w 127"/>
                <a:gd name="T3" fmla="*/ 179 h 248"/>
                <a:gd name="T4" fmla="*/ 58 w 127"/>
                <a:gd name="T5" fmla="*/ 153 h 248"/>
                <a:gd name="T6" fmla="*/ 21 w 127"/>
                <a:gd name="T7" fmla="*/ 248 h 248"/>
                <a:gd name="T8" fmla="*/ 85 w 127"/>
                <a:gd name="T9" fmla="*/ 153 h 248"/>
                <a:gd name="T10" fmla="*/ 127 w 127"/>
                <a:gd name="T11" fmla="*/ 111 h 248"/>
                <a:gd name="T12" fmla="*/ 116 w 127"/>
                <a:gd name="T13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248">
                  <a:moveTo>
                    <a:pt x="116" y="0"/>
                  </a:moveTo>
                  <a:lnTo>
                    <a:pt x="0" y="179"/>
                  </a:lnTo>
                  <a:lnTo>
                    <a:pt x="58" y="153"/>
                  </a:lnTo>
                  <a:lnTo>
                    <a:pt x="21" y="248"/>
                  </a:lnTo>
                  <a:lnTo>
                    <a:pt x="85" y="153"/>
                  </a:lnTo>
                  <a:lnTo>
                    <a:pt x="127" y="111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Freeform 56"/>
            <p:cNvSpPr>
              <a:spLocks/>
            </p:cNvSpPr>
            <p:nvPr/>
          </p:nvSpPr>
          <p:spPr bwMode="auto">
            <a:xfrm>
              <a:off x="1282" y="1466"/>
              <a:ext cx="169" cy="200"/>
            </a:xfrm>
            <a:custGeom>
              <a:avLst/>
              <a:gdLst>
                <a:gd name="T0" fmla="*/ 69 w 169"/>
                <a:gd name="T1" fmla="*/ 42 h 200"/>
                <a:gd name="T2" fmla="*/ 0 w 169"/>
                <a:gd name="T3" fmla="*/ 157 h 200"/>
                <a:gd name="T4" fmla="*/ 58 w 169"/>
                <a:gd name="T5" fmla="*/ 136 h 200"/>
                <a:gd name="T6" fmla="*/ 16 w 169"/>
                <a:gd name="T7" fmla="*/ 200 h 200"/>
                <a:gd name="T8" fmla="*/ 95 w 169"/>
                <a:gd name="T9" fmla="*/ 142 h 200"/>
                <a:gd name="T10" fmla="*/ 132 w 169"/>
                <a:gd name="T11" fmla="*/ 52 h 200"/>
                <a:gd name="T12" fmla="*/ 132 w 169"/>
                <a:gd name="T13" fmla="*/ 157 h 200"/>
                <a:gd name="T14" fmla="*/ 169 w 169"/>
                <a:gd name="T15" fmla="*/ 0 h 200"/>
                <a:gd name="T16" fmla="*/ 101 w 169"/>
                <a:gd name="T17" fmla="*/ 57 h 200"/>
                <a:gd name="T18" fmla="*/ 69 w 169"/>
                <a:gd name="T19" fmla="*/ 78 h 200"/>
                <a:gd name="T20" fmla="*/ 69 w 169"/>
                <a:gd name="T21" fmla="*/ 4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9" h="200">
                  <a:moveTo>
                    <a:pt x="69" y="42"/>
                  </a:moveTo>
                  <a:lnTo>
                    <a:pt x="0" y="157"/>
                  </a:lnTo>
                  <a:lnTo>
                    <a:pt x="58" y="136"/>
                  </a:lnTo>
                  <a:lnTo>
                    <a:pt x="16" y="200"/>
                  </a:lnTo>
                  <a:lnTo>
                    <a:pt x="95" y="142"/>
                  </a:lnTo>
                  <a:lnTo>
                    <a:pt x="132" y="52"/>
                  </a:lnTo>
                  <a:lnTo>
                    <a:pt x="132" y="157"/>
                  </a:lnTo>
                  <a:lnTo>
                    <a:pt x="169" y="0"/>
                  </a:lnTo>
                  <a:lnTo>
                    <a:pt x="101" y="57"/>
                  </a:lnTo>
                  <a:lnTo>
                    <a:pt x="69" y="78"/>
                  </a:lnTo>
                  <a:lnTo>
                    <a:pt x="69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Freeform 57"/>
            <p:cNvSpPr>
              <a:spLocks/>
            </p:cNvSpPr>
            <p:nvPr/>
          </p:nvSpPr>
          <p:spPr bwMode="auto">
            <a:xfrm>
              <a:off x="1234" y="1587"/>
              <a:ext cx="308" cy="226"/>
            </a:xfrm>
            <a:custGeom>
              <a:avLst/>
              <a:gdLst>
                <a:gd name="T0" fmla="*/ 265 w 308"/>
                <a:gd name="T1" fmla="*/ 0 h 226"/>
                <a:gd name="T2" fmla="*/ 196 w 308"/>
                <a:gd name="T3" fmla="*/ 115 h 226"/>
                <a:gd name="T4" fmla="*/ 196 w 308"/>
                <a:gd name="T5" fmla="*/ 68 h 226"/>
                <a:gd name="T6" fmla="*/ 143 w 308"/>
                <a:gd name="T7" fmla="*/ 115 h 226"/>
                <a:gd name="T8" fmla="*/ 48 w 308"/>
                <a:gd name="T9" fmla="*/ 168 h 226"/>
                <a:gd name="T10" fmla="*/ 0 w 308"/>
                <a:gd name="T11" fmla="*/ 226 h 226"/>
                <a:gd name="T12" fmla="*/ 101 w 308"/>
                <a:gd name="T13" fmla="*/ 168 h 226"/>
                <a:gd name="T14" fmla="*/ 180 w 308"/>
                <a:gd name="T15" fmla="*/ 131 h 226"/>
                <a:gd name="T16" fmla="*/ 180 w 308"/>
                <a:gd name="T17" fmla="*/ 194 h 226"/>
                <a:gd name="T18" fmla="*/ 244 w 308"/>
                <a:gd name="T19" fmla="*/ 110 h 226"/>
                <a:gd name="T20" fmla="*/ 308 w 308"/>
                <a:gd name="T21" fmla="*/ 179 h 226"/>
                <a:gd name="T22" fmla="*/ 265 w 308"/>
                <a:gd name="T2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8" h="226">
                  <a:moveTo>
                    <a:pt x="265" y="0"/>
                  </a:moveTo>
                  <a:lnTo>
                    <a:pt x="196" y="115"/>
                  </a:lnTo>
                  <a:lnTo>
                    <a:pt x="196" y="68"/>
                  </a:lnTo>
                  <a:lnTo>
                    <a:pt x="143" y="115"/>
                  </a:lnTo>
                  <a:lnTo>
                    <a:pt x="48" y="168"/>
                  </a:lnTo>
                  <a:lnTo>
                    <a:pt x="0" y="226"/>
                  </a:lnTo>
                  <a:lnTo>
                    <a:pt x="101" y="168"/>
                  </a:lnTo>
                  <a:lnTo>
                    <a:pt x="180" y="131"/>
                  </a:lnTo>
                  <a:lnTo>
                    <a:pt x="180" y="194"/>
                  </a:lnTo>
                  <a:lnTo>
                    <a:pt x="244" y="110"/>
                  </a:lnTo>
                  <a:lnTo>
                    <a:pt x="308" y="179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Freeform 58"/>
            <p:cNvSpPr>
              <a:spLocks/>
            </p:cNvSpPr>
            <p:nvPr/>
          </p:nvSpPr>
          <p:spPr bwMode="auto">
            <a:xfrm>
              <a:off x="1170" y="1755"/>
              <a:ext cx="382" cy="237"/>
            </a:xfrm>
            <a:custGeom>
              <a:avLst/>
              <a:gdLst>
                <a:gd name="T0" fmla="*/ 175 w 382"/>
                <a:gd name="T1" fmla="*/ 111 h 237"/>
                <a:gd name="T2" fmla="*/ 75 w 382"/>
                <a:gd name="T3" fmla="*/ 184 h 237"/>
                <a:gd name="T4" fmla="*/ 0 w 382"/>
                <a:gd name="T5" fmla="*/ 237 h 237"/>
                <a:gd name="T6" fmla="*/ 64 w 382"/>
                <a:gd name="T7" fmla="*/ 226 h 237"/>
                <a:gd name="T8" fmla="*/ 197 w 382"/>
                <a:gd name="T9" fmla="*/ 190 h 237"/>
                <a:gd name="T10" fmla="*/ 266 w 382"/>
                <a:gd name="T11" fmla="*/ 100 h 237"/>
                <a:gd name="T12" fmla="*/ 266 w 382"/>
                <a:gd name="T13" fmla="*/ 168 h 237"/>
                <a:gd name="T14" fmla="*/ 292 w 382"/>
                <a:gd name="T15" fmla="*/ 79 h 237"/>
                <a:gd name="T16" fmla="*/ 329 w 382"/>
                <a:gd name="T17" fmla="*/ 158 h 237"/>
                <a:gd name="T18" fmla="*/ 382 w 382"/>
                <a:gd name="T19" fmla="*/ 205 h 237"/>
                <a:gd name="T20" fmla="*/ 340 w 382"/>
                <a:gd name="T21" fmla="*/ 111 h 237"/>
                <a:gd name="T22" fmla="*/ 345 w 382"/>
                <a:gd name="T23" fmla="*/ 79 h 237"/>
                <a:gd name="T24" fmla="*/ 372 w 382"/>
                <a:gd name="T25" fmla="*/ 105 h 237"/>
                <a:gd name="T26" fmla="*/ 329 w 382"/>
                <a:gd name="T27" fmla="*/ 5 h 237"/>
                <a:gd name="T28" fmla="*/ 308 w 382"/>
                <a:gd name="T29" fmla="*/ 68 h 237"/>
                <a:gd name="T30" fmla="*/ 297 w 382"/>
                <a:gd name="T31" fmla="*/ 0 h 237"/>
                <a:gd name="T32" fmla="*/ 218 w 382"/>
                <a:gd name="T33" fmla="*/ 89 h 237"/>
                <a:gd name="T34" fmla="*/ 218 w 382"/>
                <a:gd name="T35" fmla="*/ 21 h 237"/>
                <a:gd name="T36" fmla="*/ 175 w 382"/>
                <a:gd name="T37" fmla="*/ 111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2" h="237">
                  <a:moveTo>
                    <a:pt x="175" y="111"/>
                  </a:moveTo>
                  <a:lnTo>
                    <a:pt x="75" y="184"/>
                  </a:lnTo>
                  <a:lnTo>
                    <a:pt x="0" y="237"/>
                  </a:lnTo>
                  <a:lnTo>
                    <a:pt x="64" y="226"/>
                  </a:lnTo>
                  <a:lnTo>
                    <a:pt x="197" y="190"/>
                  </a:lnTo>
                  <a:lnTo>
                    <a:pt x="266" y="100"/>
                  </a:lnTo>
                  <a:lnTo>
                    <a:pt x="266" y="168"/>
                  </a:lnTo>
                  <a:lnTo>
                    <a:pt x="292" y="79"/>
                  </a:lnTo>
                  <a:lnTo>
                    <a:pt x="329" y="158"/>
                  </a:lnTo>
                  <a:lnTo>
                    <a:pt x="382" y="205"/>
                  </a:lnTo>
                  <a:lnTo>
                    <a:pt x="340" y="111"/>
                  </a:lnTo>
                  <a:lnTo>
                    <a:pt x="345" y="79"/>
                  </a:lnTo>
                  <a:lnTo>
                    <a:pt x="372" y="105"/>
                  </a:lnTo>
                  <a:lnTo>
                    <a:pt x="329" y="5"/>
                  </a:lnTo>
                  <a:lnTo>
                    <a:pt x="308" y="68"/>
                  </a:lnTo>
                  <a:lnTo>
                    <a:pt x="297" y="0"/>
                  </a:lnTo>
                  <a:lnTo>
                    <a:pt x="218" y="89"/>
                  </a:lnTo>
                  <a:lnTo>
                    <a:pt x="218" y="21"/>
                  </a:lnTo>
                  <a:lnTo>
                    <a:pt x="175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59"/>
            <p:cNvSpPr>
              <a:spLocks/>
            </p:cNvSpPr>
            <p:nvPr/>
          </p:nvSpPr>
          <p:spPr bwMode="auto">
            <a:xfrm>
              <a:off x="1101" y="1950"/>
              <a:ext cx="531" cy="268"/>
            </a:xfrm>
            <a:custGeom>
              <a:avLst/>
              <a:gdLst>
                <a:gd name="T0" fmla="*/ 191 w 531"/>
                <a:gd name="T1" fmla="*/ 68 h 268"/>
                <a:gd name="T2" fmla="*/ 69 w 531"/>
                <a:gd name="T3" fmla="*/ 158 h 268"/>
                <a:gd name="T4" fmla="*/ 0 w 531"/>
                <a:gd name="T5" fmla="*/ 268 h 268"/>
                <a:gd name="T6" fmla="*/ 96 w 531"/>
                <a:gd name="T7" fmla="*/ 205 h 268"/>
                <a:gd name="T8" fmla="*/ 181 w 531"/>
                <a:gd name="T9" fmla="*/ 168 h 268"/>
                <a:gd name="T10" fmla="*/ 154 w 531"/>
                <a:gd name="T11" fmla="*/ 247 h 268"/>
                <a:gd name="T12" fmla="*/ 250 w 531"/>
                <a:gd name="T13" fmla="*/ 105 h 268"/>
                <a:gd name="T14" fmla="*/ 271 w 531"/>
                <a:gd name="T15" fmla="*/ 168 h 268"/>
                <a:gd name="T16" fmla="*/ 319 w 531"/>
                <a:gd name="T17" fmla="*/ 68 h 268"/>
                <a:gd name="T18" fmla="*/ 409 w 531"/>
                <a:gd name="T19" fmla="*/ 242 h 268"/>
                <a:gd name="T20" fmla="*/ 377 w 531"/>
                <a:gd name="T21" fmla="*/ 58 h 268"/>
                <a:gd name="T22" fmla="*/ 494 w 531"/>
                <a:gd name="T23" fmla="*/ 179 h 268"/>
                <a:gd name="T24" fmla="*/ 473 w 531"/>
                <a:gd name="T25" fmla="*/ 58 h 268"/>
                <a:gd name="T26" fmla="*/ 531 w 531"/>
                <a:gd name="T27" fmla="*/ 116 h 268"/>
                <a:gd name="T28" fmla="*/ 478 w 531"/>
                <a:gd name="T29" fmla="*/ 16 h 268"/>
                <a:gd name="T30" fmla="*/ 451 w 531"/>
                <a:gd name="T31" fmla="*/ 58 h 268"/>
                <a:gd name="T32" fmla="*/ 377 w 531"/>
                <a:gd name="T33" fmla="*/ 0 h 268"/>
                <a:gd name="T34" fmla="*/ 340 w 531"/>
                <a:gd name="T35" fmla="*/ 42 h 268"/>
                <a:gd name="T36" fmla="*/ 303 w 531"/>
                <a:gd name="T37" fmla="*/ 5 h 268"/>
                <a:gd name="T38" fmla="*/ 197 w 531"/>
                <a:gd name="T39" fmla="*/ 121 h 268"/>
                <a:gd name="T40" fmla="*/ 191 w 531"/>
                <a:gd name="T41" fmla="*/ 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1" h="268">
                  <a:moveTo>
                    <a:pt x="191" y="68"/>
                  </a:moveTo>
                  <a:lnTo>
                    <a:pt x="69" y="158"/>
                  </a:lnTo>
                  <a:lnTo>
                    <a:pt x="0" y="268"/>
                  </a:lnTo>
                  <a:lnTo>
                    <a:pt x="96" y="205"/>
                  </a:lnTo>
                  <a:lnTo>
                    <a:pt x="181" y="168"/>
                  </a:lnTo>
                  <a:lnTo>
                    <a:pt x="154" y="247"/>
                  </a:lnTo>
                  <a:lnTo>
                    <a:pt x="250" y="105"/>
                  </a:lnTo>
                  <a:lnTo>
                    <a:pt x="271" y="168"/>
                  </a:lnTo>
                  <a:lnTo>
                    <a:pt x="319" y="68"/>
                  </a:lnTo>
                  <a:lnTo>
                    <a:pt x="409" y="242"/>
                  </a:lnTo>
                  <a:lnTo>
                    <a:pt x="377" y="58"/>
                  </a:lnTo>
                  <a:lnTo>
                    <a:pt x="494" y="179"/>
                  </a:lnTo>
                  <a:lnTo>
                    <a:pt x="473" y="58"/>
                  </a:lnTo>
                  <a:lnTo>
                    <a:pt x="531" y="116"/>
                  </a:lnTo>
                  <a:lnTo>
                    <a:pt x="478" y="16"/>
                  </a:lnTo>
                  <a:lnTo>
                    <a:pt x="451" y="58"/>
                  </a:lnTo>
                  <a:lnTo>
                    <a:pt x="377" y="0"/>
                  </a:lnTo>
                  <a:lnTo>
                    <a:pt x="340" y="42"/>
                  </a:lnTo>
                  <a:lnTo>
                    <a:pt x="303" y="5"/>
                  </a:lnTo>
                  <a:lnTo>
                    <a:pt x="197" y="121"/>
                  </a:lnTo>
                  <a:lnTo>
                    <a:pt x="191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60"/>
            <p:cNvSpPr>
              <a:spLocks/>
            </p:cNvSpPr>
            <p:nvPr/>
          </p:nvSpPr>
          <p:spPr bwMode="auto">
            <a:xfrm>
              <a:off x="1038" y="2197"/>
              <a:ext cx="684" cy="290"/>
            </a:xfrm>
            <a:custGeom>
              <a:avLst/>
              <a:gdLst>
                <a:gd name="T0" fmla="*/ 276 w 684"/>
                <a:gd name="T1" fmla="*/ 32 h 290"/>
                <a:gd name="T2" fmla="*/ 148 w 684"/>
                <a:gd name="T3" fmla="*/ 127 h 290"/>
                <a:gd name="T4" fmla="*/ 26 w 684"/>
                <a:gd name="T5" fmla="*/ 227 h 290"/>
                <a:gd name="T6" fmla="*/ 0 w 684"/>
                <a:gd name="T7" fmla="*/ 279 h 290"/>
                <a:gd name="T8" fmla="*/ 169 w 684"/>
                <a:gd name="T9" fmla="*/ 169 h 290"/>
                <a:gd name="T10" fmla="*/ 244 w 684"/>
                <a:gd name="T11" fmla="*/ 184 h 290"/>
                <a:gd name="T12" fmla="*/ 313 w 684"/>
                <a:gd name="T13" fmla="*/ 290 h 290"/>
                <a:gd name="T14" fmla="*/ 329 w 684"/>
                <a:gd name="T15" fmla="*/ 111 h 290"/>
                <a:gd name="T16" fmla="*/ 366 w 684"/>
                <a:gd name="T17" fmla="*/ 174 h 290"/>
                <a:gd name="T18" fmla="*/ 376 w 684"/>
                <a:gd name="T19" fmla="*/ 79 h 290"/>
                <a:gd name="T20" fmla="*/ 440 w 684"/>
                <a:gd name="T21" fmla="*/ 200 h 290"/>
                <a:gd name="T22" fmla="*/ 467 w 684"/>
                <a:gd name="T23" fmla="*/ 84 h 290"/>
                <a:gd name="T24" fmla="*/ 573 w 684"/>
                <a:gd name="T25" fmla="*/ 163 h 290"/>
                <a:gd name="T26" fmla="*/ 663 w 684"/>
                <a:gd name="T27" fmla="*/ 184 h 290"/>
                <a:gd name="T28" fmla="*/ 557 w 684"/>
                <a:gd name="T29" fmla="*/ 84 h 290"/>
                <a:gd name="T30" fmla="*/ 684 w 684"/>
                <a:gd name="T31" fmla="*/ 121 h 290"/>
                <a:gd name="T32" fmla="*/ 583 w 684"/>
                <a:gd name="T33" fmla="*/ 58 h 290"/>
                <a:gd name="T34" fmla="*/ 546 w 684"/>
                <a:gd name="T35" fmla="*/ 5 h 290"/>
                <a:gd name="T36" fmla="*/ 567 w 684"/>
                <a:gd name="T37" fmla="*/ 69 h 290"/>
                <a:gd name="T38" fmla="*/ 451 w 684"/>
                <a:gd name="T39" fmla="*/ 5 h 290"/>
                <a:gd name="T40" fmla="*/ 440 w 684"/>
                <a:gd name="T41" fmla="*/ 95 h 290"/>
                <a:gd name="T42" fmla="*/ 366 w 684"/>
                <a:gd name="T43" fmla="*/ 5 h 290"/>
                <a:gd name="T44" fmla="*/ 350 w 684"/>
                <a:gd name="T45" fmla="*/ 58 h 290"/>
                <a:gd name="T46" fmla="*/ 302 w 684"/>
                <a:gd name="T47" fmla="*/ 0 h 290"/>
                <a:gd name="T48" fmla="*/ 276 w 684"/>
                <a:gd name="T49" fmla="*/ 32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4" h="290">
                  <a:moveTo>
                    <a:pt x="276" y="32"/>
                  </a:moveTo>
                  <a:lnTo>
                    <a:pt x="148" y="127"/>
                  </a:lnTo>
                  <a:lnTo>
                    <a:pt x="26" y="227"/>
                  </a:lnTo>
                  <a:lnTo>
                    <a:pt x="0" y="279"/>
                  </a:lnTo>
                  <a:lnTo>
                    <a:pt x="169" y="169"/>
                  </a:lnTo>
                  <a:lnTo>
                    <a:pt x="244" y="184"/>
                  </a:lnTo>
                  <a:lnTo>
                    <a:pt x="313" y="290"/>
                  </a:lnTo>
                  <a:lnTo>
                    <a:pt x="329" y="111"/>
                  </a:lnTo>
                  <a:lnTo>
                    <a:pt x="366" y="174"/>
                  </a:lnTo>
                  <a:lnTo>
                    <a:pt x="376" y="79"/>
                  </a:lnTo>
                  <a:lnTo>
                    <a:pt x="440" y="200"/>
                  </a:lnTo>
                  <a:lnTo>
                    <a:pt x="467" y="84"/>
                  </a:lnTo>
                  <a:lnTo>
                    <a:pt x="573" y="163"/>
                  </a:lnTo>
                  <a:lnTo>
                    <a:pt x="663" y="184"/>
                  </a:lnTo>
                  <a:lnTo>
                    <a:pt x="557" y="84"/>
                  </a:lnTo>
                  <a:lnTo>
                    <a:pt x="684" y="121"/>
                  </a:lnTo>
                  <a:lnTo>
                    <a:pt x="583" y="58"/>
                  </a:lnTo>
                  <a:lnTo>
                    <a:pt x="546" y="5"/>
                  </a:lnTo>
                  <a:lnTo>
                    <a:pt x="567" y="69"/>
                  </a:lnTo>
                  <a:lnTo>
                    <a:pt x="451" y="5"/>
                  </a:lnTo>
                  <a:lnTo>
                    <a:pt x="440" y="95"/>
                  </a:lnTo>
                  <a:lnTo>
                    <a:pt x="366" y="5"/>
                  </a:lnTo>
                  <a:lnTo>
                    <a:pt x="350" y="58"/>
                  </a:lnTo>
                  <a:lnTo>
                    <a:pt x="302" y="0"/>
                  </a:lnTo>
                  <a:lnTo>
                    <a:pt x="276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61"/>
            <p:cNvSpPr>
              <a:spLocks/>
            </p:cNvSpPr>
            <p:nvPr/>
          </p:nvSpPr>
          <p:spPr bwMode="auto">
            <a:xfrm>
              <a:off x="1542" y="2418"/>
              <a:ext cx="238" cy="169"/>
            </a:xfrm>
            <a:custGeom>
              <a:avLst/>
              <a:gdLst>
                <a:gd name="T0" fmla="*/ 0 w 238"/>
                <a:gd name="T1" fmla="*/ 69 h 169"/>
                <a:gd name="T2" fmla="*/ 53 w 238"/>
                <a:gd name="T3" fmla="*/ 169 h 169"/>
                <a:gd name="T4" fmla="*/ 42 w 238"/>
                <a:gd name="T5" fmla="*/ 42 h 169"/>
                <a:gd name="T6" fmla="*/ 148 w 238"/>
                <a:gd name="T7" fmla="*/ 137 h 169"/>
                <a:gd name="T8" fmla="*/ 111 w 238"/>
                <a:gd name="T9" fmla="*/ 42 h 169"/>
                <a:gd name="T10" fmla="*/ 238 w 238"/>
                <a:gd name="T11" fmla="*/ 85 h 169"/>
                <a:gd name="T12" fmla="*/ 116 w 238"/>
                <a:gd name="T13" fmla="*/ 0 h 169"/>
                <a:gd name="T14" fmla="*/ 90 w 238"/>
                <a:gd name="T15" fmla="*/ 21 h 169"/>
                <a:gd name="T16" fmla="*/ 90 w 238"/>
                <a:gd name="T17" fmla="*/ 48 h 169"/>
                <a:gd name="T18" fmla="*/ 16 w 238"/>
                <a:gd name="T19" fmla="*/ 0 h 169"/>
                <a:gd name="T20" fmla="*/ 0 w 238"/>
                <a:gd name="T21" fmla="*/ 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8" h="169">
                  <a:moveTo>
                    <a:pt x="0" y="69"/>
                  </a:moveTo>
                  <a:lnTo>
                    <a:pt x="53" y="169"/>
                  </a:lnTo>
                  <a:lnTo>
                    <a:pt x="42" y="42"/>
                  </a:lnTo>
                  <a:lnTo>
                    <a:pt x="148" y="137"/>
                  </a:lnTo>
                  <a:lnTo>
                    <a:pt x="111" y="42"/>
                  </a:lnTo>
                  <a:lnTo>
                    <a:pt x="238" y="85"/>
                  </a:lnTo>
                  <a:lnTo>
                    <a:pt x="116" y="0"/>
                  </a:lnTo>
                  <a:lnTo>
                    <a:pt x="90" y="21"/>
                  </a:lnTo>
                  <a:lnTo>
                    <a:pt x="90" y="48"/>
                  </a:lnTo>
                  <a:lnTo>
                    <a:pt x="16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Freeform 62"/>
            <p:cNvSpPr>
              <a:spLocks/>
            </p:cNvSpPr>
            <p:nvPr/>
          </p:nvSpPr>
          <p:spPr bwMode="auto">
            <a:xfrm>
              <a:off x="1627" y="2081"/>
              <a:ext cx="132" cy="137"/>
            </a:xfrm>
            <a:custGeom>
              <a:avLst/>
              <a:gdLst>
                <a:gd name="T0" fmla="*/ 74 w 132"/>
                <a:gd name="T1" fmla="*/ 32 h 137"/>
                <a:gd name="T2" fmla="*/ 132 w 132"/>
                <a:gd name="T3" fmla="*/ 79 h 137"/>
                <a:gd name="T4" fmla="*/ 58 w 132"/>
                <a:gd name="T5" fmla="*/ 69 h 137"/>
                <a:gd name="T6" fmla="*/ 79 w 132"/>
                <a:gd name="T7" fmla="*/ 137 h 137"/>
                <a:gd name="T8" fmla="*/ 5 w 132"/>
                <a:gd name="T9" fmla="*/ 32 h 137"/>
                <a:gd name="T10" fmla="*/ 0 w 132"/>
                <a:gd name="T11" fmla="*/ 0 h 137"/>
                <a:gd name="T12" fmla="*/ 74 w 132"/>
                <a:gd name="T13" fmla="*/ 3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37">
                  <a:moveTo>
                    <a:pt x="74" y="32"/>
                  </a:moveTo>
                  <a:lnTo>
                    <a:pt x="132" y="79"/>
                  </a:lnTo>
                  <a:lnTo>
                    <a:pt x="58" y="69"/>
                  </a:lnTo>
                  <a:lnTo>
                    <a:pt x="79" y="137"/>
                  </a:lnTo>
                  <a:lnTo>
                    <a:pt x="5" y="32"/>
                  </a:lnTo>
                  <a:lnTo>
                    <a:pt x="0" y="0"/>
                  </a:lnTo>
                  <a:lnTo>
                    <a:pt x="7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Freeform 63"/>
            <p:cNvSpPr>
              <a:spLocks/>
            </p:cNvSpPr>
            <p:nvPr/>
          </p:nvSpPr>
          <p:spPr bwMode="auto">
            <a:xfrm>
              <a:off x="1563" y="1802"/>
              <a:ext cx="111" cy="74"/>
            </a:xfrm>
            <a:custGeom>
              <a:avLst/>
              <a:gdLst>
                <a:gd name="T0" fmla="*/ 0 w 111"/>
                <a:gd name="T1" fmla="*/ 0 h 74"/>
                <a:gd name="T2" fmla="*/ 69 w 111"/>
                <a:gd name="T3" fmla="*/ 74 h 74"/>
                <a:gd name="T4" fmla="*/ 64 w 111"/>
                <a:gd name="T5" fmla="*/ 21 h 74"/>
                <a:gd name="T6" fmla="*/ 111 w 111"/>
                <a:gd name="T7" fmla="*/ 27 h 74"/>
                <a:gd name="T8" fmla="*/ 0 w 111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74">
                  <a:moveTo>
                    <a:pt x="0" y="0"/>
                  </a:moveTo>
                  <a:lnTo>
                    <a:pt x="69" y="74"/>
                  </a:lnTo>
                  <a:lnTo>
                    <a:pt x="64" y="21"/>
                  </a:lnTo>
                  <a:lnTo>
                    <a:pt x="111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Freeform 64"/>
            <p:cNvSpPr>
              <a:spLocks/>
            </p:cNvSpPr>
            <p:nvPr/>
          </p:nvSpPr>
          <p:spPr bwMode="auto">
            <a:xfrm>
              <a:off x="1531" y="1550"/>
              <a:ext cx="85" cy="89"/>
            </a:xfrm>
            <a:custGeom>
              <a:avLst/>
              <a:gdLst>
                <a:gd name="T0" fmla="*/ 0 w 85"/>
                <a:gd name="T1" fmla="*/ 0 h 89"/>
                <a:gd name="T2" fmla="*/ 48 w 85"/>
                <a:gd name="T3" fmla="*/ 89 h 89"/>
                <a:gd name="T4" fmla="*/ 37 w 85"/>
                <a:gd name="T5" fmla="*/ 37 h 89"/>
                <a:gd name="T6" fmla="*/ 85 w 85"/>
                <a:gd name="T7" fmla="*/ 42 h 89"/>
                <a:gd name="T8" fmla="*/ 0 w 85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9">
                  <a:moveTo>
                    <a:pt x="0" y="0"/>
                  </a:moveTo>
                  <a:lnTo>
                    <a:pt x="48" y="89"/>
                  </a:lnTo>
                  <a:lnTo>
                    <a:pt x="37" y="37"/>
                  </a:lnTo>
                  <a:lnTo>
                    <a:pt x="85" y="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Freeform 65"/>
            <p:cNvSpPr>
              <a:spLocks/>
            </p:cNvSpPr>
            <p:nvPr/>
          </p:nvSpPr>
          <p:spPr bwMode="auto">
            <a:xfrm>
              <a:off x="1494" y="1350"/>
              <a:ext cx="80" cy="142"/>
            </a:xfrm>
            <a:custGeom>
              <a:avLst/>
              <a:gdLst>
                <a:gd name="T0" fmla="*/ 0 w 80"/>
                <a:gd name="T1" fmla="*/ 63 h 142"/>
                <a:gd name="T2" fmla="*/ 48 w 80"/>
                <a:gd name="T3" fmla="*/ 142 h 142"/>
                <a:gd name="T4" fmla="*/ 37 w 80"/>
                <a:gd name="T5" fmla="*/ 84 h 142"/>
                <a:gd name="T6" fmla="*/ 80 w 80"/>
                <a:gd name="T7" fmla="*/ 105 h 142"/>
                <a:gd name="T8" fmla="*/ 0 w 80"/>
                <a:gd name="T9" fmla="*/ 0 h 142"/>
                <a:gd name="T10" fmla="*/ 0 w 80"/>
                <a:gd name="T11" fmla="*/ 6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142">
                  <a:moveTo>
                    <a:pt x="0" y="63"/>
                  </a:moveTo>
                  <a:lnTo>
                    <a:pt x="48" y="142"/>
                  </a:lnTo>
                  <a:lnTo>
                    <a:pt x="37" y="84"/>
                  </a:lnTo>
                  <a:lnTo>
                    <a:pt x="80" y="105"/>
                  </a:lnTo>
                  <a:lnTo>
                    <a:pt x="0" y="0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Freeform 66"/>
            <p:cNvSpPr>
              <a:spLocks/>
            </p:cNvSpPr>
            <p:nvPr/>
          </p:nvSpPr>
          <p:spPr bwMode="auto">
            <a:xfrm>
              <a:off x="1075" y="2460"/>
              <a:ext cx="419" cy="322"/>
            </a:xfrm>
            <a:custGeom>
              <a:avLst/>
              <a:gdLst>
                <a:gd name="T0" fmla="*/ 207 w 419"/>
                <a:gd name="T1" fmla="*/ 16 h 322"/>
                <a:gd name="T2" fmla="*/ 53 w 419"/>
                <a:gd name="T3" fmla="*/ 137 h 322"/>
                <a:gd name="T4" fmla="*/ 0 w 419"/>
                <a:gd name="T5" fmla="*/ 300 h 322"/>
                <a:gd name="T6" fmla="*/ 127 w 419"/>
                <a:gd name="T7" fmla="*/ 179 h 322"/>
                <a:gd name="T8" fmla="*/ 207 w 419"/>
                <a:gd name="T9" fmla="*/ 127 h 322"/>
                <a:gd name="T10" fmla="*/ 132 w 419"/>
                <a:gd name="T11" fmla="*/ 237 h 322"/>
                <a:gd name="T12" fmla="*/ 42 w 419"/>
                <a:gd name="T13" fmla="*/ 322 h 322"/>
                <a:gd name="T14" fmla="*/ 191 w 419"/>
                <a:gd name="T15" fmla="*/ 253 h 322"/>
                <a:gd name="T16" fmla="*/ 276 w 419"/>
                <a:gd name="T17" fmla="*/ 116 h 322"/>
                <a:gd name="T18" fmla="*/ 286 w 419"/>
                <a:gd name="T19" fmla="*/ 195 h 322"/>
                <a:gd name="T20" fmla="*/ 345 w 419"/>
                <a:gd name="T21" fmla="*/ 43 h 322"/>
                <a:gd name="T22" fmla="*/ 419 w 419"/>
                <a:gd name="T23" fmla="*/ 169 h 322"/>
                <a:gd name="T24" fmla="*/ 345 w 419"/>
                <a:gd name="T25" fmla="*/ 0 h 322"/>
                <a:gd name="T26" fmla="*/ 292 w 419"/>
                <a:gd name="T27" fmla="*/ 79 h 322"/>
                <a:gd name="T28" fmla="*/ 175 w 419"/>
                <a:gd name="T29" fmla="*/ 111 h 322"/>
                <a:gd name="T30" fmla="*/ 207 w 419"/>
                <a:gd name="T31" fmla="*/ 16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9" h="322">
                  <a:moveTo>
                    <a:pt x="207" y="16"/>
                  </a:moveTo>
                  <a:lnTo>
                    <a:pt x="53" y="137"/>
                  </a:lnTo>
                  <a:lnTo>
                    <a:pt x="0" y="300"/>
                  </a:lnTo>
                  <a:lnTo>
                    <a:pt x="127" y="179"/>
                  </a:lnTo>
                  <a:lnTo>
                    <a:pt x="207" y="127"/>
                  </a:lnTo>
                  <a:lnTo>
                    <a:pt x="132" y="237"/>
                  </a:lnTo>
                  <a:lnTo>
                    <a:pt x="42" y="322"/>
                  </a:lnTo>
                  <a:lnTo>
                    <a:pt x="191" y="253"/>
                  </a:lnTo>
                  <a:lnTo>
                    <a:pt x="276" y="116"/>
                  </a:lnTo>
                  <a:lnTo>
                    <a:pt x="286" y="195"/>
                  </a:lnTo>
                  <a:lnTo>
                    <a:pt x="345" y="43"/>
                  </a:lnTo>
                  <a:lnTo>
                    <a:pt x="419" y="169"/>
                  </a:lnTo>
                  <a:lnTo>
                    <a:pt x="345" y="0"/>
                  </a:lnTo>
                  <a:lnTo>
                    <a:pt x="292" y="79"/>
                  </a:lnTo>
                  <a:lnTo>
                    <a:pt x="175" y="111"/>
                  </a:lnTo>
                  <a:lnTo>
                    <a:pt x="20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Freeform 67"/>
            <p:cNvSpPr>
              <a:spLocks/>
            </p:cNvSpPr>
            <p:nvPr/>
          </p:nvSpPr>
          <p:spPr bwMode="auto">
            <a:xfrm>
              <a:off x="995" y="2697"/>
              <a:ext cx="334" cy="374"/>
            </a:xfrm>
            <a:custGeom>
              <a:avLst/>
              <a:gdLst>
                <a:gd name="T0" fmla="*/ 0 w 334"/>
                <a:gd name="T1" fmla="*/ 374 h 374"/>
                <a:gd name="T2" fmla="*/ 138 w 334"/>
                <a:gd name="T3" fmla="*/ 200 h 374"/>
                <a:gd name="T4" fmla="*/ 287 w 334"/>
                <a:gd name="T5" fmla="*/ 58 h 374"/>
                <a:gd name="T6" fmla="*/ 334 w 334"/>
                <a:gd name="T7" fmla="*/ 0 h 374"/>
                <a:gd name="T8" fmla="*/ 287 w 334"/>
                <a:gd name="T9" fmla="*/ 111 h 374"/>
                <a:gd name="T10" fmla="*/ 175 w 334"/>
                <a:gd name="T11" fmla="*/ 248 h 374"/>
                <a:gd name="T12" fmla="*/ 334 w 334"/>
                <a:gd name="T13" fmla="*/ 158 h 374"/>
                <a:gd name="T14" fmla="*/ 255 w 334"/>
                <a:gd name="T15" fmla="*/ 258 h 374"/>
                <a:gd name="T16" fmla="*/ 175 w 334"/>
                <a:gd name="T17" fmla="*/ 316 h 374"/>
                <a:gd name="T18" fmla="*/ 106 w 334"/>
                <a:gd name="T19" fmla="*/ 353 h 374"/>
                <a:gd name="T20" fmla="*/ 0 w 334"/>
                <a:gd name="T21" fmla="*/ 37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374">
                  <a:moveTo>
                    <a:pt x="0" y="374"/>
                  </a:moveTo>
                  <a:lnTo>
                    <a:pt x="138" y="200"/>
                  </a:lnTo>
                  <a:lnTo>
                    <a:pt x="287" y="58"/>
                  </a:lnTo>
                  <a:lnTo>
                    <a:pt x="334" y="0"/>
                  </a:lnTo>
                  <a:lnTo>
                    <a:pt x="287" y="111"/>
                  </a:lnTo>
                  <a:lnTo>
                    <a:pt x="175" y="248"/>
                  </a:lnTo>
                  <a:lnTo>
                    <a:pt x="334" y="158"/>
                  </a:lnTo>
                  <a:lnTo>
                    <a:pt x="255" y="258"/>
                  </a:lnTo>
                  <a:lnTo>
                    <a:pt x="175" y="316"/>
                  </a:lnTo>
                  <a:lnTo>
                    <a:pt x="106" y="353"/>
                  </a:lnTo>
                  <a:lnTo>
                    <a:pt x="0" y="3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Freeform 68"/>
            <p:cNvSpPr>
              <a:spLocks/>
            </p:cNvSpPr>
            <p:nvPr/>
          </p:nvSpPr>
          <p:spPr bwMode="auto">
            <a:xfrm>
              <a:off x="1393" y="2618"/>
              <a:ext cx="90" cy="332"/>
            </a:xfrm>
            <a:custGeom>
              <a:avLst/>
              <a:gdLst>
                <a:gd name="T0" fmla="*/ 0 w 90"/>
                <a:gd name="T1" fmla="*/ 121 h 332"/>
                <a:gd name="T2" fmla="*/ 48 w 90"/>
                <a:gd name="T3" fmla="*/ 0 h 332"/>
                <a:gd name="T4" fmla="*/ 90 w 90"/>
                <a:gd name="T5" fmla="*/ 111 h 332"/>
                <a:gd name="T6" fmla="*/ 58 w 90"/>
                <a:gd name="T7" fmla="*/ 332 h 332"/>
                <a:gd name="T8" fmla="*/ 0 w 90"/>
                <a:gd name="T9" fmla="*/ 121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332">
                  <a:moveTo>
                    <a:pt x="0" y="121"/>
                  </a:moveTo>
                  <a:lnTo>
                    <a:pt x="48" y="0"/>
                  </a:lnTo>
                  <a:lnTo>
                    <a:pt x="90" y="111"/>
                  </a:lnTo>
                  <a:lnTo>
                    <a:pt x="58" y="332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Freeform 69"/>
            <p:cNvSpPr>
              <a:spLocks/>
            </p:cNvSpPr>
            <p:nvPr/>
          </p:nvSpPr>
          <p:spPr bwMode="auto">
            <a:xfrm>
              <a:off x="1526" y="2539"/>
              <a:ext cx="196" cy="200"/>
            </a:xfrm>
            <a:custGeom>
              <a:avLst/>
              <a:gdLst>
                <a:gd name="T0" fmla="*/ 0 w 196"/>
                <a:gd name="T1" fmla="*/ 0 h 200"/>
                <a:gd name="T2" fmla="*/ 63 w 196"/>
                <a:gd name="T3" fmla="*/ 116 h 200"/>
                <a:gd name="T4" fmla="*/ 196 w 196"/>
                <a:gd name="T5" fmla="*/ 200 h 200"/>
                <a:gd name="T6" fmla="*/ 37 w 196"/>
                <a:gd name="T7" fmla="*/ 158 h 200"/>
                <a:gd name="T8" fmla="*/ 0 w 196"/>
                <a:gd name="T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00">
                  <a:moveTo>
                    <a:pt x="0" y="0"/>
                  </a:moveTo>
                  <a:lnTo>
                    <a:pt x="63" y="116"/>
                  </a:lnTo>
                  <a:lnTo>
                    <a:pt x="196" y="200"/>
                  </a:lnTo>
                  <a:lnTo>
                    <a:pt x="37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Freeform 70"/>
            <p:cNvSpPr>
              <a:spLocks/>
            </p:cNvSpPr>
            <p:nvPr/>
          </p:nvSpPr>
          <p:spPr bwMode="auto">
            <a:xfrm>
              <a:off x="1658" y="2571"/>
              <a:ext cx="191" cy="168"/>
            </a:xfrm>
            <a:custGeom>
              <a:avLst/>
              <a:gdLst>
                <a:gd name="T0" fmla="*/ 0 w 191"/>
                <a:gd name="T1" fmla="*/ 0 h 168"/>
                <a:gd name="T2" fmla="*/ 101 w 191"/>
                <a:gd name="T3" fmla="*/ 68 h 168"/>
                <a:gd name="T4" fmla="*/ 191 w 191"/>
                <a:gd name="T5" fmla="*/ 168 h 168"/>
                <a:gd name="T6" fmla="*/ 27 w 191"/>
                <a:gd name="T7" fmla="*/ 79 h 168"/>
                <a:gd name="T8" fmla="*/ 0 w 191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68">
                  <a:moveTo>
                    <a:pt x="0" y="0"/>
                  </a:moveTo>
                  <a:lnTo>
                    <a:pt x="101" y="68"/>
                  </a:lnTo>
                  <a:lnTo>
                    <a:pt x="191" y="168"/>
                  </a:lnTo>
                  <a:lnTo>
                    <a:pt x="27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Freeform 71"/>
            <p:cNvSpPr>
              <a:spLocks/>
            </p:cNvSpPr>
            <p:nvPr/>
          </p:nvSpPr>
          <p:spPr bwMode="auto">
            <a:xfrm>
              <a:off x="1022" y="2903"/>
              <a:ext cx="329" cy="284"/>
            </a:xfrm>
            <a:custGeom>
              <a:avLst/>
              <a:gdLst>
                <a:gd name="T0" fmla="*/ 329 w 329"/>
                <a:gd name="T1" fmla="*/ 0 h 284"/>
                <a:gd name="T2" fmla="*/ 201 w 329"/>
                <a:gd name="T3" fmla="*/ 152 h 284"/>
                <a:gd name="T4" fmla="*/ 0 w 329"/>
                <a:gd name="T5" fmla="*/ 284 h 284"/>
                <a:gd name="T6" fmla="*/ 207 w 329"/>
                <a:gd name="T7" fmla="*/ 189 h 284"/>
                <a:gd name="T8" fmla="*/ 302 w 329"/>
                <a:gd name="T9" fmla="*/ 163 h 284"/>
                <a:gd name="T10" fmla="*/ 329 w 329"/>
                <a:gd name="T11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9" h="284">
                  <a:moveTo>
                    <a:pt x="329" y="0"/>
                  </a:moveTo>
                  <a:lnTo>
                    <a:pt x="201" y="152"/>
                  </a:lnTo>
                  <a:lnTo>
                    <a:pt x="0" y="284"/>
                  </a:lnTo>
                  <a:lnTo>
                    <a:pt x="207" y="189"/>
                  </a:lnTo>
                  <a:lnTo>
                    <a:pt x="302" y="163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Freeform 72"/>
            <p:cNvSpPr>
              <a:spLocks/>
            </p:cNvSpPr>
            <p:nvPr/>
          </p:nvSpPr>
          <p:spPr bwMode="auto">
            <a:xfrm>
              <a:off x="1526" y="2724"/>
              <a:ext cx="414" cy="273"/>
            </a:xfrm>
            <a:custGeom>
              <a:avLst/>
              <a:gdLst>
                <a:gd name="T0" fmla="*/ 0 w 414"/>
                <a:gd name="T1" fmla="*/ 0 h 273"/>
                <a:gd name="T2" fmla="*/ 101 w 414"/>
                <a:gd name="T3" fmla="*/ 63 h 273"/>
                <a:gd name="T4" fmla="*/ 239 w 414"/>
                <a:gd name="T5" fmla="*/ 84 h 273"/>
                <a:gd name="T6" fmla="*/ 345 w 414"/>
                <a:gd name="T7" fmla="*/ 179 h 273"/>
                <a:gd name="T8" fmla="*/ 414 w 414"/>
                <a:gd name="T9" fmla="*/ 273 h 273"/>
                <a:gd name="T10" fmla="*/ 244 w 414"/>
                <a:gd name="T11" fmla="*/ 158 h 273"/>
                <a:gd name="T12" fmla="*/ 106 w 414"/>
                <a:gd name="T13" fmla="*/ 126 h 273"/>
                <a:gd name="T14" fmla="*/ 0 w 414"/>
                <a:gd name="T1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4" h="273">
                  <a:moveTo>
                    <a:pt x="0" y="0"/>
                  </a:moveTo>
                  <a:lnTo>
                    <a:pt x="101" y="63"/>
                  </a:lnTo>
                  <a:lnTo>
                    <a:pt x="239" y="84"/>
                  </a:lnTo>
                  <a:lnTo>
                    <a:pt x="345" y="179"/>
                  </a:lnTo>
                  <a:lnTo>
                    <a:pt x="414" y="273"/>
                  </a:lnTo>
                  <a:lnTo>
                    <a:pt x="244" y="158"/>
                  </a:lnTo>
                  <a:lnTo>
                    <a:pt x="106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Freeform 73"/>
            <p:cNvSpPr>
              <a:spLocks/>
            </p:cNvSpPr>
            <p:nvPr/>
          </p:nvSpPr>
          <p:spPr bwMode="auto">
            <a:xfrm>
              <a:off x="1483" y="2782"/>
              <a:ext cx="159" cy="421"/>
            </a:xfrm>
            <a:custGeom>
              <a:avLst/>
              <a:gdLst>
                <a:gd name="T0" fmla="*/ 27 w 159"/>
                <a:gd name="T1" fmla="*/ 0 h 421"/>
                <a:gd name="T2" fmla="*/ 0 w 159"/>
                <a:gd name="T3" fmla="*/ 184 h 421"/>
                <a:gd name="T4" fmla="*/ 69 w 159"/>
                <a:gd name="T5" fmla="*/ 305 h 421"/>
                <a:gd name="T6" fmla="*/ 159 w 159"/>
                <a:gd name="T7" fmla="*/ 421 h 421"/>
                <a:gd name="T8" fmla="*/ 159 w 159"/>
                <a:gd name="T9" fmla="*/ 321 h 421"/>
                <a:gd name="T10" fmla="*/ 80 w 159"/>
                <a:gd name="T11" fmla="*/ 152 h 421"/>
                <a:gd name="T12" fmla="*/ 69 w 159"/>
                <a:gd name="T13" fmla="*/ 31 h 421"/>
                <a:gd name="T14" fmla="*/ 43 w 159"/>
                <a:gd name="T15" fmla="*/ 79 h 421"/>
                <a:gd name="T16" fmla="*/ 27 w 159"/>
                <a:gd name="T1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" h="421">
                  <a:moveTo>
                    <a:pt x="27" y="0"/>
                  </a:moveTo>
                  <a:lnTo>
                    <a:pt x="0" y="184"/>
                  </a:lnTo>
                  <a:lnTo>
                    <a:pt x="69" y="305"/>
                  </a:lnTo>
                  <a:lnTo>
                    <a:pt x="159" y="421"/>
                  </a:lnTo>
                  <a:lnTo>
                    <a:pt x="159" y="321"/>
                  </a:lnTo>
                  <a:lnTo>
                    <a:pt x="80" y="152"/>
                  </a:lnTo>
                  <a:lnTo>
                    <a:pt x="69" y="31"/>
                  </a:lnTo>
                  <a:lnTo>
                    <a:pt x="43" y="79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70" name="Group 53"/>
          <p:cNvGrpSpPr>
            <a:grpSpLocks noChangeAspect="1"/>
          </p:cNvGrpSpPr>
          <p:nvPr/>
        </p:nvGrpSpPr>
        <p:grpSpPr bwMode="auto">
          <a:xfrm flipH="1">
            <a:off x="1966552" y="1456166"/>
            <a:ext cx="1811122" cy="3680496"/>
            <a:chOff x="990" y="1255"/>
            <a:chExt cx="955" cy="1979"/>
          </a:xfrm>
        </p:grpSpPr>
        <p:sp>
          <p:nvSpPr>
            <p:cNvPr id="171" name="AutoShape 52"/>
            <p:cNvSpPr>
              <a:spLocks noChangeAspect="1" noChangeArrowheads="1" noTextEdit="1"/>
            </p:cNvSpPr>
            <p:nvPr/>
          </p:nvSpPr>
          <p:spPr bwMode="auto">
            <a:xfrm>
              <a:off x="990" y="1255"/>
              <a:ext cx="955" cy="1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Freeform 54"/>
            <p:cNvSpPr>
              <a:spLocks/>
            </p:cNvSpPr>
            <p:nvPr/>
          </p:nvSpPr>
          <p:spPr bwMode="auto">
            <a:xfrm>
              <a:off x="995" y="1271"/>
              <a:ext cx="945" cy="1963"/>
            </a:xfrm>
            <a:custGeom>
              <a:avLst/>
              <a:gdLst>
                <a:gd name="T0" fmla="*/ 162 w 178"/>
                <a:gd name="T1" fmla="*/ 328 h 373"/>
                <a:gd name="T2" fmla="*/ 178 w 178"/>
                <a:gd name="T3" fmla="*/ 328 h 373"/>
                <a:gd name="T4" fmla="*/ 145 w 178"/>
                <a:gd name="T5" fmla="*/ 292 h 373"/>
                <a:gd name="T6" fmla="*/ 158 w 178"/>
                <a:gd name="T7" fmla="*/ 290 h 373"/>
                <a:gd name="T8" fmla="*/ 130 w 178"/>
                <a:gd name="T9" fmla="*/ 262 h 373"/>
                <a:gd name="T10" fmla="*/ 161 w 178"/>
                <a:gd name="T11" fmla="*/ 279 h 373"/>
                <a:gd name="T12" fmla="*/ 124 w 178"/>
                <a:gd name="T13" fmla="*/ 233 h 373"/>
                <a:gd name="T14" fmla="*/ 172 w 178"/>
                <a:gd name="T15" fmla="*/ 240 h 373"/>
                <a:gd name="T16" fmla="*/ 128 w 178"/>
                <a:gd name="T17" fmla="*/ 220 h 373"/>
                <a:gd name="T18" fmla="*/ 158 w 178"/>
                <a:gd name="T19" fmla="*/ 220 h 373"/>
                <a:gd name="T20" fmla="*/ 123 w 178"/>
                <a:gd name="T21" fmla="*/ 197 h 373"/>
                <a:gd name="T22" fmla="*/ 140 w 178"/>
                <a:gd name="T23" fmla="*/ 191 h 373"/>
                <a:gd name="T24" fmla="*/ 158 w 178"/>
                <a:gd name="T25" fmla="*/ 191 h 373"/>
                <a:gd name="T26" fmla="*/ 130 w 178"/>
                <a:gd name="T27" fmla="*/ 167 h 373"/>
                <a:gd name="T28" fmla="*/ 138 w 178"/>
                <a:gd name="T29" fmla="*/ 152 h 373"/>
                <a:gd name="T30" fmla="*/ 145 w 178"/>
                <a:gd name="T31" fmla="*/ 149 h 373"/>
                <a:gd name="T32" fmla="*/ 119 w 178"/>
                <a:gd name="T33" fmla="*/ 132 h 373"/>
                <a:gd name="T34" fmla="*/ 131 w 178"/>
                <a:gd name="T35" fmla="*/ 131 h 373"/>
                <a:gd name="T36" fmla="*/ 131 w 178"/>
                <a:gd name="T37" fmla="*/ 120 h 373"/>
                <a:gd name="T38" fmla="*/ 131 w 178"/>
                <a:gd name="T39" fmla="*/ 111 h 373"/>
                <a:gd name="T40" fmla="*/ 131 w 178"/>
                <a:gd name="T41" fmla="*/ 90 h 373"/>
                <a:gd name="T42" fmla="*/ 131 w 178"/>
                <a:gd name="T43" fmla="*/ 77 h 373"/>
                <a:gd name="T44" fmla="*/ 120 w 178"/>
                <a:gd name="T45" fmla="*/ 62 h 373"/>
                <a:gd name="T46" fmla="*/ 104 w 178"/>
                <a:gd name="T47" fmla="*/ 30 h 373"/>
                <a:gd name="T48" fmla="*/ 89 w 178"/>
                <a:gd name="T49" fmla="*/ 0 h 373"/>
                <a:gd name="T50" fmla="*/ 74 w 178"/>
                <a:gd name="T51" fmla="*/ 30 h 373"/>
                <a:gd name="T52" fmla="*/ 58 w 178"/>
                <a:gd name="T53" fmla="*/ 62 h 373"/>
                <a:gd name="T54" fmla="*/ 47 w 178"/>
                <a:gd name="T55" fmla="*/ 77 h 373"/>
                <a:gd name="T56" fmla="*/ 47 w 178"/>
                <a:gd name="T57" fmla="*/ 90 h 373"/>
                <a:gd name="T58" fmla="*/ 47 w 178"/>
                <a:gd name="T59" fmla="*/ 111 h 373"/>
                <a:gd name="T60" fmla="*/ 47 w 178"/>
                <a:gd name="T61" fmla="*/ 120 h 373"/>
                <a:gd name="T62" fmla="*/ 47 w 178"/>
                <a:gd name="T63" fmla="*/ 131 h 373"/>
                <a:gd name="T64" fmla="*/ 59 w 178"/>
                <a:gd name="T65" fmla="*/ 132 h 373"/>
                <a:gd name="T66" fmla="*/ 33 w 178"/>
                <a:gd name="T67" fmla="*/ 149 h 373"/>
                <a:gd name="T68" fmla="*/ 40 w 178"/>
                <a:gd name="T69" fmla="*/ 152 h 373"/>
                <a:gd name="T70" fmla="*/ 48 w 178"/>
                <a:gd name="T71" fmla="*/ 167 h 373"/>
                <a:gd name="T72" fmla="*/ 20 w 178"/>
                <a:gd name="T73" fmla="*/ 191 h 373"/>
                <a:gd name="T74" fmla="*/ 38 w 178"/>
                <a:gd name="T75" fmla="*/ 191 h 373"/>
                <a:gd name="T76" fmla="*/ 54 w 178"/>
                <a:gd name="T77" fmla="*/ 197 h 373"/>
                <a:gd name="T78" fmla="*/ 20 w 178"/>
                <a:gd name="T79" fmla="*/ 220 h 373"/>
                <a:gd name="T80" fmla="*/ 50 w 178"/>
                <a:gd name="T81" fmla="*/ 220 h 373"/>
                <a:gd name="T82" fmla="*/ 6 w 178"/>
                <a:gd name="T83" fmla="*/ 240 h 373"/>
                <a:gd name="T84" fmla="*/ 54 w 178"/>
                <a:gd name="T85" fmla="*/ 233 h 373"/>
                <a:gd name="T86" fmla="*/ 17 w 178"/>
                <a:gd name="T87" fmla="*/ 279 h 373"/>
                <a:gd name="T88" fmla="*/ 47 w 178"/>
                <a:gd name="T89" fmla="*/ 262 h 373"/>
                <a:gd name="T90" fmla="*/ 20 w 178"/>
                <a:gd name="T91" fmla="*/ 290 h 373"/>
                <a:gd name="T92" fmla="*/ 33 w 178"/>
                <a:gd name="T93" fmla="*/ 292 h 373"/>
                <a:gd name="T94" fmla="*/ 0 w 178"/>
                <a:gd name="T95" fmla="*/ 328 h 373"/>
                <a:gd name="T96" fmla="*/ 16 w 178"/>
                <a:gd name="T97" fmla="*/ 328 h 373"/>
                <a:gd name="T98" fmla="*/ 23 w 178"/>
                <a:gd name="T99" fmla="*/ 335 h 373"/>
                <a:gd name="T100" fmla="*/ 22 w 178"/>
                <a:gd name="T101" fmla="*/ 348 h 373"/>
                <a:gd name="T102" fmla="*/ 26 w 178"/>
                <a:gd name="T103" fmla="*/ 354 h 373"/>
                <a:gd name="T104" fmla="*/ 62 w 178"/>
                <a:gd name="T105" fmla="*/ 341 h 373"/>
                <a:gd name="T106" fmla="*/ 56 w 178"/>
                <a:gd name="T107" fmla="*/ 364 h 373"/>
                <a:gd name="T108" fmla="*/ 75 w 178"/>
                <a:gd name="T109" fmla="*/ 342 h 373"/>
                <a:gd name="T110" fmla="*/ 89 w 178"/>
                <a:gd name="T111" fmla="*/ 373 h 373"/>
                <a:gd name="T112" fmla="*/ 103 w 178"/>
                <a:gd name="T113" fmla="*/ 342 h 373"/>
                <a:gd name="T114" fmla="*/ 122 w 178"/>
                <a:gd name="T115" fmla="*/ 364 h 373"/>
                <a:gd name="T116" fmla="*/ 116 w 178"/>
                <a:gd name="T117" fmla="*/ 341 h 373"/>
                <a:gd name="T118" fmla="*/ 152 w 178"/>
                <a:gd name="T119" fmla="*/ 354 h 373"/>
                <a:gd name="T120" fmla="*/ 156 w 178"/>
                <a:gd name="T121" fmla="*/ 348 h 373"/>
                <a:gd name="T122" fmla="*/ 155 w 178"/>
                <a:gd name="T123" fmla="*/ 335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373">
                  <a:moveTo>
                    <a:pt x="178" y="342"/>
                  </a:moveTo>
                  <a:cubicBezTo>
                    <a:pt x="162" y="328"/>
                    <a:pt x="162" y="328"/>
                    <a:pt x="162" y="328"/>
                  </a:cubicBezTo>
                  <a:cubicBezTo>
                    <a:pt x="149" y="314"/>
                    <a:pt x="149" y="314"/>
                    <a:pt x="149" y="314"/>
                  </a:cubicBezTo>
                  <a:cubicBezTo>
                    <a:pt x="178" y="328"/>
                    <a:pt x="178" y="328"/>
                    <a:pt x="178" y="328"/>
                  </a:cubicBezTo>
                  <a:cubicBezTo>
                    <a:pt x="161" y="309"/>
                    <a:pt x="161" y="309"/>
                    <a:pt x="161" y="309"/>
                  </a:cubicBezTo>
                  <a:cubicBezTo>
                    <a:pt x="145" y="292"/>
                    <a:pt x="145" y="292"/>
                    <a:pt x="145" y="292"/>
                  </a:cubicBezTo>
                  <a:cubicBezTo>
                    <a:pt x="172" y="300"/>
                    <a:pt x="172" y="300"/>
                    <a:pt x="172" y="300"/>
                  </a:cubicBezTo>
                  <a:cubicBezTo>
                    <a:pt x="158" y="290"/>
                    <a:pt x="158" y="290"/>
                    <a:pt x="158" y="290"/>
                  </a:cubicBezTo>
                  <a:cubicBezTo>
                    <a:pt x="144" y="279"/>
                    <a:pt x="144" y="279"/>
                    <a:pt x="144" y="279"/>
                  </a:cubicBezTo>
                  <a:cubicBezTo>
                    <a:pt x="130" y="262"/>
                    <a:pt x="130" y="262"/>
                    <a:pt x="130" y="262"/>
                  </a:cubicBezTo>
                  <a:cubicBezTo>
                    <a:pt x="147" y="264"/>
                    <a:pt x="147" y="264"/>
                    <a:pt x="147" y="264"/>
                  </a:cubicBezTo>
                  <a:cubicBezTo>
                    <a:pt x="161" y="279"/>
                    <a:pt x="161" y="279"/>
                    <a:pt x="161" y="279"/>
                  </a:cubicBezTo>
                  <a:cubicBezTo>
                    <a:pt x="149" y="254"/>
                    <a:pt x="149" y="254"/>
                    <a:pt x="149" y="254"/>
                  </a:cubicBezTo>
                  <a:cubicBezTo>
                    <a:pt x="124" y="233"/>
                    <a:pt x="124" y="233"/>
                    <a:pt x="124" y="233"/>
                  </a:cubicBezTo>
                  <a:cubicBezTo>
                    <a:pt x="142" y="240"/>
                    <a:pt x="142" y="240"/>
                    <a:pt x="142" y="240"/>
                  </a:cubicBezTo>
                  <a:cubicBezTo>
                    <a:pt x="172" y="240"/>
                    <a:pt x="172" y="240"/>
                    <a:pt x="172" y="240"/>
                  </a:cubicBezTo>
                  <a:cubicBezTo>
                    <a:pt x="158" y="233"/>
                    <a:pt x="158" y="233"/>
                    <a:pt x="158" y="233"/>
                  </a:cubicBezTo>
                  <a:cubicBezTo>
                    <a:pt x="128" y="220"/>
                    <a:pt x="128" y="220"/>
                    <a:pt x="128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58" y="220"/>
                    <a:pt x="158" y="220"/>
                    <a:pt x="158" y="220"/>
                  </a:cubicBezTo>
                  <a:cubicBezTo>
                    <a:pt x="138" y="208"/>
                    <a:pt x="138" y="208"/>
                    <a:pt x="138" y="208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58" y="203"/>
                    <a:pt x="158" y="203"/>
                    <a:pt x="158" y="203"/>
                  </a:cubicBezTo>
                  <a:cubicBezTo>
                    <a:pt x="140" y="191"/>
                    <a:pt x="140" y="191"/>
                    <a:pt x="140" y="191"/>
                  </a:cubicBezTo>
                  <a:cubicBezTo>
                    <a:pt x="132" y="184"/>
                    <a:pt x="132" y="184"/>
                    <a:pt x="132" y="184"/>
                  </a:cubicBezTo>
                  <a:cubicBezTo>
                    <a:pt x="158" y="191"/>
                    <a:pt x="158" y="191"/>
                    <a:pt x="158" y="191"/>
                  </a:cubicBezTo>
                  <a:cubicBezTo>
                    <a:pt x="142" y="181"/>
                    <a:pt x="142" y="181"/>
                    <a:pt x="142" y="181"/>
                  </a:cubicBezTo>
                  <a:cubicBezTo>
                    <a:pt x="130" y="167"/>
                    <a:pt x="130" y="167"/>
                    <a:pt x="130" y="167"/>
                  </a:cubicBezTo>
                  <a:cubicBezTo>
                    <a:pt x="152" y="176"/>
                    <a:pt x="152" y="176"/>
                    <a:pt x="152" y="176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45" y="149"/>
                    <a:pt x="145" y="149"/>
                    <a:pt x="145" y="149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19" y="132"/>
                    <a:pt x="119" y="132"/>
                    <a:pt x="119" y="132"/>
                  </a:cubicBezTo>
                  <a:cubicBezTo>
                    <a:pt x="140" y="137"/>
                    <a:pt x="140" y="137"/>
                    <a:pt x="140" y="137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31" y="111"/>
                    <a:pt x="131" y="111"/>
                    <a:pt x="131" y="111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31" y="77"/>
                    <a:pt x="131" y="77"/>
                    <a:pt x="131" y="77"/>
                  </a:cubicBezTo>
                  <a:cubicBezTo>
                    <a:pt x="131" y="77"/>
                    <a:pt x="113" y="70"/>
                    <a:pt x="109" y="62"/>
                  </a:cubicBezTo>
                  <a:cubicBezTo>
                    <a:pt x="105" y="54"/>
                    <a:pt x="120" y="62"/>
                    <a:pt x="120" y="62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8" y="62"/>
                    <a:pt x="73" y="54"/>
                    <a:pt x="69" y="62"/>
                  </a:cubicBezTo>
                  <a:cubicBezTo>
                    <a:pt x="65" y="70"/>
                    <a:pt x="47" y="77"/>
                    <a:pt x="47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47" y="120"/>
                    <a:pt x="47" y="120"/>
                    <a:pt x="47" y="120"/>
                  </a:cubicBezTo>
                  <a:cubicBezTo>
                    <a:pt x="58" y="120"/>
                    <a:pt x="58" y="120"/>
                    <a:pt x="58" y="120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38" y="137"/>
                    <a:pt x="38" y="137"/>
                    <a:pt x="38" y="137"/>
                  </a:cubicBezTo>
                  <a:cubicBezTo>
                    <a:pt x="59" y="132"/>
                    <a:pt x="59" y="132"/>
                    <a:pt x="59" y="132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33" y="149"/>
                    <a:pt x="33" y="149"/>
                    <a:pt x="33" y="149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36" y="181"/>
                    <a:pt x="36" y="181"/>
                    <a:pt x="36" y="181"/>
                  </a:cubicBezTo>
                  <a:cubicBezTo>
                    <a:pt x="20" y="191"/>
                    <a:pt x="20" y="191"/>
                    <a:pt x="20" y="191"/>
                  </a:cubicBezTo>
                  <a:cubicBezTo>
                    <a:pt x="46" y="184"/>
                    <a:pt x="46" y="184"/>
                    <a:pt x="46" y="184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20" y="203"/>
                    <a:pt x="20" y="203"/>
                    <a:pt x="20" y="203"/>
                  </a:cubicBezTo>
                  <a:cubicBezTo>
                    <a:pt x="54" y="197"/>
                    <a:pt x="54" y="197"/>
                    <a:pt x="54" y="197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20" y="220"/>
                    <a:pt x="20" y="220"/>
                    <a:pt x="20" y="220"/>
                  </a:cubicBezTo>
                  <a:cubicBezTo>
                    <a:pt x="34" y="220"/>
                    <a:pt x="34" y="220"/>
                    <a:pt x="34" y="220"/>
                  </a:cubicBezTo>
                  <a:cubicBezTo>
                    <a:pt x="50" y="220"/>
                    <a:pt x="50" y="220"/>
                    <a:pt x="50" y="220"/>
                  </a:cubicBezTo>
                  <a:cubicBezTo>
                    <a:pt x="20" y="233"/>
                    <a:pt x="20" y="233"/>
                    <a:pt x="20" y="233"/>
                  </a:cubicBezTo>
                  <a:cubicBezTo>
                    <a:pt x="6" y="240"/>
                    <a:pt x="6" y="240"/>
                    <a:pt x="6" y="240"/>
                  </a:cubicBezTo>
                  <a:cubicBezTo>
                    <a:pt x="36" y="240"/>
                    <a:pt x="36" y="240"/>
                    <a:pt x="36" y="240"/>
                  </a:cubicBezTo>
                  <a:cubicBezTo>
                    <a:pt x="54" y="233"/>
                    <a:pt x="54" y="233"/>
                    <a:pt x="54" y="233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17" y="279"/>
                    <a:pt x="17" y="279"/>
                    <a:pt x="17" y="279"/>
                  </a:cubicBezTo>
                  <a:cubicBezTo>
                    <a:pt x="31" y="264"/>
                    <a:pt x="31" y="264"/>
                    <a:pt x="31" y="264"/>
                  </a:cubicBezTo>
                  <a:cubicBezTo>
                    <a:pt x="47" y="262"/>
                    <a:pt x="47" y="262"/>
                    <a:pt x="47" y="262"/>
                  </a:cubicBezTo>
                  <a:cubicBezTo>
                    <a:pt x="34" y="279"/>
                    <a:pt x="34" y="279"/>
                    <a:pt x="34" y="279"/>
                  </a:cubicBezTo>
                  <a:cubicBezTo>
                    <a:pt x="20" y="290"/>
                    <a:pt x="20" y="290"/>
                    <a:pt x="20" y="290"/>
                  </a:cubicBezTo>
                  <a:cubicBezTo>
                    <a:pt x="6" y="300"/>
                    <a:pt x="6" y="300"/>
                    <a:pt x="6" y="300"/>
                  </a:cubicBezTo>
                  <a:cubicBezTo>
                    <a:pt x="33" y="292"/>
                    <a:pt x="33" y="292"/>
                    <a:pt x="33" y="292"/>
                  </a:cubicBezTo>
                  <a:cubicBezTo>
                    <a:pt x="17" y="309"/>
                    <a:pt x="17" y="309"/>
                    <a:pt x="17" y="309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9" y="314"/>
                    <a:pt x="29" y="314"/>
                    <a:pt x="29" y="314"/>
                  </a:cubicBezTo>
                  <a:cubicBezTo>
                    <a:pt x="16" y="328"/>
                    <a:pt x="16" y="328"/>
                    <a:pt x="16" y="328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23" y="335"/>
                    <a:pt x="23" y="335"/>
                    <a:pt x="23" y="335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22" y="348"/>
                    <a:pt x="22" y="348"/>
                    <a:pt x="22" y="348"/>
                  </a:cubicBezTo>
                  <a:cubicBezTo>
                    <a:pt x="5" y="364"/>
                    <a:pt x="5" y="364"/>
                    <a:pt x="5" y="364"/>
                  </a:cubicBezTo>
                  <a:cubicBezTo>
                    <a:pt x="26" y="354"/>
                    <a:pt x="26" y="354"/>
                    <a:pt x="26" y="354"/>
                  </a:cubicBezTo>
                  <a:cubicBezTo>
                    <a:pt x="44" y="346"/>
                    <a:pt x="44" y="346"/>
                    <a:pt x="44" y="346"/>
                  </a:cubicBezTo>
                  <a:cubicBezTo>
                    <a:pt x="62" y="341"/>
                    <a:pt x="62" y="341"/>
                    <a:pt x="62" y="341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56" y="364"/>
                    <a:pt x="56" y="364"/>
                    <a:pt x="56" y="364"/>
                  </a:cubicBezTo>
                  <a:cubicBezTo>
                    <a:pt x="69" y="352"/>
                    <a:pt x="69" y="352"/>
                    <a:pt x="69" y="352"/>
                  </a:cubicBezTo>
                  <a:cubicBezTo>
                    <a:pt x="75" y="342"/>
                    <a:pt x="75" y="342"/>
                    <a:pt x="75" y="342"/>
                  </a:cubicBezTo>
                  <a:cubicBezTo>
                    <a:pt x="83" y="364"/>
                    <a:pt x="83" y="364"/>
                    <a:pt x="83" y="364"/>
                  </a:cubicBezTo>
                  <a:cubicBezTo>
                    <a:pt x="89" y="373"/>
                    <a:pt x="89" y="373"/>
                    <a:pt x="89" y="373"/>
                  </a:cubicBezTo>
                  <a:cubicBezTo>
                    <a:pt x="95" y="364"/>
                    <a:pt x="95" y="364"/>
                    <a:pt x="95" y="364"/>
                  </a:cubicBezTo>
                  <a:cubicBezTo>
                    <a:pt x="103" y="342"/>
                    <a:pt x="103" y="342"/>
                    <a:pt x="103" y="342"/>
                  </a:cubicBezTo>
                  <a:cubicBezTo>
                    <a:pt x="109" y="352"/>
                    <a:pt x="109" y="352"/>
                    <a:pt x="109" y="352"/>
                  </a:cubicBezTo>
                  <a:cubicBezTo>
                    <a:pt x="122" y="364"/>
                    <a:pt x="122" y="364"/>
                    <a:pt x="122" y="364"/>
                  </a:cubicBezTo>
                  <a:cubicBezTo>
                    <a:pt x="121" y="355"/>
                    <a:pt x="121" y="355"/>
                    <a:pt x="121" y="355"/>
                  </a:cubicBezTo>
                  <a:cubicBezTo>
                    <a:pt x="116" y="341"/>
                    <a:pt x="116" y="341"/>
                    <a:pt x="116" y="341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52" y="354"/>
                    <a:pt x="152" y="354"/>
                    <a:pt x="152" y="354"/>
                  </a:cubicBezTo>
                  <a:cubicBezTo>
                    <a:pt x="173" y="364"/>
                    <a:pt x="173" y="364"/>
                    <a:pt x="173" y="364"/>
                  </a:cubicBezTo>
                  <a:cubicBezTo>
                    <a:pt x="156" y="348"/>
                    <a:pt x="156" y="348"/>
                    <a:pt x="156" y="348"/>
                  </a:cubicBezTo>
                  <a:cubicBezTo>
                    <a:pt x="133" y="326"/>
                    <a:pt x="133" y="326"/>
                    <a:pt x="133" y="326"/>
                  </a:cubicBezTo>
                  <a:cubicBezTo>
                    <a:pt x="155" y="335"/>
                    <a:pt x="155" y="335"/>
                    <a:pt x="155" y="335"/>
                  </a:cubicBezTo>
                  <a:lnTo>
                    <a:pt x="178" y="342"/>
                  </a:lnTo>
                  <a:close/>
                </a:path>
              </a:pathLst>
            </a:custGeom>
            <a:solidFill>
              <a:srgbClr val="087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Freeform 55"/>
            <p:cNvSpPr>
              <a:spLocks/>
            </p:cNvSpPr>
            <p:nvPr/>
          </p:nvSpPr>
          <p:spPr bwMode="auto">
            <a:xfrm>
              <a:off x="1351" y="1260"/>
              <a:ext cx="127" cy="248"/>
            </a:xfrm>
            <a:custGeom>
              <a:avLst/>
              <a:gdLst>
                <a:gd name="T0" fmla="*/ 116 w 127"/>
                <a:gd name="T1" fmla="*/ 0 h 248"/>
                <a:gd name="T2" fmla="*/ 0 w 127"/>
                <a:gd name="T3" fmla="*/ 179 h 248"/>
                <a:gd name="T4" fmla="*/ 58 w 127"/>
                <a:gd name="T5" fmla="*/ 153 h 248"/>
                <a:gd name="T6" fmla="*/ 21 w 127"/>
                <a:gd name="T7" fmla="*/ 248 h 248"/>
                <a:gd name="T8" fmla="*/ 85 w 127"/>
                <a:gd name="T9" fmla="*/ 153 h 248"/>
                <a:gd name="T10" fmla="*/ 127 w 127"/>
                <a:gd name="T11" fmla="*/ 111 h 248"/>
                <a:gd name="T12" fmla="*/ 116 w 127"/>
                <a:gd name="T13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248">
                  <a:moveTo>
                    <a:pt x="116" y="0"/>
                  </a:moveTo>
                  <a:lnTo>
                    <a:pt x="0" y="179"/>
                  </a:lnTo>
                  <a:lnTo>
                    <a:pt x="58" y="153"/>
                  </a:lnTo>
                  <a:lnTo>
                    <a:pt x="21" y="248"/>
                  </a:lnTo>
                  <a:lnTo>
                    <a:pt x="85" y="153"/>
                  </a:lnTo>
                  <a:lnTo>
                    <a:pt x="127" y="111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56"/>
            <p:cNvSpPr>
              <a:spLocks/>
            </p:cNvSpPr>
            <p:nvPr/>
          </p:nvSpPr>
          <p:spPr bwMode="auto">
            <a:xfrm>
              <a:off x="1282" y="1466"/>
              <a:ext cx="169" cy="200"/>
            </a:xfrm>
            <a:custGeom>
              <a:avLst/>
              <a:gdLst>
                <a:gd name="T0" fmla="*/ 69 w 169"/>
                <a:gd name="T1" fmla="*/ 42 h 200"/>
                <a:gd name="T2" fmla="*/ 0 w 169"/>
                <a:gd name="T3" fmla="*/ 157 h 200"/>
                <a:gd name="T4" fmla="*/ 58 w 169"/>
                <a:gd name="T5" fmla="*/ 136 h 200"/>
                <a:gd name="T6" fmla="*/ 16 w 169"/>
                <a:gd name="T7" fmla="*/ 200 h 200"/>
                <a:gd name="T8" fmla="*/ 95 w 169"/>
                <a:gd name="T9" fmla="*/ 142 h 200"/>
                <a:gd name="T10" fmla="*/ 132 w 169"/>
                <a:gd name="T11" fmla="*/ 52 h 200"/>
                <a:gd name="T12" fmla="*/ 132 w 169"/>
                <a:gd name="T13" fmla="*/ 157 h 200"/>
                <a:gd name="T14" fmla="*/ 169 w 169"/>
                <a:gd name="T15" fmla="*/ 0 h 200"/>
                <a:gd name="T16" fmla="*/ 101 w 169"/>
                <a:gd name="T17" fmla="*/ 57 h 200"/>
                <a:gd name="T18" fmla="*/ 69 w 169"/>
                <a:gd name="T19" fmla="*/ 78 h 200"/>
                <a:gd name="T20" fmla="*/ 69 w 169"/>
                <a:gd name="T21" fmla="*/ 4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9" h="200">
                  <a:moveTo>
                    <a:pt x="69" y="42"/>
                  </a:moveTo>
                  <a:lnTo>
                    <a:pt x="0" y="157"/>
                  </a:lnTo>
                  <a:lnTo>
                    <a:pt x="58" y="136"/>
                  </a:lnTo>
                  <a:lnTo>
                    <a:pt x="16" y="200"/>
                  </a:lnTo>
                  <a:lnTo>
                    <a:pt x="95" y="142"/>
                  </a:lnTo>
                  <a:lnTo>
                    <a:pt x="132" y="52"/>
                  </a:lnTo>
                  <a:lnTo>
                    <a:pt x="132" y="157"/>
                  </a:lnTo>
                  <a:lnTo>
                    <a:pt x="169" y="0"/>
                  </a:lnTo>
                  <a:lnTo>
                    <a:pt x="101" y="57"/>
                  </a:lnTo>
                  <a:lnTo>
                    <a:pt x="69" y="78"/>
                  </a:lnTo>
                  <a:lnTo>
                    <a:pt x="69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Freeform 57"/>
            <p:cNvSpPr>
              <a:spLocks/>
            </p:cNvSpPr>
            <p:nvPr/>
          </p:nvSpPr>
          <p:spPr bwMode="auto">
            <a:xfrm>
              <a:off x="1234" y="1587"/>
              <a:ext cx="308" cy="226"/>
            </a:xfrm>
            <a:custGeom>
              <a:avLst/>
              <a:gdLst>
                <a:gd name="T0" fmla="*/ 265 w 308"/>
                <a:gd name="T1" fmla="*/ 0 h 226"/>
                <a:gd name="T2" fmla="*/ 196 w 308"/>
                <a:gd name="T3" fmla="*/ 115 h 226"/>
                <a:gd name="T4" fmla="*/ 196 w 308"/>
                <a:gd name="T5" fmla="*/ 68 h 226"/>
                <a:gd name="T6" fmla="*/ 143 w 308"/>
                <a:gd name="T7" fmla="*/ 115 h 226"/>
                <a:gd name="T8" fmla="*/ 48 w 308"/>
                <a:gd name="T9" fmla="*/ 168 h 226"/>
                <a:gd name="T10" fmla="*/ 0 w 308"/>
                <a:gd name="T11" fmla="*/ 226 h 226"/>
                <a:gd name="T12" fmla="*/ 101 w 308"/>
                <a:gd name="T13" fmla="*/ 168 h 226"/>
                <a:gd name="T14" fmla="*/ 180 w 308"/>
                <a:gd name="T15" fmla="*/ 131 h 226"/>
                <a:gd name="T16" fmla="*/ 180 w 308"/>
                <a:gd name="T17" fmla="*/ 194 h 226"/>
                <a:gd name="T18" fmla="*/ 244 w 308"/>
                <a:gd name="T19" fmla="*/ 110 h 226"/>
                <a:gd name="T20" fmla="*/ 308 w 308"/>
                <a:gd name="T21" fmla="*/ 179 h 226"/>
                <a:gd name="T22" fmla="*/ 265 w 308"/>
                <a:gd name="T2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8" h="226">
                  <a:moveTo>
                    <a:pt x="265" y="0"/>
                  </a:moveTo>
                  <a:lnTo>
                    <a:pt x="196" y="115"/>
                  </a:lnTo>
                  <a:lnTo>
                    <a:pt x="196" y="68"/>
                  </a:lnTo>
                  <a:lnTo>
                    <a:pt x="143" y="115"/>
                  </a:lnTo>
                  <a:lnTo>
                    <a:pt x="48" y="168"/>
                  </a:lnTo>
                  <a:lnTo>
                    <a:pt x="0" y="226"/>
                  </a:lnTo>
                  <a:lnTo>
                    <a:pt x="101" y="168"/>
                  </a:lnTo>
                  <a:lnTo>
                    <a:pt x="180" y="131"/>
                  </a:lnTo>
                  <a:lnTo>
                    <a:pt x="180" y="194"/>
                  </a:lnTo>
                  <a:lnTo>
                    <a:pt x="244" y="110"/>
                  </a:lnTo>
                  <a:lnTo>
                    <a:pt x="308" y="179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Freeform 58"/>
            <p:cNvSpPr>
              <a:spLocks/>
            </p:cNvSpPr>
            <p:nvPr/>
          </p:nvSpPr>
          <p:spPr bwMode="auto">
            <a:xfrm>
              <a:off x="1170" y="1755"/>
              <a:ext cx="382" cy="237"/>
            </a:xfrm>
            <a:custGeom>
              <a:avLst/>
              <a:gdLst>
                <a:gd name="T0" fmla="*/ 175 w 382"/>
                <a:gd name="T1" fmla="*/ 111 h 237"/>
                <a:gd name="T2" fmla="*/ 75 w 382"/>
                <a:gd name="T3" fmla="*/ 184 h 237"/>
                <a:gd name="T4" fmla="*/ 0 w 382"/>
                <a:gd name="T5" fmla="*/ 237 h 237"/>
                <a:gd name="T6" fmla="*/ 64 w 382"/>
                <a:gd name="T7" fmla="*/ 226 h 237"/>
                <a:gd name="T8" fmla="*/ 197 w 382"/>
                <a:gd name="T9" fmla="*/ 190 h 237"/>
                <a:gd name="T10" fmla="*/ 266 w 382"/>
                <a:gd name="T11" fmla="*/ 100 h 237"/>
                <a:gd name="T12" fmla="*/ 266 w 382"/>
                <a:gd name="T13" fmla="*/ 168 h 237"/>
                <a:gd name="T14" fmla="*/ 292 w 382"/>
                <a:gd name="T15" fmla="*/ 79 h 237"/>
                <a:gd name="T16" fmla="*/ 329 w 382"/>
                <a:gd name="T17" fmla="*/ 158 h 237"/>
                <a:gd name="T18" fmla="*/ 382 w 382"/>
                <a:gd name="T19" fmla="*/ 205 h 237"/>
                <a:gd name="T20" fmla="*/ 340 w 382"/>
                <a:gd name="T21" fmla="*/ 111 h 237"/>
                <a:gd name="T22" fmla="*/ 345 w 382"/>
                <a:gd name="T23" fmla="*/ 79 h 237"/>
                <a:gd name="T24" fmla="*/ 372 w 382"/>
                <a:gd name="T25" fmla="*/ 105 h 237"/>
                <a:gd name="T26" fmla="*/ 329 w 382"/>
                <a:gd name="T27" fmla="*/ 5 h 237"/>
                <a:gd name="T28" fmla="*/ 308 w 382"/>
                <a:gd name="T29" fmla="*/ 68 h 237"/>
                <a:gd name="T30" fmla="*/ 297 w 382"/>
                <a:gd name="T31" fmla="*/ 0 h 237"/>
                <a:gd name="T32" fmla="*/ 218 w 382"/>
                <a:gd name="T33" fmla="*/ 89 h 237"/>
                <a:gd name="T34" fmla="*/ 218 w 382"/>
                <a:gd name="T35" fmla="*/ 21 h 237"/>
                <a:gd name="T36" fmla="*/ 175 w 382"/>
                <a:gd name="T37" fmla="*/ 111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2" h="237">
                  <a:moveTo>
                    <a:pt x="175" y="111"/>
                  </a:moveTo>
                  <a:lnTo>
                    <a:pt x="75" y="184"/>
                  </a:lnTo>
                  <a:lnTo>
                    <a:pt x="0" y="237"/>
                  </a:lnTo>
                  <a:lnTo>
                    <a:pt x="64" y="226"/>
                  </a:lnTo>
                  <a:lnTo>
                    <a:pt x="197" y="190"/>
                  </a:lnTo>
                  <a:lnTo>
                    <a:pt x="266" y="100"/>
                  </a:lnTo>
                  <a:lnTo>
                    <a:pt x="266" y="168"/>
                  </a:lnTo>
                  <a:lnTo>
                    <a:pt x="292" y="79"/>
                  </a:lnTo>
                  <a:lnTo>
                    <a:pt x="329" y="158"/>
                  </a:lnTo>
                  <a:lnTo>
                    <a:pt x="382" y="205"/>
                  </a:lnTo>
                  <a:lnTo>
                    <a:pt x="340" y="111"/>
                  </a:lnTo>
                  <a:lnTo>
                    <a:pt x="345" y="79"/>
                  </a:lnTo>
                  <a:lnTo>
                    <a:pt x="372" y="105"/>
                  </a:lnTo>
                  <a:lnTo>
                    <a:pt x="329" y="5"/>
                  </a:lnTo>
                  <a:lnTo>
                    <a:pt x="308" y="68"/>
                  </a:lnTo>
                  <a:lnTo>
                    <a:pt x="297" y="0"/>
                  </a:lnTo>
                  <a:lnTo>
                    <a:pt x="218" y="89"/>
                  </a:lnTo>
                  <a:lnTo>
                    <a:pt x="218" y="21"/>
                  </a:lnTo>
                  <a:lnTo>
                    <a:pt x="175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Freeform 59"/>
            <p:cNvSpPr>
              <a:spLocks/>
            </p:cNvSpPr>
            <p:nvPr/>
          </p:nvSpPr>
          <p:spPr bwMode="auto">
            <a:xfrm>
              <a:off x="1101" y="1950"/>
              <a:ext cx="531" cy="268"/>
            </a:xfrm>
            <a:custGeom>
              <a:avLst/>
              <a:gdLst>
                <a:gd name="T0" fmla="*/ 191 w 531"/>
                <a:gd name="T1" fmla="*/ 68 h 268"/>
                <a:gd name="T2" fmla="*/ 69 w 531"/>
                <a:gd name="T3" fmla="*/ 158 h 268"/>
                <a:gd name="T4" fmla="*/ 0 w 531"/>
                <a:gd name="T5" fmla="*/ 268 h 268"/>
                <a:gd name="T6" fmla="*/ 96 w 531"/>
                <a:gd name="T7" fmla="*/ 205 h 268"/>
                <a:gd name="T8" fmla="*/ 181 w 531"/>
                <a:gd name="T9" fmla="*/ 168 h 268"/>
                <a:gd name="T10" fmla="*/ 154 w 531"/>
                <a:gd name="T11" fmla="*/ 247 h 268"/>
                <a:gd name="T12" fmla="*/ 250 w 531"/>
                <a:gd name="T13" fmla="*/ 105 h 268"/>
                <a:gd name="T14" fmla="*/ 271 w 531"/>
                <a:gd name="T15" fmla="*/ 168 h 268"/>
                <a:gd name="T16" fmla="*/ 319 w 531"/>
                <a:gd name="T17" fmla="*/ 68 h 268"/>
                <a:gd name="T18" fmla="*/ 409 w 531"/>
                <a:gd name="T19" fmla="*/ 242 h 268"/>
                <a:gd name="T20" fmla="*/ 377 w 531"/>
                <a:gd name="T21" fmla="*/ 58 h 268"/>
                <a:gd name="T22" fmla="*/ 494 w 531"/>
                <a:gd name="T23" fmla="*/ 179 h 268"/>
                <a:gd name="T24" fmla="*/ 473 w 531"/>
                <a:gd name="T25" fmla="*/ 58 h 268"/>
                <a:gd name="T26" fmla="*/ 531 w 531"/>
                <a:gd name="T27" fmla="*/ 116 h 268"/>
                <a:gd name="T28" fmla="*/ 478 w 531"/>
                <a:gd name="T29" fmla="*/ 16 h 268"/>
                <a:gd name="T30" fmla="*/ 451 w 531"/>
                <a:gd name="T31" fmla="*/ 58 h 268"/>
                <a:gd name="T32" fmla="*/ 377 w 531"/>
                <a:gd name="T33" fmla="*/ 0 h 268"/>
                <a:gd name="T34" fmla="*/ 340 w 531"/>
                <a:gd name="T35" fmla="*/ 42 h 268"/>
                <a:gd name="T36" fmla="*/ 303 w 531"/>
                <a:gd name="T37" fmla="*/ 5 h 268"/>
                <a:gd name="T38" fmla="*/ 197 w 531"/>
                <a:gd name="T39" fmla="*/ 121 h 268"/>
                <a:gd name="T40" fmla="*/ 191 w 531"/>
                <a:gd name="T41" fmla="*/ 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1" h="268">
                  <a:moveTo>
                    <a:pt x="191" y="68"/>
                  </a:moveTo>
                  <a:lnTo>
                    <a:pt x="69" y="158"/>
                  </a:lnTo>
                  <a:lnTo>
                    <a:pt x="0" y="268"/>
                  </a:lnTo>
                  <a:lnTo>
                    <a:pt x="96" y="205"/>
                  </a:lnTo>
                  <a:lnTo>
                    <a:pt x="181" y="168"/>
                  </a:lnTo>
                  <a:lnTo>
                    <a:pt x="154" y="247"/>
                  </a:lnTo>
                  <a:lnTo>
                    <a:pt x="250" y="105"/>
                  </a:lnTo>
                  <a:lnTo>
                    <a:pt x="271" y="168"/>
                  </a:lnTo>
                  <a:lnTo>
                    <a:pt x="319" y="68"/>
                  </a:lnTo>
                  <a:lnTo>
                    <a:pt x="409" y="242"/>
                  </a:lnTo>
                  <a:lnTo>
                    <a:pt x="377" y="58"/>
                  </a:lnTo>
                  <a:lnTo>
                    <a:pt x="494" y="179"/>
                  </a:lnTo>
                  <a:lnTo>
                    <a:pt x="473" y="58"/>
                  </a:lnTo>
                  <a:lnTo>
                    <a:pt x="531" y="116"/>
                  </a:lnTo>
                  <a:lnTo>
                    <a:pt x="478" y="16"/>
                  </a:lnTo>
                  <a:lnTo>
                    <a:pt x="451" y="58"/>
                  </a:lnTo>
                  <a:lnTo>
                    <a:pt x="377" y="0"/>
                  </a:lnTo>
                  <a:lnTo>
                    <a:pt x="340" y="42"/>
                  </a:lnTo>
                  <a:lnTo>
                    <a:pt x="303" y="5"/>
                  </a:lnTo>
                  <a:lnTo>
                    <a:pt x="197" y="121"/>
                  </a:lnTo>
                  <a:lnTo>
                    <a:pt x="191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Freeform 60"/>
            <p:cNvSpPr>
              <a:spLocks/>
            </p:cNvSpPr>
            <p:nvPr/>
          </p:nvSpPr>
          <p:spPr bwMode="auto">
            <a:xfrm>
              <a:off x="1038" y="2197"/>
              <a:ext cx="684" cy="290"/>
            </a:xfrm>
            <a:custGeom>
              <a:avLst/>
              <a:gdLst>
                <a:gd name="T0" fmla="*/ 276 w 684"/>
                <a:gd name="T1" fmla="*/ 32 h 290"/>
                <a:gd name="T2" fmla="*/ 148 w 684"/>
                <a:gd name="T3" fmla="*/ 127 h 290"/>
                <a:gd name="T4" fmla="*/ 26 w 684"/>
                <a:gd name="T5" fmla="*/ 227 h 290"/>
                <a:gd name="T6" fmla="*/ 0 w 684"/>
                <a:gd name="T7" fmla="*/ 279 h 290"/>
                <a:gd name="T8" fmla="*/ 169 w 684"/>
                <a:gd name="T9" fmla="*/ 169 h 290"/>
                <a:gd name="T10" fmla="*/ 244 w 684"/>
                <a:gd name="T11" fmla="*/ 184 h 290"/>
                <a:gd name="T12" fmla="*/ 313 w 684"/>
                <a:gd name="T13" fmla="*/ 290 h 290"/>
                <a:gd name="T14" fmla="*/ 329 w 684"/>
                <a:gd name="T15" fmla="*/ 111 h 290"/>
                <a:gd name="T16" fmla="*/ 366 w 684"/>
                <a:gd name="T17" fmla="*/ 174 h 290"/>
                <a:gd name="T18" fmla="*/ 376 w 684"/>
                <a:gd name="T19" fmla="*/ 79 h 290"/>
                <a:gd name="T20" fmla="*/ 440 w 684"/>
                <a:gd name="T21" fmla="*/ 200 h 290"/>
                <a:gd name="T22" fmla="*/ 467 w 684"/>
                <a:gd name="T23" fmla="*/ 84 h 290"/>
                <a:gd name="T24" fmla="*/ 573 w 684"/>
                <a:gd name="T25" fmla="*/ 163 h 290"/>
                <a:gd name="T26" fmla="*/ 663 w 684"/>
                <a:gd name="T27" fmla="*/ 184 h 290"/>
                <a:gd name="T28" fmla="*/ 557 w 684"/>
                <a:gd name="T29" fmla="*/ 84 h 290"/>
                <a:gd name="T30" fmla="*/ 684 w 684"/>
                <a:gd name="T31" fmla="*/ 121 h 290"/>
                <a:gd name="T32" fmla="*/ 583 w 684"/>
                <a:gd name="T33" fmla="*/ 58 h 290"/>
                <a:gd name="T34" fmla="*/ 546 w 684"/>
                <a:gd name="T35" fmla="*/ 5 h 290"/>
                <a:gd name="T36" fmla="*/ 567 w 684"/>
                <a:gd name="T37" fmla="*/ 69 h 290"/>
                <a:gd name="T38" fmla="*/ 451 w 684"/>
                <a:gd name="T39" fmla="*/ 5 h 290"/>
                <a:gd name="T40" fmla="*/ 440 w 684"/>
                <a:gd name="T41" fmla="*/ 95 h 290"/>
                <a:gd name="T42" fmla="*/ 366 w 684"/>
                <a:gd name="T43" fmla="*/ 5 h 290"/>
                <a:gd name="T44" fmla="*/ 350 w 684"/>
                <a:gd name="T45" fmla="*/ 58 h 290"/>
                <a:gd name="T46" fmla="*/ 302 w 684"/>
                <a:gd name="T47" fmla="*/ 0 h 290"/>
                <a:gd name="T48" fmla="*/ 276 w 684"/>
                <a:gd name="T49" fmla="*/ 32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4" h="290">
                  <a:moveTo>
                    <a:pt x="276" y="32"/>
                  </a:moveTo>
                  <a:lnTo>
                    <a:pt x="148" y="127"/>
                  </a:lnTo>
                  <a:lnTo>
                    <a:pt x="26" y="227"/>
                  </a:lnTo>
                  <a:lnTo>
                    <a:pt x="0" y="279"/>
                  </a:lnTo>
                  <a:lnTo>
                    <a:pt x="169" y="169"/>
                  </a:lnTo>
                  <a:lnTo>
                    <a:pt x="244" y="184"/>
                  </a:lnTo>
                  <a:lnTo>
                    <a:pt x="313" y="290"/>
                  </a:lnTo>
                  <a:lnTo>
                    <a:pt x="329" y="111"/>
                  </a:lnTo>
                  <a:lnTo>
                    <a:pt x="366" y="174"/>
                  </a:lnTo>
                  <a:lnTo>
                    <a:pt x="376" y="79"/>
                  </a:lnTo>
                  <a:lnTo>
                    <a:pt x="440" y="200"/>
                  </a:lnTo>
                  <a:lnTo>
                    <a:pt x="467" y="84"/>
                  </a:lnTo>
                  <a:lnTo>
                    <a:pt x="573" y="163"/>
                  </a:lnTo>
                  <a:lnTo>
                    <a:pt x="663" y="184"/>
                  </a:lnTo>
                  <a:lnTo>
                    <a:pt x="557" y="84"/>
                  </a:lnTo>
                  <a:lnTo>
                    <a:pt x="684" y="121"/>
                  </a:lnTo>
                  <a:lnTo>
                    <a:pt x="583" y="58"/>
                  </a:lnTo>
                  <a:lnTo>
                    <a:pt x="546" y="5"/>
                  </a:lnTo>
                  <a:lnTo>
                    <a:pt x="567" y="69"/>
                  </a:lnTo>
                  <a:lnTo>
                    <a:pt x="451" y="5"/>
                  </a:lnTo>
                  <a:lnTo>
                    <a:pt x="440" y="95"/>
                  </a:lnTo>
                  <a:lnTo>
                    <a:pt x="366" y="5"/>
                  </a:lnTo>
                  <a:lnTo>
                    <a:pt x="350" y="58"/>
                  </a:lnTo>
                  <a:lnTo>
                    <a:pt x="302" y="0"/>
                  </a:lnTo>
                  <a:lnTo>
                    <a:pt x="276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Freeform 61"/>
            <p:cNvSpPr>
              <a:spLocks/>
            </p:cNvSpPr>
            <p:nvPr/>
          </p:nvSpPr>
          <p:spPr bwMode="auto">
            <a:xfrm>
              <a:off x="1542" y="2418"/>
              <a:ext cx="238" cy="169"/>
            </a:xfrm>
            <a:custGeom>
              <a:avLst/>
              <a:gdLst>
                <a:gd name="T0" fmla="*/ 0 w 238"/>
                <a:gd name="T1" fmla="*/ 69 h 169"/>
                <a:gd name="T2" fmla="*/ 53 w 238"/>
                <a:gd name="T3" fmla="*/ 169 h 169"/>
                <a:gd name="T4" fmla="*/ 42 w 238"/>
                <a:gd name="T5" fmla="*/ 42 h 169"/>
                <a:gd name="T6" fmla="*/ 148 w 238"/>
                <a:gd name="T7" fmla="*/ 137 h 169"/>
                <a:gd name="T8" fmla="*/ 111 w 238"/>
                <a:gd name="T9" fmla="*/ 42 h 169"/>
                <a:gd name="T10" fmla="*/ 238 w 238"/>
                <a:gd name="T11" fmla="*/ 85 h 169"/>
                <a:gd name="T12" fmla="*/ 116 w 238"/>
                <a:gd name="T13" fmla="*/ 0 h 169"/>
                <a:gd name="T14" fmla="*/ 90 w 238"/>
                <a:gd name="T15" fmla="*/ 21 h 169"/>
                <a:gd name="T16" fmla="*/ 90 w 238"/>
                <a:gd name="T17" fmla="*/ 48 h 169"/>
                <a:gd name="T18" fmla="*/ 16 w 238"/>
                <a:gd name="T19" fmla="*/ 0 h 169"/>
                <a:gd name="T20" fmla="*/ 0 w 238"/>
                <a:gd name="T21" fmla="*/ 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8" h="169">
                  <a:moveTo>
                    <a:pt x="0" y="69"/>
                  </a:moveTo>
                  <a:lnTo>
                    <a:pt x="53" y="169"/>
                  </a:lnTo>
                  <a:lnTo>
                    <a:pt x="42" y="42"/>
                  </a:lnTo>
                  <a:lnTo>
                    <a:pt x="148" y="137"/>
                  </a:lnTo>
                  <a:lnTo>
                    <a:pt x="111" y="42"/>
                  </a:lnTo>
                  <a:lnTo>
                    <a:pt x="238" y="85"/>
                  </a:lnTo>
                  <a:lnTo>
                    <a:pt x="116" y="0"/>
                  </a:lnTo>
                  <a:lnTo>
                    <a:pt x="90" y="21"/>
                  </a:lnTo>
                  <a:lnTo>
                    <a:pt x="90" y="48"/>
                  </a:lnTo>
                  <a:lnTo>
                    <a:pt x="16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Freeform 62"/>
            <p:cNvSpPr>
              <a:spLocks/>
            </p:cNvSpPr>
            <p:nvPr/>
          </p:nvSpPr>
          <p:spPr bwMode="auto">
            <a:xfrm>
              <a:off x="1627" y="2081"/>
              <a:ext cx="132" cy="137"/>
            </a:xfrm>
            <a:custGeom>
              <a:avLst/>
              <a:gdLst>
                <a:gd name="T0" fmla="*/ 74 w 132"/>
                <a:gd name="T1" fmla="*/ 32 h 137"/>
                <a:gd name="T2" fmla="*/ 132 w 132"/>
                <a:gd name="T3" fmla="*/ 79 h 137"/>
                <a:gd name="T4" fmla="*/ 58 w 132"/>
                <a:gd name="T5" fmla="*/ 69 h 137"/>
                <a:gd name="T6" fmla="*/ 79 w 132"/>
                <a:gd name="T7" fmla="*/ 137 h 137"/>
                <a:gd name="T8" fmla="*/ 5 w 132"/>
                <a:gd name="T9" fmla="*/ 32 h 137"/>
                <a:gd name="T10" fmla="*/ 0 w 132"/>
                <a:gd name="T11" fmla="*/ 0 h 137"/>
                <a:gd name="T12" fmla="*/ 74 w 132"/>
                <a:gd name="T13" fmla="*/ 3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37">
                  <a:moveTo>
                    <a:pt x="74" y="32"/>
                  </a:moveTo>
                  <a:lnTo>
                    <a:pt x="132" y="79"/>
                  </a:lnTo>
                  <a:lnTo>
                    <a:pt x="58" y="69"/>
                  </a:lnTo>
                  <a:lnTo>
                    <a:pt x="79" y="137"/>
                  </a:lnTo>
                  <a:lnTo>
                    <a:pt x="5" y="32"/>
                  </a:lnTo>
                  <a:lnTo>
                    <a:pt x="0" y="0"/>
                  </a:lnTo>
                  <a:lnTo>
                    <a:pt x="7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Freeform 63"/>
            <p:cNvSpPr>
              <a:spLocks/>
            </p:cNvSpPr>
            <p:nvPr/>
          </p:nvSpPr>
          <p:spPr bwMode="auto">
            <a:xfrm>
              <a:off x="1563" y="1802"/>
              <a:ext cx="111" cy="74"/>
            </a:xfrm>
            <a:custGeom>
              <a:avLst/>
              <a:gdLst>
                <a:gd name="T0" fmla="*/ 0 w 111"/>
                <a:gd name="T1" fmla="*/ 0 h 74"/>
                <a:gd name="T2" fmla="*/ 69 w 111"/>
                <a:gd name="T3" fmla="*/ 74 h 74"/>
                <a:gd name="T4" fmla="*/ 64 w 111"/>
                <a:gd name="T5" fmla="*/ 21 h 74"/>
                <a:gd name="T6" fmla="*/ 111 w 111"/>
                <a:gd name="T7" fmla="*/ 27 h 74"/>
                <a:gd name="T8" fmla="*/ 0 w 111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74">
                  <a:moveTo>
                    <a:pt x="0" y="0"/>
                  </a:moveTo>
                  <a:lnTo>
                    <a:pt x="69" y="74"/>
                  </a:lnTo>
                  <a:lnTo>
                    <a:pt x="64" y="21"/>
                  </a:lnTo>
                  <a:lnTo>
                    <a:pt x="111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Freeform 64"/>
            <p:cNvSpPr>
              <a:spLocks/>
            </p:cNvSpPr>
            <p:nvPr/>
          </p:nvSpPr>
          <p:spPr bwMode="auto">
            <a:xfrm>
              <a:off x="1531" y="1550"/>
              <a:ext cx="85" cy="89"/>
            </a:xfrm>
            <a:custGeom>
              <a:avLst/>
              <a:gdLst>
                <a:gd name="T0" fmla="*/ 0 w 85"/>
                <a:gd name="T1" fmla="*/ 0 h 89"/>
                <a:gd name="T2" fmla="*/ 48 w 85"/>
                <a:gd name="T3" fmla="*/ 89 h 89"/>
                <a:gd name="T4" fmla="*/ 37 w 85"/>
                <a:gd name="T5" fmla="*/ 37 h 89"/>
                <a:gd name="T6" fmla="*/ 85 w 85"/>
                <a:gd name="T7" fmla="*/ 42 h 89"/>
                <a:gd name="T8" fmla="*/ 0 w 85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9">
                  <a:moveTo>
                    <a:pt x="0" y="0"/>
                  </a:moveTo>
                  <a:lnTo>
                    <a:pt x="48" y="89"/>
                  </a:lnTo>
                  <a:lnTo>
                    <a:pt x="37" y="37"/>
                  </a:lnTo>
                  <a:lnTo>
                    <a:pt x="85" y="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Freeform 65"/>
            <p:cNvSpPr>
              <a:spLocks/>
            </p:cNvSpPr>
            <p:nvPr/>
          </p:nvSpPr>
          <p:spPr bwMode="auto">
            <a:xfrm>
              <a:off x="1494" y="1350"/>
              <a:ext cx="80" cy="142"/>
            </a:xfrm>
            <a:custGeom>
              <a:avLst/>
              <a:gdLst>
                <a:gd name="T0" fmla="*/ 0 w 80"/>
                <a:gd name="T1" fmla="*/ 63 h 142"/>
                <a:gd name="T2" fmla="*/ 48 w 80"/>
                <a:gd name="T3" fmla="*/ 142 h 142"/>
                <a:gd name="T4" fmla="*/ 37 w 80"/>
                <a:gd name="T5" fmla="*/ 84 h 142"/>
                <a:gd name="T6" fmla="*/ 80 w 80"/>
                <a:gd name="T7" fmla="*/ 105 h 142"/>
                <a:gd name="T8" fmla="*/ 0 w 80"/>
                <a:gd name="T9" fmla="*/ 0 h 142"/>
                <a:gd name="T10" fmla="*/ 0 w 80"/>
                <a:gd name="T11" fmla="*/ 6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142">
                  <a:moveTo>
                    <a:pt x="0" y="63"/>
                  </a:moveTo>
                  <a:lnTo>
                    <a:pt x="48" y="142"/>
                  </a:lnTo>
                  <a:lnTo>
                    <a:pt x="37" y="84"/>
                  </a:lnTo>
                  <a:lnTo>
                    <a:pt x="80" y="105"/>
                  </a:lnTo>
                  <a:lnTo>
                    <a:pt x="0" y="0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Freeform 66"/>
            <p:cNvSpPr>
              <a:spLocks/>
            </p:cNvSpPr>
            <p:nvPr/>
          </p:nvSpPr>
          <p:spPr bwMode="auto">
            <a:xfrm>
              <a:off x="1075" y="2460"/>
              <a:ext cx="419" cy="322"/>
            </a:xfrm>
            <a:custGeom>
              <a:avLst/>
              <a:gdLst>
                <a:gd name="T0" fmla="*/ 207 w 419"/>
                <a:gd name="T1" fmla="*/ 16 h 322"/>
                <a:gd name="T2" fmla="*/ 53 w 419"/>
                <a:gd name="T3" fmla="*/ 137 h 322"/>
                <a:gd name="T4" fmla="*/ 0 w 419"/>
                <a:gd name="T5" fmla="*/ 300 h 322"/>
                <a:gd name="T6" fmla="*/ 127 w 419"/>
                <a:gd name="T7" fmla="*/ 179 h 322"/>
                <a:gd name="T8" fmla="*/ 207 w 419"/>
                <a:gd name="T9" fmla="*/ 127 h 322"/>
                <a:gd name="T10" fmla="*/ 132 w 419"/>
                <a:gd name="T11" fmla="*/ 237 h 322"/>
                <a:gd name="T12" fmla="*/ 42 w 419"/>
                <a:gd name="T13" fmla="*/ 322 h 322"/>
                <a:gd name="T14" fmla="*/ 191 w 419"/>
                <a:gd name="T15" fmla="*/ 253 h 322"/>
                <a:gd name="T16" fmla="*/ 276 w 419"/>
                <a:gd name="T17" fmla="*/ 116 h 322"/>
                <a:gd name="T18" fmla="*/ 286 w 419"/>
                <a:gd name="T19" fmla="*/ 195 h 322"/>
                <a:gd name="T20" fmla="*/ 345 w 419"/>
                <a:gd name="T21" fmla="*/ 43 h 322"/>
                <a:gd name="T22" fmla="*/ 419 w 419"/>
                <a:gd name="T23" fmla="*/ 169 h 322"/>
                <a:gd name="T24" fmla="*/ 345 w 419"/>
                <a:gd name="T25" fmla="*/ 0 h 322"/>
                <a:gd name="T26" fmla="*/ 292 w 419"/>
                <a:gd name="T27" fmla="*/ 79 h 322"/>
                <a:gd name="T28" fmla="*/ 175 w 419"/>
                <a:gd name="T29" fmla="*/ 111 h 322"/>
                <a:gd name="T30" fmla="*/ 207 w 419"/>
                <a:gd name="T31" fmla="*/ 16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9" h="322">
                  <a:moveTo>
                    <a:pt x="207" y="16"/>
                  </a:moveTo>
                  <a:lnTo>
                    <a:pt x="53" y="137"/>
                  </a:lnTo>
                  <a:lnTo>
                    <a:pt x="0" y="300"/>
                  </a:lnTo>
                  <a:lnTo>
                    <a:pt x="127" y="179"/>
                  </a:lnTo>
                  <a:lnTo>
                    <a:pt x="207" y="127"/>
                  </a:lnTo>
                  <a:lnTo>
                    <a:pt x="132" y="237"/>
                  </a:lnTo>
                  <a:lnTo>
                    <a:pt x="42" y="322"/>
                  </a:lnTo>
                  <a:lnTo>
                    <a:pt x="191" y="253"/>
                  </a:lnTo>
                  <a:lnTo>
                    <a:pt x="276" y="116"/>
                  </a:lnTo>
                  <a:lnTo>
                    <a:pt x="286" y="195"/>
                  </a:lnTo>
                  <a:lnTo>
                    <a:pt x="345" y="43"/>
                  </a:lnTo>
                  <a:lnTo>
                    <a:pt x="419" y="169"/>
                  </a:lnTo>
                  <a:lnTo>
                    <a:pt x="345" y="0"/>
                  </a:lnTo>
                  <a:lnTo>
                    <a:pt x="292" y="79"/>
                  </a:lnTo>
                  <a:lnTo>
                    <a:pt x="175" y="111"/>
                  </a:lnTo>
                  <a:lnTo>
                    <a:pt x="20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Freeform 67"/>
            <p:cNvSpPr>
              <a:spLocks/>
            </p:cNvSpPr>
            <p:nvPr/>
          </p:nvSpPr>
          <p:spPr bwMode="auto">
            <a:xfrm>
              <a:off x="995" y="2697"/>
              <a:ext cx="334" cy="374"/>
            </a:xfrm>
            <a:custGeom>
              <a:avLst/>
              <a:gdLst>
                <a:gd name="T0" fmla="*/ 0 w 334"/>
                <a:gd name="T1" fmla="*/ 374 h 374"/>
                <a:gd name="T2" fmla="*/ 138 w 334"/>
                <a:gd name="T3" fmla="*/ 200 h 374"/>
                <a:gd name="T4" fmla="*/ 287 w 334"/>
                <a:gd name="T5" fmla="*/ 58 h 374"/>
                <a:gd name="T6" fmla="*/ 334 w 334"/>
                <a:gd name="T7" fmla="*/ 0 h 374"/>
                <a:gd name="T8" fmla="*/ 287 w 334"/>
                <a:gd name="T9" fmla="*/ 111 h 374"/>
                <a:gd name="T10" fmla="*/ 175 w 334"/>
                <a:gd name="T11" fmla="*/ 248 h 374"/>
                <a:gd name="T12" fmla="*/ 334 w 334"/>
                <a:gd name="T13" fmla="*/ 158 h 374"/>
                <a:gd name="T14" fmla="*/ 255 w 334"/>
                <a:gd name="T15" fmla="*/ 258 h 374"/>
                <a:gd name="T16" fmla="*/ 175 w 334"/>
                <a:gd name="T17" fmla="*/ 316 h 374"/>
                <a:gd name="T18" fmla="*/ 106 w 334"/>
                <a:gd name="T19" fmla="*/ 353 h 374"/>
                <a:gd name="T20" fmla="*/ 0 w 334"/>
                <a:gd name="T21" fmla="*/ 37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374">
                  <a:moveTo>
                    <a:pt x="0" y="374"/>
                  </a:moveTo>
                  <a:lnTo>
                    <a:pt x="138" y="200"/>
                  </a:lnTo>
                  <a:lnTo>
                    <a:pt x="287" y="58"/>
                  </a:lnTo>
                  <a:lnTo>
                    <a:pt x="334" y="0"/>
                  </a:lnTo>
                  <a:lnTo>
                    <a:pt x="287" y="111"/>
                  </a:lnTo>
                  <a:lnTo>
                    <a:pt x="175" y="248"/>
                  </a:lnTo>
                  <a:lnTo>
                    <a:pt x="334" y="158"/>
                  </a:lnTo>
                  <a:lnTo>
                    <a:pt x="255" y="258"/>
                  </a:lnTo>
                  <a:lnTo>
                    <a:pt x="175" y="316"/>
                  </a:lnTo>
                  <a:lnTo>
                    <a:pt x="106" y="353"/>
                  </a:lnTo>
                  <a:lnTo>
                    <a:pt x="0" y="3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" name="Freeform 68"/>
            <p:cNvSpPr>
              <a:spLocks/>
            </p:cNvSpPr>
            <p:nvPr/>
          </p:nvSpPr>
          <p:spPr bwMode="auto">
            <a:xfrm>
              <a:off x="1393" y="2618"/>
              <a:ext cx="90" cy="332"/>
            </a:xfrm>
            <a:custGeom>
              <a:avLst/>
              <a:gdLst>
                <a:gd name="T0" fmla="*/ 0 w 90"/>
                <a:gd name="T1" fmla="*/ 121 h 332"/>
                <a:gd name="T2" fmla="*/ 48 w 90"/>
                <a:gd name="T3" fmla="*/ 0 h 332"/>
                <a:gd name="T4" fmla="*/ 90 w 90"/>
                <a:gd name="T5" fmla="*/ 111 h 332"/>
                <a:gd name="T6" fmla="*/ 58 w 90"/>
                <a:gd name="T7" fmla="*/ 332 h 332"/>
                <a:gd name="T8" fmla="*/ 0 w 90"/>
                <a:gd name="T9" fmla="*/ 121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332">
                  <a:moveTo>
                    <a:pt x="0" y="121"/>
                  </a:moveTo>
                  <a:lnTo>
                    <a:pt x="48" y="0"/>
                  </a:lnTo>
                  <a:lnTo>
                    <a:pt x="90" y="111"/>
                  </a:lnTo>
                  <a:lnTo>
                    <a:pt x="58" y="332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" name="Freeform 69"/>
            <p:cNvSpPr>
              <a:spLocks/>
            </p:cNvSpPr>
            <p:nvPr/>
          </p:nvSpPr>
          <p:spPr bwMode="auto">
            <a:xfrm>
              <a:off x="1526" y="2539"/>
              <a:ext cx="196" cy="200"/>
            </a:xfrm>
            <a:custGeom>
              <a:avLst/>
              <a:gdLst>
                <a:gd name="T0" fmla="*/ 0 w 196"/>
                <a:gd name="T1" fmla="*/ 0 h 200"/>
                <a:gd name="T2" fmla="*/ 63 w 196"/>
                <a:gd name="T3" fmla="*/ 116 h 200"/>
                <a:gd name="T4" fmla="*/ 196 w 196"/>
                <a:gd name="T5" fmla="*/ 200 h 200"/>
                <a:gd name="T6" fmla="*/ 37 w 196"/>
                <a:gd name="T7" fmla="*/ 158 h 200"/>
                <a:gd name="T8" fmla="*/ 0 w 196"/>
                <a:gd name="T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00">
                  <a:moveTo>
                    <a:pt x="0" y="0"/>
                  </a:moveTo>
                  <a:lnTo>
                    <a:pt x="63" y="116"/>
                  </a:lnTo>
                  <a:lnTo>
                    <a:pt x="196" y="200"/>
                  </a:lnTo>
                  <a:lnTo>
                    <a:pt x="37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Freeform 70"/>
            <p:cNvSpPr>
              <a:spLocks/>
            </p:cNvSpPr>
            <p:nvPr/>
          </p:nvSpPr>
          <p:spPr bwMode="auto">
            <a:xfrm>
              <a:off x="1658" y="2571"/>
              <a:ext cx="191" cy="168"/>
            </a:xfrm>
            <a:custGeom>
              <a:avLst/>
              <a:gdLst>
                <a:gd name="T0" fmla="*/ 0 w 191"/>
                <a:gd name="T1" fmla="*/ 0 h 168"/>
                <a:gd name="T2" fmla="*/ 101 w 191"/>
                <a:gd name="T3" fmla="*/ 68 h 168"/>
                <a:gd name="T4" fmla="*/ 191 w 191"/>
                <a:gd name="T5" fmla="*/ 168 h 168"/>
                <a:gd name="T6" fmla="*/ 27 w 191"/>
                <a:gd name="T7" fmla="*/ 79 h 168"/>
                <a:gd name="T8" fmla="*/ 0 w 191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68">
                  <a:moveTo>
                    <a:pt x="0" y="0"/>
                  </a:moveTo>
                  <a:lnTo>
                    <a:pt x="101" y="68"/>
                  </a:lnTo>
                  <a:lnTo>
                    <a:pt x="191" y="168"/>
                  </a:lnTo>
                  <a:lnTo>
                    <a:pt x="27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Freeform 71"/>
            <p:cNvSpPr>
              <a:spLocks/>
            </p:cNvSpPr>
            <p:nvPr/>
          </p:nvSpPr>
          <p:spPr bwMode="auto">
            <a:xfrm>
              <a:off x="1022" y="2903"/>
              <a:ext cx="329" cy="284"/>
            </a:xfrm>
            <a:custGeom>
              <a:avLst/>
              <a:gdLst>
                <a:gd name="T0" fmla="*/ 329 w 329"/>
                <a:gd name="T1" fmla="*/ 0 h 284"/>
                <a:gd name="T2" fmla="*/ 201 w 329"/>
                <a:gd name="T3" fmla="*/ 152 h 284"/>
                <a:gd name="T4" fmla="*/ 0 w 329"/>
                <a:gd name="T5" fmla="*/ 284 h 284"/>
                <a:gd name="T6" fmla="*/ 207 w 329"/>
                <a:gd name="T7" fmla="*/ 189 h 284"/>
                <a:gd name="T8" fmla="*/ 302 w 329"/>
                <a:gd name="T9" fmla="*/ 163 h 284"/>
                <a:gd name="T10" fmla="*/ 329 w 329"/>
                <a:gd name="T11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9" h="284">
                  <a:moveTo>
                    <a:pt x="329" y="0"/>
                  </a:moveTo>
                  <a:lnTo>
                    <a:pt x="201" y="152"/>
                  </a:lnTo>
                  <a:lnTo>
                    <a:pt x="0" y="284"/>
                  </a:lnTo>
                  <a:lnTo>
                    <a:pt x="207" y="189"/>
                  </a:lnTo>
                  <a:lnTo>
                    <a:pt x="302" y="163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Freeform 72"/>
            <p:cNvSpPr>
              <a:spLocks/>
            </p:cNvSpPr>
            <p:nvPr/>
          </p:nvSpPr>
          <p:spPr bwMode="auto">
            <a:xfrm>
              <a:off x="1526" y="2724"/>
              <a:ext cx="414" cy="273"/>
            </a:xfrm>
            <a:custGeom>
              <a:avLst/>
              <a:gdLst>
                <a:gd name="T0" fmla="*/ 0 w 414"/>
                <a:gd name="T1" fmla="*/ 0 h 273"/>
                <a:gd name="T2" fmla="*/ 101 w 414"/>
                <a:gd name="T3" fmla="*/ 63 h 273"/>
                <a:gd name="T4" fmla="*/ 239 w 414"/>
                <a:gd name="T5" fmla="*/ 84 h 273"/>
                <a:gd name="T6" fmla="*/ 345 w 414"/>
                <a:gd name="T7" fmla="*/ 179 h 273"/>
                <a:gd name="T8" fmla="*/ 414 w 414"/>
                <a:gd name="T9" fmla="*/ 273 h 273"/>
                <a:gd name="T10" fmla="*/ 244 w 414"/>
                <a:gd name="T11" fmla="*/ 158 h 273"/>
                <a:gd name="T12" fmla="*/ 106 w 414"/>
                <a:gd name="T13" fmla="*/ 126 h 273"/>
                <a:gd name="T14" fmla="*/ 0 w 414"/>
                <a:gd name="T1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4" h="273">
                  <a:moveTo>
                    <a:pt x="0" y="0"/>
                  </a:moveTo>
                  <a:lnTo>
                    <a:pt x="101" y="63"/>
                  </a:lnTo>
                  <a:lnTo>
                    <a:pt x="239" y="84"/>
                  </a:lnTo>
                  <a:lnTo>
                    <a:pt x="345" y="179"/>
                  </a:lnTo>
                  <a:lnTo>
                    <a:pt x="414" y="273"/>
                  </a:lnTo>
                  <a:lnTo>
                    <a:pt x="244" y="158"/>
                  </a:lnTo>
                  <a:lnTo>
                    <a:pt x="106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Freeform 73"/>
            <p:cNvSpPr>
              <a:spLocks/>
            </p:cNvSpPr>
            <p:nvPr/>
          </p:nvSpPr>
          <p:spPr bwMode="auto">
            <a:xfrm>
              <a:off x="1483" y="2782"/>
              <a:ext cx="159" cy="421"/>
            </a:xfrm>
            <a:custGeom>
              <a:avLst/>
              <a:gdLst>
                <a:gd name="T0" fmla="*/ 27 w 159"/>
                <a:gd name="T1" fmla="*/ 0 h 421"/>
                <a:gd name="T2" fmla="*/ 0 w 159"/>
                <a:gd name="T3" fmla="*/ 184 h 421"/>
                <a:gd name="T4" fmla="*/ 69 w 159"/>
                <a:gd name="T5" fmla="*/ 305 h 421"/>
                <a:gd name="T6" fmla="*/ 159 w 159"/>
                <a:gd name="T7" fmla="*/ 421 h 421"/>
                <a:gd name="T8" fmla="*/ 159 w 159"/>
                <a:gd name="T9" fmla="*/ 321 h 421"/>
                <a:gd name="T10" fmla="*/ 80 w 159"/>
                <a:gd name="T11" fmla="*/ 152 h 421"/>
                <a:gd name="T12" fmla="*/ 69 w 159"/>
                <a:gd name="T13" fmla="*/ 31 h 421"/>
                <a:gd name="T14" fmla="*/ 43 w 159"/>
                <a:gd name="T15" fmla="*/ 79 h 421"/>
                <a:gd name="T16" fmla="*/ 27 w 159"/>
                <a:gd name="T1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" h="421">
                  <a:moveTo>
                    <a:pt x="27" y="0"/>
                  </a:moveTo>
                  <a:lnTo>
                    <a:pt x="0" y="184"/>
                  </a:lnTo>
                  <a:lnTo>
                    <a:pt x="69" y="305"/>
                  </a:lnTo>
                  <a:lnTo>
                    <a:pt x="159" y="421"/>
                  </a:lnTo>
                  <a:lnTo>
                    <a:pt x="159" y="321"/>
                  </a:lnTo>
                  <a:lnTo>
                    <a:pt x="80" y="152"/>
                  </a:lnTo>
                  <a:lnTo>
                    <a:pt x="69" y="31"/>
                  </a:lnTo>
                  <a:lnTo>
                    <a:pt x="43" y="79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2" name="Group 53"/>
          <p:cNvGrpSpPr>
            <a:grpSpLocks noChangeAspect="1"/>
          </p:cNvGrpSpPr>
          <p:nvPr/>
        </p:nvGrpSpPr>
        <p:grpSpPr bwMode="auto">
          <a:xfrm flipH="1">
            <a:off x="7664004" y="2254692"/>
            <a:ext cx="1377005" cy="2835282"/>
            <a:chOff x="990" y="1255"/>
            <a:chExt cx="955" cy="1979"/>
          </a:xfrm>
        </p:grpSpPr>
        <p:sp>
          <p:nvSpPr>
            <p:cNvPr id="193" name="AutoShape 52"/>
            <p:cNvSpPr>
              <a:spLocks noChangeAspect="1" noChangeArrowheads="1" noTextEdit="1"/>
            </p:cNvSpPr>
            <p:nvPr/>
          </p:nvSpPr>
          <p:spPr bwMode="auto">
            <a:xfrm>
              <a:off x="990" y="1255"/>
              <a:ext cx="955" cy="1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" name="Freeform 54"/>
            <p:cNvSpPr>
              <a:spLocks/>
            </p:cNvSpPr>
            <p:nvPr/>
          </p:nvSpPr>
          <p:spPr bwMode="auto">
            <a:xfrm>
              <a:off x="995" y="1271"/>
              <a:ext cx="945" cy="1963"/>
            </a:xfrm>
            <a:custGeom>
              <a:avLst/>
              <a:gdLst>
                <a:gd name="T0" fmla="*/ 162 w 178"/>
                <a:gd name="T1" fmla="*/ 328 h 373"/>
                <a:gd name="T2" fmla="*/ 178 w 178"/>
                <a:gd name="T3" fmla="*/ 328 h 373"/>
                <a:gd name="T4" fmla="*/ 145 w 178"/>
                <a:gd name="T5" fmla="*/ 292 h 373"/>
                <a:gd name="T6" fmla="*/ 158 w 178"/>
                <a:gd name="T7" fmla="*/ 290 h 373"/>
                <a:gd name="T8" fmla="*/ 130 w 178"/>
                <a:gd name="T9" fmla="*/ 262 h 373"/>
                <a:gd name="T10" fmla="*/ 161 w 178"/>
                <a:gd name="T11" fmla="*/ 279 h 373"/>
                <a:gd name="T12" fmla="*/ 124 w 178"/>
                <a:gd name="T13" fmla="*/ 233 h 373"/>
                <a:gd name="T14" fmla="*/ 172 w 178"/>
                <a:gd name="T15" fmla="*/ 240 h 373"/>
                <a:gd name="T16" fmla="*/ 128 w 178"/>
                <a:gd name="T17" fmla="*/ 220 h 373"/>
                <a:gd name="T18" fmla="*/ 158 w 178"/>
                <a:gd name="T19" fmla="*/ 220 h 373"/>
                <a:gd name="T20" fmla="*/ 123 w 178"/>
                <a:gd name="T21" fmla="*/ 197 h 373"/>
                <a:gd name="T22" fmla="*/ 140 w 178"/>
                <a:gd name="T23" fmla="*/ 191 h 373"/>
                <a:gd name="T24" fmla="*/ 158 w 178"/>
                <a:gd name="T25" fmla="*/ 191 h 373"/>
                <a:gd name="T26" fmla="*/ 130 w 178"/>
                <a:gd name="T27" fmla="*/ 167 h 373"/>
                <a:gd name="T28" fmla="*/ 138 w 178"/>
                <a:gd name="T29" fmla="*/ 152 h 373"/>
                <a:gd name="T30" fmla="*/ 145 w 178"/>
                <a:gd name="T31" fmla="*/ 149 h 373"/>
                <a:gd name="T32" fmla="*/ 119 w 178"/>
                <a:gd name="T33" fmla="*/ 132 h 373"/>
                <a:gd name="T34" fmla="*/ 131 w 178"/>
                <a:gd name="T35" fmla="*/ 131 h 373"/>
                <a:gd name="T36" fmla="*/ 131 w 178"/>
                <a:gd name="T37" fmla="*/ 120 h 373"/>
                <a:gd name="T38" fmla="*/ 131 w 178"/>
                <a:gd name="T39" fmla="*/ 111 h 373"/>
                <a:gd name="T40" fmla="*/ 131 w 178"/>
                <a:gd name="T41" fmla="*/ 90 h 373"/>
                <a:gd name="T42" fmla="*/ 131 w 178"/>
                <a:gd name="T43" fmla="*/ 77 h 373"/>
                <a:gd name="T44" fmla="*/ 120 w 178"/>
                <a:gd name="T45" fmla="*/ 62 h 373"/>
                <a:gd name="T46" fmla="*/ 104 w 178"/>
                <a:gd name="T47" fmla="*/ 30 h 373"/>
                <a:gd name="T48" fmla="*/ 89 w 178"/>
                <a:gd name="T49" fmla="*/ 0 h 373"/>
                <a:gd name="T50" fmla="*/ 74 w 178"/>
                <a:gd name="T51" fmla="*/ 30 h 373"/>
                <a:gd name="T52" fmla="*/ 58 w 178"/>
                <a:gd name="T53" fmla="*/ 62 h 373"/>
                <a:gd name="T54" fmla="*/ 47 w 178"/>
                <a:gd name="T55" fmla="*/ 77 h 373"/>
                <a:gd name="T56" fmla="*/ 47 w 178"/>
                <a:gd name="T57" fmla="*/ 90 h 373"/>
                <a:gd name="T58" fmla="*/ 47 w 178"/>
                <a:gd name="T59" fmla="*/ 111 h 373"/>
                <a:gd name="T60" fmla="*/ 47 w 178"/>
                <a:gd name="T61" fmla="*/ 120 h 373"/>
                <a:gd name="T62" fmla="*/ 47 w 178"/>
                <a:gd name="T63" fmla="*/ 131 h 373"/>
                <a:gd name="T64" fmla="*/ 59 w 178"/>
                <a:gd name="T65" fmla="*/ 132 h 373"/>
                <a:gd name="T66" fmla="*/ 33 w 178"/>
                <a:gd name="T67" fmla="*/ 149 h 373"/>
                <a:gd name="T68" fmla="*/ 40 w 178"/>
                <a:gd name="T69" fmla="*/ 152 h 373"/>
                <a:gd name="T70" fmla="*/ 48 w 178"/>
                <a:gd name="T71" fmla="*/ 167 h 373"/>
                <a:gd name="T72" fmla="*/ 20 w 178"/>
                <a:gd name="T73" fmla="*/ 191 h 373"/>
                <a:gd name="T74" fmla="*/ 38 w 178"/>
                <a:gd name="T75" fmla="*/ 191 h 373"/>
                <a:gd name="T76" fmla="*/ 54 w 178"/>
                <a:gd name="T77" fmla="*/ 197 h 373"/>
                <a:gd name="T78" fmla="*/ 20 w 178"/>
                <a:gd name="T79" fmla="*/ 220 h 373"/>
                <a:gd name="T80" fmla="*/ 50 w 178"/>
                <a:gd name="T81" fmla="*/ 220 h 373"/>
                <a:gd name="T82" fmla="*/ 6 w 178"/>
                <a:gd name="T83" fmla="*/ 240 h 373"/>
                <a:gd name="T84" fmla="*/ 54 w 178"/>
                <a:gd name="T85" fmla="*/ 233 h 373"/>
                <a:gd name="T86" fmla="*/ 17 w 178"/>
                <a:gd name="T87" fmla="*/ 279 h 373"/>
                <a:gd name="T88" fmla="*/ 47 w 178"/>
                <a:gd name="T89" fmla="*/ 262 h 373"/>
                <a:gd name="T90" fmla="*/ 20 w 178"/>
                <a:gd name="T91" fmla="*/ 290 h 373"/>
                <a:gd name="T92" fmla="*/ 33 w 178"/>
                <a:gd name="T93" fmla="*/ 292 h 373"/>
                <a:gd name="T94" fmla="*/ 0 w 178"/>
                <a:gd name="T95" fmla="*/ 328 h 373"/>
                <a:gd name="T96" fmla="*/ 16 w 178"/>
                <a:gd name="T97" fmla="*/ 328 h 373"/>
                <a:gd name="T98" fmla="*/ 23 w 178"/>
                <a:gd name="T99" fmla="*/ 335 h 373"/>
                <a:gd name="T100" fmla="*/ 22 w 178"/>
                <a:gd name="T101" fmla="*/ 348 h 373"/>
                <a:gd name="T102" fmla="*/ 26 w 178"/>
                <a:gd name="T103" fmla="*/ 354 h 373"/>
                <a:gd name="T104" fmla="*/ 62 w 178"/>
                <a:gd name="T105" fmla="*/ 341 h 373"/>
                <a:gd name="T106" fmla="*/ 56 w 178"/>
                <a:gd name="T107" fmla="*/ 364 h 373"/>
                <a:gd name="T108" fmla="*/ 75 w 178"/>
                <a:gd name="T109" fmla="*/ 342 h 373"/>
                <a:gd name="T110" fmla="*/ 89 w 178"/>
                <a:gd name="T111" fmla="*/ 373 h 373"/>
                <a:gd name="T112" fmla="*/ 103 w 178"/>
                <a:gd name="T113" fmla="*/ 342 h 373"/>
                <a:gd name="T114" fmla="*/ 122 w 178"/>
                <a:gd name="T115" fmla="*/ 364 h 373"/>
                <a:gd name="T116" fmla="*/ 116 w 178"/>
                <a:gd name="T117" fmla="*/ 341 h 373"/>
                <a:gd name="T118" fmla="*/ 152 w 178"/>
                <a:gd name="T119" fmla="*/ 354 h 373"/>
                <a:gd name="T120" fmla="*/ 156 w 178"/>
                <a:gd name="T121" fmla="*/ 348 h 373"/>
                <a:gd name="T122" fmla="*/ 155 w 178"/>
                <a:gd name="T123" fmla="*/ 335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373">
                  <a:moveTo>
                    <a:pt x="178" y="342"/>
                  </a:moveTo>
                  <a:cubicBezTo>
                    <a:pt x="162" y="328"/>
                    <a:pt x="162" y="328"/>
                    <a:pt x="162" y="328"/>
                  </a:cubicBezTo>
                  <a:cubicBezTo>
                    <a:pt x="149" y="314"/>
                    <a:pt x="149" y="314"/>
                    <a:pt x="149" y="314"/>
                  </a:cubicBezTo>
                  <a:cubicBezTo>
                    <a:pt x="178" y="328"/>
                    <a:pt x="178" y="328"/>
                    <a:pt x="178" y="328"/>
                  </a:cubicBezTo>
                  <a:cubicBezTo>
                    <a:pt x="161" y="309"/>
                    <a:pt x="161" y="309"/>
                    <a:pt x="161" y="309"/>
                  </a:cubicBezTo>
                  <a:cubicBezTo>
                    <a:pt x="145" y="292"/>
                    <a:pt x="145" y="292"/>
                    <a:pt x="145" y="292"/>
                  </a:cubicBezTo>
                  <a:cubicBezTo>
                    <a:pt x="172" y="300"/>
                    <a:pt x="172" y="300"/>
                    <a:pt x="172" y="300"/>
                  </a:cubicBezTo>
                  <a:cubicBezTo>
                    <a:pt x="158" y="290"/>
                    <a:pt x="158" y="290"/>
                    <a:pt x="158" y="290"/>
                  </a:cubicBezTo>
                  <a:cubicBezTo>
                    <a:pt x="144" y="279"/>
                    <a:pt x="144" y="279"/>
                    <a:pt x="144" y="279"/>
                  </a:cubicBezTo>
                  <a:cubicBezTo>
                    <a:pt x="130" y="262"/>
                    <a:pt x="130" y="262"/>
                    <a:pt x="130" y="262"/>
                  </a:cubicBezTo>
                  <a:cubicBezTo>
                    <a:pt x="147" y="264"/>
                    <a:pt x="147" y="264"/>
                    <a:pt x="147" y="264"/>
                  </a:cubicBezTo>
                  <a:cubicBezTo>
                    <a:pt x="161" y="279"/>
                    <a:pt x="161" y="279"/>
                    <a:pt x="161" y="279"/>
                  </a:cubicBezTo>
                  <a:cubicBezTo>
                    <a:pt x="149" y="254"/>
                    <a:pt x="149" y="254"/>
                    <a:pt x="149" y="254"/>
                  </a:cubicBezTo>
                  <a:cubicBezTo>
                    <a:pt x="124" y="233"/>
                    <a:pt x="124" y="233"/>
                    <a:pt x="124" y="233"/>
                  </a:cubicBezTo>
                  <a:cubicBezTo>
                    <a:pt x="142" y="240"/>
                    <a:pt x="142" y="240"/>
                    <a:pt x="142" y="240"/>
                  </a:cubicBezTo>
                  <a:cubicBezTo>
                    <a:pt x="172" y="240"/>
                    <a:pt x="172" y="240"/>
                    <a:pt x="172" y="240"/>
                  </a:cubicBezTo>
                  <a:cubicBezTo>
                    <a:pt x="158" y="233"/>
                    <a:pt x="158" y="233"/>
                    <a:pt x="158" y="233"/>
                  </a:cubicBezTo>
                  <a:cubicBezTo>
                    <a:pt x="128" y="220"/>
                    <a:pt x="128" y="220"/>
                    <a:pt x="128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58" y="220"/>
                    <a:pt x="158" y="220"/>
                    <a:pt x="158" y="220"/>
                  </a:cubicBezTo>
                  <a:cubicBezTo>
                    <a:pt x="138" y="208"/>
                    <a:pt x="138" y="208"/>
                    <a:pt x="138" y="208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58" y="203"/>
                    <a:pt x="158" y="203"/>
                    <a:pt x="158" y="203"/>
                  </a:cubicBezTo>
                  <a:cubicBezTo>
                    <a:pt x="140" y="191"/>
                    <a:pt x="140" y="191"/>
                    <a:pt x="140" y="191"/>
                  </a:cubicBezTo>
                  <a:cubicBezTo>
                    <a:pt x="132" y="184"/>
                    <a:pt x="132" y="184"/>
                    <a:pt x="132" y="184"/>
                  </a:cubicBezTo>
                  <a:cubicBezTo>
                    <a:pt x="158" y="191"/>
                    <a:pt x="158" y="191"/>
                    <a:pt x="158" y="191"/>
                  </a:cubicBezTo>
                  <a:cubicBezTo>
                    <a:pt x="142" y="181"/>
                    <a:pt x="142" y="181"/>
                    <a:pt x="142" y="181"/>
                  </a:cubicBezTo>
                  <a:cubicBezTo>
                    <a:pt x="130" y="167"/>
                    <a:pt x="130" y="167"/>
                    <a:pt x="130" y="167"/>
                  </a:cubicBezTo>
                  <a:cubicBezTo>
                    <a:pt x="152" y="176"/>
                    <a:pt x="152" y="176"/>
                    <a:pt x="152" y="176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45" y="149"/>
                    <a:pt x="145" y="149"/>
                    <a:pt x="145" y="149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19" y="132"/>
                    <a:pt x="119" y="132"/>
                    <a:pt x="119" y="132"/>
                  </a:cubicBezTo>
                  <a:cubicBezTo>
                    <a:pt x="140" y="137"/>
                    <a:pt x="140" y="137"/>
                    <a:pt x="140" y="137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31" y="111"/>
                    <a:pt x="131" y="111"/>
                    <a:pt x="131" y="111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31" y="77"/>
                    <a:pt x="131" y="77"/>
                    <a:pt x="131" y="77"/>
                  </a:cubicBezTo>
                  <a:cubicBezTo>
                    <a:pt x="131" y="77"/>
                    <a:pt x="113" y="70"/>
                    <a:pt x="109" y="62"/>
                  </a:cubicBezTo>
                  <a:cubicBezTo>
                    <a:pt x="105" y="54"/>
                    <a:pt x="120" y="62"/>
                    <a:pt x="120" y="62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8" y="62"/>
                    <a:pt x="73" y="54"/>
                    <a:pt x="69" y="62"/>
                  </a:cubicBezTo>
                  <a:cubicBezTo>
                    <a:pt x="65" y="70"/>
                    <a:pt x="47" y="77"/>
                    <a:pt x="47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47" y="120"/>
                    <a:pt x="47" y="120"/>
                    <a:pt x="47" y="120"/>
                  </a:cubicBezTo>
                  <a:cubicBezTo>
                    <a:pt x="58" y="120"/>
                    <a:pt x="58" y="120"/>
                    <a:pt x="58" y="120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38" y="137"/>
                    <a:pt x="38" y="137"/>
                    <a:pt x="38" y="137"/>
                  </a:cubicBezTo>
                  <a:cubicBezTo>
                    <a:pt x="59" y="132"/>
                    <a:pt x="59" y="132"/>
                    <a:pt x="59" y="132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33" y="149"/>
                    <a:pt x="33" y="149"/>
                    <a:pt x="33" y="149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36" y="181"/>
                    <a:pt x="36" y="181"/>
                    <a:pt x="36" y="181"/>
                  </a:cubicBezTo>
                  <a:cubicBezTo>
                    <a:pt x="20" y="191"/>
                    <a:pt x="20" y="191"/>
                    <a:pt x="20" y="191"/>
                  </a:cubicBezTo>
                  <a:cubicBezTo>
                    <a:pt x="46" y="184"/>
                    <a:pt x="46" y="184"/>
                    <a:pt x="46" y="184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20" y="203"/>
                    <a:pt x="20" y="203"/>
                    <a:pt x="20" y="203"/>
                  </a:cubicBezTo>
                  <a:cubicBezTo>
                    <a:pt x="54" y="197"/>
                    <a:pt x="54" y="197"/>
                    <a:pt x="54" y="197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20" y="220"/>
                    <a:pt x="20" y="220"/>
                    <a:pt x="20" y="220"/>
                  </a:cubicBezTo>
                  <a:cubicBezTo>
                    <a:pt x="34" y="220"/>
                    <a:pt x="34" y="220"/>
                    <a:pt x="34" y="220"/>
                  </a:cubicBezTo>
                  <a:cubicBezTo>
                    <a:pt x="50" y="220"/>
                    <a:pt x="50" y="220"/>
                    <a:pt x="50" y="220"/>
                  </a:cubicBezTo>
                  <a:cubicBezTo>
                    <a:pt x="20" y="233"/>
                    <a:pt x="20" y="233"/>
                    <a:pt x="20" y="233"/>
                  </a:cubicBezTo>
                  <a:cubicBezTo>
                    <a:pt x="6" y="240"/>
                    <a:pt x="6" y="240"/>
                    <a:pt x="6" y="240"/>
                  </a:cubicBezTo>
                  <a:cubicBezTo>
                    <a:pt x="36" y="240"/>
                    <a:pt x="36" y="240"/>
                    <a:pt x="36" y="240"/>
                  </a:cubicBezTo>
                  <a:cubicBezTo>
                    <a:pt x="54" y="233"/>
                    <a:pt x="54" y="233"/>
                    <a:pt x="54" y="233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17" y="279"/>
                    <a:pt x="17" y="279"/>
                    <a:pt x="17" y="279"/>
                  </a:cubicBezTo>
                  <a:cubicBezTo>
                    <a:pt x="31" y="264"/>
                    <a:pt x="31" y="264"/>
                    <a:pt x="31" y="264"/>
                  </a:cubicBezTo>
                  <a:cubicBezTo>
                    <a:pt x="47" y="262"/>
                    <a:pt x="47" y="262"/>
                    <a:pt x="47" y="262"/>
                  </a:cubicBezTo>
                  <a:cubicBezTo>
                    <a:pt x="34" y="279"/>
                    <a:pt x="34" y="279"/>
                    <a:pt x="34" y="279"/>
                  </a:cubicBezTo>
                  <a:cubicBezTo>
                    <a:pt x="20" y="290"/>
                    <a:pt x="20" y="290"/>
                    <a:pt x="20" y="290"/>
                  </a:cubicBezTo>
                  <a:cubicBezTo>
                    <a:pt x="6" y="300"/>
                    <a:pt x="6" y="300"/>
                    <a:pt x="6" y="300"/>
                  </a:cubicBezTo>
                  <a:cubicBezTo>
                    <a:pt x="33" y="292"/>
                    <a:pt x="33" y="292"/>
                    <a:pt x="33" y="292"/>
                  </a:cubicBezTo>
                  <a:cubicBezTo>
                    <a:pt x="17" y="309"/>
                    <a:pt x="17" y="309"/>
                    <a:pt x="17" y="309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9" y="314"/>
                    <a:pt x="29" y="314"/>
                    <a:pt x="29" y="314"/>
                  </a:cubicBezTo>
                  <a:cubicBezTo>
                    <a:pt x="16" y="328"/>
                    <a:pt x="16" y="328"/>
                    <a:pt x="16" y="328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23" y="335"/>
                    <a:pt x="23" y="335"/>
                    <a:pt x="23" y="335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22" y="348"/>
                    <a:pt x="22" y="348"/>
                    <a:pt x="22" y="348"/>
                  </a:cubicBezTo>
                  <a:cubicBezTo>
                    <a:pt x="5" y="364"/>
                    <a:pt x="5" y="364"/>
                    <a:pt x="5" y="364"/>
                  </a:cubicBezTo>
                  <a:cubicBezTo>
                    <a:pt x="26" y="354"/>
                    <a:pt x="26" y="354"/>
                    <a:pt x="26" y="354"/>
                  </a:cubicBezTo>
                  <a:cubicBezTo>
                    <a:pt x="44" y="346"/>
                    <a:pt x="44" y="346"/>
                    <a:pt x="44" y="346"/>
                  </a:cubicBezTo>
                  <a:cubicBezTo>
                    <a:pt x="62" y="341"/>
                    <a:pt x="62" y="341"/>
                    <a:pt x="62" y="341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56" y="364"/>
                    <a:pt x="56" y="364"/>
                    <a:pt x="56" y="364"/>
                  </a:cubicBezTo>
                  <a:cubicBezTo>
                    <a:pt x="69" y="352"/>
                    <a:pt x="69" y="352"/>
                    <a:pt x="69" y="352"/>
                  </a:cubicBezTo>
                  <a:cubicBezTo>
                    <a:pt x="75" y="342"/>
                    <a:pt x="75" y="342"/>
                    <a:pt x="75" y="342"/>
                  </a:cubicBezTo>
                  <a:cubicBezTo>
                    <a:pt x="83" y="364"/>
                    <a:pt x="83" y="364"/>
                    <a:pt x="83" y="364"/>
                  </a:cubicBezTo>
                  <a:cubicBezTo>
                    <a:pt x="89" y="373"/>
                    <a:pt x="89" y="373"/>
                    <a:pt x="89" y="373"/>
                  </a:cubicBezTo>
                  <a:cubicBezTo>
                    <a:pt x="95" y="364"/>
                    <a:pt x="95" y="364"/>
                    <a:pt x="95" y="364"/>
                  </a:cubicBezTo>
                  <a:cubicBezTo>
                    <a:pt x="103" y="342"/>
                    <a:pt x="103" y="342"/>
                    <a:pt x="103" y="342"/>
                  </a:cubicBezTo>
                  <a:cubicBezTo>
                    <a:pt x="109" y="352"/>
                    <a:pt x="109" y="352"/>
                    <a:pt x="109" y="352"/>
                  </a:cubicBezTo>
                  <a:cubicBezTo>
                    <a:pt x="122" y="364"/>
                    <a:pt x="122" y="364"/>
                    <a:pt x="122" y="364"/>
                  </a:cubicBezTo>
                  <a:cubicBezTo>
                    <a:pt x="121" y="355"/>
                    <a:pt x="121" y="355"/>
                    <a:pt x="121" y="355"/>
                  </a:cubicBezTo>
                  <a:cubicBezTo>
                    <a:pt x="116" y="341"/>
                    <a:pt x="116" y="341"/>
                    <a:pt x="116" y="341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52" y="354"/>
                    <a:pt x="152" y="354"/>
                    <a:pt x="152" y="354"/>
                  </a:cubicBezTo>
                  <a:cubicBezTo>
                    <a:pt x="173" y="364"/>
                    <a:pt x="173" y="364"/>
                    <a:pt x="173" y="364"/>
                  </a:cubicBezTo>
                  <a:cubicBezTo>
                    <a:pt x="156" y="348"/>
                    <a:pt x="156" y="348"/>
                    <a:pt x="156" y="348"/>
                  </a:cubicBezTo>
                  <a:cubicBezTo>
                    <a:pt x="133" y="326"/>
                    <a:pt x="133" y="326"/>
                    <a:pt x="133" y="326"/>
                  </a:cubicBezTo>
                  <a:cubicBezTo>
                    <a:pt x="155" y="335"/>
                    <a:pt x="155" y="335"/>
                    <a:pt x="155" y="335"/>
                  </a:cubicBezTo>
                  <a:lnTo>
                    <a:pt x="178" y="342"/>
                  </a:lnTo>
                  <a:close/>
                </a:path>
              </a:pathLst>
            </a:custGeom>
            <a:solidFill>
              <a:srgbClr val="087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Freeform 55"/>
            <p:cNvSpPr>
              <a:spLocks/>
            </p:cNvSpPr>
            <p:nvPr/>
          </p:nvSpPr>
          <p:spPr bwMode="auto">
            <a:xfrm>
              <a:off x="1351" y="1260"/>
              <a:ext cx="127" cy="248"/>
            </a:xfrm>
            <a:custGeom>
              <a:avLst/>
              <a:gdLst>
                <a:gd name="T0" fmla="*/ 116 w 127"/>
                <a:gd name="T1" fmla="*/ 0 h 248"/>
                <a:gd name="T2" fmla="*/ 0 w 127"/>
                <a:gd name="T3" fmla="*/ 179 h 248"/>
                <a:gd name="T4" fmla="*/ 58 w 127"/>
                <a:gd name="T5" fmla="*/ 153 h 248"/>
                <a:gd name="T6" fmla="*/ 21 w 127"/>
                <a:gd name="T7" fmla="*/ 248 h 248"/>
                <a:gd name="T8" fmla="*/ 85 w 127"/>
                <a:gd name="T9" fmla="*/ 153 h 248"/>
                <a:gd name="T10" fmla="*/ 127 w 127"/>
                <a:gd name="T11" fmla="*/ 111 h 248"/>
                <a:gd name="T12" fmla="*/ 116 w 127"/>
                <a:gd name="T13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248">
                  <a:moveTo>
                    <a:pt x="116" y="0"/>
                  </a:moveTo>
                  <a:lnTo>
                    <a:pt x="0" y="179"/>
                  </a:lnTo>
                  <a:lnTo>
                    <a:pt x="58" y="153"/>
                  </a:lnTo>
                  <a:lnTo>
                    <a:pt x="21" y="248"/>
                  </a:lnTo>
                  <a:lnTo>
                    <a:pt x="85" y="153"/>
                  </a:lnTo>
                  <a:lnTo>
                    <a:pt x="127" y="111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Freeform 56"/>
            <p:cNvSpPr>
              <a:spLocks/>
            </p:cNvSpPr>
            <p:nvPr/>
          </p:nvSpPr>
          <p:spPr bwMode="auto">
            <a:xfrm>
              <a:off x="1282" y="1466"/>
              <a:ext cx="169" cy="200"/>
            </a:xfrm>
            <a:custGeom>
              <a:avLst/>
              <a:gdLst>
                <a:gd name="T0" fmla="*/ 69 w 169"/>
                <a:gd name="T1" fmla="*/ 42 h 200"/>
                <a:gd name="T2" fmla="*/ 0 w 169"/>
                <a:gd name="T3" fmla="*/ 157 h 200"/>
                <a:gd name="T4" fmla="*/ 58 w 169"/>
                <a:gd name="T5" fmla="*/ 136 h 200"/>
                <a:gd name="T6" fmla="*/ 16 w 169"/>
                <a:gd name="T7" fmla="*/ 200 h 200"/>
                <a:gd name="T8" fmla="*/ 95 w 169"/>
                <a:gd name="T9" fmla="*/ 142 h 200"/>
                <a:gd name="T10" fmla="*/ 132 w 169"/>
                <a:gd name="T11" fmla="*/ 52 h 200"/>
                <a:gd name="T12" fmla="*/ 132 w 169"/>
                <a:gd name="T13" fmla="*/ 157 h 200"/>
                <a:gd name="T14" fmla="*/ 169 w 169"/>
                <a:gd name="T15" fmla="*/ 0 h 200"/>
                <a:gd name="T16" fmla="*/ 101 w 169"/>
                <a:gd name="T17" fmla="*/ 57 h 200"/>
                <a:gd name="T18" fmla="*/ 69 w 169"/>
                <a:gd name="T19" fmla="*/ 78 h 200"/>
                <a:gd name="T20" fmla="*/ 69 w 169"/>
                <a:gd name="T21" fmla="*/ 4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9" h="200">
                  <a:moveTo>
                    <a:pt x="69" y="42"/>
                  </a:moveTo>
                  <a:lnTo>
                    <a:pt x="0" y="157"/>
                  </a:lnTo>
                  <a:lnTo>
                    <a:pt x="58" y="136"/>
                  </a:lnTo>
                  <a:lnTo>
                    <a:pt x="16" y="200"/>
                  </a:lnTo>
                  <a:lnTo>
                    <a:pt x="95" y="142"/>
                  </a:lnTo>
                  <a:lnTo>
                    <a:pt x="132" y="52"/>
                  </a:lnTo>
                  <a:lnTo>
                    <a:pt x="132" y="157"/>
                  </a:lnTo>
                  <a:lnTo>
                    <a:pt x="169" y="0"/>
                  </a:lnTo>
                  <a:lnTo>
                    <a:pt x="101" y="57"/>
                  </a:lnTo>
                  <a:lnTo>
                    <a:pt x="69" y="78"/>
                  </a:lnTo>
                  <a:lnTo>
                    <a:pt x="69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" name="Freeform 57"/>
            <p:cNvSpPr>
              <a:spLocks/>
            </p:cNvSpPr>
            <p:nvPr/>
          </p:nvSpPr>
          <p:spPr bwMode="auto">
            <a:xfrm>
              <a:off x="1234" y="1587"/>
              <a:ext cx="308" cy="226"/>
            </a:xfrm>
            <a:custGeom>
              <a:avLst/>
              <a:gdLst>
                <a:gd name="T0" fmla="*/ 265 w 308"/>
                <a:gd name="T1" fmla="*/ 0 h 226"/>
                <a:gd name="T2" fmla="*/ 196 w 308"/>
                <a:gd name="T3" fmla="*/ 115 h 226"/>
                <a:gd name="T4" fmla="*/ 196 w 308"/>
                <a:gd name="T5" fmla="*/ 68 h 226"/>
                <a:gd name="T6" fmla="*/ 143 w 308"/>
                <a:gd name="T7" fmla="*/ 115 h 226"/>
                <a:gd name="T8" fmla="*/ 48 w 308"/>
                <a:gd name="T9" fmla="*/ 168 h 226"/>
                <a:gd name="T10" fmla="*/ 0 w 308"/>
                <a:gd name="T11" fmla="*/ 226 h 226"/>
                <a:gd name="T12" fmla="*/ 101 w 308"/>
                <a:gd name="T13" fmla="*/ 168 h 226"/>
                <a:gd name="T14" fmla="*/ 180 w 308"/>
                <a:gd name="T15" fmla="*/ 131 h 226"/>
                <a:gd name="T16" fmla="*/ 180 w 308"/>
                <a:gd name="T17" fmla="*/ 194 h 226"/>
                <a:gd name="T18" fmla="*/ 244 w 308"/>
                <a:gd name="T19" fmla="*/ 110 h 226"/>
                <a:gd name="T20" fmla="*/ 308 w 308"/>
                <a:gd name="T21" fmla="*/ 179 h 226"/>
                <a:gd name="T22" fmla="*/ 265 w 308"/>
                <a:gd name="T2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8" h="226">
                  <a:moveTo>
                    <a:pt x="265" y="0"/>
                  </a:moveTo>
                  <a:lnTo>
                    <a:pt x="196" y="115"/>
                  </a:lnTo>
                  <a:lnTo>
                    <a:pt x="196" y="68"/>
                  </a:lnTo>
                  <a:lnTo>
                    <a:pt x="143" y="115"/>
                  </a:lnTo>
                  <a:lnTo>
                    <a:pt x="48" y="168"/>
                  </a:lnTo>
                  <a:lnTo>
                    <a:pt x="0" y="226"/>
                  </a:lnTo>
                  <a:lnTo>
                    <a:pt x="101" y="168"/>
                  </a:lnTo>
                  <a:lnTo>
                    <a:pt x="180" y="131"/>
                  </a:lnTo>
                  <a:lnTo>
                    <a:pt x="180" y="194"/>
                  </a:lnTo>
                  <a:lnTo>
                    <a:pt x="244" y="110"/>
                  </a:lnTo>
                  <a:lnTo>
                    <a:pt x="308" y="179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" name="Freeform 58"/>
            <p:cNvSpPr>
              <a:spLocks/>
            </p:cNvSpPr>
            <p:nvPr/>
          </p:nvSpPr>
          <p:spPr bwMode="auto">
            <a:xfrm>
              <a:off x="1170" y="1755"/>
              <a:ext cx="382" cy="237"/>
            </a:xfrm>
            <a:custGeom>
              <a:avLst/>
              <a:gdLst>
                <a:gd name="T0" fmla="*/ 175 w 382"/>
                <a:gd name="T1" fmla="*/ 111 h 237"/>
                <a:gd name="T2" fmla="*/ 75 w 382"/>
                <a:gd name="T3" fmla="*/ 184 h 237"/>
                <a:gd name="T4" fmla="*/ 0 w 382"/>
                <a:gd name="T5" fmla="*/ 237 h 237"/>
                <a:gd name="T6" fmla="*/ 64 w 382"/>
                <a:gd name="T7" fmla="*/ 226 h 237"/>
                <a:gd name="T8" fmla="*/ 197 w 382"/>
                <a:gd name="T9" fmla="*/ 190 h 237"/>
                <a:gd name="T10" fmla="*/ 266 w 382"/>
                <a:gd name="T11" fmla="*/ 100 h 237"/>
                <a:gd name="T12" fmla="*/ 266 w 382"/>
                <a:gd name="T13" fmla="*/ 168 h 237"/>
                <a:gd name="T14" fmla="*/ 292 w 382"/>
                <a:gd name="T15" fmla="*/ 79 h 237"/>
                <a:gd name="T16" fmla="*/ 329 w 382"/>
                <a:gd name="T17" fmla="*/ 158 h 237"/>
                <a:gd name="T18" fmla="*/ 382 w 382"/>
                <a:gd name="T19" fmla="*/ 205 h 237"/>
                <a:gd name="T20" fmla="*/ 340 w 382"/>
                <a:gd name="T21" fmla="*/ 111 h 237"/>
                <a:gd name="T22" fmla="*/ 345 w 382"/>
                <a:gd name="T23" fmla="*/ 79 h 237"/>
                <a:gd name="T24" fmla="*/ 372 w 382"/>
                <a:gd name="T25" fmla="*/ 105 h 237"/>
                <a:gd name="T26" fmla="*/ 329 w 382"/>
                <a:gd name="T27" fmla="*/ 5 h 237"/>
                <a:gd name="T28" fmla="*/ 308 w 382"/>
                <a:gd name="T29" fmla="*/ 68 h 237"/>
                <a:gd name="T30" fmla="*/ 297 w 382"/>
                <a:gd name="T31" fmla="*/ 0 h 237"/>
                <a:gd name="T32" fmla="*/ 218 w 382"/>
                <a:gd name="T33" fmla="*/ 89 h 237"/>
                <a:gd name="T34" fmla="*/ 218 w 382"/>
                <a:gd name="T35" fmla="*/ 21 h 237"/>
                <a:gd name="T36" fmla="*/ 175 w 382"/>
                <a:gd name="T37" fmla="*/ 111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2" h="237">
                  <a:moveTo>
                    <a:pt x="175" y="111"/>
                  </a:moveTo>
                  <a:lnTo>
                    <a:pt x="75" y="184"/>
                  </a:lnTo>
                  <a:lnTo>
                    <a:pt x="0" y="237"/>
                  </a:lnTo>
                  <a:lnTo>
                    <a:pt x="64" y="226"/>
                  </a:lnTo>
                  <a:lnTo>
                    <a:pt x="197" y="190"/>
                  </a:lnTo>
                  <a:lnTo>
                    <a:pt x="266" y="100"/>
                  </a:lnTo>
                  <a:lnTo>
                    <a:pt x="266" y="168"/>
                  </a:lnTo>
                  <a:lnTo>
                    <a:pt x="292" y="79"/>
                  </a:lnTo>
                  <a:lnTo>
                    <a:pt x="329" y="158"/>
                  </a:lnTo>
                  <a:lnTo>
                    <a:pt x="382" y="205"/>
                  </a:lnTo>
                  <a:lnTo>
                    <a:pt x="340" y="111"/>
                  </a:lnTo>
                  <a:lnTo>
                    <a:pt x="345" y="79"/>
                  </a:lnTo>
                  <a:lnTo>
                    <a:pt x="372" y="105"/>
                  </a:lnTo>
                  <a:lnTo>
                    <a:pt x="329" y="5"/>
                  </a:lnTo>
                  <a:lnTo>
                    <a:pt x="308" y="68"/>
                  </a:lnTo>
                  <a:lnTo>
                    <a:pt x="297" y="0"/>
                  </a:lnTo>
                  <a:lnTo>
                    <a:pt x="218" y="89"/>
                  </a:lnTo>
                  <a:lnTo>
                    <a:pt x="218" y="21"/>
                  </a:lnTo>
                  <a:lnTo>
                    <a:pt x="175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Freeform 59"/>
            <p:cNvSpPr>
              <a:spLocks/>
            </p:cNvSpPr>
            <p:nvPr/>
          </p:nvSpPr>
          <p:spPr bwMode="auto">
            <a:xfrm>
              <a:off x="1101" y="1950"/>
              <a:ext cx="531" cy="268"/>
            </a:xfrm>
            <a:custGeom>
              <a:avLst/>
              <a:gdLst>
                <a:gd name="T0" fmla="*/ 191 w 531"/>
                <a:gd name="T1" fmla="*/ 68 h 268"/>
                <a:gd name="T2" fmla="*/ 69 w 531"/>
                <a:gd name="T3" fmla="*/ 158 h 268"/>
                <a:gd name="T4" fmla="*/ 0 w 531"/>
                <a:gd name="T5" fmla="*/ 268 h 268"/>
                <a:gd name="T6" fmla="*/ 96 w 531"/>
                <a:gd name="T7" fmla="*/ 205 h 268"/>
                <a:gd name="T8" fmla="*/ 181 w 531"/>
                <a:gd name="T9" fmla="*/ 168 h 268"/>
                <a:gd name="T10" fmla="*/ 154 w 531"/>
                <a:gd name="T11" fmla="*/ 247 h 268"/>
                <a:gd name="T12" fmla="*/ 250 w 531"/>
                <a:gd name="T13" fmla="*/ 105 h 268"/>
                <a:gd name="T14" fmla="*/ 271 w 531"/>
                <a:gd name="T15" fmla="*/ 168 h 268"/>
                <a:gd name="T16" fmla="*/ 319 w 531"/>
                <a:gd name="T17" fmla="*/ 68 h 268"/>
                <a:gd name="T18" fmla="*/ 409 w 531"/>
                <a:gd name="T19" fmla="*/ 242 h 268"/>
                <a:gd name="T20" fmla="*/ 377 w 531"/>
                <a:gd name="T21" fmla="*/ 58 h 268"/>
                <a:gd name="T22" fmla="*/ 494 w 531"/>
                <a:gd name="T23" fmla="*/ 179 h 268"/>
                <a:gd name="T24" fmla="*/ 473 w 531"/>
                <a:gd name="T25" fmla="*/ 58 h 268"/>
                <a:gd name="T26" fmla="*/ 531 w 531"/>
                <a:gd name="T27" fmla="*/ 116 h 268"/>
                <a:gd name="T28" fmla="*/ 478 w 531"/>
                <a:gd name="T29" fmla="*/ 16 h 268"/>
                <a:gd name="T30" fmla="*/ 451 w 531"/>
                <a:gd name="T31" fmla="*/ 58 h 268"/>
                <a:gd name="T32" fmla="*/ 377 w 531"/>
                <a:gd name="T33" fmla="*/ 0 h 268"/>
                <a:gd name="T34" fmla="*/ 340 w 531"/>
                <a:gd name="T35" fmla="*/ 42 h 268"/>
                <a:gd name="T36" fmla="*/ 303 w 531"/>
                <a:gd name="T37" fmla="*/ 5 h 268"/>
                <a:gd name="T38" fmla="*/ 197 w 531"/>
                <a:gd name="T39" fmla="*/ 121 h 268"/>
                <a:gd name="T40" fmla="*/ 191 w 531"/>
                <a:gd name="T41" fmla="*/ 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1" h="268">
                  <a:moveTo>
                    <a:pt x="191" y="68"/>
                  </a:moveTo>
                  <a:lnTo>
                    <a:pt x="69" y="158"/>
                  </a:lnTo>
                  <a:lnTo>
                    <a:pt x="0" y="268"/>
                  </a:lnTo>
                  <a:lnTo>
                    <a:pt x="96" y="205"/>
                  </a:lnTo>
                  <a:lnTo>
                    <a:pt x="181" y="168"/>
                  </a:lnTo>
                  <a:lnTo>
                    <a:pt x="154" y="247"/>
                  </a:lnTo>
                  <a:lnTo>
                    <a:pt x="250" y="105"/>
                  </a:lnTo>
                  <a:lnTo>
                    <a:pt x="271" y="168"/>
                  </a:lnTo>
                  <a:lnTo>
                    <a:pt x="319" y="68"/>
                  </a:lnTo>
                  <a:lnTo>
                    <a:pt x="409" y="242"/>
                  </a:lnTo>
                  <a:lnTo>
                    <a:pt x="377" y="58"/>
                  </a:lnTo>
                  <a:lnTo>
                    <a:pt x="494" y="179"/>
                  </a:lnTo>
                  <a:lnTo>
                    <a:pt x="473" y="58"/>
                  </a:lnTo>
                  <a:lnTo>
                    <a:pt x="531" y="116"/>
                  </a:lnTo>
                  <a:lnTo>
                    <a:pt x="478" y="16"/>
                  </a:lnTo>
                  <a:lnTo>
                    <a:pt x="451" y="58"/>
                  </a:lnTo>
                  <a:lnTo>
                    <a:pt x="377" y="0"/>
                  </a:lnTo>
                  <a:lnTo>
                    <a:pt x="340" y="42"/>
                  </a:lnTo>
                  <a:lnTo>
                    <a:pt x="303" y="5"/>
                  </a:lnTo>
                  <a:lnTo>
                    <a:pt x="197" y="121"/>
                  </a:lnTo>
                  <a:lnTo>
                    <a:pt x="191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" name="Freeform 60"/>
            <p:cNvSpPr>
              <a:spLocks/>
            </p:cNvSpPr>
            <p:nvPr/>
          </p:nvSpPr>
          <p:spPr bwMode="auto">
            <a:xfrm>
              <a:off x="1038" y="2197"/>
              <a:ext cx="684" cy="290"/>
            </a:xfrm>
            <a:custGeom>
              <a:avLst/>
              <a:gdLst>
                <a:gd name="T0" fmla="*/ 276 w 684"/>
                <a:gd name="T1" fmla="*/ 32 h 290"/>
                <a:gd name="T2" fmla="*/ 148 w 684"/>
                <a:gd name="T3" fmla="*/ 127 h 290"/>
                <a:gd name="T4" fmla="*/ 26 w 684"/>
                <a:gd name="T5" fmla="*/ 227 h 290"/>
                <a:gd name="T6" fmla="*/ 0 w 684"/>
                <a:gd name="T7" fmla="*/ 279 h 290"/>
                <a:gd name="T8" fmla="*/ 169 w 684"/>
                <a:gd name="T9" fmla="*/ 169 h 290"/>
                <a:gd name="T10" fmla="*/ 244 w 684"/>
                <a:gd name="T11" fmla="*/ 184 h 290"/>
                <a:gd name="T12" fmla="*/ 313 w 684"/>
                <a:gd name="T13" fmla="*/ 290 h 290"/>
                <a:gd name="T14" fmla="*/ 329 w 684"/>
                <a:gd name="T15" fmla="*/ 111 h 290"/>
                <a:gd name="T16" fmla="*/ 366 w 684"/>
                <a:gd name="T17" fmla="*/ 174 h 290"/>
                <a:gd name="T18" fmla="*/ 376 w 684"/>
                <a:gd name="T19" fmla="*/ 79 h 290"/>
                <a:gd name="T20" fmla="*/ 440 w 684"/>
                <a:gd name="T21" fmla="*/ 200 h 290"/>
                <a:gd name="T22" fmla="*/ 467 w 684"/>
                <a:gd name="T23" fmla="*/ 84 h 290"/>
                <a:gd name="T24" fmla="*/ 573 w 684"/>
                <a:gd name="T25" fmla="*/ 163 h 290"/>
                <a:gd name="T26" fmla="*/ 663 w 684"/>
                <a:gd name="T27" fmla="*/ 184 h 290"/>
                <a:gd name="T28" fmla="*/ 557 w 684"/>
                <a:gd name="T29" fmla="*/ 84 h 290"/>
                <a:gd name="T30" fmla="*/ 684 w 684"/>
                <a:gd name="T31" fmla="*/ 121 h 290"/>
                <a:gd name="T32" fmla="*/ 583 w 684"/>
                <a:gd name="T33" fmla="*/ 58 h 290"/>
                <a:gd name="T34" fmla="*/ 546 w 684"/>
                <a:gd name="T35" fmla="*/ 5 h 290"/>
                <a:gd name="T36" fmla="*/ 567 w 684"/>
                <a:gd name="T37" fmla="*/ 69 h 290"/>
                <a:gd name="T38" fmla="*/ 451 w 684"/>
                <a:gd name="T39" fmla="*/ 5 h 290"/>
                <a:gd name="T40" fmla="*/ 440 w 684"/>
                <a:gd name="T41" fmla="*/ 95 h 290"/>
                <a:gd name="T42" fmla="*/ 366 w 684"/>
                <a:gd name="T43" fmla="*/ 5 h 290"/>
                <a:gd name="T44" fmla="*/ 350 w 684"/>
                <a:gd name="T45" fmla="*/ 58 h 290"/>
                <a:gd name="T46" fmla="*/ 302 w 684"/>
                <a:gd name="T47" fmla="*/ 0 h 290"/>
                <a:gd name="T48" fmla="*/ 276 w 684"/>
                <a:gd name="T49" fmla="*/ 32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4" h="290">
                  <a:moveTo>
                    <a:pt x="276" y="32"/>
                  </a:moveTo>
                  <a:lnTo>
                    <a:pt x="148" y="127"/>
                  </a:lnTo>
                  <a:lnTo>
                    <a:pt x="26" y="227"/>
                  </a:lnTo>
                  <a:lnTo>
                    <a:pt x="0" y="279"/>
                  </a:lnTo>
                  <a:lnTo>
                    <a:pt x="169" y="169"/>
                  </a:lnTo>
                  <a:lnTo>
                    <a:pt x="244" y="184"/>
                  </a:lnTo>
                  <a:lnTo>
                    <a:pt x="313" y="290"/>
                  </a:lnTo>
                  <a:lnTo>
                    <a:pt x="329" y="111"/>
                  </a:lnTo>
                  <a:lnTo>
                    <a:pt x="366" y="174"/>
                  </a:lnTo>
                  <a:lnTo>
                    <a:pt x="376" y="79"/>
                  </a:lnTo>
                  <a:lnTo>
                    <a:pt x="440" y="200"/>
                  </a:lnTo>
                  <a:lnTo>
                    <a:pt x="467" y="84"/>
                  </a:lnTo>
                  <a:lnTo>
                    <a:pt x="573" y="163"/>
                  </a:lnTo>
                  <a:lnTo>
                    <a:pt x="663" y="184"/>
                  </a:lnTo>
                  <a:lnTo>
                    <a:pt x="557" y="84"/>
                  </a:lnTo>
                  <a:lnTo>
                    <a:pt x="684" y="121"/>
                  </a:lnTo>
                  <a:lnTo>
                    <a:pt x="583" y="58"/>
                  </a:lnTo>
                  <a:lnTo>
                    <a:pt x="546" y="5"/>
                  </a:lnTo>
                  <a:lnTo>
                    <a:pt x="567" y="69"/>
                  </a:lnTo>
                  <a:lnTo>
                    <a:pt x="451" y="5"/>
                  </a:lnTo>
                  <a:lnTo>
                    <a:pt x="440" y="95"/>
                  </a:lnTo>
                  <a:lnTo>
                    <a:pt x="366" y="5"/>
                  </a:lnTo>
                  <a:lnTo>
                    <a:pt x="350" y="58"/>
                  </a:lnTo>
                  <a:lnTo>
                    <a:pt x="302" y="0"/>
                  </a:lnTo>
                  <a:lnTo>
                    <a:pt x="276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" name="Freeform 61"/>
            <p:cNvSpPr>
              <a:spLocks/>
            </p:cNvSpPr>
            <p:nvPr/>
          </p:nvSpPr>
          <p:spPr bwMode="auto">
            <a:xfrm>
              <a:off x="1542" y="2418"/>
              <a:ext cx="238" cy="169"/>
            </a:xfrm>
            <a:custGeom>
              <a:avLst/>
              <a:gdLst>
                <a:gd name="T0" fmla="*/ 0 w 238"/>
                <a:gd name="T1" fmla="*/ 69 h 169"/>
                <a:gd name="T2" fmla="*/ 53 w 238"/>
                <a:gd name="T3" fmla="*/ 169 h 169"/>
                <a:gd name="T4" fmla="*/ 42 w 238"/>
                <a:gd name="T5" fmla="*/ 42 h 169"/>
                <a:gd name="T6" fmla="*/ 148 w 238"/>
                <a:gd name="T7" fmla="*/ 137 h 169"/>
                <a:gd name="T8" fmla="*/ 111 w 238"/>
                <a:gd name="T9" fmla="*/ 42 h 169"/>
                <a:gd name="T10" fmla="*/ 238 w 238"/>
                <a:gd name="T11" fmla="*/ 85 h 169"/>
                <a:gd name="T12" fmla="*/ 116 w 238"/>
                <a:gd name="T13" fmla="*/ 0 h 169"/>
                <a:gd name="T14" fmla="*/ 90 w 238"/>
                <a:gd name="T15" fmla="*/ 21 h 169"/>
                <a:gd name="T16" fmla="*/ 90 w 238"/>
                <a:gd name="T17" fmla="*/ 48 h 169"/>
                <a:gd name="T18" fmla="*/ 16 w 238"/>
                <a:gd name="T19" fmla="*/ 0 h 169"/>
                <a:gd name="T20" fmla="*/ 0 w 238"/>
                <a:gd name="T21" fmla="*/ 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8" h="169">
                  <a:moveTo>
                    <a:pt x="0" y="69"/>
                  </a:moveTo>
                  <a:lnTo>
                    <a:pt x="53" y="169"/>
                  </a:lnTo>
                  <a:lnTo>
                    <a:pt x="42" y="42"/>
                  </a:lnTo>
                  <a:lnTo>
                    <a:pt x="148" y="137"/>
                  </a:lnTo>
                  <a:lnTo>
                    <a:pt x="111" y="42"/>
                  </a:lnTo>
                  <a:lnTo>
                    <a:pt x="238" y="85"/>
                  </a:lnTo>
                  <a:lnTo>
                    <a:pt x="116" y="0"/>
                  </a:lnTo>
                  <a:lnTo>
                    <a:pt x="90" y="21"/>
                  </a:lnTo>
                  <a:lnTo>
                    <a:pt x="90" y="48"/>
                  </a:lnTo>
                  <a:lnTo>
                    <a:pt x="16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" name="Freeform 62"/>
            <p:cNvSpPr>
              <a:spLocks/>
            </p:cNvSpPr>
            <p:nvPr/>
          </p:nvSpPr>
          <p:spPr bwMode="auto">
            <a:xfrm>
              <a:off x="1627" y="2081"/>
              <a:ext cx="132" cy="137"/>
            </a:xfrm>
            <a:custGeom>
              <a:avLst/>
              <a:gdLst>
                <a:gd name="T0" fmla="*/ 74 w 132"/>
                <a:gd name="T1" fmla="*/ 32 h 137"/>
                <a:gd name="T2" fmla="*/ 132 w 132"/>
                <a:gd name="T3" fmla="*/ 79 h 137"/>
                <a:gd name="T4" fmla="*/ 58 w 132"/>
                <a:gd name="T5" fmla="*/ 69 h 137"/>
                <a:gd name="T6" fmla="*/ 79 w 132"/>
                <a:gd name="T7" fmla="*/ 137 h 137"/>
                <a:gd name="T8" fmla="*/ 5 w 132"/>
                <a:gd name="T9" fmla="*/ 32 h 137"/>
                <a:gd name="T10" fmla="*/ 0 w 132"/>
                <a:gd name="T11" fmla="*/ 0 h 137"/>
                <a:gd name="T12" fmla="*/ 74 w 132"/>
                <a:gd name="T13" fmla="*/ 3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37">
                  <a:moveTo>
                    <a:pt x="74" y="32"/>
                  </a:moveTo>
                  <a:lnTo>
                    <a:pt x="132" y="79"/>
                  </a:lnTo>
                  <a:lnTo>
                    <a:pt x="58" y="69"/>
                  </a:lnTo>
                  <a:lnTo>
                    <a:pt x="79" y="137"/>
                  </a:lnTo>
                  <a:lnTo>
                    <a:pt x="5" y="32"/>
                  </a:lnTo>
                  <a:lnTo>
                    <a:pt x="0" y="0"/>
                  </a:lnTo>
                  <a:lnTo>
                    <a:pt x="7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Freeform 63"/>
            <p:cNvSpPr>
              <a:spLocks/>
            </p:cNvSpPr>
            <p:nvPr/>
          </p:nvSpPr>
          <p:spPr bwMode="auto">
            <a:xfrm>
              <a:off x="1563" y="1802"/>
              <a:ext cx="111" cy="74"/>
            </a:xfrm>
            <a:custGeom>
              <a:avLst/>
              <a:gdLst>
                <a:gd name="T0" fmla="*/ 0 w 111"/>
                <a:gd name="T1" fmla="*/ 0 h 74"/>
                <a:gd name="T2" fmla="*/ 69 w 111"/>
                <a:gd name="T3" fmla="*/ 74 h 74"/>
                <a:gd name="T4" fmla="*/ 64 w 111"/>
                <a:gd name="T5" fmla="*/ 21 h 74"/>
                <a:gd name="T6" fmla="*/ 111 w 111"/>
                <a:gd name="T7" fmla="*/ 27 h 74"/>
                <a:gd name="T8" fmla="*/ 0 w 111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74">
                  <a:moveTo>
                    <a:pt x="0" y="0"/>
                  </a:moveTo>
                  <a:lnTo>
                    <a:pt x="69" y="74"/>
                  </a:lnTo>
                  <a:lnTo>
                    <a:pt x="64" y="21"/>
                  </a:lnTo>
                  <a:lnTo>
                    <a:pt x="111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Freeform 64"/>
            <p:cNvSpPr>
              <a:spLocks/>
            </p:cNvSpPr>
            <p:nvPr/>
          </p:nvSpPr>
          <p:spPr bwMode="auto">
            <a:xfrm>
              <a:off x="1531" y="1550"/>
              <a:ext cx="85" cy="89"/>
            </a:xfrm>
            <a:custGeom>
              <a:avLst/>
              <a:gdLst>
                <a:gd name="T0" fmla="*/ 0 w 85"/>
                <a:gd name="T1" fmla="*/ 0 h 89"/>
                <a:gd name="T2" fmla="*/ 48 w 85"/>
                <a:gd name="T3" fmla="*/ 89 h 89"/>
                <a:gd name="T4" fmla="*/ 37 w 85"/>
                <a:gd name="T5" fmla="*/ 37 h 89"/>
                <a:gd name="T6" fmla="*/ 85 w 85"/>
                <a:gd name="T7" fmla="*/ 42 h 89"/>
                <a:gd name="T8" fmla="*/ 0 w 85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9">
                  <a:moveTo>
                    <a:pt x="0" y="0"/>
                  </a:moveTo>
                  <a:lnTo>
                    <a:pt x="48" y="89"/>
                  </a:lnTo>
                  <a:lnTo>
                    <a:pt x="37" y="37"/>
                  </a:lnTo>
                  <a:lnTo>
                    <a:pt x="85" y="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Freeform 65"/>
            <p:cNvSpPr>
              <a:spLocks/>
            </p:cNvSpPr>
            <p:nvPr/>
          </p:nvSpPr>
          <p:spPr bwMode="auto">
            <a:xfrm>
              <a:off x="1494" y="1350"/>
              <a:ext cx="80" cy="142"/>
            </a:xfrm>
            <a:custGeom>
              <a:avLst/>
              <a:gdLst>
                <a:gd name="T0" fmla="*/ 0 w 80"/>
                <a:gd name="T1" fmla="*/ 63 h 142"/>
                <a:gd name="T2" fmla="*/ 48 w 80"/>
                <a:gd name="T3" fmla="*/ 142 h 142"/>
                <a:gd name="T4" fmla="*/ 37 w 80"/>
                <a:gd name="T5" fmla="*/ 84 h 142"/>
                <a:gd name="T6" fmla="*/ 80 w 80"/>
                <a:gd name="T7" fmla="*/ 105 h 142"/>
                <a:gd name="T8" fmla="*/ 0 w 80"/>
                <a:gd name="T9" fmla="*/ 0 h 142"/>
                <a:gd name="T10" fmla="*/ 0 w 80"/>
                <a:gd name="T11" fmla="*/ 6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142">
                  <a:moveTo>
                    <a:pt x="0" y="63"/>
                  </a:moveTo>
                  <a:lnTo>
                    <a:pt x="48" y="142"/>
                  </a:lnTo>
                  <a:lnTo>
                    <a:pt x="37" y="84"/>
                  </a:lnTo>
                  <a:lnTo>
                    <a:pt x="80" y="105"/>
                  </a:lnTo>
                  <a:lnTo>
                    <a:pt x="0" y="0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Freeform 66"/>
            <p:cNvSpPr>
              <a:spLocks/>
            </p:cNvSpPr>
            <p:nvPr/>
          </p:nvSpPr>
          <p:spPr bwMode="auto">
            <a:xfrm>
              <a:off x="1075" y="2460"/>
              <a:ext cx="419" cy="322"/>
            </a:xfrm>
            <a:custGeom>
              <a:avLst/>
              <a:gdLst>
                <a:gd name="T0" fmla="*/ 207 w 419"/>
                <a:gd name="T1" fmla="*/ 16 h 322"/>
                <a:gd name="T2" fmla="*/ 53 w 419"/>
                <a:gd name="T3" fmla="*/ 137 h 322"/>
                <a:gd name="T4" fmla="*/ 0 w 419"/>
                <a:gd name="T5" fmla="*/ 300 h 322"/>
                <a:gd name="T6" fmla="*/ 127 w 419"/>
                <a:gd name="T7" fmla="*/ 179 h 322"/>
                <a:gd name="T8" fmla="*/ 207 w 419"/>
                <a:gd name="T9" fmla="*/ 127 h 322"/>
                <a:gd name="T10" fmla="*/ 132 w 419"/>
                <a:gd name="T11" fmla="*/ 237 h 322"/>
                <a:gd name="T12" fmla="*/ 42 w 419"/>
                <a:gd name="T13" fmla="*/ 322 h 322"/>
                <a:gd name="T14" fmla="*/ 191 w 419"/>
                <a:gd name="T15" fmla="*/ 253 h 322"/>
                <a:gd name="T16" fmla="*/ 276 w 419"/>
                <a:gd name="T17" fmla="*/ 116 h 322"/>
                <a:gd name="T18" fmla="*/ 286 w 419"/>
                <a:gd name="T19" fmla="*/ 195 h 322"/>
                <a:gd name="T20" fmla="*/ 345 w 419"/>
                <a:gd name="T21" fmla="*/ 43 h 322"/>
                <a:gd name="T22" fmla="*/ 419 w 419"/>
                <a:gd name="T23" fmla="*/ 169 h 322"/>
                <a:gd name="T24" fmla="*/ 345 w 419"/>
                <a:gd name="T25" fmla="*/ 0 h 322"/>
                <a:gd name="T26" fmla="*/ 292 w 419"/>
                <a:gd name="T27" fmla="*/ 79 h 322"/>
                <a:gd name="T28" fmla="*/ 175 w 419"/>
                <a:gd name="T29" fmla="*/ 111 h 322"/>
                <a:gd name="T30" fmla="*/ 207 w 419"/>
                <a:gd name="T31" fmla="*/ 16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9" h="322">
                  <a:moveTo>
                    <a:pt x="207" y="16"/>
                  </a:moveTo>
                  <a:lnTo>
                    <a:pt x="53" y="137"/>
                  </a:lnTo>
                  <a:lnTo>
                    <a:pt x="0" y="300"/>
                  </a:lnTo>
                  <a:lnTo>
                    <a:pt x="127" y="179"/>
                  </a:lnTo>
                  <a:lnTo>
                    <a:pt x="207" y="127"/>
                  </a:lnTo>
                  <a:lnTo>
                    <a:pt x="132" y="237"/>
                  </a:lnTo>
                  <a:lnTo>
                    <a:pt x="42" y="322"/>
                  </a:lnTo>
                  <a:lnTo>
                    <a:pt x="191" y="253"/>
                  </a:lnTo>
                  <a:lnTo>
                    <a:pt x="276" y="116"/>
                  </a:lnTo>
                  <a:lnTo>
                    <a:pt x="286" y="195"/>
                  </a:lnTo>
                  <a:lnTo>
                    <a:pt x="345" y="43"/>
                  </a:lnTo>
                  <a:lnTo>
                    <a:pt x="419" y="169"/>
                  </a:lnTo>
                  <a:lnTo>
                    <a:pt x="345" y="0"/>
                  </a:lnTo>
                  <a:lnTo>
                    <a:pt x="292" y="79"/>
                  </a:lnTo>
                  <a:lnTo>
                    <a:pt x="175" y="111"/>
                  </a:lnTo>
                  <a:lnTo>
                    <a:pt x="20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Freeform 67"/>
            <p:cNvSpPr>
              <a:spLocks/>
            </p:cNvSpPr>
            <p:nvPr/>
          </p:nvSpPr>
          <p:spPr bwMode="auto">
            <a:xfrm>
              <a:off x="995" y="2697"/>
              <a:ext cx="334" cy="374"/>
            </a:xfrm>
            <a:custGeom>
              <a:avLst/>
              <a:gdLst>
                <a:gd name="T0" fmla="*/ 0 w 334"/>
                <a:gd name="T1" fmla="*/ 374 h 374"/>
                <a:gd name="T2" fmla="*/ 138 w 334"/>
                <a:gd name="T3" fmla="*/ 200 h 374"/>
                <a:gd name="T4" fmla="*/ 287 w 334"/>
                <a:gd name="T5" fmla="*/ 58 h 374"/>
                <a:gd name="T6" fmla="*/ 334 w 334"/>
                <a:gd name="T7" fmla="*/ 0 h 374"/>
                <a:gd name="T8" fmla="*/ 287 w 334"/>
                <a:gd name="T9" fmla="*/ 111 h 374"/>
                <a:gd name="T10" fmla="*/ 175 w 334"/>
                <a:gd name="T11" fmla="*/ 248 h 374"/>
                <a:gd name="T12" fmla="*/ 334 w 334"/>
                <a:gd name="T13" fmla="*/ 158 h 374"/>
                <a:gd name="T14" fmla="*/ 255 w 334"/>
                <a:gd name="T15" fmla="*/ 258 h 374"/>
                <a:gd name="T16" fmla="*/ 175 w 334"/>
                <a:gd name="T17" fmla="*/ 316 h 374"/>
                <a:gd name="T18" fmla="*/ 106 w 334"/>
                <a:gd name="T19" fmla="*/ 353 h 374"/>
                <a:gd name="T20" fmla="*/ 0 w 334"/>
                <a:gd name="T21" fmla="*/ 37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374">
                  <a:moveTo>
                    <a:pt x="0" y="374"/>
                  </a:moveTo>
                  <a:lnTo>
                    <a:pt x="138" y="200"/>
                  </a:lnTo>
                  <a:lnTo>
                    <a:pt x="287" y="58"/>
                  </a:lnTo>
                  <a:lnTo>
                    <a:pt x="334" y="0"/>
                  </a:lnTo>
                  <a:lnTo>
                    <a:pt x="287" y="111"/>
                  </a:lnTo>
                  <a:lnTo>
                    <a:pt x="175" y="248"/>
                  </a:lnTo>
                  <a:lnTo>
                    <a:pt x="334" y="158"/>
                  </a:lnTo>
                  <a:lnTo>
                    <a:pt x="255" y="258"/>
                  </a:lnTo>
                  <a:lnTo>
                    <a:pt x="175" y="316"/>
                  </a:lnTo>
                  <a:lnTo>
                    <a:pt x="106" y="353"/>
                  </a:lnTo>
                  <a:lnTo>
                    <a:pt x="0" y="3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Freeform 68"/>
            <p:cNvSpPr>
              <a:spLocks/>
            </p:cNvSpPr>
            <p:nvPr/>
          </p:nvSpPr>
          <p:spPr bwMode="auto">
            <a:xfrm>
              <a:off x="1393" y="2618"/>
              <a:ext cx="90" cy="332"/>
            </a:xfrm>
            <a:custGeom>
              <a:avLst/>
              <a:gdLst>
                <a:gd name="T0" fmla="*/ 0 w 90"/>
                <a:gd name="T1" fmla="*/ 121 h 332"/>
                <a:gd name="T2" fmla="*/ 48 w 90"/>
                <a:gd name="T3" fmla="*/ 0 h 332"/>
                <a:gd name="T4" fmla="*/ 90 w 90"/>
                <a:gd name="T5" fmla="*/ 111 h 332"/>
                <a:gd name="T6" fmla="*/ 58 w 90"/>
                <a:gd name="T7" fmla="*/ 332 h 332"/>
                <a:gd name="T8" fmla="*/ 0 w 90"/>
                <a:gd name="T9" fmla="*/ 121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332">
                  <a:moveTo>
                    <a:pt x="0" y="121"/>
                  </a:moveTo>
                  <a:lnTo>
                    <a:pt x="48" y="0"/>
                  </a:lnTo>
                  <a:lnTo>
                    <a:pt x="90" y="111"/>
                  </a:lnTo>
                  <a:lnTo>
                    <a:pt x="58" y="332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Freeform 69"/>
            <p:cNvSpPr>
              <a:spLocks/>
            </p:cNvSpPr>
            <p:nvPr/>
          </p:nvSpPr>
          <p:spPr bwMode="auto">
            <a:xfrm>
              <a:off x="1526" y="2539"/>
              <a:ext cx="196" cy="200"/>
            </a:xfrm>
            <a:custGeom>
              <a:avLst/>
              <a:gdLst>
                <a:gd name="T0" fmla="*/ 0 w 196"/>
                <a:gd name="T1" fmla="*/ 0 h 200"/>
                <a:gd name="T2" fmla="*/ 63 w 196"/>
                <a:gd name="T3" fmla="*/ 116 h 200"/>
                <a:gd name="T4" fmla="*/ 196 w 196"/>
                <a:gd name="T5" fmla="*/ 200 h 200"/>
                <a:gd name="T6" fmla="*/ 37 w 196"/>
                <a:gd name="T7" fmla="*/ 158 h 200"/>
                <a:gd name="T8" fmla="*/ 0 w 196"/>
                <a:gd name="T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00">
                  <a:moveTo>
                    <a:pt x="0" y="0"/>
                  </a:moveTo>
                  <a:lnTo>
                    <a:pt x="63" y="116"/>
                  </a:lnTo>
                  <a:lnTo>
                    <a:pt x="196" y="200"/>
                  </a:lnTo>
                  <a:lnTo>
                    <a:pt x="37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Freeform 70"/>
            <p:cNvSpPr>
              <a:spLocks/>
            </p:cNvSpPr>
            <p:nvPr/>
          </p:nvSpPr>
          <p:spPr bwMode="auto">
            <a:xfrm>
              <a:off x="1658" y="2571"/>
              <a:ext cx="191" cy="168"/>
            </a:xfrm>
            <a:custGeom>
              <a:avLst/>
              <a:gdLst>
                <a:gd name="T0" fmla="*/ 0 w 191"/>
                <a:gd name="T1" fmla="*/ 0 h 168"/>
                <a:gd name="T2" fmla="*/ 101 w 191"/>
                <a:gd name="T3" fmla="*/ 68 h 168"/>
                <a:gd name="T4" fmla="*/ 191 w 191"/>
                <a:gd name="T5" fmla="*/ 168 h 168"/>
                <a:gd name="T6" fmla="*/ 27 w 191"/>
                <a:gd name="T7" fmla="*/ 79 h 168"/>
                <a:gd name="T8" fmla="*/ 0 w 191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68">
                  <a:moveTo>
                    <a:pt x="0" y="0"/>
                  </a:moveTo>
                  <a:lnTo>
                    <a:pt x="101" y="68"/>
                  </a:lnTo>
                  <a:lnTo>
                    <a:pt x="191" y="168"/>
                  </a:lnTo>
                  <a:lnTo>
                    <a:pt x="27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Freeform 71"/>
            <p:cNvSpPr>
              <a:spLocks/>
            </p:cNvSpPr>
            <p:nvPr/>
          </p:nvSpPr>
          <p:spPr bwMode="auto">
            <a:xfrm>
              <a:off x="1022" y="2903"/>
              <a:ext cx="329" cy="284"/>
            </a:xfrm>
            <a:custGeom>
              <a:avLst/>
              <a:gdLst>
                <a:gd name="T0" fmla="*/ 329 w 329"/>
                <a:gd name="T1" fmla="*/ 0 h 284"/>
                <a:gd name="T2" fmla="*/ 201 w 329"/>
                <a:gd name="T3" fmla="*/ 152 h 284"/>
                <a:gd name="T4" fmla="*/ 0 w 329"/>
                <a:gd name="T5" fmla="*/ 284 h 284"/>
                <a:gd name="T6" fmla="*/ 207 w 329"/>
                <a:gd name="T7" fmla="*/ 189 h 284"/>
                <a:gd name="T8" fmla="*/ 302 w 329"/>
                <a:gd name="T9" fmla="*/ 163 h 284"/>
                <a:gd name="T10" fmla="*/ 329 w 329"/>
                <a:gd name="T11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9" h="284">
                  <a:moveTo>
                    <a:pt x="329" y="0"/>
                  </a:moveTo>
                  <a:lnTo>
                    <a:pt x="201" y="152"/>
                  </a:lnTo>
                  <a:lnTo>
                    <a:pt x="0" y="284"/>
                  </a:lnTo>
                  <a:lnTo>
                    <a:pt x="207" y="189"/>
                  </a:lnTo>
                  <a:lnTo>
                    <a:pt x="302" y="163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Freeform 72"/>
            <p:cNvSpPr>
              <a:spLocks/>
            </p:cNvSpPr>
            <p:nvPr/>
          </p:nvSpPr>
          <p:spPr bwMode="auto">
            <a:xfrm>
              <a:off x="1526" y="2724"/>
              <a:ext cx="414" cy="273"/>
            </a:xfrm>
            <a:custGeom>
              <a:avLst/>
              <a:gdLst>
                <a:gd name="T0" fmla="*/ 0 w 414"/>
                <a:gd name="T1" fmla="*/ 0 h 273"/>
                <a:gd name="T2" fmla="*/ 101 w 414"/>
                <a:gd name="T3" fmla="*/ 63 h 273"/>
                <a:gd name="T4" fmla="*/ 239 w 414"/>
                <a:gd name="T5" fmla="*/ 84 h 273"/>
                <a:gd name="T6" fmla="*/ 345 w 414"/>
                <a:gd name="T7" fmla="*/ 179 h 273"/>
                <a:gd name="T8" fmla="*/ 414 w 414"/>
                <a:gd name="T9" fmla="*/ 273 h 273"/>
                <a:gd name="T10" fmla="*/ 244 w 414"/>
                <a:gd name="T11" fmla="*/ 158 h 273"/>
                <a:gd name="T12" fmla="*/ 106 w 414"/>
                <a:gd name="T13" fmla="*/ 126 h 273"/>
                <a:gd name="T14" fmla="*/ 0 w 414"/>
                <a:gd name="T1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4" h="273">
                  <a:moveTo>
                    <a:pt x="0" y="0"/>
                  </a:moveTo>
                  <a:lnTo>
                    <a:pt x="101" y="63"/>
                  </a:lnTo>
                  <a:lnTo>
                    <a:pt x="239" y="84"/>
                  </a:lnTo>
                  <a:lnTo>
                    <a:pt x="345" y="179"/>
                  </a:lnTo>
                  <a:lnTo>
                    <a:pt x="414" y="273"/>
                  </a:lnTo>
                  <a:lnTo>
                    <a:pt x="244" y="158"/>
                  </a:lnTo>
                  <a:lnTo>
                    <a:pt x="106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Freeform 73"/>
            <p:cNvSpPr>
              <a:spLocks/>
            </p:cNvSpPr>
            <p:nvPr/>
          </p:nvSpPr>
          <p:spPr bwMode="auto">
            <a:xfrm>
              <a:off x="1483" y="2782"/>
              <a:ext cx="159" cy="421"/>
            </a:xfrm>
            <a:custGeom>
              <a:avLst/>
              <a:gdLst>
                <a:gd name="T0" fmla="*/ 27 w 159"/>
                <a:gd name="T1" fmla="*/ 0 h 421"/>
                <a:gd name="T2" fmla="*/ 0 w 159"/>
                <a:gd name="T3" fmla="*/ 184 h 421"/>
                <a:gd name="T4" fmla="*/ 69 w 159"/>
                <a:gd name="T5" fmla="*/ 305 h 421"/>
                <a:gd name="T6" fmla="*/ 159 w 159"/>
                <a:gd name="T7" fmla="*/ 421 h 421"/>
                <a:gd name="T8" fmla="*/ 159 w 159"/>
                <a:gd name="T9" fmla="*/ 321 h 421"/>
                <a:gd name="T10" fmla="*/ 80 w 159"/>
                <a:gd name="T11" fmla="*/ 152 h 421"/>
                <a:gd name="T12" fmla="*/ 69 w 159"/>
                <a:gd name="T13" fmla="*/ 31 h 421"/>
                <a:gd name="T14" fmla="*/ 43 w 159"/>
                <a:gd name="T15" fmla="*/ 79 h 421"/>
                <a:gd name="T16" fmla="*/ 27 w 159"/>
                <a:gd name="T1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" h="421">
                  <a:moveTo>
                    <a:pt x="27" y="0"/>
                  </a:moveTo>
                  <a:lnTo>
                    <a:pt x="0" y="184"/>
                  </a:lnTo>
                  <a:lnTo>
                    <a:pt x="69" y="305"/>
                  </a:lnTo>
                  <a:lnTo>
                    <a:pt x="159" y="421"/>
                  </a:lnTo>
                  <a:lnTo>
                    <a:pt x="159" y="321"/>
                  </a:lnTo>
                  <a:lnTo>
                    <a:pt x="80" y="152"/>
                  </a:lnTo>
                  <a:lnTo>
                    <a:pt x="69" y="31"/>
                  </a:lnTo>
                  <a:lnTo>
                    <a:pt x="43" y="79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9" name="Group 8"/>
          <p:cNvGrpSpPr>
            <a:grpSpLocks noChangeAspect="1"/>
          </p:cNvGrpSpPr>
          <p:nvPr/>
        </p:nvGrpSpPr>
        <p:grpSpPr bwMode="auto">
          <a:xfrm>
            <a:off x="4044834" y="714988"/>
            <a:ext cx="4056063" cy="4268788"/>
            <a:chOff x="2548" y="446"/>
            <a:chExt cx="2555" cy="2689"/>
          </a:xfrm>
        </p:grpSpPr>
        <p:grpSp>
          <p:nvGrpSpPr>
            <p:cNvPr id="142" name="Group 209"/>
            <p:cNvGrpSpPr>
              <a:grpSpLocks/>
            </p:cNvGrpSpPr>
            <p:nvPr/>
          </p:nvGrpSpPr>
          <p:grpSpPr bwMode="auto">
            <a:xfrm>
              <a:off x="2548" y="446"/>
              <a:ext cx="2555" cy="2689"/>
              <a:chOff x="2548" y="446"/>
              <a:chExt cx="2555" cy="2689"/>
            </a:xfrm>
          </p:grpSpPr>
          <p:sp>
            <p:nvSpPr>
              <p:cNvPr id="2158" name="Freeform 9"/>
              <p:cNvSpPr>
                <a:spLocks/>
              </p:cNvSpPr>
              <p:nvPr/>
            </p:nvSpPr>
            <p:spPr bwMode="auto">
              <a:xfrm>
                <a:off x="2548" y="446"/>
                <a:ext cx="2555" cy="2689"/>
              </a:xfrm>
              <a:custGeom>
                <a:avLst/>
                <a:gdLst>
                  <a:gd name="T0" fmla="*/ 1277 w 2555"/>
                  <a:gd name="T1" fmla="*/ 0 h 2689"/>
                  <a:gd name="T2" fmla="*/ 0 w 2555"/>
                  <a:gd name="T3" fmla="*/ 604 h 2689"/>
                  <a:gd name="T4" fmla="*/ 0 w 2555"/>
                  <a:gd name="T5" fmla="*/ 2689 h 2689"/>
                  <a:gd name="T6" fmla="*/ 2555 w 2555"/>
                  <a:gd name="T7" fmla="*/ 2689 h 2689"/>
                  <a:gd name="T8" fmla="*/ 2555 w 2555"/>
                  <a:gd name="T9" fmla="*/ 604 h 2689"/>
                  <a:gd name="T10" fmla="*/ 1277 w 2555"/>
                  <a:gd name="T11" fmla="*/ 0 h 2689"/>
                  <a:gd name="T12" fmla="*/ 1277 w 2555"/>
                  <a:gd name="T13" fmla="*/ 0 h 2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55" h="2689">
                    <a:moveTo>
                      <a:pt x="1277" y="0"/>
                    </a:moveTo>
                    <a:lnTo>
                      <a:pt x="0" y="604"/>
                    </a:lnTo>
                    <a:lnTo>
                      <a:pt x="0" y="2689"/>
                    </a:lnTo>
                    <a:lnTo>
                      <a:pt x="2555" y="2689"/>
                    </a:lnTo>
                    <a:lnTo>
                      <a:pt x="2555" y="604"/>
                    </a:lnTo>
                    <a:lnTo>
                      <a:pt x="1277" y="0"/>
                    </a:lnTo>
                    <a:lnTo>
                      <a:pt x="1277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9" name="Line 10"/>
              <p:cNvSpPr>
                <a:spLocks noChangeShapeType="1"/>
              </p:cNvSpPr>
              <p:nvPr/>
            </p:nvSpPr>
            <p:spPr bwMode="auto">
              <a:xfrm>
                <a:off x="3825" y="130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0" name="Line 11"/>
              <p:cNvSpPr>
                <a:spLocks noChangeShapeType="1"/>
              </p:cNvSpPr>
              <p:nvPr/>
            </p:nvSpPr>
            <p:spPr bwMode="auto">
              <a:xfrm>
                <a:off x="3825" y="130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1" name="Rectangle 12"/>
              <p:cNvSpPr>
                <a:spLocks noChangeArrowheads="1"/>
              </p:cNvSpPr>
              <p:nvPr/>
            </p:nvSpPr>
            <p:spPr bwMode="auto">
              <a:xfrm>
                <a:off x="2582" y="2429"/>
                <a:ext cx="2481" cy="667"/>
              </a:xfrm>
              <a:prstGeom prst="rect">
                <a:avLst/>
              </a:pr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2" name="Rectangle 13"/>
              <p:cNvSpPr>
                <a:spLocks noChangeArrowheads="1"/>
              </p:cNvSpPr>
              <p:nvPr/>
            </p:nvSpPr>
            <p:spPr bwMode="auto">
              <a:xfrm>
                <a:off x="2685" y="2429"/>
                <a:ext cx="775" cy="592"/>
              </a:xfrm>
              <a:prstGeom prst="rect">
                <a:avLst/>
              </a:pr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3" name="Rectangle 14"/>
              <p:cNvSpPr>
                <a:spLocks noChangeArrowheads="1"/>
              </p:cNvSpPr>
              <p:nvPr/>
            </p:nvSpPr>
            <p:spPr bwMode="auto">
              <a:xfrm>
                <a:off x="4190" y="2429"/>
                <a:ext cx="776" cy="592"/>
              </a:xfrm>
              <a:prstGeom prst="rect">
                <a:avLst/>
              </a:pr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4" name="Rectangle 15"/>
              <p:cNvSpPr>
                <a:spLocks noChangeArrowheads="1"/>
              </p:cNvSpPr>
              <p:nvPr/>
            </p:nvSpPr>
            <p:spPr bwMode="auto">
              <a:xfrm>
                <a:off x="2588" y="1728"/>
                <a:ext cx="2475" cy="667"/>
              </a:xfrm>
              <a:prstGeom prst="rect">
                <a:avLst/>
              </a:pr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5" name="Freeform 16"/>
              <p:cNvSpPr>
                <a:spLocks/>
              </p:cNvSpPr>
              <p:nvPr/>
            </p:nvSpPr>
            <p:spPr bwMode="auto">
              <a:xfrm>
                <a:off x="2588" y="1728"/>
                <a:ext cx="2475" cy="667"/>
              </a:xfrm>
              <a:custGeom>
                <a:avLst/>
                <a:gdLst>
                  <a:gd name="T0" fmla="*/ 2475 w 2475"/>
                  <a:gd name="T1" fmla="*/ 667 h 667"/>
                  <a:gd name="T2" fmla="*/ 2475 w 2475"/>
                  <a:gd name="T3" fmla="*/ 0 h 667"/>
                  <a:gd name="T4" fmla="*/ 0 w 2475"/>
                  <a:gd name="T5" fmla="*/ 0 h 667"/>
                  <a:gd name="T6" fmla="*/ 0 w 2475"/>
                  <a:gd name="T7" fmla="*/ 667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75" h="667">
                    <a:moveTo>
                      <a:pt x="2475" y="667"/>
                    </a:moveTo>
                    <a:lnTo>
                      <a:pt x="2475" y="0"/>
                    </a:lnTo>
                    <a:lnTo>
                      <a:pt x="0" y="0"/>
                    </a:lnTo>
                    <a:lnTo>
                      <a:pt x="0" y="66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6" name="Freeform 17"/>
              <p:cNvSpPr>
                <a:spLocks/>
              </p:cNvSpPr>
              <p:nvPr/>
            </p:nvSpPr>
            <p:spPr bwMode="auto">
              <a:xfrm>
                <a:off x="2588" y="508"/>
                <a:ext cx="2481" cy="1186"/>
              </a:xfrm>
              <a:custGeom>
                <a:avLst/>
                <a:gdLst>
                  <a:gd name="T0" fmla="*/ 1237 w 2481"/>
                  <a:gd name="T1" fmla="*/ 0 h 1186"/>
                  <a:gd name="T2" fmla="*/ 0 w 2481"/>
                  <a:gd name="T3" fmla="*/ 582 h 1186"/>
                  <a:gd name="T4" fmla="*/ 0 w 2481"/>
                  <a:gd name="T5" fmla="*/ 1186 h 1186"/>
                  <a:gd name="T6" fmla="*/ 1237 w 2481"/>
                  <a:gd name="T7" fmla="*/ 1186 h 1186"/>
                  <a:gd name="T8" fmla="*/ 2481 w 2481"/>
                  <a:gd name="T9" fmla="*/ 1186 h 1186"/>
                  <a:gd name="T10" fmla="*/ 2481 w 2481"/>
                  <a:gd name="T11" fmla="*/ 582 h 1186"/>
                  <a:gd name="T12" fmla="*/ 1237 w 2481"/>
                  <a:gd name="T13" fmla="*/ 0 h 1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81" h="1186">
                    <a:moveTo>
                      <a:pt x="1237" y="0"/>
                    </a:moveTo>
                    <a:lnTo>
                      <a:pt x="0" y="582"/>
                    </a:lnTo>
                    <a:lnTo>
                      <a:pt x="0" y="1186"/>
                    </a:lnTo>
                    <a:lnTo>
                      <a:pt x="1237" y="1186"/>
                    </a:lnTo>
                    <a:lnTo>
                      <a:pt x="2481" y="1186"/>
                    </a:lnTo>
                    <a:lnTo>
                      <a:pt x="2481" y="582"/>
                    </a:lnTo>
                    <a:lnTo>
                      <a:pt x="1237" y="0"/>
                    </a:lnTo>
                    <a:close/>
                  </a:path>
                </a:pathLst>
              </a:cu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7" name="Freeform 18"/>
              <p:cNvSpPr>
                <a:spLocks/>
              </p:cNvSpPr>
              <p:nvPr/>
            </p:nvSpPr>
            <p:spPr bwMode="auto">
              <a:xfrm>
                <a:off x="2685" y="679"/>
                <a:ext cx="775" cy="941"/>
              </a:xfrm>
              <a:custGeom>
                <a:avLst/>
                <a:gdLst>
                  <a:gd name="T0" fmla="*/ 0 w 775"/>
                  <a:gd name="T1" fmla="*/ 941 h 941"/>
                  <a:gd name="T2" fmla="*/ 0 w 775"/>
                  <a:gd name="T3" fmla="*/ 365 h 941"/>
                  <a:gd name="T4" fmla="*/ 775 w 775"/>
                  <a:gd name="T5" fmla="*/ 0 h 941"/>
                  <a:gd name="T6" fmla="*/ 775 w 775"/>
                  <a:gd name="T7" fmla="*/ 941 h 941"/>
                  <a:gd name="T8" fmla="*/ 0 w 775"/>
                  <a:gd name="T9" fmla="*/ 941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5" h="941">
                    <a:moveTo>
                      <a:pt x="0" y="941"/>
                    </a:moveTo>
                    <a:lnTo>
                      <a:pt x="0" y="365"/>
                    </a:lnTo>
                    <a:lnTo>
                      <a:pt x="775" y="0"/>
                    </a:lnTo>
                    <a:lnTo>
                      <a:pt x="775" y="941"/>
                    </a:lnTo>
                    <a:lnTo>
                      <a:pt x="0" y="941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8" name="Freeform 19"/>
              <p:cNvSpPr>
                <a:spLocks/>
              </p:cNvSpPr>
              <p:nvPr/>
            </p:nvSpPr>
            <p:spPr bwMode="auto">
              <a:xfrm>
                <a:off x="4190" y="679"/>
                <a:ext cx="776" cy="941"/>
              </a:xfrm>
              <a:custGeom>
                <a:avLst/>
                <a:gdLst>
                  <a:gd name="T0" fmla="*/ 776 w 776"/>
                  <a:gd name="T1" fmla="*/ 941 h 941"/>
                  <a:gd name="T2" fmla="*/ 776 w 776"/>
                  <a:gd name="T3" fmla="*/ 359 h 941"/>
                  <a:gd name="T4" fmla="*/ 0 w 776"/>
                  <a:gd name="T5" fmla="*/ 0 h 941"/>
                  <a:gd name="T6" fmla="*/ 0 w 776"/>
                  <a:gd name="T7" fmla="*/ 941 h 941"/>
                  <a:gd name="T8" fmla="*/ 776 w 776"/>
                  <a:gd name="T9" fmla="*/ 941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6" h="941">
                    <a:moveTo>
                      <a:pt x="776" y="941"/>
                    </a:moveTo>
                    <a:lnTo>
                      <a:pt x="776" y="359"/>
                    </a:lnTo>
                    <a:lnTo>
                      <a:pt x="0" y="0"/>
                    </a:lnTo>
                    <a:lnTo>
                      <a:pt x="0" y="941"/>
                    </a:lnTo>
                    <a:lnTo>
                      <a:pt x="776" y="941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9" name="Freeform 20"/>
              <p:cNvSpPr>
                <a:spLocks/>
              </p:cNvSpPr>
              <p:nvPr/>
            </p:nvSpPr>
            <p:spPr bwMode="auto">
              <a:xfrm>
                <a:off x="2588" y="2320"/>
                <a:ext cx="2475" cy="75"/>
              </a:xfrm>
              <a:custGeom>
                <a:avLst/>
                <a:gdLst>
                  <a:gd name="T0" fmla="*/ 2378 w 2475"/>
                  <a:gd name="T1" fmla="*/ 0 h 75"/>
                  <a:gd name="T2" fmla="*/ 1260 w 2475"/>
                  <a:gd name="T3" fmla="*/ 0 h 75"/>
                  <a:gd name="T4" fmla="*/ 1215 w 2475"/>
                  <a:gd name="T5" fmla="*/ 0 h 75"/>
                  <a:gd name="T6" fmla="*/ 97 w 2475"/>
                  <a:gd name="T7" fmla="*/ 0 h 75"/>
                  <a:gd name="T8" fmla="*/ 0 w 2475"/>
                  <a:gd name="T9" fmla="*/ 75 h 75"/>
                  <a:gd name="T10" fmla="*/ 1220 w 2475"/>
                  <a:gd name="T11" fmla="*/ 75 h 75"/>
                  <a:gd name="T12" fmla="*/ 1255 w 2475"/>
                  <a:gd name="T13" fmla="*/ 75 h 75"/>
                  <a:gd name="T14" fmla="*/ 2475 w 2475"/>
                  <a:gd name="T15" fmla="*/ 75 h 75"/>
                  <a:gd name="T16" fmla="*/ 2378 w 2475"/>
                  <a:gd name="T1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75" h="75">
                    <a:moveTo>
                      <a:pt x="2378" y="0"/>
                    </a:moveTo>
                    <a:lnTo>
                      <a:pt x="1260" y="0"/>
                    </a:lnTo>
                    <a:lnTo>
                      <a:pt x="1215" y="0"/>
                    </a:lnTo>
                    <a:lnTo>
                      <a:pt x="97" y="0"/>
                    </a:lnTo>
                    <a:lnTo>
                      <a:pt x="0" y="75"/>
                    </a:lnTo>
                    <a:lnTo>
                      <a:pt x="1220" y="75"/>
                    </a:lnTo>
                    <a:lnTo>
                      <a:pt x="1255" y="75"/>
                    </a:lnTo>
                    <a:lnTo>
                      <a:pt x="2475" y="75"/>
                    </a:lnTo>
                    <a:lnTo>
                      <a:pt x="2378" y="0"/>
                    </a:ln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0" name="Freeform 21"/>
              <p:cNvSpPr>
                <a:spLocks/>
              </p:cNvSpPr>
              <p:nvPr/>
            </p:nvSpPr>
            <p:spPr bwMode="auto">
              <a:xfrm>
                <a:off x="2588" y="1620"/>
                <a:ext cx="2475" cy="74"/>
              </a:xfrm>
              <a:custGeom>
                <a:avLst/>
                <a:gdLst>
                  <a:gd name="T0" fmla="*/ 2378 w 2475"/>
                  <a:gd name="T1" fmla="*/ 0 h 74"/>
                  <a:gd name="T2" fmla="*/ 1260 w 2475"/>
                  <a:gd name="T3" fmla="*/ 0 h 74"/>
                  <a:gd name="T4" fmla="*/ 1215 w 2475"/>
                  <a:gd name="T5" fmla="*/ 0 h 74"/>
                  <a:gd name="T6" fmla="*/ 97 w 2475"/>
                  <a:gd name="T7" fmla="*/ 0 h 74"/>
                  <a:gd name="T8" fmla="*/ 0 w 2475"/>
                  <a:gd name="T9" fmla="*/ 74 h 74"/>
                  <a:gd name="T10" fmla="*/ 1220 w 2475"/>
                  <a:gd name="T11" fmla="*/ 74 h 74"/>
                  <a:gd name="T12" fmla="*/ 1255 w 2475"/>
                  <a:gd name="T13" fmla="*/ 74 h 74"/>
                  <a:gd name="T14" fmla="*/ 2475 w 2475"/>
                  <a:gd name="T15" fmla="*/ 74 h 74"/>
                  <a:gd name="T16" fmla="*/ 2378 w 2475"/>
                  <a:gd name="T1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75" h="74">
                    <a:moveTo>
                      <a:pt x="2378" y="0"/>
                    </a:moveTo>
                    <a:lnTo>
                      <a:pt x="1260" y="0"/>
                    </a:lnTo>
                    <a:lnTo>
                      <a:pt x="1215" y="0"/>
                    </a:lnTo>
                    <a:lnTo>
                      <a:pt x="97" y="0"/>
                    </a:lnTo>
                    <a:lnTo>
                      <a:pt x="0" y="74"/>
                    </a:lnTo>
                    <a:lnTo>
                      <a:pt x="1220" y="74"/>
                    </a:lnTo>
                    <a:lnTo>
                      <a:pt x="1255" y="74"/>
                    </a:lnTo>
                    <a:lnTo>
                      <a:pt x="2475" y="74"/>
                    </a:lnTo>
                    <a:lnTo>
                      <a:pt x="2378" y="0"/>
                    </a:ln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1" name="Freeform 22"/>
              <p:cNvSpPr>
                <a:spLocks/>
              </p:cNvSpPr>
              <p:nvPr/>
            </p:nvSpPr>
            <p:spPr bwMode="auto">
              <a:xfrm>
                <a:off x="3563" y="1620"/>
                <a:ext cx="525" cy="57"/>
              </a:xfrm>
              <a:custGeom>
                <a:avLst/>
                <a:gdLst>
                  <a:gd name="T0" fmla="*/ 502 w 525"/>
                  <a:gd name="T1" fmla="*/ 0 h 57"/>
                  <a:gd name="T2" fmla="*/ 268 w 525"/>
                  <a:gd name="T3" fmla="*/ 0 h 57"/>
                  <a:gd name="T4" fmla="*/ 257 w 525"/>
                  <a:gd name="T5" fmla="*/ 0 h 57"/>
                  <a:gd name="T6" fmla="*/ 23 w 525"/>
                  <a:gd name="T7" fmla="*/ 0 h 57"/>
                  <a:gd name="T8" fmla="*/ 0 w 525"/>
                  <a:gd name="T9" fmla="*/ 57 h 57"/>
                  <a:gd name="T10" fmla="*/ 262 w 525"/>
                  <a:gd name="T11" fmla="*/ 57 h 57"/>
                  <a:gd name="T12" fmla="*/ 268 w 525"/>
                  <a:gd name="T13" fmla="*/ 57 h 57"/>
                  <a:gd name="T14" fmla="*/ 525 w 525"/>
                  <a:gd name="T15" fmla="*/ 57 h 57"/>
                  <a:gd name="T16" fmla="*/ 502 w 525"/>
                  <a:gd name="T1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57">
                    <a:moveTo>
                      <a:pt x="502" y="0"/>
                    </a:moveTo>
                    <a:lnTo>
                      <a:pt x="268" y="0"/>
                    </a:lnTo>
                    <a:lnTo>
                      <a:pt x="257" y="0"/>
                    </a:lnTo>
                    <a:lnTo>
                      <a:pt x="23" y="0"/>
                    </a:lnTo>
                    <a:lnTo>
                      <a:pt x="0" y="57"/>
                    </a:lnTo>
                    <a:lnTo>
                      <a:pt x="262" y="57"/>
                    </a:lnTo>
                    <a:lnTo>
                      <a:pt x="268" y="57"/>
                    </a:lnTo>
                    <a:lnTo>
                      <a:pt x="525" y="57"/>
                    </a:lnTo>
                    <a:lnTo>
                      <a:pt x="502" y="0"/>
                    </a:lnTo>
                    <a:close/>
                  </a:path>
                </a:pathLst>
              </a:cu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2" name="Freeform 23"/>
              <p:cNvSpPr>
                <a:spLocks/>
              </p:cNvSpPr>
              <p:nvPr/>
            </p:nvSpPr>
            <p:spPr bwMode="auto">
              <a:xfrm>
                <a:off x="2588" y="3021"/>
                <a:ext cx="2475" cy="75"/>
              </a:xfrm>
              <a:custGeom>
                <a:avLst/>
                <a:gdLst>
                  <a:gd name="T0" fmla="*/ 2378 w 2475"/>
                  <a:gd name="T1" fmla="*/ 0 h 75"/>
                  <a:gd name="T2" fmla="*/ 1260 w 2475"/>
                  <a:gd name="T3" fmla="*/ 0 h 75"/>
                  <a:gd name="T4" fmla="*/ 1215 w 2475"/>
                  <a:gd name="T5" fmla="*/ 0 h 75"/>
                  <a:gd name="T6" fmla="*/ 97 w 2475"/>
                  <a:gd name="T7" fmla="*/ 0 h 75"/>
                  <a:gd name="T8" fmla="*/ 0 w 2475"/>
                  <a:gd name="T9" fmla="*/ 75 h 75"/>
                  <a:gd name="T10" fmla="*/ 1220 w 2475"/>
                  <a:gd name="T11" fmla="*/ 75 h 75"/>
                  <a:gd name="T12" fmla="*/ 1255 w 2475"/>
                  <a:gd name="T13" fmla="*/ 75 h 75"/>
                  <a:gd name="T14" fmla="*/ 2475 w 2475"/>
                  <a:gd name="T15" fmla="*/ 75 h 75"/>
                  <a:gd name="T16" fmla="*/ 2378 w 2475"/>
                  <a:gd name="T1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75" h="75">
                    <a:moveTo>
                      <a:pt x="2378" y="0"/>
                    </a:moveTo>
                    <a:lnTo>
                      <a:pt x="1260" y="0"/>
                    </a:lnTo>
                    <a:lnTo>
                      <a:pt x="1215" y="0"/>
                    </a:lnTo>
                    <a:lnTo>
                      <a:pt x="97" y="0"/>
                    </a:lnTo>
                    <a:lnTo>
                      <a:pt x="0" y="75"/>
                    </a:lnTo>
                    <a:lnTo>
                      <a:pt x="1220" y="75"/>
                    </a:lnTo>
                    <a:lnTo>
                      <a:pt x="1255" y="75"/>
                    </a:lnTo>
                    <a:lnTo>
                      <a:pt x="2475" y="75"/>
                    </a:lnTo>
                    <a:lnTo>
                      <a:pt x="2378" y="0"/>
                    </a:ln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3" name="Rectangle 24"/>
              <p:cNvSpPr>
                <a:spLocks noChangeArrowheads="1"/>
              </p:cNvSpPr>
              <p:nvPr/>
            </p:nvSpPr>
            <p:spPr bwMode="auto">
              <a:xfrm>
                <a:off x="3170" y="1414"/>
                <a:ext cx="216" cy="16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4" name="Rectangle 25"/>
              <p:cNvSpPr>
                <a:spLocks noChangeArrowheads="1"/>
              </p:cNvSpPr>
              <p:nvPr/>
            </p:nvSpPr>
            <p:spPr bwMode="auto">
              <a:xfrm>
                <a:off x="4265" y="1414"/>
                <a:ext cx="222" cy="16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5" name="Rectangle 26"/>
              <p:cNvSpPr>
                <a:spLocks noChangeArrowheads="1"/>
              </p:cNvSpPr>
              <p:nvPr/>
            </p:nvSpPr>
            <p:spPr bwMode="auto">
              <a:xfrm>
                <a:off x="4669" y="1414"/>
                <a:ext cx="217" cy="16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6" name="Rectangle 27"/>
              <p:cNvSpPr>
                <a:spLocks noChangeArrowheads="1"/>
              </p:cNvSpPr>
              <p:nvPr/>
            </p:nvSpPr>
            <p:spPr bwMode="auto">
              <a:xfrm>
                <a:off x="2782" y="1414"/>
                <a:ext cx="222" cy="16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7" name="Freeform 28"/>
              <p:cNvSpPr>
                <a:spLocks/>
              </p:cNvSpPr>
              <p:nvPr/>
            </p:nvSpPr>
            <p:spPr bwMode="auto">
              <a:xfrm>
                <a:off x="2793" y="1477"/>
                <a:ext cx="200" cy="40"/>
              </a:xfrm>
              <a:custGeom>
                <a:avLst/>
                <a:gdLst>
                  <a:gd name="T0" fmla="*/ 31 w 35"/>
                  <a:gd name="T1" fmla="*/ 7 h 7"/>
                  <a:gd name="T2" fmla="*/ 4 w 35"/>
                  <a:gd name="T3" fmla="*/ 7 h 7"/>
                  <a:gd name="T4" fmla="*/ 0 w 35"/>
                  <a:gd name="T5" fmla="*/ 4 h 7"/>
                  <a:gd name="T6" fmla="*/ 0 w 35"/>
                  <a:gd name="T7" fmla="*/ 3 h 7"/>
                  <a:gd name="T8" fmla="*/ 4 w 35"/>
                  <a:gd name="T9" fmla="*/ 0 h 7"/>
                  <a:gd name="T10" fmla="*/ 31 w 35"/>
                  <a:gd name="T11" fmla="*/ 0 h 7"/>
                  <a:gd name="T12" fmla="*/ 35 w 35"/>
                  <a:gd name="T13" fmla="*/ 3 h 7"/>
                  <a:gd name="T14" fmla="*/ 35 w 35"/>
                  <a:gd name="T15" fmla="*/ 4 h 7"/>
                  <a:gd name="T16" fmla="*/ 31 w 35"/>
                  <a:gd name="T1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7">
                    <a:moveTo>
                      <a:pt x="31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3" y="0"/>
                      <a:pt x="35" y="1"/>
                      <a:pt x="35" y="3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6"/>
                      <a:pt x="33" y="7"/>
                      <a:pt x="31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8" name="Freeform 29"/>
              <p:cNvSpPr>
                <a:spLocks/>
              </p:cNvSpPr>
              <p:nvPr/>
            </p:nvSpPr>
            <p:spPr bwMode="auto">
              <a:xfrm>
                <a:off x="3181" y="1477"/>
                <a:ext cx="194" cy="40"/>
              </a:xfrm>
              <a:custGeom>
                <a:avLst/>
                <a:gdLst>
                  <a:gd name="T0" fmla="*/ 31 w 34"/>
                  <a:gd name="T1" fmla="*/ 7 h 7"/>
                  <a:gd name="T2" fmla="*/ 3 w 34"/>
                  <a:gd name="T3" fmla="*/ 7 h 7"/>
                  <a:gd name="T4" fmla="*/ 0 w 34"/>
                  <a:gd name="T5" fmla="*/ 4 h 7"/>
                  <a:gd name="T6" fmla="*/ 0 w 34"/>
                  <a:gd name="T7" fmla="*/ 3 h 7"/>
                  <a:gd name="T8" fmla="*/ 3 w 34"/>
                  <a:gd name="T9" fmla="*/ 0 h 7"/>
                  <a:gd name="T10" fmla="*/ 31 w 34"/>
                  <a:gd name="T11" fmla="*/ 0 h 7"/>
                  <a:gd name="T12" fmla="*/ 34 w 34"/>
                  <a:gd name="T13" fmla="*/ 3 h 7"/>
                  <a:gd name="T14" fmla="*/ 34 w 34"/>
                  <a:gd name="T15" fmla="*/ 4 h 7"/>
                  <a:gd name="T16" fmla="*/ 31 w 34"/>
                  <a:gd name="T1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7">
                    <a:moveTo>
                      <a:pt x="31" y="7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3" y="0"/>
                      <a:pt x="34" y="1"/>
                      <a:pt x="34" y="3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3" y="7"/>
                      <a:pt x="31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9" name="Freeform 30"/>
              <p:cNvSpPr>
                <a:spLocks/>
              </p:cNvSpPr>
              <p:nvPr/>
            </p:nvSpPr>
            <p:spPr bwMode="auto">
              <a:xfrm>
                <a:off x="4276" y="1477"/>
                <a:ext cx="200" cy="40"/>
              </a:xfrm>
              <a:custGeom>
                <a:avLst/>
                <a:gdLst>
                  <a:gd name="T0" fmla="*/ 31 w 35"/>
                  <a:gd name="T1" fmla="*/ 7 h 7"/>
                  <a:gd name="T2" fmla="*/ 4 w 35"/>
                  <a:gd name="T3" fmla="*/ 7 h 7"/>
                  <a:gd name="T4" fmla="*/ 0 w 35"/>
                  <a:gd name="T5" fmla="*/ 4 h 7"/>
                  <a:gd name="T6" fmla="*/ 0 w 35"/>
                  <a:gd name="T7" fmla="*/ 3 h 7"/>
                  <a:gd name="T8" fmla="*/ 4 w 35"/>
                  <a:gd name="T9" fmla="*/ 0 h 7"/>
                  <a:gd name="T10" fmla="*/ 31 w 35"/>
                  <a:gd name="T11" fmla="*/ 0 h 7"/>
                  <a:gd name="T12" fmla="*/ 35 w 35"/>
                  <a:gd name="T13" fmla="*/ 3 h 7"/>
                  <a:gd name="T14" fmla="*/ 35 w 35"/>
                  <a:gd name="T15" fmla="*/ 4 h 7"/>
                  <a:gd name="T16" fmla="*/ 31 w 35"/>
                  <a:gd name="T1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7">
                    <a:moveTo>
                      <a:pt x="31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3" y="0"/>
                      <a:pt x="35" y="1"/>
                      <a:pt x="35" y="3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6"/>
                      <a:pt x="33" y="7"/>
                      <a:pt x="31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0" name="Freeform 31"/>
              <p:cNvSpPr>
                <a:spLocks/>
              </p:cNvSpPr>
              <p:nvPr/>
            </p:nvSpPr>
            <p:spPr bwMode="auto">
              <a:xfrm>
                <a:off x="4681" y="1477"/>
                <a:ext cx="199" cy="40"/>
              </a:xfrm>
              <a:custGeom>
                <a:avLst/>
                <a:gdLst>
                  <a:gd name="T0" fmla="*/ 31 w 35"/>
                  <a:gd name="T1" fmla="*/ 7 h 7"/>
                  <a:gd name="T2" fmla="*/ 3 w 35"/>
                  <a:gd name="T3" fmla="*/ 7 h 7"/>
                  <a:gd name="T4" fmla="*/ 0 w 35"/>
                  <a:gd name="T5" fmla="*/ 4 h 7"/>
                  <a:gd name="T6" fmla="*/ 0 w 35"/>
                  <a:gd name="T7" fmla="*/ 3 h 7"/>
                  <a:gd name="T8" fmla="*/ 3 w 35"/>
                  <a:gd name="T9" fmla="*/ 0 h 7"/>
                  <a:gd name="T10" fmla="*/ 31 w 35"/>
                  <a:gd name="T11" fmla="*/ 0 h 7"/>
                  <a:gd name="T12" fmla="*/ 35 w 35"/>
                  <a:gd name="T13" fmla="*/ 3 h 7"/>
                  <a:gd name="T14" fmla="*/ 35 w 35"/>
                  <a:gd name="T15" fmla="*/ 4 h 7"/>
                  <a:gd name="T16" fmla="*/ 31 w 35"/>
                  <a:gd name="T1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7">
                    <a:moveTo>
                      <a:pt x="31" y="7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3" y="0"/>
                      <a:pt x="35" y="1"/>
                      <a:pt x="35" y="3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6"/>
                      <a:pt x="33" y="7"/>
                      <a:pt x="31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1" name="Rectangle 32"/>
              <p:cNvSpPr>
                <a:spLocks noChangeArrowheads="1"/>
              </p:cNvSpPr>
              <p:nvPr/>
            </p:nvSpPr>
            <p:spPr bwMode="auto">
              <a:xfrm>
                <a:off x="2742" y="1494"/>
                <a:ext cx="308" cy="165"/>
              </a:xfrm>
              <a:prstGeom prst="rect">
                <a:avLst/>
              </a:prstGeom>
              <a:solidFill>
                <a:srgbClr val="A7CC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2" name="Rectangle 33"/>
              <p:cNvSpPr>
                <a:spLocks noChangeArrowheads="1"/>
              </p:cNvSpPr>
              <p:nvPr/>
            </p:nvSpPr>
            <p:spPr bwMode="auto">
              <a:xfrm>
                <a:off x="3124" y="1494"/>
                <a:ext cx="308" cy="165"/>
              </a:xfrm>
              <a:prstGeom prst="rect">
                <a:avLst/>
              </a:prstGeom>
              <a:solidFill>
                <a:srgbClr val="A7CC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3" name="Rectangle 34"/>
              <p:cNvSpPr>
                <a:spLocks noChangeArrowheads="1"/>
              </p:cNvSpPr>
              <p:nvPr/>
            </p:nvSpPr>
            <p:spPr bwMode="auto">
              <a:xfrm>
                <a:off x="4225" y="1494"/>
                <a:ext cx="308" cy="165"/>
              </a:xfrm>
              <a:prstGeom prst="rect">
                <a:avLst/>
              </a:prstGeom>
              <a:solidFill>
                <a:srgbClr val="A7CC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4" name="Rectangle 35"/>
              <p:cNvSpPr>
                <a:spLocks noChangeArrowheads="1"/>
              </p:cNvSpPr>
              <p:nvPr/>
            </p:nvSpPr>
            <p:spPr bwMode="auto">
              <a:xfrm>
                <a:off x="4624" y="1494"/>
                <a:ext cx="308" cy="165"/>
              </a:xfrm>
              <a:prstGeom prst="rect">
                <a:avLst/>
              </a:prstGeom>
              <a:solidFill>
                <a:srgbClr val="A7CC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5" name="Freeform 36"/>
              <p:cNvSpPr>
                <a:spLocks/>
              </p:cNvSpPr>
              <p:nvPr/>
            </p:nvSpPr>
            <p:spPr bwMode="auto">
              <a:xfrm>
                <a:off x="3517" y="1198"/>
                <a:ext cx="616" cy="422"/>
              </a:xfrm>
              <a:custGeom>
                <a:avLst/>
                <a:gdLst>
                  <a:gd name="T0" fmla="*/ 0 w 616"/>
                  <a:gd name="T1" fmla="*/ 0 h 422"/>
                  <a:gd name="T2" fmla="*/ 0 w 616"/>
                  <a:gd name="T3" fmla="*/ 422 h 422"/>
                  <a:gd name="T4" fmla="*/ 69 w 616"/>
                  <a:gd name="T5" fmla="*/ 422 h 422"/>
                  <a:gd name="T6" fmla="*/ 69 w 616"/>
                  <a:gd name="T7" fmla="*/ 68 h 422"/>
                  <a:gd name="T8" fmla="*/ 548 w 616"/>
                  <a:gd name="T9" fmla="*/ 68 h 422"/>
                  <a:gd name="T10" fmla="*/ 548 w 616"/>
                  <a:gd name="T11" fmla="*/ 422 h 422"/>
                  <a:gd name="T12" fmla="*/ 616 w 616"/>
                  <a:gd name="T13" fmla="*/ 422 h 422"/>
                  <a:gd name="T14" fmla="*/ 616 w 616"/>
                  <a:gd name="T15" fmla="*/ 0 h 422"/>
                  <a:gd name="T16" fmla="*/ 0 w 616"/>
                  <a:gd name="T17" fmla="*/ 0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6" h="422">
                    <a:moveTo>
                      <a:pt x="0" y="0"/>
                    </a:moveTo>
                    <a:lnTo>
                      <a:pt x="0" y="422"/>
                    </a:lnTo>
                    <a:lnTo>
                      <a:pt x="69" y="422"/>
                    </a:lnTo>
                    <a:lnTo>
                      <a:pt x="69" y="68"/>
                    </a:lnTo>
                    <a:lnTo>
                      <a:pt x="548" y="68"/>
                    </a:lnTo>
                    <a:lnTo>
                      <a:pt x="548" y="422"/>
                    </a:lnTo>
                    <a:lnTo>
                      <a:pt x="616" y="422"/>
                    </a:lnTo>
                    <a:lnTo>
                      <a:pt x="6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6" name="Rectangle 37"/>
              <p:cNvSpPr>
                <a:spLocks noChangeArrowheads="1"/>
              </p:cNvSpPr>
              <p:nvPr/>
            </p:nvSpPr>
            <p:spPr bwMode="auto">
              <a:xfrm>
                <a:off x="3597" y="1278"/>
                <a:ext cx="462" cy="342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7" name="Freeform 38"/>
              <p:cNvSpPr>
                <a:spLocks/>
              </p:cNvSpPr>
              <p:nvPr/>
            </p:nvSpPr>
            <p:spPr bwMode="auto">
              <a:xfrm>
                <a:off x="3460" y="508"/>
                <a:ext cx="730" cy="1112"/>
              </a:xfrm>
              <a:custGeom>
                <a:avLst/>
                <a:gdLst>
                  <a:gd name="T0" fmla="*/ 673 w 730"/>
                  <a:gd name="T1" fmla="*/ 143 h 1112"/>
                  <a:gd name="T2" fmla="*/ 673 w 730"/>
                  <a:gd name="T3" fmla="*/ 143 h 1112"/>
                  <a:gd name="T4" fmla="*/ 365 w 730"/>
                  <a:gd name="T5" fmla="*/ 0 h 1112"/>
                  <a:gd name="T6" fmla="*/ 57 w 730"/>
                  <a:gd name="T7" fmla="*/ 143 h 1112"/>
                  <a:gd name="T8" fmla="*/ 0 w 730"/>
                  <a:gd name="T9" fmla="*/ 171 h 1112"/>
                  <a:gd name="T10" fmla="*/ 0 w 730"/>
                  <a:gd name="T11" fmla="*/ 1112 h 1112"/>
                  <a:gd name="T12" fmla="*/ 57 w 730"/>
                  <a:gd name="T13" fmla="*/ 1112 h 1112"/>
                  <a:gd name="T14" fmla="*/ 57 w 730"/>
                  <a:gd name="T15" fmla="*/ 690 h 1112"/>
                  <a:gd name="T16" fmla="*/ 673 w 730"/>
                  <a:gd name="T17" fmla="*/ 690 h 1112"/>
                  <a:gd name="T18" fmla="*/ 673 w 730"/>
                  <a:gd name="T19" fmla="*/ 1112 h 1112"/>
                  <a:gd name="T20" fmla="*/ 730 w 730"/>
                  <a:gd name="T21" fmla="*/ 1112 h 1112"/>
                  <a:gd name="T22" fmla="*/ 730 w 730"/>
                  <a:gd name="T23" fmla="*/ 171 h 1112"/>
                  <a:gd name="T24" fmla="*/ 673 w 730"/>
                  <a:gd name="T25" fmla="*/ 143 h 1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30" h="1112">
                    <a:moveTo>
                      <a:pt x="673" y="143"/>
                    </a:moveTo>
                    <a:lnTo>
                      <a:pt x="673" y="143"/>
                    </a:lnTo>
                    <a:lnTo>
                      <a:pt x="365" y="0"/>
                    </a:lnTo>
                    <a:lnTo>
                      <a:pt x="57" y="143"/>
                    </a:lnTo>
                    <a:lnTo>
                      <a:pt x="0" y="171"/>
                    </a:lnTo>
                    <a:lnTo>
                      <a:pt x="0" y="1112"/>
                    </a:lnTo>
                    <a:lnTo>
                      <a:pt x="57" y="1112"/>
                    </a:lnTo>
                    <a:lnTo>
                      <a:pt x="57" y="690"/>
                    </a:lnTo>
                    <a:lnTo>
                      <a:pt x="673" y="690"/>
                    </a:lnTo>
                    <a:lnTo>
                      <a:pt x="673" y="1112"/>
                    </a:lnTo>
                    <a:lnTo>
                      <a:pt x="730" y="1112"/>
                    </a:lnTo>
                    <a:lnTo>
                      <a:pt x="730" y="171"/>
                    </a:lnTo>
                    <a:lnTo>
                      <a:pt x="673" y="143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8" name="Freeform 39"/>
              <p:cNvSpPr>
                <a:spLocks/>
              </p:cNvSpPr>
              <p:nvPr/>
            </p:nvSpPr>
            <p:spPr bwMode="auto">
              <a:xfrm>
                <a:off x="3780" y="873"/>
                <a:ext cx="57" cy="137"/>
              </a:xfrm>
              <a:custGeom>
                <a:avLst/>
                <a:gdLst>
                  <a:gd name="T0" fmla="*/ 57 w 57"/>
                  <a:gd name="T1" fmla="*/ 137 h 137"/>
                  <a:gd name="T2" fmla="*/ 28 w 57"/>
                  <a:gd name="T3" fmla="*/ 120 h 137"/>
                  <a:gd name="T4" fmla="*/ 6 w 57"/>
                  <a:gd name="T5" fmla="*/ 91 h 137"/>
                  <a:gd name="T6" fmla="*/ 0 w 57"/>
                  <a:gd name="T7" fmla="*/ 11 h 137"/>
                  <a:gd name="T8" fmla="*/ 11 w 57"/>
                  <a:gd name="T9" fmla="*/ 0 h 137"/>
                  <a:gd name="T10" fmla="*/ 57 w 57"/>
                  <a:gd name="T11" fmla="*/ 0 h 137"/>
                  <a:gd name="T12" fmla="*/ 57 w 57"/>
                  <a:gd name="T13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137">
                    <a:moveTo>
                      <a:pt x="57" y="137"/>
                    </a:moveTo>
                    <a:lnTo>
                      <a:pt x="28" y="120"/>
                    </a:lnTo>
                    <a:lnTo>
                      <a:pt x="6" y="91"/>
                    </a:lnTo>
                    <a:lnTo>
                      <a:pt x="0" y="11"/>
                    </a:lnTo>
                    <a:lnTo>
                      <a:pt x="11" y="0"/>
                    </a:lnTo>
                    <a:lnTo>
                      <a:pt x="57" y="0"/>
                    </a:lnTo>
                    <a:lnTo>
                      <a:pt x="57" y="137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9" name="Freeform 40"/>
              <p:cNvSpPr>
                <a:spLocks/>
              </p:cNvSpPr>
              <p:nvPr/>
            </p:nvSpPr>
            <p:spPr bwMode="auto">
              <a:xfrm>
                <a:off x="3683" y="873"/>
                <a:ext cx="97" cy="46"/>
              </a:xfrm>
              <a:custGeom>
                <a:avLst/>
                <a:gdLst>
                  <a:gd name="T0" fmla="*/ 97 w 97"/>
                  <a:gd name="T1" fmla="*/ 17 h 46"/>
                  <a:gd name="T2" fmla="*/ 28 w 97"/>
                  <a:gd name="T3" fmla="*/ 0 h 46"/>
                  <a:gd name="T4" fmla="*/ 0 w 97"/>
                  <a:gd name="T5" fmla="*/ 11 h 46"/>
                  <a:gd name="T6" fmla="*/ 28 w 97"/>
                  <a:gd name="T7" fmla="*/ 46 h 46"/>
                  <a:gd name="T8" fmla="*/ 74 w 97"/>
                  <a:gd name="T9" fmla="*/ 34 h 46"/>
                  <a:gd name="T10" fmla="*/ 97 w 97"/>
                  <a:gd name="T11" fmla="*/ 46 h 46"/>
                  <a:gd name="T12" fmla="*/ 97 w 97"/>
                  <a:gd name="T13" fmla="*/ 1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46">
                    <a:moveTo>
                      <a:pt x="97" y="17"/>
                    </a:moveTo>
                    <a:lnTo>
                      <a:pt x="28" y="0"/>
                    </a:lnTo>
                    <a:lnTo>
                      <a:pt x="0" y="11"/>
                    </a:lnTo>
                    <a:lnTo>
                      <a:pt x="28" y="46"/>
                    </a:lnTo>
                    <a:lnTo>
                      <a:pt x="74" y="34"/>
                    </a:lnTo>
                    <a:lnTo>
                      <a:pt x="97" y="46"/>
                    </a:lnTo>
                    <a:lnTo>
                      <a:pt x="97" y="17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0" name="Freeform 41"/>
              <p:cNvSpPr>
                <a:spLocks/>
              </p:cNvSpPr>
              <p:nvPr/>
            </p:nvSpPr>
            <p:spPr bwMode="auto">
              <a:xfrm>
                <a:off x="3683" y="736"/>
                <a:ext cx="103" cy="143"/>
              </a:xfrm>
              <a:custGeom>
                <a:avLst/>
                <a:gdLst>
                  <a:gd name="T0" fmla="*/ 103 w 103"/>
                  <a:gd name="T1" fmla="*/ 137 h 143"/>
                  <a:gd name="T2" fmla="*/ 85 w 103"/>
                  <a:gd name="T3" fmla="*/ 97 h 143"/>
                  <a:gd name="T4" fmla="*/ 91 w 103"/>
                  <a:gd name="T5" fmla="*/ 51 h 143"/>
                  <a:gd name="T6" fmla="*/ 74 w 103"/>
                  <a:gd name="T7" fmla="*/ 91 h 143"/>
                  <a:gd name="T8" fmla="*/ 45 w 103"/>
                  <a:gd name="T9" fmla="*/ 80 h 143"/>
                  <a:gd name="T10" fmla="*/ 80 w 103"/>
                  <a:gd name="T11" fmla="*/ 40 h 143"/>
                  <a:gd name="T12" fmla="*/ 97 w 103"/>
                  <a:gd name="T13" fmla="*/ 40 h 143"/>
                  <a:gd name="T14" fmla="*/ 68 w 103"/>
                  <a:gd name="T15" fmla="*/ 29 h 143"/>
                  <a:gd name="T16" fmla="*/ 40 w 103"/>
                  <a:gd name="T17" fmla="*/ 69 h 143"/>
                  <a:gd name="T18" fmla="*/ 34 w 103"/>
                  <a:gd name="T19" fmla="*/ 23 h 143"/>
                  <a:gd name="T20" fmla="*/ 34 w 103"/>
                  <a:gd name="T21" fmla="*/ 0 h 143"/>
                  <a:gd name="T22" fmla="*/ 28 w 103"/>
                  <a:gd name="T23" fmla="*/ 29 h 143"/>
                  <a:gd name="T24" fmla="*/ 28 w 103"/>
                  <a:gd name="T25" fmla="*/ 74 h 143"/>
                  <a:gd name="T26" fmla="*/ 0 w 103"/>
                  <a:gd name="T27" fmla="*/ 63 h 143"/>
                  <a:gd name="T28" fmla="*/ 28 w 103"/>
                  <a:gd name="T29" fmla="*/ 80 h 143"/>
                  <a:gd name="T30" fmla="*/ 68 w 103"/>
                  <a:gd name="T31" fmla="*/ 103 h 143"/>
                  <a:gd name="T32" fmla="*/ 97 w 103"/>
                  <a:gd name="T33" fmla="*/ 143 h 143"/>
                  <a:gd name="T34" fmla="*/ 103 w 103"/>
                  <a:gd name="T35" fmla="*/ 137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143">
                    <a:moveTo>
                      <a:pt x="103" y="137"/>
                    </a:moveTo>
                    <a:lnTo>
                      <a:pt x="85" y="97"/>
                    </a:lnTo>
                    <a:lnTo>
                      <a:pt x="91" y="51"/>
                    </a:lnTo>
                    <a:lnTo>
                      <a:pt x="74" y="91"/>
                    </a:lnTo>
                    <a:lnTo>
                      <a:pt x="45" y="80"/>
                    </a:lnTo>
                    <a:lnTo>
                      <a:pt x="80" y="40"/>
                    </a:lnTo>
                    <a:lnTo>
                      <a:pt x="97" y="40"/>
                    </a:lnTo>
                    <a:lnTo>
                      <a:pt x="68" y="29"/>
                    </a:lnTo>
                    <a:lnTo>
                      <a:pt x="40" y="69"/>
                    </a:lnTo>
                    <a:lnTo>
                      <a:pt x="34" y="23"/>
                    </a:lnTo>
                    <a:lnTo>
                      <a:pt x="34" y="0"/>
                    </a:lnTo>
                    <a:lnTo>
                      <a:pt x="28" y="29"/>
                    </a:lnTo>
                    <a:lnTo>
                      <a:pt x="28" y="74"/>
                    </a:lnTo>
                    <a:lnTo>
                      <a:pt x="0" y="63"/>
                    </a:lnTo>
                    <a:lnTo>
                      <a:pt x="28" y="80"/>
                    </a:lnTo>
                    <a:lnTo>
                      <a:pt x="68" y="103"/>
                    </a:lnTo>
                    <a:lnTo>
                      <a:pt x="97" y="143"/>
                    </a:lnTo>
                    <a:lnTo>
                      <a:pt x="103" y="137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1" name="Freeform 42"/>
              <p:cNvSpPr>
                <a:spLocks/>
              </p:cNvSpPr>
              <p:nvPr/>
            </p:nvSpPr>
            <p:spPr bwMode="auto">
              <a:xfrm>
                <a:off x="3820" y="976"/>
                <a:ext cx="17" cy="34"/>
              </a:xfrm>
              <a:custGeom>
                <a:avLst/>
                <a:gdLst>
                  <a:gd name="T0" fmla="*/ 0 w 17"/>
                  <a:gd name="T1" fmla="*/ 0 h 34"/>
                  <a:gd name="T2" fmla="*/ 0 w 17"/>
                  <a:gd name="T3" fmla="*/ 22 h 34"/>
                  <a:gd name="T4" fmla="*/ 17 w 17"/>
                  <a:gd name="T5" fmla="*/ 34 h 34"/>
                  <a:gd name="T6" fmla="*/ 17 w 17"/>
                  <a:gd name="T7" fmla="*/ 0 h 34"/>
                  <a:gd name="T8" fmla="*/ 0 w 17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4">
                    <a:moveTo>
                      <a:pt x="0" y="0"/>
                    </a:moveTo>
                    <a:lnTo>
                      <a:pt x="0" y="22"/>
                    </a:lnTo>
                    <a:lnTo>
                      <a:pt x="17" y="34"/>
                    </a:lnTo>
                    <a:lnTo>
                      <a:pt x="1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2" name="Freeform 43"/>
              <p:cNvSpPr>
                <a:spLocks/>
              </p:cNvSpPr>
              <p:nvPr/>
            </p:nvSpPr>
            <p:spPr bwMode="auto">
              <a:xfrm>
                <a:off x="3791" y="919"/>
                <a:ext cx="29" cy="39"/>
              </a:xfrm>
              <a:custGeom>
                <a:avLst/>
                <a:gdLst>
                  <a:gd name="T0" fmla="*/ 29 w 29"/>
                  <a:gd name="T1" fmla="*/ 39 h 39"/>
                  <a:gd name="T2" fmla="*/ 23 w 29"/>
                  <a:gd name="T3" fmla="*/ 0 h 39"/>
                  <a:gd name="T4" fmla="*/ 0 w 29"/>
                  <a:gd name="T5" fmla="*/ 0 h 39"/>
                  <a:gd name="T6" fmla="*/ 12 w 29"/>
                  <a:gd name="T7" fmla="*/ 11 h 39"/>
                  <a:gd name="T8" fmla="*/ 17 w 29"/>
                  <a:gd name="T9" fmla="*/ 11 h 39"/>
                  <a:gd name="T10" fmla="*/ 29 w 29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9">
                    <a:moveTo>
                      <a:pt x="29" y="39"/>
                    </a:moveTo>
                    <a:lnTo>
                      <a:pt x="23" y="0"/>
                    </a:lnTo>
                    <a:lnTo>
                      <a:pt x="0" y="0"/>
                    </a:lnTo>
                    <a:lnTo>
                      <a:pt x="12" y="11"/>
                    </a:lnTo>
                    <a:lnTo>
                      <a:pt x="17" y="11"/>
                    </a:lnTo>
                    <a:lnTo>
                      <a:pt x="29" y="39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3" name="Freeform 44"/>
              <p:cNvSpPr>
                <a:spLocks/>
              </p:cNvSpPr>
              <p:nvPr/>
            </p:nvSpPr>
            <p:spPr bwMode="auto">
              <a:xfrm>
                <a:off x="3837" y="873"/>
                <a:ext cx="51" cy="137"/>
              </a:xfrm>
              <a:custGeom>
                <a:avLst/>
                <a:gdLst>
                  <a:gd name="T0" fmla="*/ 0 w 51"/>
                  <a:gd name="T1" fmla="*/ 137 h 137"/>
                  <a:gd name="T2" fmla="*/ 23 w 51"/>
                  <a:gd name="T3" fmla="*/ 120 h 137"/>
                  <a:gd name="T4" fmla="*/ 45 w 51"/>
                  <a:gd name="T5" fmla="*/ 91 h 137"/>
                  <a:gd name="T6" fmla="*/ 51 w 51"/>
                  <a:gd name="T7" fmla="*/ 11 h 137"/>
                  <a:gd name="T8" fmla="*/ 40 w 51"/>
                  <a:gd name="T9" fmla="*/ 0 h 137"/>
                  <a:gd name="T10" fmla="*/ 0 w 51"/>
                  <a:gd name="T11" fmla="*/ 0 h 137"/>
                  <a:gd name="T12" fmla="*/ 0 w 51"/>
                  <a:gd name="T13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137">
                    <a:moveTo>
                      <a:pt x="0" y="137"/>
                    </a:moveTo>
                    <a:lnTo>
                      <a:pt x="23" y="120"/>
                    </a:lnTo>
                    <a:lnTo>
                      <a:pt x="45" y="91"/>
                    </a:lnTo>
                    <a:lnTo>
                      <a:pt x="51" y="11"/>
                    </a:lnTo>
                    <a:lnTo>
                      <a:pt x="40" y="0"/>
                    </a:lnTo>
                    <a:lnTo>
                      <a:pt x="0" y="0"/>
                    </a:lnTo>
                    <a:lnTo>
                      <a:pt x="0" y="137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4" name="Freeform 45"/>
              <p:cNvSpPr>
                <a:spLocks/>
              </p:cNvSpPr>
              <p:nvPr/>
            </p:nvSpPr>
            <p:spPr bwMode="auto">
              <a:xfrm>
                <a:off x="3888" y="873"/>
                <a:ext cx="97" cy="46"/>
              </a:xfrm>
              <a:custGeom>
                <a:avLst/>
                <a:gdLst>
                  <a:gd name="T0" fmla="*/ 0 w 97"/>
                  <a:gd name="T1" fmla="*/ 17 h 46"/>
                  <a:gd name="T2" fmla="*/ 69 w 97"/>
                  <a:gd name="T3" fmla="*/ 0 h 46"/>
                  <a:gd name="T4" fmla="*/ 97 w 97"/>
                  <a:gd name="T5" fmla="*/ 11 h 46"/>
                  <a:gd name="T6" fmla="*/ 69 w 97"/>
                  <a:gd name="T7" fmla="*/ 46 h 46"/>
                  <a:gd name="T8" fmla="*/ 23 w 97"/>
                  <a:gd name="T9" fmla="*/ 34 h 46"/>
                  <a:gd name="T10" fmla="*/ 0 w 97"/>
                  <a:gd name="T11" fmla="*/ 46 h 46"/>
                  <a:gd name="T12" fmla="*/ 0 w 97"/>
                  <a:gd name="T13" fmla="*/ 1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46">
                    <a:moveTo>
                      <a:pt x="0" y="17"/>
                    </a:moveTo>
                    <a:lnTo>
                      <a:pt x="69" y="0"/>
                    </a:lnTo>
                    <a:lnTo>
                      <a:pt x="97" y="11"/>
                    </a:lnTo>
                    <a:lnTo>
                      <a:pt x="69" y="46"/>
                    </a:lnTo>
                    <a:lnTo>
                      <a:pt x="23" y="34"/>
                    </a:lnTo>
                    <a:lnTo>
                      <a:pt x="0" y="46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5" name="Freeform 46"/>
              <p:cNvSpPr>
                <a:spLocks/>
              </p:cNvSpPr>
              <p:nvPr/>
            </p:nvSpPr>
            <p:spPr bwMode="auto">
              <a:xfrm>
                <a:off x="3780" y="987"/>
                <a:ext cx="108" cy="114"/>
              </a:xfrm>
              <a:custGeom>
                <a:avLst/>
                <a:gdLst>
                  <a:gd name="T0" fmla="*/ 97 w 108"/>
                  <a:gd name="T1" fmla="*/ 0 h 114"/>
                  <a:gd name="T2" fmla="*/ 85 w 108"/>
                  <a:gd name="T3" fmla="*/ 11 h 114"/>
                  <a:gd name="T4" fmla="*/ 57 w 108"/>
                  <a:gd name="T5" fmla="*/ 34 h 114"/>
                  <a:gd name="T6" fmla="*/ 23 w 108"/>
                  <a:gd name="T7" fmla="*/ 11 h 114"/>
                  <a:gd name="T8" fmla="*/ 11 w 108"/>
                  <a:gd name="T9" fmla="*/ 0 h 114"/>
                  <a:gd name="T10" fmla="*/ 0 w 108"/>
                  <a:gd name="T11" fmla="*/ 74 h 114"/>
                  <a:gd name="T12" fmla="*/ 57 w 108"/>
                  <a:gd name="T13" fmla="*/ 114 h 114"/>
                  <a:gd name="T14" fmla="*/ 108 w 108"/>
                  <a:gd name="T15" fmla="*/ 74 h 114"/>
                  <a:gd name="T16" fmla="*/ 97 w 108"/>
                  <a:gd name="T1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" h="114">
                    <a:moveTo>
                      <a:pt x="97" y="0"/>
                    </a:moveTo>
                    <a:lnTo>
                      <a:pt x="85" y="11"/>
                    </a:lnTo>
                    <a:lnTo>
                      <a:pt x="57" y="34"/>
                    </a:lnTo>
                    <a:lnTo>
                      <a:pt x="23" y="11"/>
                    </a:lnTo>
                    <a:lnTo>
                      <a:pt x="11" y="0"/>
                    </a:lnTo>
                    <a:lnTo>
                      <a:pt x="0" y="74"/>
                    </a:lnTo>
                    <a:lnTo>
                      <a:pt x="57" y="114"/>
                    </a:lnTo>
                    <a:lnTo>
                      <a:pt x="108" y="74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6" name="Freeform 47"/>
              <p:cNvSpPr>
                <a:spLocks/>
              </p:cNvSpPr>
              <p:nvPr/>
            </p:nvSpPr>
            <p:spPr bwMode="auto">
              <a:xfrm>
                <a:off x="3882" y="736"/>
                <a:ext cx="103" cy="143"/>
              </a:xfrm>
              <a:custGeom>
                <a:avLst/>
                <a:gdLst>
                  <a:gd name="T0" fmla="*/ 0 w 103"/>
                  <a:gd name="T1" fmla="*/ 137 h 143"/>
                  <a:gd name="T2" fmla="*/ 18 w 103"/>
                  <a:gd name="T3" fmla="*/ 97 h 143"/>
                  <a:gd name="T4" fmla="*/ 12 w 103"/>
                  <a:gd name="T5" fmla="*/ 51 h 143"/>
                  <a:gd name="T6" fmla="*/ 29 w 103"/>
                  <a:gd name="T7" fmla="*/ 91 h 143"/>
                  <a:gd name="T8" fmla="*/ 57 w 103"/>
                  <a:gd name="T9" fmla="*/ 80 h 143"/>
                  <a:gd name="T10" fmla="*/ 23 w 103"/>
                  <a:gd name="T11" fmla="*/ 40 h 143"/>
                  <a:gd name="T12" fmla="*/ 6 w 103"/>
                  <a:gd name="T13" fmla="*/ 40 h 143"/>
                  <a:gd name="T14" fmla="*/ 35 w 103"/>
                  <a:gd name="T15" fmla="*/ 29 h 143"/>
                  <a:gd name="T16" fmla="*/ 63 w 103"/>
                  <a:gd name="T17" fmla="*/ 69 h 143"/>
                  <a:gd name="T18" fmla="*/ 69 w 103"/>
                  <a:gd name="T19" fmla="*/ 23 h 143"/>
                  <a:gd name="T20" fmla="*/ 69 w 103"/>
                  <a:gd name="T21" fmla="*/ 0 h 143"/>
                  <a:gd name="T22" fmla="*/ 75 w 103"/>
                  <a:gd name="T23" fmla="*/ 29 h 143"/>
                  <a:gd name="T24" fmla="*/ 75 w 103"/>
                  <a:gd name="T25" fmla="*/ 74 h 143"/>
                  <a:gd name="T26" fmla="*/ 103 w 103"/>
                  <a:gd name="T27" fmla="*/ 63 h 143"/>
                  <a:gd name="T28" fmla="*/ 75 w 103"/>
                  <a:gd name="T29" fmla="*/ 80 h 143"/>
                  <a:gd name="T30" fmla="*/ 35 w 103"/>
                  <a:gd name="T31" fmla="*/ 103 h 143"/>
                  <a:gd name="T32" fmla="*/ 6 w 103"/>
                  <a:gd name="T33" fmla="*/ 143 h 143"/>
                  <a:gd name="T34" fmla="*/ 0 w 103"/>
                  <a:gd name="T35" fmla="*/ 137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143">
                    <a:moveTo>
                      <a:pt x="0" y="137"/>
                    </a:moveTo>
                    <a:lnTo>
                      <a:pt x="18" y="97"/>
                    </a:lnTo>
                    <a:lnTo>
                      <a:pt x="12" y="51"/>
                    </a:lnTo>
                    <a:lnTo>
                      <a:pt x="29" y="91"/>
                    </a:lnTo>
                    <a:lnTo>
                      <a:pt x="57" y="80"/>
                    </a:lnTo>
                    <a:lnTo>
                      <a:pt x="23" y="40"/>
                    </a:lnTo>
                    <a:lnTo>
                      <a:pt x="6" y="40"/>
                    </a:lnTo>
                    <a:lnTo>
                      <a:pt x="35" y="29"/>
                    </a:lnTo>
                    <a:lnTo>
                      <a:pt x="63" y="69"/>
                    </a:lnTo>
                    <a:lnTo>
                      <a:pt x="69" y="23"/>
                    </a:lnTo>
                    <a:lnTo>
                      <a:pt x="69" y="0"/>
                    </a:lnTo>
                    <a:lnTo>
                      <a:pt x="75" y="29"/>
                    </a:lnTo>
                    <a:lnTo>
                      <a:pt x="75" y="74"/>
                    </a:lnTo>
                    <a:lnTo>
                      <a:pt x="103" y="63"/>
                    </a:lnTo>
                    <a:lnTo>
                      <a:pt x="75" y="80"/>
                    </a:lnTo>
                    <a:lnTo>
                      <a:pt x="35" y="103"/>
                    </a:lnTo>
                    <a:lnTo>
                      <a:pt x="6" y="143"/>
                    </a:lnTo>
                    <a:lnTo>
                      <a:pt x="0" y="137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7" name="Freeform 48"/>
              <p:cNvSpPr>
                <a:spLocks/>
              </p:cNvSpPr>
              <p:nvPr/>
            </p:nvSpPr>
            <p:spPr bwMode="auto">
              <a:xfrm>
                <a:off x="3837" y="976"/>
                <a:ext cx="11" cy="34"/>
              </a:xfrm>
              <a:custGeom>
                <a:avLst/>
                <a:gdLst>
                  <a:gd name="T0" fmla="*/ 11 w 11"/>
                  <a:gd name="T1" fmla="*/ 0 h 34"/>
                  <a:gd name="T2" fmla="*/ 11 w 11"/>
                  <a:gd name="T3" fmla="*/ 22 h 34"/>
                  <a:gd name="T4" fmla="*/ 0 w 11"/>
                  <a:gd name="T5" fmla="*/ 34 h 34"/>
                  <a:gd name="T6" fmla="*/ 0 w 11"/>
                  <a:gd name="T7" fmla="*/ 0 h 34"/>
                  <a:gd name="T8" fmla="*/ 11 w 11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34">
                    <a:moveTo>
                      <a:pt x="11" y="0"/>
                    </a:moveTo>
                    <a:lnTo>
                      <a:pt x="11" y="22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8" name="Freeform 49"/>
              <p:cNvSpPr>
                <a:spLocks/>
              </p:cNvSpPr>
              <p:nvPr/>
            </p:nvSpPr>
            <p:spPr bwMode="auto">
              <a:xfrm>
                <a:off x="3848" y="919"/>
                <a:ext cx="29" cy="39"/>
              </a:xfrm>
              <a:custGeom>
                <a:avLst/>
                <a:gdLst>
                  <a:gd name="T0" fmla="*/ 0 w 29"/>
                  <a:gd name="T1" fmla="*/ 39 h 39"/>
                  <a:gd name="T2" fmla="*/ 6 w 29"/>
                  <a:gd name="T3" fmla="*/ 0 h 39"/>
                  <a:gd name="T4" fmla="*/ 29 w 29"/>
                  <a:gd name="T5" fmla="*/ 0 h 39"/>
                  <a:gd name="T6" fmla="*/ 17 w 29"/>
                  <a:gd name="T7" fmla="*/ 11 h 39"/>
                  <a:gd name="T8" fmla="*/ 12 w 29"/>
                  <a:gd name="T9" fmla="*/ 11 h 39"/>
                  <a:gd name="T10" fmla="*/ 0 w 29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9">
                    <a:moveTo>
                      <a:pt x="0" y="39"/>
                    </a:moveTo>
                    <a:lnTo>
                      <a:pt x="6" y="0"/>
                    </a:lnTo>
                    <a:lnTo>
                      <a:pt x="29" y="0"/>
                    </a:lnTo>
                    <a:lnTo>
                      <a:pt x="17" y="11"/>
                    </a:lnTo>
                    <a:lnTo>
                      <a:pt x="12" y="11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9" name="Rectangle 50"/>
              <p:cNvSpPr>
                <a:spLocks noChangeArrowheads="1"/>
              </p:cNvSpPr>
              <p:nvPr/>
            </p:nvSpPr>
            <p:spPr bwMode="auto">
              <a:xfrm>
                <a:off x="3460" y="2429"/>
                <a:ext cx="730" cy="592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200" name="Rectangle 51"/>
              <p:cNvSpPr>
                <a:spLocks noChangeArrowheads="1"/>
              </p:cNvSpPr>
              <p:nvPr/>
            </p:nvSpPr>
            <p:spPr bwMode="auto">
              <a:xfrm>
                <a:off x="3460" y="1728"/>
                <a:ext cx="730" cy="592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1" name="Rectangle 52"/>
              <p:cNvSpPr>
                <a:spLocks noChangeArrowheads="1"/>
              </p:cNvSpPr>
              <p:nvPr/>
            </p:nvSpPr>
            <p:spPr bwMode="auto">
              <a:xfrm>
                <a:off x="2685" y="1728"/>
                <a:ext cx="775" cy="592"/>
              </a:xfrm>
              <a:prstGeom prst="rect">
                <a:avLst/>
              </a:prstGeom>
              <a:solidFill>
                <a:srgbClr val="383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2" name="Rectangle 53"/>
              <p:cNvSpPr>
                <a:spLocks noChangeArrowheads="1"/>
              </p:cNvSpPr>
              <p:nvPr/>
            </p:nvSpPr>
            <p:spPr bwMode="auto">
              <a:xfrm>
                <a:off x="2730" y="1739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3" name="Rectangle 54"/>
              <p:cNvSpPr>
                <a:spLocks noChangeArrowheads="1"/>
              </p:cNvSpPr>
              <p:nvPr/>
            </p:nvSpPr>
            <p:spPr bwMode="auto">
              <a:xfrm>
                <a:off x="2765" y="1739"/>
                <a:ext cx="34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4" name="Rectangle 55"/>
              <p:cNvSpPr>
                <a:spLocks noChangeArrowheads="1"/>
              </p:cNvSpPr>
              <p:nvPr/>
            </p:nvSpPr>
            <p:spPr bwMode="auto">
              <a:xfrm>
                <a:off x="2805" y="1739"/>
                <a:ext cx="28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5" name="Rectangle 56"/>
              <p:cNvSpPr>
                <a:spLocks noChangeArrowheads="1"/>
              </p:cNvSpPr>
              <p:nvPr/>
            </p:nvSpPr>
            <p:spPr bwMode="auto">
              <a:xfrm>
                <a:off x="2839" y="1739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6" name="Rectangle 57"/>
              <p:cNvSpPr>
                <a:spLocks noChangeArrowheads="1"/>
              </p:cNvSpPr>
              <p:nvPr/>
            </p:nvSpPr>
            <p:spPr bwMode="auto">
              <a:xfrm>
                <a:off x="2879" y="1739"/>
                <a:ext cx="28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7" name="Rectangle 58"/>
              <p:cNvSpPr>
                <a:spLocks noChangeArrowheads="1"/>
              </p:cNvSpPr>
              <p:nvPr/>
            </p:nvSpPr>
            <p:spPr bwMode="auto">
              <a:xfrm>
                <a:off x="2913" y="1739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8" name="Rectangle 59"/>
              <p:cNvSpPr>
                <a:spLocks noChangeArrowheads="1"/>
              </p:cNvSpPr>
              <p:nvPr/>
            </p:nvSpPr>
            <p:spPr bwMode="auto">
              <a:xfrm>
                <a:off x="2947" y="1739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9" name="Rectangle 60"/>
              <p:cNvSpPr>
                <a:spLocks noChangeArrowheads="1"/>
              </p:cNvSpPr>
              <p:nvPr/>
            </p:nvSpPr>
            <p:spPr bwMode="auto">
              <a:xfrm>
                <a:off x="3021" y="1739"/>
                <a:ext cx="35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0" name="Rectangle 61"/>
              <p:cNvSpPr>
                <a:spLocks noChangeArrowheads="1"/>
              </p:cNvSpPr>
              <p:nvPr/>
            </p:nvSpPr>
            <p:spPr bwMode="auto">
              <a:xfrm>
                <a:off x="3061" y="1739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1" name="Rectangle 62"/>
              <p:cNvSpPr>
                <a:spLocks noChangeArrowheads="1"/>
              </p:cNvSpPr>
              <p:nvPr/>
            </p:nvSpPr>
            <p:spPr bwMode="auto">
              <a:xfrm>
                <a:off x="3130" y="1739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2" name="Rectangle 63"/>
              <p:cNvSpPr>
                <a:spLocks noChangeArrowheads="1"/>
              </p:cNvSpPr>
              <p:nvPr/>
            </p:nvSpPr>
            <p:spPr bwMode="auto">
              <a:xfrm>
                <a:off x="3170" y="1739"/>
                <a:ext cx="28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3" name="Rectangle 64"/>
              <p:cNvSpPr>
                <a:spLocks noChangeArrowheads="1"/>
              </p:cNvSpPr>
              <p:nvPr/>
            </p:nvSpPr>
            <p:spPr bwMode="auto">
              <a:xfrm>
                <a:off x="3204" y="1739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4" name="Rectangle 65"/>
              <p:cNvSpPr>
                <a:spLocks noChangeArrowheads="1"/>
              </p:cNvSpPr>
              <p:nvPr/>
            </p:nvSpPr>
            <p:spPr bwMode="auto">
              <a:xfrm>
                <a:off x="3244" y="1739"/>
                <a:ext cx="28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5" name="Rectangle 66"/>
              <p:cNvSpPr>
                <a:spLocks noChangeArrowheads="1"/>
              </p:cNvSpPr>
              <p:nvPr/>
            </p:nvSpPr>
            <p:spPr bwMode="auto">
              <a:xfrm>
                <a:off x="3278" y="1739"/>
                <a:ext cx="28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6" name="Rectangle 67"/>
              <p:cNvSpPr>
                <a:spLocks noChangeArrowheads="1"/>
              </p:cNvSpPr>
              <p:nvPr/>
            </p:nvSpPr>
            <p:spPr bwMode="auto">
              <a:xfrm>
                <a:off x="3312" y="1739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7" name="Rectangle 68"/>
              <p:cNvSpPr>
                <a:spLocks noChangeArrowheads="1"/>
              </p:cNvSpPr>
              <p:nvPr/>
            </p:nvSpPr>
            <p:spPr bwMode="auto">
              <a:xfrm>
                <a:off x="3352" y="1739"/>
                <a:ext cx="29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8" name="Rectangle 69"/>
              <p:cNvSpPr>
                <a:spLocks noChangeArrowheads="1"/>
              </p:cNvSpPr>
              <p:nvPr/>
            </p:nvSpPr>
            <p:spPr bwMode="auto">
              <a:xfrm>
                <a:off x="3386" y="1739"/>
                <a:ext cx="35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9" name="Rectangle 70"/>
              <p:cNvSpPr>
                <a:spLocks noChangeArrowheads="1"/>
              </p:cNvSpPr>
              <p:nvPr/>
            </p:nvSpPr>
            <p:spPr bwMode="auto">
              <a:xfrm>
                <a:off x="3426" y="1739"/>
                <a:ext cx="29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0" name="Rectangle 71"/>
              <p:cNvSpPr>
                <a:spLocks noChangeArrowheads="1"/>
              </p:cNvSpPr>
              <p:nvPr/>
            </p:nvSpPr>
            <p:spPr bwMode="auto">
              <a:xfrm>
                <a:off x="2696" y="1739"/>
                <a:ext cx="29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1" name="Rectangle 72"/>
              <p:cNvSpPr>
                <a:spLocks noChangeArrowheads="1"/>
              </p:cNvSpPr>
              <p:nvPr/>
            </p:nvSpPr>
            <p:spPr bwMode="auto">
              <a:xfrm>
                <a:off x="2730" y="1836"/>
                <a:ext cx="29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2" name="Rectangle 73"/>
              <p:cNvSpPr>
                <a:spLocks noChangeArrowheads="1"/>
              </p:cNvSpPr>
              <p:nvPr/>
            </p:nvSpPr>
            <p:spPr bwMode="auto">
              <a:xfrm>
                <a:off x="2765" y="1836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3" name="Rectangle 74"/>
              <p:cNvSpPr>
                <a:spLocks noChangeArrowheads="1"/>
              </p:cNvSpPr>
              <p:nvPr/>
            </p:nvSpPr>
            <p:spPr bwMode="auto">
              <a:xfrm>
                <a:off x="2805" y="1836"/>
                <a:ext cx="28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4" name="Rectangle 75"/>
              <p:cNvSpPr>
                <a:spLocks noChangeArrowheads="1"/>
              </p:cNvSpPr>
              <p:nvPr/>
            </p:nvSpPr>
            <p:spPr bwMode="auto">
              <a:xfrm>
                <a:off x="2839" y="1836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5" name="Rectangle 76"/>
              <p:cNvSpPr>
                <a:spLocks noChangeArrowheads="1"/>
              </p:cNvSpPr>
              <p:nvPr/>
            </p:nvSpPr>
            <p:spPr bwMode="auto">
              <a:xfrm>
                <a:off x="2879" y="1836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6" name="Rectangle 77"/>
              <p:cNvSpPr>
                <a:spLocks noChangeArrowheads="1"/>
              </p:cNvSpPr>
              <p:nvPr/>
            </p:nvSpPr>
            <p:spPr bwMode="auto">
              <a:xfrm>
                <a:off x="2913" y="1836"/>
                <a:ext cx="28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7" name="Rectangle 78"/>
              <p:cNvSpPr>
                <a:spLocks noChangeArrowheads="1"/>
              </p:cNvSpPr>
              <p:nvPr/>
            </p:nvSpPr>
            <p:spPr bwMode="auto">
              <a:xfrm>
                <a:off x="2947" y="1836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8" name="Rectangle 79"/>
              <p:cNvSpPr>
                <a:spLocks noChangeArrowheads="1"/>
              </p:cNvSpPr>
              <p:nvPr/>
            </p:nvSpPr>
            <p:spPr bwMode="auto">
              <a:xfrm>
                <a:off x="2987" y="1836"/>
                <a:ext cx="29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9" name="Rectangle 80"/>
              <p:cNvSpPr>
                <a:spLocks noChangeArrowheads="1"/>
              </p:cNvSpPr>
              <p:nvPr/>
            </p:nvSpPr>
            <p:spPr bwMode="auto">
              <a:xfrm>
                <a:off x="3021" y="1836"/>
                <a:ext cx="35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0" name="Rectangle 81"/>
              <p:cNvSpPr>
                <a:spLocks noChangeArrowheads="1"/>
              </p:cNvSpPr>
              <p:nvPr/>
            </p:nvSpPr>
            <p:spPr bwMode="auto">
              <a:xfrm>
                <a:off x="3061" y="1836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1" name="Rectangle 82"/>
              <p:cNvSpPr>
                <a:spLocks noChangeArrowheads="1"/>
              </p:cNvSpPr>
              <p:nvPr/>
            </p:nvSpPr>
            <p:spPr bwMode="auto">
              <a:xfrm>
                <a:off x="3095" y="1836"/>
                <a:ext cx="29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2" name="Rectangle 83"/>
              <p:cNvSpPr>
                <a:spLocks noChangeArrowheads="1"/>
              </p:cNvSpPr>
              <p:nvPr/>
            </p:nvSpPr>
            <p:spPr bwMode="auto">
              <a:xfrm>
                <a:off x="3130" y="1836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3" name="Rectangle 84"/>
              <p:cNvSpPr>
                <a:spLocks noChangeArrowheads="1"/>
              </p:cNvSpPr>
              <p:nvPr/>
            </p:nvSpPr>
            <p:spPr bwMode="auto">
              <a:xfrm>
                <a:off x="3170" y="1836"/>
                <a:ext cx="28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4" name="Rectangle 85"/>
              <p:cNvSpPr>
                <a:spLocks noChangeArrowheads="1"/>
              </p:cNvSpPr>
              <p:nvPr/>
            </p:nvSpPr>
            <p:spPr bwMode="auto">
              <a:xfrm>
                <a:off x="3204" y="1836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5" name="Rectangle 86"/>
              <p:cNvSpPr>
                <a:spLocks noChangeArrowheads="1"/>
              </p:cNvSpPr>
              <p:nvPr/>
            </p:nvSpPr>
            <p:spPr bwMode="auto">
              <a:xfrm>
                <a:off x="3312" y="1836"/>
                <a:ext cx="34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6" name="Rectangle 87"/>
              <p:cNvSpPr>
                <a:spLocks noChangeArrowheads="1"/>
              </p:cNvSpPr>
              <p:nvPr/>
            </p:nvSpPr>
            <p:spPr bwMode="auto">
              <a:xfrm>
                <a:off x="3352" y="1836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7" name="Rectangle 88"/>
              <p:cNvSpPr>
                <a:spLocks noChangeArrowheads="1"/>
              </p:cNvSpPr>
              <p:nvPr/>
            </p:nvSpPr>
            <p:spPr bwMode="auto">
              <a:xfrm>
                <a:off x="3386" y="1836"/>
                <a:ext cx="35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8" name="Rectangle 89"/>
              <p:cNvSpPr>
                <a:spLocks noChangeArrowheads="1"/>
              </p:cNvSpPr>
              <p:nvPr/>
            </p:nvSpPr>
            <p:spPr bwMode="auto">
              <a:xfrm>
                <a:off x="3426" y="1836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9" name="Rectangle 90"/>
              <p:cNvSpPr>
                <a:spLocks noChangeArrowheads="1"/>
              </p:cNvSpPr>
              <p:nvPr/>
            </p:nvSpPr>
            <p:spPr bwMode="auto">
              <a:xfrm>
                <a:off x="2696" y="1836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0" name="Rectangle 91"/>
              <p:cNvSpPr>
                <a:spLocks noChangeArrowheads="1"/>
              </p:cNvSpPr>
              <p:nvPr/>
            </p:nvSpPr>
            <p:spPr bwMode="auto">
              <a:xfrm>
                <a:off x="2765" y="1927"/>
                <a:ext cx="34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1" name="Rectangle 92"/>
              <p:cNvSpPr>
                <a:spLocks noChangeArrowheads="1"/>
              </p:cNvSpPr>
              <p:nvPr/>
            </p:nvSpPr>
            <p:spPr bwMode="auto">
              <a:xfrm>
                <a:off x="2805" y="1927"/>
                <a:ext cx="28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2" name="Rectangle 93"/>
              <p:cNvSpPr>
                <a:spLocks noChangeArrowheads="1"/>
              </p:cNvSpPr>
              <p:nvPr/>
            </p:nvSpPr>
            <p:spPr bwMode="auto">
              <a:xfrm>
                <a:off x="2839" y="1927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3" name="Rectangle 94"/>
              <p:cNvSpPr>
                <a:spLocks noChangeArrowheads="1"/>
              </p:cNvSpPr>
              <p:nvPr/>
            </p:nvSpPr>
            <p:spPr bwMode="auto">
              <a:xfrm>
                <a:off x="2879" y="1927"/>
                <a:ext cx="28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4" name="Rectangle 95"/>
              <p:cNvSpPr>
                <a:spLocks noChangeArrowheads="1"/>
              </p:cNvSpPr>
              <p:nvPr/>
            </p:nvSpPr>
            <p:spPr bwMode="auto">
              <a:xfrm>
                <a:off x="2913" y="1927"/>
                <a:ext cx="28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5" name="Rectangle 96"/>
              <p:cNvSpPr>
                <a:spLocks noChangeArrowheads="1"/>
              </p:cNvSpPr>
              <p:nvPr/>
            </p:nvSpPr>
            <p:spPr bwMode="auto">
              <a:xfrm>
                <a:off x="2947" y="1927"/>
                <a:ext cx="34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6" name="Rectangle 97"/>
              <p:cNvSpPr>
                <a:spLocks noChangeArrowheads="1"/>
              </p:cNvSpPr>
              <p:nvPr/>
            </p:nvSpPr>
            <p:spPr bwMode="auto">
              <a:xfrm>
                <a:off x="2987" y="1927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7" name="Rectangle 98"/>
              <p:cNvSpPr>
                <a:spLocks noChangeArrowheads="1"/>
              </p:cNvSpPr>
              <p:nvPr/>
            </p:nvSpPr>
            <p:spPr bwMode="auto">
              <a:xfrm>
                <a:off x="3021" y="1927"/>
                <a:ext cx="35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8" name="Rectangle 99"/>
              <p:cNvSpPr>
                <a:spLocks noChangeArrowheads="1"/>
              </p:cNvSpPr>
              <p:nvPr/>
            </p:nvSpPr>
            <p:spPr bwMode="auto">
              <a:xfrm>
                <a:off x="3061" y="1927"/>
                <a:ext cx="29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9" name="Rectangle 100"/>
              <p:cNvSpPr>
                <a:spLocks noChangeArrowheads="1"/>
              </p:cNvSpPr>
              <p:nvPr/>
            </p:nvSpPr>
            <p:spPr bwMode="auto">
              <a:xfrm>
                <a:off x="3095" y="1927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0" name="Rectangle 101"/>
              <p:cNvSpPr>
                <a:spLocks noChangeArrowheads="1"/>
              </p:cNvSpPr>
              <p:nvPr/>
            </p:nvSpPr>
            <p:spPr bwMode="auto">
              <a:xfrm>
                <a:off x="3170" y="1927"/>
                <a:ext cx="28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1" name="Rectangle 102"/>
              <p:cNvSpPr>
                <a:spLocks noChangeArrowheads="1"/>
              </p:cNvSpPr>
              <p:nvPr/>
            </p:nvSpPr>
            <p:spPr bwMode="auto">
              <a:xfrm>
                <a:off x="3204" y="1927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2" name="Rectangle 103"/>
              <p:cNvSpPr>
                <a:spLocks noChangeArrowheads="1"/>
              </p:cNvSpPr>
              <p:nvPr/>
            </p:nvSpPr>
            <p:spPr bwMode="auto">
              <a:xfrm>
                <a:off x="3244" y="1927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3" name="Rectangle 104"/>
              <p:cNvSpPr>
                <a:spLocks noChangeArrowheads="1"/>
              </p:cNvSpPr>
              <p:nvPr/>
            </p:nvSpPr>
            <p:spPr bwMode="auto">
              <a:xfrm>
                <a:off x="3278" y="1927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4" name="Rectangle 105"/>
              <p:cNvSpPr>
                <a:spLocks noChangeArrowheads="1"/>
              </p:cNvSpPr>
              <p:nvPr/>
            </p:nvSpPr>
            <p:spPr bwMode="auto">
              <a:xfrm>
                <a:off x="3312" y="1927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5" name="Rectangle 106"/>
              <p:cNvSpPr>
                <a:spLocks noChangeArrowheads="1"/>
              </p:cNvSpPr>
              <p:nvPr/>
            </p:nvSpPr>
            <p:spPr bwMode="auto">
              <a:xfrm>
                <a:off x="3352" y="1927"/>
                <a:ext cx="29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6" name="Rectangle 107"/>
              <p:cNvSpPr>
                <a:spLocks noChangeArrowheads="1"/>
              </p:cNvSpPr>
              <p:nvPr/>
            </p:nvSpPr>
            <p:spPr bwMode="auto">
              <a:xfrm>
                <a:off x="3386" y="1927"/>
                <a:ext cx="35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7" name="Rectangle 108"/>
              <p:cNvSpPr>
                <a:spLocks noChangeArrowheads="1"/>
              </p:cNvSpPr>
              <p:nvPr/>
            </p:nvSpPr>
            <p:spPr bwMode="auto">
              <a:xfrm>
                <a:off x="3426" y="1927"/>
                <a:ext cx="29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8" name="Rectangle 109"/>
              <p:cNvSpPr>
                <a:spLocks noChangeArrowheads="1"/>
              </p:cNvSpPr>
              <p:nvPr/>
            </p:nvSpPr>
            <p:spPr bwMode="auto">
              <a:xfrm>
                <a:off x="2730" y="2018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9" name="Rectangle 110"/>
              <p:cNvSpPr>
                <a:spLocks noChangeArrowheads="1"/>
              </p:cNvSpPr>
              <p:nvPr/>
            </p:nvSpPr>
            <p:spPr bwMode="auto">
              <a:xfrm>
                <a:off x="2765" y="2018"/>
                <a:ext cx="34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60" name="Rectangle 111"/>
              <p:cNvSpPr>
                <a:spLocks noChangeArrowheads="1"/>
              </p:cNvSpPr>
              <p:nvPr/>
            </p:nvSpPr>
            <p:spPr bwMode="auto">
              <a:xfrm>
                <a:off x="2805" y="2018"/>
                <a:ext cx="28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61" name="Rectangle 112"/>
              <p:cNvSpPr>
                <a:spLocks noChangeArrowheads="1"/>
              </p:cNvSpPr>
              <p:nvPr/>
            </p:nvSpPr>
            <p:spPr bwMode="auto">
              <a:xfrm>
                <a:off x="2839" y="2018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62" name="Rectangle 113"/>
              <p:cNvSpPr>
                <a:spLocks noChangeArrowheads="1"/>
              </p:cNvSpPr>
              <p:nvPr/>
            </p:nvSpPr>
            <p:spPr bwMode="auto">
              <a:xfrm>
                <a:off x="2879" y="2018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63" name="Rectangle 114"/>
              <p:cNvSpPr>
                <a:spLocks noChangeArrowheads="1"/>
              </p:cNvSpPr>
              <p:nvPr/>
            </p:nvSpPr>
            <p:spPr bwMode="auto">
              <a:xfrm>
                <a:off x="2913" y="2018"/>
                <a:ext cx="28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64" name="Rectangle 115"/>
              <p:cNvSpPr>
                <a:spLocks noChangeArrowheads="1"/>
              </p:cNvSpPr>
              <p:nvPr/>
            </p:nvSpPr>
            <p:spPr bwMode="auto">
              <a:xfrm>
                <a:off x="2947" y="2018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65" name="Rectangle 116"/>
              <p:cNvSpPr>
                <a:spLocks noChangeArrowheads="1"/>
              </p:cNvSpPr>
              <p:nvPr/>
            </p:nvSpPr>
            <p:spPr bwMode="auto">
              <a:xfrm>
                <a:off x="2987" y="2018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66" name="Rectangle 117"/>
              <p:cNvSpPr>
                <a:spLocks noChangeArrowheads="1"/>
              </p:cNvSpPr>
              <p:nvPr/>
            </p:nvSpPr>
            <p:spPr bwMode="auto">
              <a:xfrm>
                <a:off x="3021" y="2018"/>
                <a:ext cx="35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67" name="Rectangle 118"/>
              <p:cNvSpPr>
                <a:spLocks noChangeArrowheads="1"/>
              </p:cNvSpPr>
              <p:nvPr/>
            </p:nvSpPr>
            <p:spPr bwMode="auto">
              <a:xfrm>
                <a:off x="3061" y="2018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68" name="Rectangle 119"/>
              <p:cNvSpPr>
                <a:spLocks noChangeArrowheads="1"/>
              </p:cNvSpPr>
              <p:nvPr/>
            </p:nvSpPr>
            <p:spPr bwMode="auto">
              <a:xfrm>
                <a:off x="3095" y="2018"/>
                <a:ext cx="29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69" name="Rectangle 120"/>
              <p:cNvSpPr>
                <a:spLocks noChangeArrowheads="1"/>
              </p:cNvSpPr>
              <p:nvPr/>
            </p:nvSpPr>
            <p:spPr bwMode="auto">
              <a:xfrm>
                <a:off x="3130" y="2018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0" name="Rectangle 121"/>
              <p:cNvSpPr>
                <a:spLocks noChangeArrowheads="1"/>
              </p:cNvSpPr>
              <p:nvPr/>
            </p:nvSpPr>
            <p:spPr bwMode="auto">
              <a:xfrm>
                <a:off x="3170" y="2018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1" name="Rectangle 122"/>
              <p:cNvSpPr>
                <a:spLocks noChangeArrowheads="1"/>
              </p:cNvSpPr>
              <p:nvPr/>
            </p:nvSpPr>
            <p:spPr bwMode="auto">
              <a:xfrm>
                <a:off x="3204" y="2018"/>
                <a:ext cx="34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2" name="Rectangle 123"/>
              <p:cNvSpPr>
                <a:spLocks noChangeArrowheads="1"/>
              </p:cNvSpPr>
              <p:nvPr/>
            </p:nvSpPr>
            <p:spPr bwMode="auto">
              <a:xfrm>
                <a:off x="3244" y="2018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3" name="Rectangle 124"/>
              <p:cNvSpPr>
                <a:spLocks noChangeArrowheads="1"/>
              </p:cNvSpPr>
              <p:nvPr/>
            </p:nvSpPr>
            <p:spPr bwMode="auto">
              <a:xfrm>
                <a:off x="3278" y="2018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4" name="Rectangle 125"/>
              <p:cNvSpPr>
                <a:spLocks noChangeArrowheads="1"/>
              </p:cNvSpPr>
              <p:nvPr/>
            </p:nvSpPr>
            <p:spPr bwMode="auto">
              <a:xfrm>
                <a:off x="3312" y="2018"/>
                <a:ext cx="34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5" name="Freeform 126"/>
              <p:cNvSpPr>
                <a:spLocks/>
              </p:cNvSpPr>
              <p:nvPr/>
            </p:nvSpPr>
            <p:spPr bwMode="auto">
              <a:xfrm>
                <a:off x="3244" y="1830"/>
                <a:ext cx="68" cy="86"/>
              </a:xfrm>
              <a:custGeom>
                <a:avLst/>
                <a:gdLst>
                  <a:gd name="T0" fmla="*/ 68 w 68"/>
                  <a:gd name="T1" fmla="*/ 69 h 86"/>
                  <a:gd name="T2" fmla="*/ 40 w 68"/>
                  <a:gd name="T3" fmla="*/ 86 h 86"/>
                  <a:gd name="T4" fmla="*/ 0 w 68"/>
                  <a:gd name="T5" fmla="*/ 17 h 86"/>
                  <a:gd name="T6" fmla="*/ 23 w 68"/>
                  <a:gd name="T7" fmla="*/ 0 h 86"/>
                  <a:gd name="T8" fmla="*/ 68 w 68"/>
                  <a:gd name="T9" fmla="*/ 6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6">
                    <a:moveTo>
                      <a:pt x="68" y="69"/>
                    </a:moveTo>
                    <a:lnTo>
                      <a:pt x="40" y="86"/>
                    </a:lnTo>
                    <a:lnTo>
                      <a:pt x="0" y="17"/>
                    </a:lnTo>
                    <a:lnTo>
                      <a:pt x="23" y="0"/>
                    </a:lnTo>
                    <a:lnTo>
                      <a:pt x="68" y="69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6" name="Freeform 127"/>
              <p:cNvSpPr>
                <a:spLocks/>
              </p:cNvSpPr>
              <p:nvPr/>
            </p:nvSpPr>
            <p:spPr bwMode="auto">
              <a:xfrm>
                <a:off x="2696" y="2207"/>
                <a:ext cx="69" cy="85"/>
              </a:xfrm>
              <a:custGeom>
                <a:avLst/>
                <a:gdLst>
                  <a:gd name="T0" fmla="*/ 69 w 69"/>
                  <a:gd name="T1" fmla="*/ 68 h 85"/>
                  <a:gd name="T2" fmla="*/ 40 w 69"/>
                  <a:gd name="T3" fmla="*/ 85 h 85"/>
                  <a:gd name="T4" fmla="*/ 0 w 69"/>
                  <a:gd name="T5" fmla="*/ 17 h 85"/>
                  <a:gd name="T6" fmla="*/ 23 w 69"/>
                  <a:gd name="T7" fmla="*/ 0 h 85"/>
                  <a:gd name="T8" fmla="*/ 69 w 69"/>
                  <a:gd name="T9" fmla="*/ 6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85">
                    <a:moveTo>
                      <a:pt x="69" y="68"/>
                    </a:moveTo>
                    <a:lnTo>
                      <a:pt x="40" y="85"/>
                    </a:lnTo>
                    <a:lnTo>
                      <a:pt x="0" y="17"/>
                    </a:lnTo>
                    <a:lnTo>
                      <a:pt x="23" y="0"/>
                    </a:lnTo>
                    <a:lnTo>
                      <a:pt x="69" y="68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7" name="Freeform 128"/>
              <p:cNvSpPr>
                <a:spLocks/>
              </p:cNvSpPr>
              <p:nvPr/>
            </p:nvSpPr>
            <p:spPr bwMode="auto">
              <a:xfrm>
                <a:off x="2696" y="1927"/>
                <a:ext cx="69" cy="80"/>
              </a:xfrm>
              <a:custGeom>
                <a:avLst/>
                <a:gdLst>
                  <a:gd name="T0" fmla="*/ 23 w 69"/>
                  <a:gd name="T1" fmla="*/ 80 h 80"/>
                  <a:gd name="T2" fmla="*/ 0 w 69"/>
                  <a:gd name="T3" fmla="*/ 63 h 80"/>
                  <a:gd name="T4" fmla="*/ 40 w 69"/>
                  <a:gd name="T5" fmla="*/ 0 h 80"/>
                  <a:gd name="T6" fmla="*/ 69 w 69"/>
                  <a:gd name="T7" fmla="*/ 12 h 80"/>
                  <a:gd name="T8" fmla="*/ 23 w 69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80">
                    <a:moveTo>
                      <a:pt x="23" y="80"/>
                    </a:moveTo>
                    <a:lnTo>
                      <a:pt x="0" y="63"/>
                    </a:lnTo>
                    <a:lnTo>
                      <a:pt x="40" y="0"/>
                    </a:lnTo>
                    <a:lnTo>
                      <a:pt x="69" y="12"/>
                    </a:lnTo>
                    <a:lnTo>
                      <a:pt x="23" y="80"/>
                    </a:lnTo>
                    <a:close/>
                  </a:path>
                </a:pathLst>
              </a:cu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8" name="Rectangle 129"/>
              <p:cNvSpPr>
                <a:spLocks noChangeArrowheads="1"/>
              </p:cNvSpPr>
              <p:nvPr/>
            </p:nvSpPr>
            <p:spPr bwMode="auto">
              <a:xfrm>
                <a:off x="3386" y="2018"/>
                <a:ext cx="35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9" name="Rectangle 130"/>
              <p:cNvSpPr>
                <a:spLocks noChangeArrowheads="1"/>
              </p:cNvSpPr>
              <p:nvPr/>
            </p:nvSpPr>
            <p:spPr bwMode="auto">
              <a:xfrm>
                <a:off x="3426" y="2018"/>
                <a:ext cx="29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80" name="Rectangle 131"/>
              <p:cNvSpPr>
                <a:spLocks noChangeArrowheads="1"/>
              </p:cNvSpPr>
              <p:nvPr/>
            </p:nvSpPr>
            <p:spPr bwMode="auto">
              <a:xfrm>
                <a:off x="2696" y="2018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81" name="Rectangle 132"/>
              <p:cNvSpPr>
                <a:spLocks noChangeArrowheads="1"/>
              </p:cNvSpPr>
              <p:nvPr/>
            </p:nvSpPr>
            <p:spPr bwMode="auto">
              <a:xfrm>
                <a:off x="2730" y="2110"/>
                <a:ext cx="29" cy="8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82" name="Rectangle 133"/>
              <p:cNvSpPr>
                <a:spLocks noChangeArrowheads="1"/>
              </p:cNvSpPr>
              <p:nvPr/>
            </p:nvSpPr>
            <p:spPr bwMode="auto">
              <a:xfrm>
                <a:off x="2765" y="2110"/>
                <a:ext cx="34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83" name="Rectangle 134"/>
              <p:cNvSpPr>
                <a:spLocks noChangeArrowheads="1"/>
              </p:cNvSpPr>
              <p:nvPr/>
            </p:nvSpPr>
            <p:spPr bwMode="auto">
              <a:xfrm>
                <a:off x="2805" y="2110"/>
                <a:ext cx="28" cy="8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84" name="Rectangle 135"/>
              <p:cNvSpPr>
                <a:spLocks noChangeArrowheads="1"/>
              </p:cNvSpPr>
              <p:nvPr/>
            </p:nvSpPr>
            <p:spPr bwMode="auto">
              <a:xfrm>
                <a:off x="2839" y="2110"/>
                <a:ext cx="34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85" name="Rectangle 136"/>
              <p:cNvSpPr>
                <a:spLocks noChangeArrowheads="1"/>
              </p:cNvSpPr>
              <p:nvPr/>
            </p:nvSpPr>
            <p:spPr bwMode="auto">
              <a:xfrm>
                <a:off x="2913" y="2110"/>
                <a:ext cx="28" cy="8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86" name="Rectangle 137"/>
              <p:cNvSpPr>
                <a:spLocks noChangeArrowheads="1"/>
              </p:cNvSpPr>
              <p:nvPr/>
            </p:nvSpPr>
            <p:spPr bwMode="auto">
              <a:xfrm>
                <a:off x="2947" y="2110"/>
                <a:ext cx="34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87" name="Rectangle 138"/>
              <p:cNvSpPr>
                <a:spLocks noChangeArrowheads="1"/>
              </p:cNvSpPr>
              <p:nvPr/>
            </p:nvSpPr>
            <p:spPr bwMode="auto">
              <a:xfrm>
                <a:off x="2987" y="2110"/>
                <a:ext cx="29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88" name="Rectangle 139"/>
              <p:cNvSpPr>
                <a:spLocks noChangeArrowheads="1"/>
              </p:cNvSpPr>
              <p:nvPr/>
            </p:nvSpPr>
            <p:spPr bwMode="auto">
              <a:xfrm>
                <a:off x="3021" y="2110"/>
                <a:ext cx="35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89" name="Rectangle 140"/>
              <p:cNvSpPr>
                <a:spLocks noChangeArrowheads="1"/>
              </p:cNvSpPr>
              <p:nvPr/>
            </p:nvSpPr>
            <p:spPr bwMode="auto">
              <a:xfrm>
                <a:off x="3061" y="2110"/>
                <a:ext cx="29" cy="8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0" name="Rectangle 141"/>
              <p:cNvSpPr>
                <a:spLocks noChangeArrowheads="1"/>
              </p:cNvSpPr>
              <p:nvPr/>
            </p:nvSpPr>
            <p:spPr bwMode="auto">
              <a:xfrm>
                <a:off x="3095" y="2110"/>
                <a:ext cx="29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1" name="Rectangle 142"/>
              <p:cNvSpPr>
                <a:spLocks noChangeArrowheads="1"/>
              </p:cNvSpPr>
              <p:nvPr/>
            </p:nvSpPr>
            <p:spPr bwMode="auto">
              <a:xfrm>
                <a:off x="3130" y="2110"/>
                <a:ext cx="34" cy="8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2" name="Rectangle 143"/>
              <p:cNvSpPr>
                <a:spLocks noChangeArrowheads="1"/>
              </p:cNvSpPr>
              <p:nvPr/>
            </p:nvSpPr>
            <p:spPr bwMode="auto">
              <a:xfrm>
                <a:off x="3170" y="2110"/>
                <a:ext cx="28" cy="8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3" name="Rectangle 144"/>
              <p:cNvSpPr>
                <a:spLocks noChangeArrowheads="1"/>
              </p:cNvSpPr>
              <p:nvPr/>
            </p:nvSpPr>
            <p:spPr bwMode="auto">
              <a:xfrm>
                <a:off x="3204" y="2110"/>
                <a:ext cx="34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4" name="Rectangle 145"/>
              <p:cNvSpPr>
                <a:spLocks noChangeArrowheads="1"/>
              </p:cNvSpPr>
              <p:nvPr/>
            </p:nvSpPr>
            <p:spPr bwMode="auto">
              <a:xfrm>
                <a:off x="3244" y="2110"/>
                <a:ext cx="28" cy="85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5" name="Rectangle 146"/>
              <p:cNvSpPr>
                <a:spLocks noChangeArrowheads="1"/>
              </p:cNvSpPr>
              <p:nvPr/>
            </p:nvSpPr>
            <p:spPr bwMode="auto">
              <a:xfrm>
                <a:off x="3278" y="2110"/>
                <a:ext cx="28" cy="8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6" name="Rectangle 147"/>
              <p:cNvSpPr>
                <a:spLocks noChangeArrowheads="1"/>
              </p:cNvSpPr>
              <p:nvPr/>
            </p:nvSpPr>
            <p:spPr bwMode="auto">
              <a:xfrm>
                <a:off x="3312" y="2110"/>
                <a:ext cx="34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7" name="Rectangle 148"/>
              <p:cNvSpPr>
                <a:spLocks noChangeArrowheads="1"/>
              </p:cNvSpPr>
              <p:nvPr/>
            </p:nvSpPr>
            <p:spPr bwMode="auto">
              <a:xfrm>
                <a:off x="3386" y="2110"/>
                <a:ext cx="35" cy="8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8" name="Rectangle 149"/>
              <p:cNvSpPr>
                <a:spLocks noChangeArrowheads="1"/>
              </p:cNvSpPr>
              <p:nvPr/>
            </p:nvSpPr>
            <p:spPr bwMode="auto">
              <a:xfrm>
                <a:off x="3426" y="2110"/>
                <a:ext cx="29" cy="8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9" name="Rectangle 150"/>
              <p:cNvSpPr>
                <a:spLocks noChangeArrowheads="1"/>
              </p:cNvSpPr>
              <p:nvPr/>
            </p:nvSpPr>
            <p:spPr bwMode="auto">
              <a:xfrm>
                <a:off x="2696" y="2110"/>
                <a:ext cx="29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00" name="Rectangle 151"/>
              <p:cNvSpPr>
                <a:spLocks noChangeArrowheads="1"/>
              </p:cNvSpPr>
              <p:nvPr/>
            </p:nvSpPr>
            <p:spPr bwMode="auto">
              <a:xfrm>
                <a:off x="2765" y="2207"/>
                <a:ext cx="34" cy="79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01" name="Rectangle 152"/>
              <p:cNvSpPr>
                <a:spLocks noChangeArrowheads="1"/>
              </p:cNvSpPr>
              <p:nvPr/>
            </p:nvSpPr>
            <p:spPr bwMode="auto">
              <a:xfrm>
                <a:off x="2805" y="2207"/>
                <a:ext cx="28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02" name="Rectangle 153"/>
              <p:cNvSpPr>
                <a:spLocks noChangeArrowheads="1"/>
              </p:cNvSpPr>
              <p:nvPr/>
            </p:nvSpPr>
            <p:spPr bwMode="auto">
              <a:xfrm>
                <a:off x="2839" y="2207"/>
                <a:ext cx="34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03" name="Rectangle 154"/>
              <p:cNvSpPr>
                <a:spLocks noChangeArrowheads="1"/>
              </p:cNvSpPr>
              <p:nvPr/>
            </p:nvSpPr>
            <p:spPr bwMode="auto">
              <a:xfrm>
                <a:off x="2879" y="2207"/>
                <a:ext cx="28" cy="79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04" name="Rectangle 155"/>
              <p:cNvSpPr>
                <a:spLocks noChangeArrowheads="1"/>
              </p:cNvSpPr>
              <p:nvPr/>
            </p:nvSpPr>
            <p:spPr bwMode="auto">
              <a:xfrm>
                <a:off x="2913" y="2207"/>
                <a:ext cx="28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05" name="Rectangle 156"/>
              <p:cNvSpPr>
                <a:spLocks noChangeArrowheads="1"/>
              </p:cNvSpPr>
              <p:nvPr/>
            </p:nvSpPr>
            <p:spPr bwMode="auto">
              <a:xfrm>
                <a:off x="2947" y="2207"/>
                <a:ext cx="34" cy="79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06" name="Rectangle 157"/>
              <p:cNvSpPr>
                <a:spLocks noChangeArrowheads="1"/>
              </p:cNvSpPr>
              <p:nvPr/>
            </p:nvSpPr>
            <p:spPr bwMode="auto">
              <a:xfrm>
                <a:off x="2987" y="2207"/>
                <a:ext cx="29" cy="79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07" name="Rectangle 158"/>
              <p:cNvSpPr>
                <a:spLocks noChangeArrowheads="1"/>
              </p:cNvSpPr>
              <p:nvPr/>
            </p:nvSpPr>
            <p:spPr bwMode="auto">
              <a:xfrm>
                <a:off x="3021" y="2207"/>
                <a:ext cx="35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08" name="Rectangle 159"/>
              <p:cNvSpPr>
                <a:spLocks noChangeArrowheads="1"/>
              </p:cNvSpPr>
              <p:nvPr/>
            </p:nvSpPr>
            <p:spPr bwMode="auto">
              <a:xfrm>
                <a:off x="3061" y="2207"/>
                <a:ext cx="29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09" name="Rectangle 160"/>
              <p:cNvSpPr>
                <a:spLocks noChangeArrowheads="1"/>
              </p:cNvSpPr>
              <p:nvPr/>
            </p:nvSpPr>
            <p:spPr bwMode="auto">
              <a:xfrm>
                <a:off x="3095" y="2207"/>
                <a:ext cx="29" cy="79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0" name="Rectangle 161"/>
              <p:cNvSpPr>
                <a:spLocks noChangeArrowheads="1"/>
              </p:cNvSpPr>
              <p:nvPr/>
            </p:nvSpPr>
            <p:spPr bwMode="auto">
              <a:xfrm>
                <a:off x="3130" y="2207"/>
                <a:ext cx="34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1" name="Rectangle 162"/>
              <p:cNvSpPr>
                <a:spLocks noChangeArrowheads="1"/>
              </p:cNvSpPr>
              <p:nvPr/>
            </p:nvSpPr>
            <p:spPr bwMode="auto">
              <a:xfrm>
                <a:off x="3170" y="2207"/>
                <a:ext cx="28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2" name="Rectangle 163"/>
              <p:cNvSpPr>
                <a:spLocks noChangeArrowheads="1"/>
              </p:cNvSpPr>
              <p:nvPr/>
            </p:nvSpPr>
            <p:spPr bwMode="auto">
              <a:xfrm>
                <a:off x="3204" y="2207"/>
                <a:ext cx="34" cy="79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3" name="Rectangle 164"/>
              <p:cNvSpPr>
                <a:spLocks noChangeArrowheads="1"/>
              </p:cNvSpPr>
              <p:nvPr/>
            </p:nvSpPr>
            <p:spPr bwMode="auto">
              <a:xfrm>
                <a:off x="3244" y="2207"/>
                <a:ext cx="28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4" name="Rectangle 165"/>
              <p:cNvSpPr>
                <a:spLocks noChangeArrowheads="1"/>
              </p:cNvSpPr>
              <p:nvPr/>
            </p:nvSpPr>
            <p:spPr bwMode="auto">
              <a:xfrm>
                <a:off x="3278" y="2207"/>
                <a:ext cx="28" cy="79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5" name="Rectangle 166"/>
              <p:cNvSpPr>
                <a:spLocks noChangeArrowheads="1"/>
              </p:cNvSpPr>
              <p:nvPr/>
            </p:nvSpPr>
            <p:spPr bwMode="auto">
              <a:xfrm>
                <a:off x="3312" y="2207"/>
                <a:ext cx="34" cy="79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6" name="Rectangle 167"/>
              <p:cNvSpPr>
                <a:spLocks noChangeArrowheads="1"/>
              </p:cNvSpPr>
              <p:nvPr/>
            </p:nvSpPr>
            <p:spPr bwMode="auto">
              <a:xfrm>
                <a:off x="3352" y="2207"/>
                <a:ext cx="29" cy="79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7" name="Rectangle 168"/>
              <p:cNvSpPr>
                <a:spLocks noChangeArrowheads="1"/>
              </p:cNvSpPr>
              <p:nvPr/>
            </p:nvSpPr>
            <p:spPr bwMode="auto">
              <a:xfrm>
                <a:off x="3386" y="2207"/>
                <a:ext cx="35" cy="79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8" name="Rectangle 169"/>
              <p:cNvSpPr>
                <a:spLocks noChangeArrowheads="1"/>
              </p:cNvSpPr>
              <p:nvPr/>
            </p:nvSpPr>
            <p:spPr bwMode="auto">
              <a:xfrm>
                <a:off x="4190" y="1728"/>
                <a:ext cx="776" cy="592"/>
              </a:xfrm>
              <a:prstGeom prst="rect">
                <a:avLst/>
              </a:prstGeom>
              <a:solidFill>
                <a:srgbClr val="383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9" name="Rectangle 170"/>
              <p:cNvSpPr>
                <a:spLocks noChangeArrowheads="1"/>
              </p:cNvSpPr>
              <p:nvPr/>
            </p:nvSpPr>
            <p:spPr bwMode="auto">
              <a:xfrm>
                <a:off x="4892" y="1739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20" name="Rectangle 171"/>
              <p:cNvSpPr>
                <a:spLocks noChangeArrowheads="1"/>
              </p:cNvSpPr>
              <p:nvPr/>
            </p:nvSpPr>
            <p:spPr bwMode="auto">
              <a:xfrm>
                <a:off x="4852" y="1739"/>
                <a:ext cx="34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21" name="Rectangle 172"/>
              <p:cNvSpPr>
                <a:spLocks noChangeArrowheads="1"/>
              </p:cNvSpPr>
              <p:nvPr/>
            </p:nvSpPr>
            <p:spPr bwMode="auto">
              <a:xfrm>
                <a:off x="4818" y="1739"/>
                <a:ext cx="28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22" name="Rectangle 173"/>
              <p:cNvSpPr>
                <a:spLocks noChangeArrowheads="1"/>
              </p:cNvSpPr>
              <p:nvPr/>
            </p:nvSpPr>
            <p:spPr bwMode="auto">
              <a:xfrm>
                <a:off x="4783" y="1739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23" name="Rectangle 174"/>
              <p:cNvSpPr>
                <a:spLocks noChangeArrowheads="1"/>
              </p:cNvSpPr>
              <p:nvPr/>
            </p:nvSpPr>
            <p:spPr bwMode="auto">
              <a:xfrm>
                <a:off x="4744" y="1739"/>
                <a:ext cx="28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24" name="Rectangle 175"/>
              <p:cNvSpPr>
                <a:spLocks noChangeArrowheads="1"/>
              </p:cNvSpPr>
              <p:nvPr/>
            </p:nvSpPr>
            <p:spPr bwMode="auto">
              <a:xfrm>
                <a:off x="4709" y="1739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25" name="Rectangle 176"/>
              <p:cNvSpPr>
                <a:spLocks noChangeArrowheads="1"/>
              </p:cNvSpPr>
              <p:nvPr/>
            </p:nvSpPr>
            <p:spPr bwMode="auto">
              <a:xfrm>
                <a:off x="4669" y="1739"/>
                <a:ext cx="35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26" name="Rectangle 177"/>
              <p:cNvSpPr>
                <a:spLocks noChangeArrowheads="1"/>
              </p:cNvSpPr>
              <p:nvPr/>
            </p:nvSpPr>
            <p:spPr bwMode="auto">
              <a:xfrm>
                <a:off x="4601" y="1739"/>
                <a:ext cx="29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27" name="Rectangle 178"/>
              <p:cNvSpPr>
                <a:spLocks noChangeArrowheads="1"/>
              </p:cNvSpPr>
              <p:nvPr/>
            </p:nvSpPr>
            <p:spPr bwMode="auto">
              <a:xfrm>
                <a:off x="4561" y="1739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28" name="Rectangle 179"/>
              <p:cNvSpPr>
                <a:spLocks noChangeArrowheads="1"/>
              </p:cNvSpPr>
              <p:nvPr/>
            </p:nvSpPr>
            <p:spPr bwMode="auto">
              <a:xfrm>
                <a:off x="4487" y="1739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29" name="Rectangle 180"/>
              <p:cNvSpPr>
                <a:spLocks noChangeArrowheads="1"/>
              </p:cNvSpPr>
              <p:nvPr/>
            </p:nvSpPr>
            <p:spPr bwMode="auto">
              <a:xfrm>
                <a:off x="4453" y="1739"/>
                <a:ext cx="28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0" name="Rectangle 181"/>
              <p:cNvSpPr>
                <a:spLocks noChangeArrowheads="1"/>
              </p:cNvSpPr>
              <p:nvPr/>
            </p:nvSpPr>
            <p:spPr bwMode="auto">
              <a:xfrm>
                <a:off x="4419" y="1739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1" name="Rectangle 182"/>
              <p:cNvSpPr>
                <a:spLocks noChangeArrowheads="1"/>
              </p:cNvSpPr>
              <p:nvPr/>
            </p:nvSpPr>
            <p:spPr bwMode="auto">
              <a:xfrm>
                <a:off x="4379" y="1739"/>
                <a:ext cx="34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2" name="Rectangle 183"/>
              <p:cNvSpPr>
                <a:spLocks noChangeArrowheads="1"/>
              </p:cNvSpPr>
              <p:nvPr/>
            </p:nvSpPr>
            <p:spPr bwMode="auto">
              <a:xfrm>
                <a:off x="4344" y="1739"/>
                <a:ext cx="29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3" name="Rectangle 184"/>
              <p:cNvSpPr>
                <a:spLocks noChangeArrowheads="1"/>
              </p:cNvSpPr>
              <p:nvPr/>
            </p:nvSpPr>
            <p:spPr bwMode="auto">
              <a:xfrm>
                <a:off x="4304" y="1739"/>
                <a:ext cx="35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4" name="Rectangle 185"/>
              <p:cNvSpPr>
                <a:spLocks noChangeArrowheads="1"/>
              </p:cNvSpPr>
              <p:nvPr/>
            </p:nvSpPr>
            <p:spPr bwMode="auto">
              <a:xfrm>
                <a:off x="4270" y="1739"/>
                <a:ext cx="29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5" name="Rectangle 186"/>
              <p:cNvSpPr>
                <a:spLocks noChangeArrowheads="1"/>
              </p:cNvSpPr>
              <p:nvPr/>
            </p:nvSpPr>
            <p:spPr bwMode="auto">
              <a:xfrm>
                <a:off x="4236" y="1739"/>
                <a:ext cx="29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6" name="Rectangle 187"/>
              <p:cNvSpPr>
                <a:spLocks noChangeArrowheads="1"/>
              </p:cNvSpPr>
              <p:nvPr/>
            </p:nvSpPr>
            <p:spPr bwMode="auto">
              <a:xfrm>
                <a:off x="4196" y="1739"/>
                <a:ext cx="34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7" name="Rectangle 188"/>
              <p:cNvSpPr>
                <a:spLocks noChangeArrowheads="1"/>
              </p:cNvSpPr>
              <p:nvPr/>
            </p:nvSpPr>
            <p:spPr bwMode="auto">
              <a:xfrm>
                <a:off x="4926" y="1739"/>
                <a:ext cx="29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8" name="Rectangle 189"/>
              <p:cNvSpPr>
                <a:spLocks noChangeArrowheads="1"/>
              </p:cNvSpPr>
              <p:nvPr/>
            </p:nvSpPr>
            <p:spPr bwMode="auto">
              <a:xfrm>
                <a:off x="4892" y="1836"/>
                <a:ext cx="28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9" name="Rectangle 190"/>
              <p:cNvSpPr>
                <a:spLocks noChangeArrowheads="1"/>
              </p:cNvSpPr>
              <p:nvPr/>
            </p:nvSpPr>
            <p:spPr bwMode="auto">
              <a:xfrm>
                <a:off x="4852" y="1836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40" name="Rectangle 191"/>
              <p:cNvSpPr>
                <a:spLocks noChangeArrowheads="1"/>
              </p:cNvSpPr>
              <p:nvPr/>
            </p:nvSpPr>
            <p:spPr bwMode="auto">
              <a:xfrm>
                <a:off x="4818" y="1836"/>
                <a:ext cx="28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41" name="Rectangle 192"/>
              <p:cNvSpPr>
                <a:spLocks noChangeArrowheads="1"/>
              </p:cNvSpPr>
              <p:nvPr/>
            </p:nvSpPr>
            <p:spPr bwMode="auto">
              <a:xfrm>
                <a:off x="4783" y="1836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42" name="Rectangle 193"/>
              <p:cNvSpPr>
                <a:spLocks noChangeArrowheads="1"/>
              </p:cNvSpPr>
              <p:nvPr/>
            </p:nvSpPr>
            <p:spPr bwMode="auto">
              <a:xfrm>
                <a:off x="4744" y="1836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43" name="Rectangle 194"/>
              <p:cNvSpPr>
                <a:spLocks noChangeArrowheads="1"/>
              </p:cNvSpPr>
              <p:nvPr/>
            </p:nvSpPr>
            <p:spPr bwMode="auto">
              <a:xfrm>
                <a:off x="4709" y="1836"/>
                <a:ext cx="29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44" name="Rectangle 195"/>
              <p:cNvSpPr>
                <a:spLocks noChangeArrowheads="1"/>
              </p:cNvSpPr>
              <p:nvPr/>
            </p:nvSpPr>
            <p:spPr bwMode="auto">
              <a:xfrm>
                <a:off x="4669" y="1836"/>
                <a:ext cx="35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45" name="Rectangle 196"/>
              <p:cNvSpPr>
                <a:spLocks noChangeArrowheads="1"/>
              </p:cNvSpPr>
              <p:nvPr/>
            </p:nvSpPr>
            <p:spPr bwMode="auto">
              <a:xfrm>
                <a:off x="4635" y="1836"/>
                <a:ext cx="29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46" name="Rectangle 197"/>
              <p:cNvSpPr>
                <a:spLocks noChangeArrowheads="1"/>
              </p:cNvSpPr>
              <p:nvPr/>
            </p:nvSpPr>
            <p:spPr bwMode="auto">
              <a:xfrm>
                <a:off x="4601" y="1836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47" name="Rectangle 198"/>
              <p:cNvSpPr>
                <a:spLocks noChangeArrowheads="1"/>
              </p:cNvSpPr>
              <p:nvPr/>
            </p:nvSpPr>
            <p:spPr bwMode="auto">
              <a:xfrm>
                <a:off x="4561" y="1836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48" name="Rectangle 199"/>
              <p:cNvSpPr>
                <a:spLocks noChangeArrowheads="1"/>
              </p:cNvSpPr>
              <p:nvPr/>
            </p:nvSpPr>
            <p:spPr bwMode="auto">
              <a:xfrm>
                <a:off x="4527" y="1836"/>
                <a:ext cx="28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49" name="Rectangle 200"/>
              <p:cNvSpPr>
                <a:spLocks noChangeArrowheads="1"/>
              </p:cNvSpPr>
              <p:nvPr/>
            </p:nvSpPr>
            <p:spPr bwMode="auto">
              <a:xfrm>
                <a:off x="4487" y="1836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50" name="Rectangle 201"/>
              <p:cNvSpPr>
                <a:spLocks noChangeArrowheads="1"/>
              </p:cNvSpPr>
              <p:nvPr/>
            </p:nvSpPr>
            <p:spPr bwMode="auto">
              <a:xfrm>
                <a:off x="4453" y="1836"/>
                <a:ext cx="28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51" name="Rectangle 202"/>
              <p:cNvSpPr>
                <a:spLocks noChangeArrowheads="1"/>
              </p:cNvSpPr>
              <p:nvPr/>
            </p:nvSpPr>
            <p:spPr bwMode="auto">
              <a:xfrm>
                <a:off x="4419" y="1836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52" name="Rectangle 203"/>
              <p:cNvSpPr>
                <a:spLocks noChangeArrowheads="1"/>
              </p:cNvSpPr>
              <p:nvPr/>
            </p:nvSpPr>
            <p:spPr bwMode="auto">
              <a:xfrm>
                <a:off x="4304" y="1836"/>
                <a:ext cx="35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53" name="Rectangle 204"/>
              <p:cNvSpPr>
                <a:spLocks noChangeArrowheads="1"/>
              </p:cNvSpPr>
              <p:nvPr/>
            </p:nvSpPr>
            <p:spPr bwMode="auto">
              <a:xfrm>
                <a:off x="4270" y="1836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54" name="Rectangle 205"/>
              <p:cNvSpPr>
                <a:spLocks noChangeArrowheads="1"/>
              </p:cNvSpPr>
              <p:nvPr/>
            </p:nvSpPr>
            <p:spPr bwMode="auto">
              <a:xfrm>
                <a:off x="4236" y="1836"/>
                <a:ext cx="29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55" name="Rectangle 206"/>
              <p:cNvSpPr>
                <a:spLocks noChangeArrowheads="1"/>
              </p:cNvSpPr>
              <p:nvPr/>
            </p:nvSpPr>
            <p:spPr bwMode="auto">
              <a:xfrm>
                <a:off x="4196" y="1836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56" name="Rectangle 207"/>
              <p:cNvSpPr>
                <a:spLocks noChangeArrowheads="1"/>
              </p:cNvSpPr>
              <p:nvPr/>
            </p:nvSpPr>
            <p:spPr bwMode="auto">
              <a:xfrm>
                <a:off x="4926" y="1836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57" name="Rectangle 208"/>
              <p:cNvSpPr>
                <a:spLocks noChangeArrowheads="1"/>
              </p:cNvSpPr>
              <p:nvPr/>
            </p:nvSpPr>
            <p:spPr bwMode="auto">
              <a:xfrm>
                <a:off x="4852" y="1927"/>
                <a:ext cx="34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43" name="Group 410"/>
            <p:cNvGrpSpPr>
              <a:grpSpLocks/>
            </p:cNvGrpSpPr>
            <p:nvPr/>
          </p:nvGrpSpPr>
          <p:grpSpPr bwMode="auto">
            <a:xfrm>
              <a:off x="2651" y="1830"/>
              <a:ext cx="2304" cy="1243"/>
              <a:chOff x="2651" y="1830"/>
              <a:chExt cx="2304" cy="1243"/>
            </a:xfrm>
          </p:grpSpPr>
          <p:sp>
            <p:nvSpPr>
              <p:cNvPr id="1958" name="Rectangle 210"/>
              <p:cNvSpPr>
                <a:spLocks noChangeArrowheads="1"/>
              </p:cNvSpPr>
              <p:nvPr/>
            </p:nvSpPr>
            <p:spPr bwMode="auto">
              <a:xfrm>
                <a:off x="4818" y="1927"/>
                <a:ext cx="28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9" name="Rectangle 211"/>
              <p:cNvSpPr>
                <a:spLocks noChangeArrowheads="1"/>
              </p:cNvSpPr>
              <p:nvPr/>
            </p:nvSpPr>
            <p:spPr bwMode="auto">
              <a:xfrm>
                <a:off x="4783" y="1927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0" name="Rectangle 212"/>
              <p:cNvSpPr>
                <a:spLocks noChangeArrowheads="1"/>
              </p:cNvSpPr>
              <p:nvPr/>
            </p:nvSpPr>
            <p:spPr bwMode="auto">
              <a:xfrm>
                <a:off x="4744" y="1927"/>
                <a:ext cx="28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1" name="Rectangle 213"/>
              <p:cNvSpPr>
                <a:spLocks noChangeArrowheads="1"/>
              </p:cNvSpPr>
              <p:nvPr/>
            </p:nvSpPr>
            <p:spPr bwMode="auto">
              <a:xfrm>
                <a:off x="4709" y="1927"/>
                <a:ext cx="29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2" name="Rectangle 214"/>
              <p:cNvSpPr>
                <a:spLocks noChangeArrowheads="1"/>
              </p:cNvSpPr>
              <p:nvPr/>
            </p:nvSpPr>
            <p:spPr bwMode="auto">
              <a:xfrm>
                <a:off x="4669" y="1927"/>
                <a:ext cx="35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3" name="Rectangle 215"/>
              <p:cNvSpPr>
                <a:spLocks noChangeArrowheads="1"/>
              </p:cNvSpPr>
              <p:nvPr/>
            </p:nvSpPr>
            <p:spPr bwMode="auto">
              <a:xfrm>
                <a:off x="4635" y="1927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4" name="Rectangle 216"/>
              <p:cNvSpPr>
                <a:spLocks noChangeArrowheads="1"/>
              </p:cNvSpPr>
              <p:nvPr/>
            </p:nvSpPr>
            <p:spPr bwMode="auto">
              <a:xfrm>
                <a:off x="4601" y="1927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5" name="Rectangle 217"/>
              <p:cNvSpPr>
                <a:spLocks noChangeArrowheads="1"/>
              </p:cNvSpPr>
              <p:nvPr/>
            </p:nvSpPr>
            <p:spPr bwMode="auto">
              <a:xfrm>
                <a:off x="4561" y="1927"/>
                <a:ext cx="34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6" name="Rectangle 218"/>
              <p:cNvSpPr>
                <a:spLocks noChangeArrowheads="1"/>
              </p:cNvSpPr>
              <p:nvPr/>
            </p:nvSpPr>
            <p:spPr bwMode="auto">
              <a:xfrm>
                <a:off x="4527" y="1927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7" name="Rectangle 219"/>
              <p:cNvSpPr>
                <a:spLocks noChangeArrowheads="1"/>
              </p:cNvSpPr>
              <p:nvPr/>
            </p:nvSpPr>
            <p:spPr bwMode="auto">
              <a:xfrm>
                <a:off x="4453" y="1927"/>
                <a:ext cx="28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8" name="Rectangle 220"/>
              <p:cNvSpPr>
                <a:spLocks noChangeArrowheads="1"/>
              </p:cNvSpPr>
              <p:nvPr/>
            </p:nvSpPr>
            <p:spPr bwMode="auto">
              <a:xfrm>
                <a:off x="4419" y="1927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9" name="Rectangle 221"/>
              <p:cNvSpPr>
                <a:spLocks noChangeArrowheads="1"/>
              </p:cNvSpPr>
              <p:nvPr/>
            </p:nvSpPr>
            <p:spPr bwMode="auto">
              <a:xfrm>
                <a:off x="4379" y="1927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0" name="Rectangle 222"/>
              <p:cNvSpPr>
                <a:spLocks noChangeArrowheads="1"/>
              </p:cNvSpPr>
              <p:nvPr/>
            </p:nvSpPr>
            <p:spPr bwMode="auto">
              <a:xfrm>
                <a:off x="4344" y="1927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1" name="Rectangle 223"/>
              <p:cNvSpPr>
                <a:spLocks noChangeArrowheads="1"/>
              </p:cNvSpPr>
              <p:nvPr/>
            </p:nvSpPr>
            <p:spPr bwMode="auto">
              <a:xfrm>
                <a:off x="4304" y="1927"/>
                <a:ext cx="35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2" name="Rectangle 224"/>
              <p:cNvSpPr>
                <a:spLocks noChangeArrowheads="1"/>
              </p:cNvSpPr>
              <p:nvPr/>
            </p:nvSpPr>
            <p:spPr bwMode="auto">
              <a:xfrm>
                <a:off x="4270" y="1927"/>
                <a:ext cx="29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3" name="Rectangle 225"/>
              <p:cNvSpPr>
                <a:spLocks noChangeArrowheads="1"/>
              </p:cNvSpPr>
              <p:nvPr/>
            </p:nvSpPr>
            <p:spPr bwMode="auto">
              <a:xfrm>
                <a:off x="4236" y="1927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4" name="Rectangle 226"/>
              <p:cNvSpPr>
                <a:spLocks noChangeArrowheads="1"/>
              </p:cNvSpPr>
              <p:nvPr/>
            </p:nvSpPr>
            <p:spPr bwMode="auto">
              <a:xfrm>
                <a:off x="4196" y="1927"/>
                <a:ext cx="34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5" name="Rectangle 227"/>
              <p:cNvSpPr>
                <a:spLocks noChangeArrowheads="1"/>
              </p:cNvSpPr>
              <p:nvPr/>
            </p:nvSpPr>
            <p:spPr bwMode="auto">
              <a:xfrm>
                <a:off x="4892" y="2018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6" name="Rectangle 228"/>
              <p:cNvSpPr>
                <a:spLocks noChangeArrowheads="1"/>
              </p:cNvSpPr>
              <p:nvPr/>
            </p:nvSpPr>
            <p:spPr bwMode="auto">
              <a:xfrm>
                <a:off x="4852" y="2018"/>
                <a:ext cx="34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7" name="Rectangle 229"/>
              <p:cNvSpPr>
                <a:spLocks noChangeArrowheads="1"/>
              </p:cNvSpPr>
              <p:nvPr/>
            </p:nvSpPr>
            <p:spPr bwMode="auto">
              <a:xfrm>
                <a:off x="4818" y="2018"/>
                <a:ext cx="28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8" name="Rectangle 230"/>
              <p:cNvSpPr>
                <a:spLocks noChangeArrowheads="1"/>
              </p:cNvSpPr>
              <p:nvPr/>
            </p:nvSpPr>
            <p:spPr bwMode="auto">
              <a:xfrm>
                <a:off x="4783" y="2018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9" name="Rectangle 231"/>
              <p:cNvSpPr>
                <a:spLocks noChangeArrowheads="1"/>
              </p:cNvSpPr>
              <p:nvPr/>
            </p:nvSpPr>
            <p:spPr bwMode="auto">
              <a:xfrm>
                <a:off x="4744" y="2018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0" name="Rectangle 232"/>
              <p:cNvSpPr>
                <a:spLocks noChangeArrowheads="1"/>
              </p:cNvSpPr>
              <p:nvPr/>
            </p:nvSpPr>
            <p:spPr bwMode="auto">
              <a:xfrm>
                <a:off x="4709" y="2018"/>
                <a:ext cx="29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1" name="Rectangle 233"/>
              <p:cNvSpPr>
                <a:spLocks noChangeArrowheads="1"/>
              </p:cNvSpPr>
              <p:nvPr/>
            </p:nvSpPr>
            <p:spPr bwMode="auto">
              <a:xfrm>
                <a:off x="4669" y="2018"/>
                <a:ext cx="35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2" name="Rectangle 234"/>
              <p:cNvSpPr>
                <a:spLocks noChangeArrowheads="1"/>
              </p:cNvSpPr>
              <p:nvPr/>
            </p:nvSpPr>
            <p:spPr bwMode="auto">
              <a:xfrm>
                <a:off x="4635" y="2018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3" name="Rectangle 235"/>
              <p:cNvSpPr>
                <a:spLocks noChangeArrowheads="1"/>
              </p:cNvSpPr>
              <p:nvPr/>
            </p:nvSpPr>
            <p:spPr bwMode="auto">
              <a:xfrm>
                <a:off x="4601" y="2018"/>
                <a:ext cx="29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4" name="Rectangle 236"/>
              <p:cNvSpPr>
                <a:spLocks noChangeArrowheads="1"/>
              </p:cNvSpPr>
              <p:nvPr/>
            </p:nvSpPr>
            <p:spPr bwMode="auto">
              <a:xfrm>
                <a:off x="4561" y="2018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5" name="Rectangle 237"/>
              <p:cNvSpPr>
                <a:spLocks noChangeArrowheads="1"/>
              </p:cNvSpPr>
              <p:nvPr/>
            </p:nvSpPr>
            <p:spPr bwMode="auto">
              <a:xfrm>
                <a:off x="4527" y="2018"/>
                <a:ext cx="28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6" name="Rectangle 238"/>
              <p:cNvSpPr>
                <a:spLocks noChangeArrowheads="1"/>
              </p:cNvSpPr>
              <p:nvPr/>
            </p:nvSpPr>
            <p:spPr bwMode="auto">
              <a:xfrm>
                <a:off x="4487" y="2018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7" name="Rectangle 239"/>
              <p:cNvSpPr>
                <a:spLocks noChangeArrowheads="1"/>
              </p:cNvSpPr>
              <p:nvPr/>
            </p:nvSpPr>
            <p:spPr bwMode="auto">
              <a:xfrm>
                <a:off x="4453" y="2018"/>
                <a:ext cx="28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8" name="Rectangle 240"/>
              <p:cNvSpPr>
                <a:spLocks noChangeArrowheads="1"/>
              </p:cNvSpPr>
              <p:nvPr/>
            </p:nvSpPr>
            <p:spPr bwMode="auto">
              <a:xfrm>
                <a:off x="4419" y="2018"/>
                <a:ext cx="28" cy="80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9" name="Rectangle 241"/>
              <p:cNvSpPr>
                <a:spLocks noChangeArrowheads="1"/>
              </p:cNvSpPr>
              <p:nvPr/>
            </p:nvSpPr>
            <p:spPr bwMode="auto">
              <a:xfrm>
                <a:off x="4379" y="2018"/>
                <a:ext cx="34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0" name="Rectangle 242"/>
              <p:cNvSpPr>
                <a:spLocks noChangeArrowheads="1"/>
              </p:cNvSpPr>
              <p:nvPr/>
            </p:nvSpPr>
            <p:spPr bwMode="auto">
              <a:xfrm>
                <a:off x="4344" y="2018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1" name="Rectangle 243"/>
              <p:cNvSpPr>
                <a:spLocks noChangeArrowheads="1"/>
              </p:cNvSpPr>
              <p:nvPr/>
            </p:nvSpPr>
            <p:spPr bwMode="auto">
              <a:xfrm>
                <a:off x="4304" y="2018"/>
                <a:ext cx="35" cy="80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2" name="Freeform 244"/>
              <p:cNvSpPr>
                <a:spLocks/>
              </p:cNvSpPr>
              <p:nvPr/>
            </p:nvSpPr>
            <p:spPr bwMode="auto">
              <a:xfrm>
                <a:off x="4344" y="1830"/>
                <a:ext cx="69" cy="86"/>
              </a:xfrm>
              <a:custGeom>
                <a:avLst/>
                <a:gdLst>
                  <a:gd name="T0" fmla="*/ 0 w 69"/>
                  <a:gd name="T1" fmla="*/ 69 h 86"/>
                  <a:gd name="T2" fmla="*/ 23 w 69"/>
                  <a:gd name="T3" fmla="*/ 86 h 86"/>
                  <a:gd name="T4" fmla="*/ 69 w 69"/>
                  <a:gd name="T5" fmla="*/ 17 h 86"/>
                  <a:gd name="T6" fmla="*/ 40 w 69"/>
                  <a:gd name="T7" fmla="*/ 0 h 86"/>
                  <a:gd name="T8" fmla="*/ 0 w 69"/>
                  <a:gd name="T9" fmla="*/ 6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86">
                    <a:moveTo>
                      <a:pt x="0" y="69"/>
                    </a:moveTo>
                    <a:lnTo>
                      <a:pt x="23" y="86"/>
                    </a:lnTo>
                    <a:lnTo>
                      <a:pt x="69" y="17"/>
                    </a:lnTo>
                    <a:lnTo>
                      <a:pt x="40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3" name="Freeform 245"/>
              <p:cNvSpPr>
                <a:spLocks/>
              </p:cNvSpPr>
              <p:nvPr/>
            </p:nvSpPr>
            <p:spPr bwMode="auto">
              <a:xfrm>
                <a:off x="4892" y="2207"/>
                <a:ext cx="63" cy="85"/>
              </a:xfrm>
              <a:custGeom>
                <a:avLst/>
                <a:gdLst>
                  <a:gd name="T0" fmla="*/ 0 w 63"/>
                  <a:gd name="T1" fmla="*/ 68 h 85"/>
                  <a:gd name="T2" fmla="*/ 23 w 63"/>
                  <a:gd name="T3" fmla="*/ 85 h 85"/>
                  <a:gd name="T4" fmla="*/ 63 w 63"/>
                  <a:gd name="T5" fmla="*/ 17 h 85"/>
                  <a:gd name="T6" fmla="*/ 40 w 63"/>
                  <a:gd name="T7" fmla="*/ 0 h 85"/>
                  <a:gd name="T8" fmla="*/ 0 w 63"/>
                  <a:gd name="T9" fmla="*/ 6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85">
                    <a:moveTo>
                      <a:pt x="0" y="68"/>
                    </a:moveTo>
                    <a:lnTo>
                      <a:pt x="23" y="85"/>
                    </a:lnTo>
                    <a:lnTo>
                      <a:pt x="63" y="17"/>
                    </a:lnTo>
                    <a:lnTo>
                      <a:pt x="40" y="0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4" name="Freeform 246"/>
              <p:cNvSpPr>
                <a:spLocks/>
              </p:cNvSpPr>
              <p:nvPr/>
            </p:nvSpPr>
            <p:spPr bwMode="auto">
              <a:xfrm>
                <a:off x="4892" y="1927"/>
                <a:ext cx="63" cy="80"/>
              </a:xfrm>
              <a:custGeom>
                <a:avLst/>
                <a:gdLst>
                  <a:gd name="T0" fmla="*/ 40 w 63"/>
                  <a:gd name="T1" fmla="*/ 80 h 80"/>
                  <a:gd name="T2" fmla="*/ 63 w 63"/>
                  <a:gd name="T3" fmla="*/ 63 h 80"/>
                  <a:gd name="T4" fmla="*/ 23 w 63"/>
                  <a:gd name="T5" fmla="*/ 0 h 80"/>
                  <a:gd name="T6" fmla="*/ 0 w 63"/>
                  <a:gd name="T7" fmla="*/ 12 h 80"/>
                  <a:gd name="T8" fmla="*/ 40 w 63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80">
                    <a:moveTo>
                      <a:pt x="40" y="80"/>
                    </a:moveTo>
                    <a:lnTo>
                      <a:pt x="63" y="63"/>
                    </a:lnTo>
                    <a:lnTo>
                      <a:pt x="23" y="0"/>
                    </a:lnTo>
                    <a:lnTo>
                      <a:pt x="0" y="12"/>
                    </a:lnTo>
                    <a:lnTo>
                      <a:pt x="40" y="80"/>
                    </a:lnTo>
                    <a:close/>
                  </a:path>
                </a:pathLst>
              </a:cu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5" name="Rectangle 247"/>
              <p:cNvSpPr>
                <a:spLocks noChangeArrowheads="1"/>
              </p:cNvSpPr>
              <p:nvPr/>
            </p:nvSpPr>
            <p:spPr bwMode="auto">
              <a:xfrm>
                <a:off x="4236" y="2018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6" name="Rectangle 248"/>
              <p:cNvSpPr>
                <a:spLocks noChangeArrowheads="1"/>
              </p:cNvSpPr>
              <p:nvPr/>
            </p:nvSpPr>
            <p:spPr bwMode="auto">
              <a:xfrm>
                <a:off x="4196" y="2018"/>
                <a:ext cx="34" cy="80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7" name="Rectangle 249"/>
              <p:cNvSpPr>
                <a:spLocks noChangeArrowheads="1"/>
              </p:cNvSpPr>
              <p:nvPr/>
            </p:nvSpPr>
            <p:spPr bwMode="auto">
              <a:xfrm>
                <a:off x="4926" y="2018"/>
                <a:ext cx="29" cy="80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8" name="Rectangle 250"/>
              <p:cNvSpPr>
                <a:spLocks noChangeArrowheads="1"/>
              </p:cNvSpPr>
              <p:nvPr/>
            </p:nvSpPr>
            <p:spPr bwMode="auto">
              <a:xfrm>
                <a:off x="4892" y="2110"/>
                <a:ext cx="28" cy="8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9" name="Rectangle 251"/>
              <p:cNvSpPr>
                <a:spLocks noChangeArrowheads="1"/>
              </p:cNvSpPr>
              <p:nvPr/>
            </p:nvSpPr>
            <p:spPr bwMode="auto">
              <a:xfrm>
                <a:off x="4852" y="2110"/>
                <a:ext cx="34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0" name="Rectangle 252"/>
              <p:cNvSpPr>
                <a:spLocks noChangeArrowheads="1"/>
              </p:cNvSpPr>
              <p:nvPr/>
            </p:nvSpPr>
            <p:spPr bwMode="auto">
              <a:xfrm>
                <a:off x="4818" y="2110"/>
                <a:ext cx="28" cy="8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1" name="Rectangle 253"/>
              <p:cNvSpPr>
                <a:spLocks noChangeArrowheads="1"/>
              </p:cNvSpPr>
              <p:nvPr/>
            </p:nvSpPr>
            <p:spPr bwMode="auto">
              <a:xfrm>
                <a:off x="4783" y="2110"/>
                <a:ext cx="29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2" name="Rectangle 254"/>
              <p:cNvSpPr>
                <a:spLocks noChangeArrowheads="1"/>
              </p:cNvSpPr>
              <p:nvPr/>
            </p:nvSpPr>
            <p:spPr bwMode="auto">
              <a:xfrm>
                <a:off x="4709" y="2110"/>
                <a:ext cx="29" cy="8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3" name="Rectangle 255"/>
              <p:cNvSpPr>
                <a:spLocks noChangeArrowheads="1"/>
              </p:cNvSpPr>
              <p:nvPr/>
            </p:nvSpPr>
            <p:spPr bwMode="auto">
              <a:xfrm>
                <a:off x="4669" y="2110"/>
                <a:ext cx="35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4" name="Rectangle 256"/>
              <p:cNvSpPr>
                <a:spLocks noChangeArrowheads="1"/>
              </p:cNvSpPr>
              <p:nvPr/>
            </p:nvSpPr>
            <p:spPr bwMode="auto">
              <a:xfrm>
                <a:off x="4635" y="2110"/>
                <a:ext cx="29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5" name="Rectangle 257"/>
              <p:cNvSpPr>
                <a:spLocks noChangeArrowheads="1"/>
              </p:cNvSpPr>
              <p:nvPr/>
            </p:nvSpPr>
            <p:spPr bwMode="auto">
              <a:xfrm>
                <a:off x="4601" y="2110"/>
                <a:ext cx="29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6" name="Rectangle 258"/>
              <p:cNvSpPr>
                <a:spLocks noChangeArrowheads="1"/>
              </p:cNvSpPr>
              <p:nvPr/>
            </p:nvSpPr>
            <p:spPr bwMode="auto">
              <a:xfrm>
                <a:off x="4561" y="2110"/>
                <a:ext cx="34" cy="8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7" name="Rectangle 259"/>
              <p:cNvSpPr>
                <a:spLocks noChangeArrowheads="1"/>
              </p:cNvSpPr>
              <p:nvPr/>
            </p:nvSpPr>
            <p:spPr bwMode="auto">
              <a:xfrm>
                <a:off x="4527" y="2110"/>
                <a:ext cx="28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8" name="Rectangle 260"/>
              <p:cNvSpPr>
                <a:spLocks noChangeArrowheads="1"/>
              </p:cNvSpPr>
              <p:nvPr/>
            </p:nvSpPr>
            <p:spPr bwMode="auto">
              <a:xfrm>
                <a:off x="4487" y="2110"/>
                <a:ext cx="34" cy="8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9" name="Rectangle 261"/>
              <p:cNvSpPr>
                <a:spLocks noChangeArrowheads="1"/>
              </p:cNvSpPr>
              <p:nvPr/>
            </p:nvSpPr>
            <p:spPr bwMode="auto">
              <a:xfrm>
                <a:off x="4453" y="2110"/>
                <a:ext cx="28" cy="8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0" name="Rectangle 262"/>
              <p:cNvSpPr>
                <a:spLocks noChangeArrowheads="1"/>
              </p:cNvSpPr>
              <p:nvPr/>
            </p:nvSpPr>
            <p:spPr bwMode="auto">
              <a:xfrm>
                <a:off x="4419" y="2110"/>
                <a:ext cx="28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1" name="Rectangle 263"/>
              <p:cNvSpPr>
                <a:spLocks noChangeArrowheads="1"/>
              </p:cNvSpPr>
              <p:nvPr/>
            </p:nvSpPr>
            <p:spPr bwMode="auto">
              <a:xfrm>
                <a:off x="4379" y="2110"/>
                <a:ext cx="34" cy="85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2" name="Rectangle 264"/>
              <p:cNvSpPr>
                <a:spLocks noChangeArrowheads="1"/>
              </p:cNvSpPr>
              <p:nvPr/>
            </p:nvSpPr>
            <p:spPr bwMode="auto">
              <a:xfrm>
                <a:off x="4344" y="2110"/>
                <a:ext cx="29" cy="8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3" name="Rectangle 265"/>
              <p:cNvSpPr>
                <a:spLocks noChangeArrowheads="1"/>
              </p:cNvSpPr>
              <p:nvPr/>
            </p:nvSpPr>
            <p:spPr bwMode="auto">
              <a:xfrm>
                <a:off x="4304" y="2110"/>
                <a:ext cx="35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4" name="Rectangle 266"/>
              <p:cNvSpPr>
                <a:spLocks noChangeArrowheads="1"/>
              </p:cNvSpPr>
              <p:nvPr/>
            </p:nvSpPr>
            <p:spPr bwMode="auto">
              <a:xfrm>
                <a:off x="4236" y="2110"/>
                <a:ext cx="29" cy="8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5" name="Rectangle 267"/>
              <p:cNvSpPr>
                <a:spLocks noChangeArrowheads="1"/>
              </p:cNvSpPr>
              <p:nvPr/>
            </p:nvSpPr>
            <p:spPr bwMode="auto">
              <a:xfrm>
                <a:off x="4196" y="2110"/>
                <a:ext cx="34" cy="8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6" name="Rectangle 268"/>
              <p:cNvSpPr>
                <a:spLocks noChangeArrowheads="1"/>
              </p:cNvSpPr>
              <p:nvPr/>
            </p:nvSpPr>
            <p:spPr bwMode="auto">
              <a:xfrm>
                <a:off x="4926" y="2110"/>
                <a:ext cx="29" cy="8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7" name="Rectangle 269"/>
              <p:cNvSpPr>
                <a:spLocks noChangeArrowheads="1"/>
              </p:cNvSpPr>
              <p:nvPr/>
            </p:nvSpPr>
            <p:spPr bwMode="auto">
              <a:xfrm>
                <a:off x="4852" y="2207"/>
                <a:ext cx="34" cy="79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8" name="Rectangle 270"/>
              <p:cNvSpPr>
                <a:spLocks noChangeArrowheads="1"/>
              </p:cNvSpPr>
              <p:nvPr/>
            </p:nvSpPr>
            <p:spPr bwMode="auto">
              <a:xfrm>
                <a:off x="4818" y="2207"/>
                <a:ext cx="28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9" name="Rectangle 271"/>
              <p:cNvSpPr>
                <a:spLocks noChangeArrowheads="1"/>
              </p:cNvSpPr>
              <p:nvPr/>
            </p:nvSpPr>
            <p:spPr bwMode="auto">
              <a:xfrm>
                <a:off x="4783" y="2207"/>
                <a:ext cx="29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0" name="Rectangle 272"/>
              <p:cNvSpPr>
                <a:spLocks noChangeArrowheads="1"/>
              </p:cNvSpPr>
              <p:nvPr/>
            </p:nvSpPr>
            <p:spPr bwMode="auto">
              <a:xfrm>
                <a:off x="4744" y="2207"/>
                <a:ext cx="28" cy="79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1" name="Rectangle 273"/>
              <p:cNvSpPr>
                <a:spLocks noChangeArrowheads="1"/>
              </p:cNvSpPr>
              <p:nvPr/>
            </p:nvSpPr>
            <p:spPr bwMode="auto">
              <a:xfrm>
                <a:off x="4709" y="2207"/>
                <a:ext cx="29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2" name="Rectangle 274"/>
              <p:cNvSpPr>
                <a:spLocks noChangeArrowheads="1"/>
              </p:cNvSpPr>
              <p:nvPr/>
            </p:nvSpPr>
            <p:spPr bwMode="auto">
              <a:xfrm>
                <a:off x="4669" y="2207"/>
                <a:ext cx="35" cy="79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3" name="Rectangle 275"/>
              <p:cNvSpPr>
                <a:spLocks noChangeArrowheads="1"/>
              </p:cNvSpPr>
              <p:nvPr/>
            </p:nvSpPr>
            <p:spPr bwMode="auto">
              <a:xfrm>
                <a:off x="4635" y="2207"/>
                <a:ext cx="29" cy="79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4" name="Rectangle 276"/>
              <p:cNvSpPr>
                <a:spLocks noChangeArrowheads="1"/>
              </p:cNvSpPr>
              <p:nvPr/>
            </p:nvSpPr>
            <p:spPr bwMode="auto">
              <a:xfrm>
                <a:off x="4601" y="2207"/>
                <a:ext cx="29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5" name="Rectangle 277"/>
              <p:cNvSpPr>
                <a:spLocks noChangeArrowheads="1"/>
              </p:cNvSpPr>
              <p:nvPr/>
            </p:nvSpPr>
            <p:spPr bwMode="auto">
              <a:xfrm>
                <a:off x="4561" y="2207"/>
                <a:ext cx="34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6" name="Rectangle 278"/>
              <p:cNvSpPr>
                <a:spLocks noChangeArrowheads="1"/>
              </p:cNvSpPr>
              <p:nvPr/>
            </p:nvSpPr>
            <p:spPr bwMode="auto">
              <a:xfrm>
                <a:off x="4527" y="2207"/>
                <a:ext cx="28" cy="79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7" name="Rectangle 279"/>
              <p:cNvSpPr>
                <a:spLocks noChangeArrowheads="1"/>
              </p:cNvSpPr>
              <p:nvPr/>
            </p:nvSpPr>
            <p:spPr bwMode="auto">
              <a:xfrm>
                <a:off x="4487" y="2207"/>
                <a:ext cx="34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8" name="Rectangle 280"/>
              <p:cNvSpPr>
                <a:spLocks noChangeArrowheads="1"/>
              </p:cNvSpPr>
              <p:nvPr/>
            </p:nvSpPr>
            <p:spPr bwMode="auto">
              <a:xfrm>
                <a:off x="4453" y="2207"/>
                <a:ext cx="28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9" name="Rectangle 281"/>
              <p:cNvSpPr>
                <a:spLocks noChangeArrowheads="1"/>
              </p:cNvSpPr>
              <p:nvPr/>
            </p:nvSpPr>
            <p:spPr bwMode="auto">
              <a:xfrm>
                <a:off x="4419" y="2207"/>
                <a:ext cx="28" cy="79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0" name="Rectangle 282"/>
              <p:cNvSpPr>
                <a:spLocks noChangeArrowheads="1"/>
              </p:cNvSpPr>
              <p:nvPr/>
            </p:nvSpPr>
            <p:spPr bwMode="auto">
              <a:xfrm>
                <a:off x="4379" y="2207"/>
                <a:ext cx="34" cy="7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1" name="Rectangle 283"/>
              <p:cNvSpPr>
                <a:spLocks noChangeArrowheads="1"/>
              </p:cNvSpPr>
              <p:nvPr/>
            </p:nvSpPr>
            <p:spPr bwMode="auto">
              <a:xfrm>
                <a:off x="4344" y="2207"/>
                <a:ext cx="29" cy="79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2" name="Rectangle 284"/>
              <p:cNvSpPr>
                <a:spLocks noChangeArrowheads="1"/>
              </p:cNvSpPr>
              <p:nvPr/>
            </p:nvSpPr>
            <p:spPr bwMode="auto">
              <a:xfrm>
                <a:off x="4304" y="2207"/>
                <a:ext cx="35" cy="79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3" name="Rectangle 285"/>
              <p:cNvSpPr>
                <a:spLocks noChangeArrowheads="1"/>
              </p:cNvSpPr>
              <p:nvPr/>
            </p:nvSpPr>
            <p:spPr bwMode="auto">
              <a:xfrm>
                <a:off x="4270" y="2207"/>
                <a:ext cx="29" cy="79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4" name="Rectangle 286"/>
              <p:cNvSpPr>
                <a:spLocks noChangeArrowheads="1"/>
              </p:cNvSpPr>
              <p:nvPr/>
            </p:nvSpPr>
            <p:spPr bwMode="auto">
              <a:xfrm>
                <a:off x="4236" y="2207"/>
                <a:ext cx="29" cy="79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5" name="Freeform 287"/>
              <p:cNvSpPr>
                <a:spLocks/>
              </p:cNvSpPr>
              <p:nvPr/>
            </p:nvSpPr>
            <p:spPr bwMode="auto">
              <a:xfrm>
                <a:off x="2656" y="2326"/>
                <a:ext cx="40" cy="46"/>
              </a:xfrm>
              <a:custGeom>
                <a:avLst/>
                <a:gdLst>
                  <a:gd name="T0" fmla="*/ 12 w 40"/>
                  <a:gd name="T1" fmla="*/ 0 h 46"/>
                  <a:gd name="T2" fmla="*/ 12 w 40"/>
                  <a:gd name="T3" fmla="*/ 23 h 46"/>
                  <a:gd name="T4" fmla="*/ 0 w 40"/>
                  <a:gd name="T5" fmla="*/ 34 h 46"/>
                  <a:gd name="T6" fmla="*/ 12 w 40"/>
                  <a:gd name="T7" fmla="*/ 46 h 46"/>
                  <a:gd name="T8" fmla="*/ 23 w 40"/>
                  <a:gd name="T9" fmla="*/ 46 h 46"/>
                  <a:gd name="T10" fmla="*/ 29 w 40"/>
                  <a:gd name="T11" fmla="*/ 40 h 46"/>
                  <a:gd name="T12" fmla="*/ 23 w 40"/>
                  <a:gd name="T13" fmla="*/ 23 h 46"/>
                  <a:gd name="T14" fmla="*/ 40 w 40"/>
                  <a:gd name="T15" fmla="*/ 0 h 46"/>
                  <a:gd name="T16" fmla="*/ 12 w 40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46">
                    <a:moveTo>
                      <a:pt x="12" y="0"/>
                    </a:moveTo>
                    <a:lnTo>
                      <a:pt x="12" y="23"/>
                    </a:lnTo>
                    <a:lnTo>
                      <a:pt x="0" y="34"/>
                    </a:lnTo>
                    <a:lnTo>
                      <a:pt x="12" y="46"/>
                    </a:lnTo>
                    <a:lnTo>
                      <a:pt x="23" y="46"/>
                    </a:lnTo>
                    <a:lnTo>
                      <a:pt x="29" y="40"/>
                    </a:lnTo>
                    <a:lnTo>
                      <a:pt x="23" y="23"/>
                    </a:lnTo>
                    <a:lnTo>
                      <a:pt x="40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6" name="Freeform 288"/>
              <p:cNvSpPr>
                <a:spLocks/>
              </p:cNvSpPr>
              <p:nvPr/>
            </p:nvSpPr>
            <p:spPr bwMode="auto">
              <a:xfrm>
                <a:off x="2753" y="2338"/>
                <a:ext cx="46" cy="51"/>
              </a:xfrm>
              <a:custGeom>
                <a:avLst/>
                <a:gdLst>
                  <a:gd name="T0" fmla="*/ 0 w 46"/>
                  <a:gd name="T1" fmla="*/ 0 h 51"/>
                  <a:gd name="T2" fmla="*/ 23 w 46"/>
                  <a:gd name="T3" fmla="*/ 28 h 51"/>
                  <a:gd name="T4" fmla="*/ 12 w 46"/>
                  <a:gd name="T5" fmla="*/ 39 h 51"/>
                  <a:gd name="T6" fmla="*/ 23 w 46"/>
                  <a:gd name="T7" fmla="*/ 51 h 51"/>
                  <a:gd name="T8" fmla="*/ 35 w 46"/>
                  <a:gd name="T9" fmla="*/ 51 h 51"/>
                  <a:gd name="T10" fmla="*/ 40 w 46"/>
                  <a:gd name="T11" fmla="*/ 45 h 51"/>
                  <a:gd name="T12" fmla="*/ 35 w 46"/>
                  <a:gd name="T13" fmla="*/ 28 h 51"/>
                  <a:gd name="T14" fmla="*/ 46 w 46"/>
                  <a:gd name="T15" fmla="*/ 0 h 51"/>
                  <a:gd name="T16" fmla="*/ 0 w 46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51">
                    <a:moveTo>
                      <a:pt x="0" y="0"/>
                    </a:moveTo>
                    <a:lnTo>
                      <a:pt x="23" y="28"/>
                    </a:lnTo>
                    <a:lnTo>
                      <a:pt x="12" y="39"/>
                    </a:lnTo>
                    <a:lnTo>
                      <a:pt x="23" y="51"/>
                    </a:lnTo>
                    <a:lnTo>
                      <a:pt x="35" y="51"/>
                    </a:lnTo>
                    <a:lnTo>
                      <a:pt x="40" y="45"/>
                    </a:lnTo>
                    <a:lnTo>
                      <a:pt x="35" y="28"/>
                    </a:lnTo>
                    <a:lnTo>
                      <a:pt x="4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7" name="Freeform 289"/>
              <p:cNvSpPr>
                <a:spLocks/>
              </p:cNvSpPr>
              <p:nvPr/>
            </p:nvSpPr>
            <p:spPr bwMode="auto">
              <a:xfrm>
                <a:off x="2930" y="2298"/>
                <a:ext cx="34" cy="57"/>
              </a:xfrm>
              <a:custGeom>
                <a:avLst/>
                <a:gdLst>
                  <a:gd name="T0" fmla="*/ 0 w 34"/>
                  <a:gd name="T1" fmla="*/ 11 h 57"/>
                  <a:gd name="T2" fmla="*/ 17 w 34"/>
                  <a:gd name="T3" fmla="*/ 34 h 57"/>
                  <a:gd name="T4" fmla="*/ 11 w 34"/>
                  <a:gd name="T5" fmla="*/ 45 h 57"/>
                  <a:gd name="T6" fmla="*/ 17 w 34"/>
                  <a:gd name="T7" fmla="*/ 57 h 57"/>
                  <a:gd name="T8" fmla="*/ 29 w 34"/>
                  <a:gd name="T9" fmla="*/ 57 h 57"/>
                  <a:gd name="T10" fmla="*/ 34 w 34"/>
                  <a:gd name="T11" fmla="*/ 51 h 57"/>
                  <a:gd name="T12" fmla="*/ 34 w 34"/>
                  <a:gd name="T13" fmla="*/ 34 h 57"/>
                  <a:gd name="T14" fmla="*/ 29 w 34"/>
                  <a:gd name="T15" fmla="*/ 0 h 57"/>
                  <a:gd name="T16" fmla="*/ 0 w 34"/>
                  <a:gd name="T17" fmla="*/ 1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57">
                    <a:moveTo>
                      <a:pt x="0" y="11"/>
                    </a:moveTo>
                    <a:lnTo>
                      <a:pt x="17" y="34"/>
                    </a:lnTo>
                    <a:lnTo>
                      <a:pt x="11" y="45"/>
                    </a:lnTo>
                    <a:lnTo>
                      <a:pt x="17" y="57"/>
                    </a:lnTo>
                    <a:lnTo>
                      <a:pt x="29" y="57"/>
                    </a:lnTo>
                    <a:lnTo>
                      <a:pt x="34" y="51"/>
                    </a:lnTo>
                    <a:lnTo>
                      <a:pt x="34" y="34"/>
                    </a:lnTo>
                    <a:lnTo>
                      <a:pt x="29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8" name="Freeform 290"/>
              <p:cNvSpPr>
                <a:spLocks/>
              </p:cNvSpPr>
              <p:nvPr/>
            </p:nvSpPr>
            <p:spPr bwMode="auto">
              <a:xfrm>
                <a:off x="2651" y="1967"/>
                <a:ext cx="336" cy="382"/>
              </a:xfrm>
              <a:custGeom>
                <a:avLst/>
                <a:gdLst>
                  <a:gd name="T0" fmla="*/ 0 w 59"/>
                  <a:gd name="T1" fmla="*/ 7 h 67"/>
                  <a:gd name="T2" fmla="*/ 3 w 59"/>
                  <a:gd name="T3" fmla="*/ 49 h 67"/>
                  <a:gd name="T4" fmla="*/ 3 w 59"/>
                  <a:gd name="T5" fmla="*/ 63 h 67"/>
                  <a:gd name="T6" fmla="*/ 22 w 59"/>
                  <a:gd name="T7" fmla="*/ 67 h 67"/>
                  <a:gd name="T8" fmla="*/ 54 w 59"/>
                  <a:gd name="T9" fmla="*/ 60 h 67"/>
                  <a:gd name="T10" fmla="*/ 54 w 59"/>
                  <a:gd name="T11" fmla="*/ 44 h 67"/>
                  <a:gd name="T12" fmla="*/ 57 w 59"/>
                  <a:gd name="T13" fmla="*/ 42 h 67"/>
                  <a:gd name="T14" fmla="*/ 59 w 59"/>
                  <a:gd name="T15" fmla="*/ 37 h 67"/>
                  <a:gd name="T16" fmla="*/ 57 w 59"/>
                  <a:gd name="T17" fmla="*/ 32 h 67"/>
                  <a:gd name="T18" fmla="*/ 54 w 59"/>
                  <a:gd name="T19" fmla="*/ 31 h 67"/>
                  <a:gd name="T20" fmla="*/ 40 w 59"/>
                  <a:gd name="T21" fmla="*/ 30 h 67"/>
                  <a:gd name="T22" fmla="*/ 41 w 59"/>
                  <a:gd name="T23" fmla="*/ 19 h 67"/>
                  <a:gd name="T24" fmla="*/ 43 w 59"/>
                  <a:gd name="T25" fmla="*/ 16 h 67"/>
                  <a:gd name="T26" fmla="*/ 46 w 59"/>
                  <a:gd name="T27" fmla="*/ 11 h 67"/>
                  <a:gd name="T28" fmla="*/ 45 w 59"/>
                  <a:gd name="T29" fmla="*/ 5 h 67"/>
                  <a:gd name="T30" fmla="*/ 44 w 59"/>
                  <a:gd name="T31" fmla="*/ 2 h 67"/>
                  <a:gd name="T32" fmla="*/ 40 w 59"/>
                  <a:gd name="T33" fmla="*/ 0 h 67"/>
                  <a:gd name="T34" fmla="*/ 36 w 59"/>
                  <a:gd name="T35" fmla="*/ 1 h 67"/>
                  <a:gd name="T36" fmla="*/ 12 w 59"/>
                  <a:gd name="T37" fmla="*/ 4 h 67"/>
                  <a:gd name="T38" fmla="*/ 9 w 59"/>
                  <a:gd name="T39" fmla="*/ 3 h 67"/>
                  <a:gd name="T40" fmla="*/ 4 w 59"/>
                  <a:gd name="T41" fmla="*/ 4 h 67"/>
                  <a:gd name="T42" fmla="*/ 0 w 59"/>
                  <a:gd name="T43" fmla="*/ 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9" h="67">
                    <a:moveTo>
                      <a:pt x="0" y="7"/>
                    </a:moveTo>
                    <a:cubicBezTo>
                      <a:pt x="3" y="49"/>
                      <a:pt x="3" y="49"/>
                      <a:pt x="3" y="49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22" y="67"/>
                      <a:pt x="22" y="67"/>
                      <a:pt x="22" y="67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9" y="37"/>
                      <a:pt x="59" y="37"/>
                      <a:pt x="59" y="37"/>
                    </a:cubicBezTo>
                    <a:cubicBezTo>
                      <a:pt x="57" y="32"/>
                      <a:pt x="57" y="32"/>
                      <a:pt x="57" y="32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6"/>
                      <a:pt x="46" y="12"/>
                      <a:pt x="46" y="11"/>
                    </a:cubicBezTo>
                    <a:cubicBezTo>
                      <a:pt x="46" y="10"/>
                      <a:pt x="45" y="6"/>
                      <a:pt x="45" y="5"/>
                    </a:cubicBezTo>
                    <a:cubicBezTo>
                      <a:pt x="45" y="5"/>
                      <a:pt x="45" y="3"/>
                      <a:pt x="44" y="2"/>
                    </a:cubicBezTo>
                    <a:cubicBezTo>
                      <a:pt x="43" y="1"/>
                      <a:pt x="40" y="0"/>
                      <a:pt x="40" y="0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9" name="Freeform 291"/>
              <p:cNvSpPr>
                <a:spLocks/>
              </p:cNvSpPr>
              <p:nvPr/>
            </p:nvSpPr>
            <p:spPr bwMode="auto">
              <a:xfrm>
                <a:off x="2696" y="1990"/>
                <a:ext cx="114" cy="359"/>
              </a:xfrm>
              <a:custGeom>
                <a:avLst/>
                <a:gdLst>
                  <a:gd name="T0" fmla="*/ 23 w 114"/>
                  <a:gd name="T1" fmla="*/ 0 h 359"/>
                  <a:gd name="T2" fmla="*/ 40 w 114"/>
                  <a:gd name="T3" fmla="*/ 40 h 359"/>
                  <a:gd name="T4" fmla="*/ 40 w 114"/>
                  <a:gd name="T5" fmla="*/ 74 h 359"/>
                  <a:gd name="T6" fmla="*/ 23 w 114"/>
                  <a:gd name="T7" fmla="*/ 103 h 359"/>
                  <a:gd name="T8" fmla="*/ 0 w 114"/>
                  <a:gd name="T9" fmla="*/ 114 h 359"/>
                  <a:gd name="T10" fmla="*/ 0 w 114"/>
                  <a:gd name="T11" fmla="*/ 120 h 359"/>
                  <a:gd name="T12" fmla="*/ 0 w 114"/>
                  <a:gd name="T13" fmla="*/ 125 h 359"/>
                  <a:gd name="T14" fmla="*/ 0 w 114"/>
                  <a:gd name="T15" fmla="*/ 177 h 359"/>
                  <a:gd name="T16" fmla="*/ 40 w 114"/>
                  <a:gd name="T17" fmla="*/ 182 h 359"/>
                  <a:gd name="T18" fmla="*/ 74 w 114"/>
                  <a:gd name="T19" fmla="*/ 188 h 359"/>
                  <a:gd name="T20" fmla="*/ 97 w 114"/>
                  <a:gd name="T21" fmla="*/ 188 h 359"/>
                  <a:gd name="T22" fmla="*/ 114 w 114"/>
                  <a:gd name="T23" fmla="*/ 205 h 359"/>
                  <a:gd name="T24" fmla="*/ 114 w 114"/>
                  <a:gd name="T25" fmla="*/ 239 h 359"/>
                  <a:gd name="T26" fmla="*/ 97 w 114"/>
                  <a:gd name="T27" fmla="*/ 256 h 359"/>
                  <a:gd name="T28" fmla="*/ 103 w 114"/>
                  <a:gd name="T29" fmla="*/ 353 h 359"/>
                  <a:gd name="T30" fmla="*/ 80 w 114"/>
                  <a:gd name="T31" fmla="*/ 359 h 359"/>
                  <a:gd name="T32" fmla="*/ 80 w 114"/>
                  <a:gd name="T33" fmla="*/ 256 h 359"/>
                  <a:gd name="T34" fmla="*/ 57 w 114"/>
                  <a:gd name="T35" fmla="*/ 245 h 359"/>
                  <a:gd name="T36" fmla="*/ 57 w 114"/>
                  <a:gd name="T37" fmla="*/ 217 h 359"/>
                  <a:gd name="T38" fmla="*/ 63 w 114"/>
                  <a:gd name="T39" fmla="*/ 188 h 359"/>
                  <a:gd name="T40" fmla="*/ 0 w 114"/>
                  <a:gd name="T41" fmla="*/ 182 h 359"/>
                  <a:gd name="T42" fmla="*/ 0 w 114"/>
                  <a:gd name="T43" fmla="*/ 177 h 359"/>
                  <a:gd name="T44" fmla="*/ 0 w 114"/>
                  <a:gd name="T45" fmla="*/ 114 h 359"/>
                  <a:gd name="T46" fmla="*/ 6 w 114"/>
                  <a:gd name="T47" fmla="*/ 114 h 359"/>
                  <a:gd name="T48" fmla="*/ 23 w 114"/>
                  <a:gd name="T49" fmla="*/ 108 h 359"/>
                  <a:gd name="T50" fmla="*/ 40 w 114"/>
                  <a:gd name="T51" fmla="*/ 80 h 359"/>
                  <a:gd name="T52" fmla="*/ 46 w 114"/>
                  <a:gd name="T53" fmla="*/ 68 h 359"/>
                  <a:gd name="T54" fmla="*/ 46 w 114"/>
                  <a:gd name="T55" fmla="*/ 34 h 359"/>
                  <a:gd name="T56" fmla="*/ 23 w 114"/>
                  <a:gd name="T57" fmla="*/ 0 h 359"/>
                  <a:gd name="T58" fmla="*/ 23 w 114"/>
                  <a:gd name="T59" fmla="*/ 0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4" h="359">
                    <a:moveTo>
                      <a:pt x="23" y="0"/>
                    </a:moveTo>
                    <a:lnTo>
                      <a:pt x="40" y="40"/>
                    </a:lnTo>
                    <a:lnTo>
                      <a:pt x="40" y="74"/>
                    </a:lnTo>
                    <a:lnTo>
                      <a:pt x="23" y="103"/>
                    </a:lnTo>
                    <a:lnTo>
                      <a:pt x="0" y="114"/>
                    </a:lnTo>
                    <a:lnTo>
                      <a:pt x="0" y="120"/>
                    </a:lnTo>
                    <a:lnTo>
                      <a:pt x="0" y="125"/>
                    </a:lnTo>
                    <a:lnTo>
                      <a:pt x="0" y="177"/>
                    </a:lnTo>
                    <a:lnTo>
                      <a:pt x="40" y="182"/>
                    </a:lnTo>
                    <a:lnTo>
                      <a:pt x="74" y="188"/>
                    </a:lnTo>
                    <a:lnTo>
                      <a:pt x="97" y="188"/>
                    </a:lnTo>
                    <a:lnTo>
                      <a:pt x="114" y="205"/>
                    </a:lnTo>
                    <a:lnTo>
                      <a:pt x="114" y="239"/>
                    </a:lnTo>
                    <a:lnTo>
                      <a:pt x="97" y="256"/>
                    </a:lnTo>
                    <a:lnTo>
                      <a:pt x="103" y="353"/>
                    </a:lnTo>
                    <a:lnTo>
                      <a:pt x="80" y="359"/>
                    </a:lnTo>
                    <a:lnTo>
                      <a:pt x="80" y="256"/>
                    </a:lnTo>
                    <a:lnTo>
                      <a:pt x="57" y="245"/>
                    </a:lnTo>
                    <a:lnTo>
                      <a:pt x="57" y="217"/>
                    </a:lnTo>
                    <a:lnTo>
                      <a:pt x="63" y="188"/>
                    </a:lnTo>
                    <a:lnTo>
                      <a:pt x="0" y="182"/>
                    </a:lnTo>
                    <a:lnTo>
                      <a:pt x="0" y="177"/>
                    </a:lnTo>
                    <a:lnTo>
                      <a:pt x="0" y="114"/>
                    </a:lnTo>
                    <a:lnTo>
                      <a:pt x="6" y="114"/>
                    </a:lnTo>
                    <a:lnTo>
                      <a:pt x="23" y="108"/>
                    </a:lnTo>
                    <a:lnTo>
                      <a:pt x="40" y="80"/>
                    </a:lnTo>
                    <a:lnTo>
                      <a:pt x="46" y="68"/>
                    </a:lnTo>
                    <a:lnTo>
                      <a:pt x="46" y="34"/>
                    </a:lnTo>
                    <a:lnTo>
                      <a:pt x="23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B849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0" name="Freeform 292"/>
              <p:cNvSpPr>
                <a:spLocks/>
              </p:cNvSpPr>
              <p:nvPr/>
            </p:nvSpPr>
            <p:spPr bwMode="auto">
              <a:xfrm>
                <a:off x="2822" y="1979"/>
                <a:ext cx="119" cy="296"/>
              </a:xfrm>
              <a:custGeom>
                <a:avLst/>
                <a:gdLst>
                  <a:gd name="T0" fmla="*/ 17 w 119"/>
                  <a:gd name="T1" fmla="*/ 0 h 296"/>
                  <a:gd name="T2" fmla="*/ 34 w 119"/>
                  <a:gd name="T3" fmla="*/ 28 h 296"/>
                  <a:gd name="T4" fmla="*/ 40 w 119"/>
                  <a:gd name="T5" fmla="*/ 74 h 296"/>
                  <a:gd name="T6" fmla="*/ 28 w 119"/>
                  <a:gd name="T7" fmla="*/ 119 h 296"/>
                  <a:gd name="T8" fmla="*/ 34 w 119"/>
                  <a:gd name="T9" fmla="*/ 176 h 296"/>
                  <a:gd name="T10" fmla="*/ 40 w 119"/>
                  <a:gd name="T11" fmla="*/ 216 h 296"/>
                  <a:gd name="T12" fmla="*/ 114 w 119"/>
                  <a:gd name="T13" fmla="*/ 228 h 296"/>
                  <a:gd name="T14" fmla="*/ 119 w 119"/>
                  <a:gd name="T15" fmla="*/ 245 h 296"/>
                  <a:gd name="T16" fmla="*/ 114 w 119"/>
                  <a:gd name="T17" fmla="*/ 267 h 296"/>
                  <a:gd name="T18" fmla="*/ 0 w 119"/>
                  <a:gd name="T19" fmla="*/ 296 h 296"/>
                  <a:gd name="T20" fmla="*/ 0 w 119"/>
                  <a:gd name="T21" fmla="*/ 290 h 296"/>
                  <a:gd name="T22" fmla="*/ 108 w 119"/>
                  <a:gd name="T23" fmla="*/ 267 h 296"/>
                  <a:gd name="T24" fmla="*/ 108 w 119"/>
                  <a:gd name="T25" fmla="*/ 245 h 296"/>
                  <a:gd name="T26" fmla="*/ 102 w 119"/>
                  <a:gd name="T27" fmla="*/ 228 h 296"/>
                  <a:gd name="T28" fmla="*/ 34 w 119"/>
                  <a:gd name="T29" fmla="*/ 222 h 296"/>
                  <a:gd name="T30" fmla="*/ 45 w 119"/>
                  <a:gd name="T31" fmla="*/ 205 h 296"/>
                  <a:gd name="T32" fmla="*/ 34 w 119"/>
                  <a:gd name="T33" fmla="*/ 119 h 296"/>
                  <a:gd name="T34" fmla="*/ 45 w 119"/>
                  <a:gd name="T35" fmla="*/ 74 h 296"/>
                  <a:gd name="T36" fmla="*/ 34 w 119"/>
                  <a:gd name="T37" fmla="*/ 28 h 296"/>
                  <a:gd name="T38" fmla="*/ 17 w 119"/>
                  <a:gd name="T39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9" h="296">
                    <a:moveTo>
                      <a:pt x="17" y="0"/>
                    </a:moveTo>
                    <a:lnTo>
                      <a:pt x="34" y="28"/>
                    </a:lnTo>
                    <a:lnTo>
                      <a:pt x="40" y="74"/>
                    </a:lnTo>
                    <a:lnTo>
                      <a:pt x="28" y="119"/>
                    </a:lnTo>
                    <a:lnTo>
                      <a:pt x="34" y="176"/>
                    </a:lnTo>
                    <a:lnTo>
                      <a:pt x="40" y="216"/>
                    </a:lnTo>
                    <a:lnTo>
                      <a:pt x="114" y="228"/>
                    </a:lnTo>
                    <a:lnTo>
                      <a:pt x="119" y="245"/>
                    </a:lnTo>
                    <a:lnTo>
                      <a:pt x="114" y="267"/>
                    </a:lnTo>
                    <a:lnTo>
                      <a:pt x="0" y="296"/>
                    </a:lnTo>
                    <a:lnTo>
                      <a:pt x="0" y="290"/>
                    </a:lnTo>
                    <a:lnTo>
                      <a:pt x="108" y="267"/>
                    </a:lnTo>
                    <a:lnTo>
                      <a:pt x="108" y="245"/>
                    </a:lnTo>
                    <a:lnTo>
                      <a:pt x="102" y="228"/>
                    </a:lnTo>
                    <a:lnTo>
                      <a:pt x="34" y="222"/>
                    </a:lnTo>
                    <a:lnTo>
                      <a:pt x="45" y="205"/>
                    </a:lnTo>
                    <a:lnTo>
                      <a:pt x="34" y="119"/>
                    </a:lnTo>
                    <a:lnTo>
                      <a:pt x="45" y="74"/>
                    </a:lnTo>
                    <a:lnTo>
                      <a:pt x="34" y="28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B849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1" name="Freeform 293"/>
              <p:cNvSpPr>
                <a:spLocks/>
              </p:cNvSpPr>
              <p:nvPr/>
            </p:nvSpPr>
            <p:spPr bwMode="auto">
              <a:xfrm>
                <a:off x="2810" y="2178"/>
                <a:ext cx="57" cy="29"/>
              </a:xfrm>
              <a:custGeom>
                <a:avLst/>
                <a:gdLst>
                  <a:gd name="T0" fmla="*/ 52 w 57"/>
                  <a:gd name="T1" fmla="*/ 17 h 29"/>
                  <a:gd name="T2" fmla="*/ 46 w 57"/>
                  <a:gd name="T3" fmla="*/ 17 h 29"/>
                  <a:gd name="T4" fmla="*/ 0 w 57"/>
                  <a:gd name="T5" fmla="*/ 29 h 29"/>
                  <a:gd name="T6" fmla="*/ 46 w 57"/>
                  <a:gd name="T7" fmla="*/ 23 h 29"/>
                  <a:gd name="T8" fmla="*/ 57 w 57"/>
                  <a:gd name="T9" fmla="*/ 17 h 29"/>
                  <a:gd name="T10" fmla="*/ 57 w 57"/>
                  <a:gd name="T11" fmla="*/ 0 h 29"/>
                  <a:gd name="T12" fmla="*/ 52 w 57"/>
                  <a:gd name="T13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29">
                    <a:moveTo>
                      <a:pt x="52" y="17"/>
                    </a:moveTo>
                    <a:lnTo>
                      <a:pt x="46" y="17"/>
                    </a:lnTo>
                    <a:lnTo>
                      <a:pt x="0" y="29"/>
                    </a:lnTo>
                    <a:lnTo>
                      <a:pt x="46" y="23"/>
                    </a:lnTo>
                    <a:lnTo>
                      <a:pt x="57" y="17"/>
                    </a:lnTo>
                    <a:lnTo>
                      <a:pt x="57" y="0"/>
                    </a:lnTo>
                    <a:lnTo>
                      <a:pt x="52" y="17"/>
                    </a:lnTo>
                    <a:close/>
                  </a:path>
                </a:pathLst>
              </a:custGeom>
              <a:solidFill>
                <a:srgbClr val="B849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2" name="Freeform 294"/>
              <p:cNvSpPr>
                <a:spLocks/>
              </p:cNvSpPr>
              <p:nvPr/>
            </p:nvSpPr>
            <p:spPr bwMode="auto">
              <a:xfrm>
                <a:off x="2753" y="2178"/>
                <a:ext cx="57" cy="63"/>
              </a:xfrm>
              <a:custGeom>
                <a:avLst/>
                <a:gdLst>
                  <a:gd name="T0" fmla="*/ 29 w 57"/>
                  <a:gd name="T1" fmla="*/ 63 h 63"/>
                  <a:gd name="T2" fmla="*/ 6 w 57"/>
                  <a:gd name="T3" fmla="*/ 63 h 63"/>
                  <a:gd name="T4" fmla="*/ 0 w 57"/>
                  <a:gd name="T5" fmla="*/ 57 h 63"/>
                  <a:gd name="T6" fmla="*/ 6 w 57"/>
                  <a:gd name="T7" fmla="*/ 17 h 63"/>
                  <a:gd name="T8" fmla="*/ 17 w 57"/>
                  <a:gd name="T9" fmla="*/ 0 h 63"/>
                  <a:gd name="T10" fmla="*/ 35 w 57"/>
                  <a:gd name="T11" fmla="*/ 0 h 63"/>
                  <a:gd name="T12" fmla="*/ 52 w 57"/>
                  <a:gd name="T13" fmla="*/ 17 h 63"/>
                  <a:gd name="T14" fmla="*/ 52 w 57"/>
                  <a:gd name="T15" fmla="*/ 29 h 63"/>
                  <a:gd name="T16" fmla="*/ 57 w 57"/>
                  <a:gd name="T17" fmla="*/ 51 h 63"/>
                  <a:gd name="T18" fmla="*/ 40 w 57"/>
                  <a:gd name="T19" fmla="*/ 63 h 63"/>
                  <a:gd name="T20" fmla="*/ 29 w 57"/>
                  <a:gd name="T21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63">
                    <a:moveTo>
                      <a:pt x="29" y="63"/>
                    </a:moveTo>
                    <a:lnTo>
                      <a:pt x="6" y="63"/>
                    </a:lnTo>
                    <a:lnTo>
                      <a:pt x="0" y="57"/>
                    </a:lnTo>
                    <a:lnTo>
                      <a:pt x="6" y="17"/>
                    </a:lnTo>
                    <a:lnTo>
                      <a:pt x="17" y="0"/>
                    </a:lnTo>
                    <a:lnTo>
                      <a:pt x="35" y="0"/>
                    </a:lnTo>
                    <a:lnTo>
                      <a:pt x="52" y="17"/>
                    </a:lnTo>
                    <a:lnTo>
                      <a:pt x="52" y="29"/>
                    </a:lnTo>
                    <a:lnTo>
                      <a:pt x="57" y="51"/>
                    </a:lnTo>
                    <a:lnTo>
                      <a:pt x="40" y="63"/>
                    </a:lnTo>
                    <a:lnTo>
                      <a:pt x="29" y="6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3" name="Freeform 295"/>
              <p:cNvSpPr>
                <a:spLocks/>
              </p:cNvSpPr>
              <p:nvPr/>
            </p:nvSpPr>
            <p:spPr bwMode="auto">
              <a:xfrm>
                <a:off x="2713" y="2098"/>
                <a:ext cx="126" cy="17"/>
              </a:xfrm>
              <a:custGeom>
                <a:avLst/>
                <a:gdLst>
                  <a:gd name="T0" fmla="*/ 126 w 126"/>
                  <a:gd name="T1" fmla="*/ 0 h 17"/>
                  <a:gd name="T2" fmla="*/ 86 w 126"/>
                  <a:gd name="T3" fmla="*/ 6 h 17"/>
                  <a:gd name="T4" fmla="*/ 80 w 126"/>
                  <a:gd name="T5" fmla="*/ 0 h 17"/>
                  <a:gd name="T6" fmla="*/ 80 w 126"/>
                  <a:gd name="T7" fmla="*/ 6 h 17"/>
                  <a:gd name="T8" fmla="*/ 0 w 126"/>
                  <a:gd name="T9" fmla="*/ 17 h 17"/>
                  <a:gd name="T10" fmla="*/ 80 w 126"/>
                  <a:gd name="T11" fmla="*/ 6 h 17"/>
                  <a:gd name="T12" fmla="*/ 86 w 126"/>
                  <a:gd name="T13" fmla="*/ 17 h 17"/>
                  <a:gd name="T14" fmla="*/ 86 w 126"/>
                  <a:gd name="T15" fmla="*/ 6 h 17"/>
                  <a:gd name="T16" fmla="*/ 126 w 126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6" h="17">
                    <a:moveTo>
                      <a:pt x="126" y="0"/>
                    </a:moveTo>
                    <a:lnTo>
                      <a:pt x="86" y="6"/>
                    </a:lnTo>
                    <a:lnTo>
                      <a:pt x="80" y="0"/>
                    </a:lnTo>
                    <a:lnTo>
                      <a:pt x="80" y="6"/>
                    </a:lnTo>
                    <a:lnTo>
                      <a:pt x="0" y="17"/>
                    </a:lnTo>
                    <a:lnTo>
                      <a:pt x="80" y="6"/>
                    </a:lnTo>
                    <a:lnTo>
                      <a:pt x="86" y="17"/>
                    </a:lnTo>
                    <a:lnTo>
                      <a:pt x="86" y="6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B849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4" name="Freeform 296"/>
              <p:cNvSpPr>
                <a:spLocks/>
              </p:cNvSpPr>
              <p:nvPr/>
            </p:nvSpPr>
            <p:spPr bwMode="auto">
              <a:xfrm>
                <a:off x="3586" y="2201"/>
                <a:ext cx="97" cy="137"/>
              </a:xfrm>
              <a:custGeom>
                <a:avLst/>
                <a:gdLst>
                  <a:gd name="T0" fmla="*/ 17 w 17"/>
                  <a:gd name="T1" fmla="*/ 22 h 24"/>
                  <a:gd name="T2" fmla="*/ 17 w 17"/>
                  <a:gd name="T3" fmla="*/ 22 h 24"/>
                  <a:gd name="T4" fmla="*/ 14 w 17"/>
                  <a:gd name="T5" fmla="*/ 20 h 24"/>
                  <a:gd name="T6" fmla="*/ 11 w 17"/>
                  <a:gd name="T7" fmla="*/ 18 h 24"/>
                  <a:gd name="T8" fmla="*/ 12 w 17"/>
                  <a:gd name="T9" fmla="*/ 6 h 24"/>
                  <a:gd name="T10" fmla="*/ 8 w 17"/>
                  <a:gd name="T11" fmla="*/ 0 h 24"/>
                  <a:gd name="T12" fmla="*/ 5 w 17"/>
                  <a:gd name="T13" fmla="*/ 6 h 24"/>
                  <a:gd name="T14" fmla="*/ 6 w 17"/>
                  <a:gd name="T15" fmla="*/ 18 h 24"/>
                  <a:gd name="T16" fmla="*/ 3 w 17"/>
                  <a:gd name="T17" fmla="*/ 20 h 24"/>
                  <a:gd name="T18" fmla="*/ 0 w 17"/>
                  <a:gd name="T19" fmla="*/ 22 h 24"/>
                  <a:gd name="T20" fmla="*/ 0 w 17"/>
                  <a:gd name="T21" fmla="*/ 22 h 24"/>
                  <a:gd name="T22" fmla="*/ 0 w 17"/>
                  <a:gd name="T23" fmla="*/ 22 h 24"/>
                  <a:gd name="T24" fmla="*/ 0 w 17"/>
                  <a:gd name="T25" fmla="*/ 22 h 24"/>
                  <a:gd name="T26" fmla="*/ 8 w 17"/>
                  <a:gd name="T27" fmla="*/ 24 h 24"/>
                  <a:gd name="T28" fmla="*/ 17 w 17"/>
                  <a:gd name="T29" fmla="*/ 22 h 24"/>
                  <a:gd name="T30" fmla="*/ 17 w 17"/>
                  <a:gd name="T31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" h="24">
                    <a:moveTo>
                      <a:pt x="17" y="22"/>
                    </a:move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1"/>
                      <a:pt x="15" y="21"/>
                      <a:pt x="14" y="20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1" y="21"/>
                      <a:pt x="0" y="21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4" y="24"/>
                      <a:pt x="8" y="24"/>
                    </a:cubicBezTo>
                    <a:cubicBezTo>
                      <a:pt x="13" y="24"/>
                      <a:pt x="16" y="23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5" name="Oval 297"/>
              <p:cNvSpPr>
                <a:spLocks noChangeArrowheads="1"/>
              </p:cNvSpPr>
              <p:nvPr/>
            </p:nvSpPr>
            <p:spPr bwMode="auto">
              <a:xfrm>
                <a:off x="3506" y="2172"/>
                <a:ext cx="257" cy="69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6" name="Rectangle 298"/>
              <p:cNvSpPr>
                <a:spLocks noChangeArrowheads="1"/>
              </p:cNvSpPr>
              <p:nvPr/>
            </p:nvSpPr>
            <p:spPr bwMode="auto">
              <a:xfrm>
                <a:off x="3506" y="2189"/>
                <a:ext cx="257" cy="18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7" name="Oval 299"/>
              <p:cNvSpPr>
                <a:spLocks noChangeArrowheads="1"/>
              </p:cNvSpPr>
              <p:nvPr/>
            </p:nvSpPr>
            <p:spPr bwMode="auto">
              <a:xfrm>
                <a:off x="3506" y="2155"/>
                <a:ext cx="257" cy="69"/>
              </a:xfrm>
              <a:prstGeom prst="ellipse">
                <a:avLst/>
              </a:pr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1" name="Freeform 303"/>
              <p:cNvSpPr>
                <a:spLocks/>
              </p:cNvSpPr>
              <p:nvPr/>
            </p:nvSpPr>
            <p:spPr bwMode="auto">
              <a:xfrm>
                <a:off x="3238" y="2896"/>
                <a:ext cx="1192" cy="34"/>
              </a:xfrm>
              <a:custGeom>
                <a:avLst/>
                <a:gdLst>
                  <a:gd name="T0" fmla="*/ 1146 w 1192"/>
                  <a:gd name="T1" fmla="*/ 0 h 34"/>
                  <a:gd name="T2" fmla="*/ 605 w 1192"/>
                  <a:gd name="T3" fmla="*/ 0 h 34"/>
                  <a:gd name="T4" fmla="*/ 587 w 1192"/>
                  <a:gd name="T5" fmla="*/ 0 h 34"/>
                  <a:gd name="T6" fmla="*/ 46 w 1192"/>
                  <a:gd name="T7" fmla="*/ 0 h 34"/>
                  <a:gd name="T8" fmla="*/ 0 w 1192"/>
                  <a:gd name="T9" fmla="*/ 34 h 34"/>
                  <a:gd name="T10" fmla="*/ 587 w 1192"/>
                  <a:gd name="T11" fmla="*/ 34 h 34"/>
                  <a:gd name="T12" fmla="*/ 605 w 1192"/>
                  <a:gd name="T13" fmla="*/ 34 h 34"/>
                  <a:gd name="T14" fmla="*/ 1192 w 1192"/>
                  <a:gd name="T15" fmla="*/ 34 h 34"/>
                  <a:gd name="T16" fmla="*/ 1146 w 1192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92" h="34">
                    <a:moveTo>
                      <a:pt x="1146" y="0"/>
                    </a:moveTo>
                    <a:lnTo>
                      <a:pt x="605" y="0"/>
                    </a:lnTo>
                    <a:lnTo>
                      <a:pt x="587" y="0"/>
                    </a:lnTo>
                    <a:lnTo>
                      <a:pt x="46" y="0"/>
                    </a:lnTo>
                    <a:lnTo>
                      <a:pt x="0" y="34"/>
                    </a:lnTo>
                    <a:lnTo>
                      <a:pt x="587" y="34"/>
                    </a:lnTo>
                    <a:lnTo>
                      <a:pt x="605" y="34"/>
                    </a:lnTo>
                    <a:lnTo>
                      <a:pt x="1192" y="34"/>
                    </a:lnTo>
                    <a:lnTo>
                      <a:pt x="1146" y="0"/>
                    </a:ln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2" name="Rectangle 304"/>
              <p:cNvSpPr>
                <a:spLocks noChangeArrowheads="1"/>
              </p:cNvSpPr>
              <p:nvPr/>
            </p:nvSpPr>
            <p:spPr bwMode="auto">
              <a:xfrm>
                <a:off x="3415" y="2782"/>
                <a:ext cx="97" cy="200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3" name="Rectangle 305"/>
              <p:cNvSpPr>
                <a:spLocks noChangeArrowheads="1"/>
              </p:cNvSpPr>
              <p:nvPr/>
            </p:nvSpPr>
            <p:spPr bwMode="auto">
              <a:xfrm>
                <a:off x="3386" y="2970"/>
                <a:ext cx="154" cy="23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4" name="Freeform 306"/>
              <p:cNvSpPr>
                <a:spLocks/>
              </p:cNvSpPr>
              <p:nvPr/>
            </p:nvSpPr>
            <p:spPr bwMode="auto">
              <a:xfrm>
                <a:off x="3386" y="2947"/>
                <a:ext cx="154" cy="23"/>
              </a:xfrm>
              <a:custGeom>
                <a:avLst/>
                <a:gdLst>
                  <a:gd name="T0" fmla="*/ 0 w 154"/>
                  <a:gd name="T1" fmla="*/ 23 h 23"/>
                  <a:gd name="T2" fmla="*/ 29 w 154"/>
                  <a:gd name="T3" fmla="*/ 0 h 23"/>
                  <a:gd name="T4" fmla="*/ 126 w 154"/>
                  <a:gd name="T5" fmla="*/ 0 h 23"/>
                  <a:gd name="T6" fmla="*/ 154 w 154"/>
                  <a:gd name="T7" fmla="*/ 23 h 23"/>
                  <a:gd name="T8" fmla="*/ 0 w 15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">
                    <a:moveTo>
                      <a:pt x="0" y="23"/>
                    </a:moveTo>
                    <a:lnTo>
                      <a:pt x="29" y="0"/>
                    </a:lnTo>
                    <a:lnTo>
                      <a:pt x="126" y="0"/>
                    </a:lnTo>
                    <a:lnTo>
                      <a:pt x="154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5" name="Rectangle 307"/>
              <p:cNvSpPr>
                <a:spLocks noChangeArrowheads="1"/>
              </p:cNvSpPr>
              <p:nvPr/>
            </p:nvSpPr>
            <p:spPr bwMode="auto">
              <a:xfrm>
                <a:off x="3386" y="2993"/>
                <a:ext cx="17" cy="68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6" name="Rectangle 308"/>
              <p:cNvSpPr>
                <a:spLocks noChangeArrowheads="1"/>
              </p:cNvSpPr>
              <p:nvPr/>
            </p:nvSpPr>
            <p:spPr bwMode="auto">
              <a:xfrm>
                <a:off x="3529" y="2993"/>
                <a:ext cx="11" cy="68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7" name="Rectangle 309"/>
              <p:cNvSpPr>
                <a:spLocks noChangeArrowheads="1"/>
              </p:cNvSpPr>
              <p:nvPr/>
            </p:nvSpPr>
            <p:spPr bwMode="auto">
              <a:xfrm>
                <a:off x="3415" y="2993"/>
                <a:ext cx="17" cy="46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8" name="Rectangle 310"/>
              <p:cNvSpPr>
                <a:spLocks noChangeArrowheads="1"/>
              </p:cNvSpPr>
              <p:nvPr/>
            </p:nvSpPr>
            <p:spPr bwMode="auto">
              <a:xfrm>
                <a:off x="3500" y="2993"/>
                <a:ext cx="12" cy="46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9" name="Rectangle 311"/>
              <p:cNvSpPr>
                <a:spLocks noChangeArrowheads="1"/>
              </p:cNvSpPr>
              <p:nvPr/>
            </p:nvSpPr>
            <p:spPr bwMode="auto">
              <a:xfrm>
                <a:off x="3597" y="2782"/>
                <a:ext cx="97" cy="200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0" name="Rectangle 312"/>
              <p:cNvSpPr>
                <a:spLocks noChangeArrowheads="1"/>
              </p:cNvSpPr>
              <p:nvPr/>
            </p:nvSpPr>
            <p:spPr bwMode="auto">
              <a:xfrm>
                <a:off x="3569" y="2970"/>
                <a:ext cx="154" cy="23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1" name="Freeform 313"/>
              <p:cNvSpPr>
                <a:spLocks/>
              </p:cNvSpPr>
              <p:nvPr/>
            </p:nvSpPr>
            <p:spPr bwMode="auto">
              <a:xfrm>
                <a:off x="3569" y="2947"/>
                <a:ext cx="154" cy="23"/>
              </a:xfrm>
              <a:custGeom>
                <a:avLst/>
                <a:gdLst>
                  <a:gd name="T0" fmla="*/ 0 w 154"/>
                  <a:gd name="T1" fmla="*/ 23 h 23"/>
                  <a:gd name="T2" fmla="*/ 28 w 154"/>
                  <a:gd name="T3" fmla="*/ 0 h 23"/>
                  <a:gd name="T4" fmla="*/ 125 w 154"/>
                  <a:gd name="T5" fmla="*/ 0 h 23"/>
                  <a:gd name="T6" fmla="*/ 154 w 154"/>
                  <a:gd name="T7" fmla="*/ 23 h 23"/>
                  <a:gd name="T8" fmla="*/ 0 w 15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">
                    <a:moveTo>
                      <a:pt x="0" y="23"/>
                    </a:moveTo>
                    <a:lnTo>
                      <a:pt x="28" y="0"/>
                    </a:lnTo>
                    <a:lnTo>
                      <a:pt x="125" y="0"/>
                    </a:lnTo>
                    <a:lnTo>
                      <a:pt x="154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2" name="Rectangle 314"/>
              <p:cNvSpPr>
                <a:spLocks noChangeArrowheads="1"/>
              </p:cNvSpPr>
              <p:nvPr/>
            </p:nvSpPr>
            <p:spPr bwMode="auto">
              <a:xfrm>
                <a:off x="3569" y="2993"/>
                <a:ext cx="17" cy="68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3" name="Rectangle 315"/>
              <p:cNvSpPr>
                <a:spLocks noChangeArrowheads="1"/>
              </p:cNvSpPr>
              <p:nvPr/>
            </p:nvSpPr>
            <p:spPr bwMode="auto">
              <a:xfrm>
                <a:off x="3711" y="2993"/>
                <a:ext cx="12" cy="68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4" name="Rectangle 316"/>
              <p:cNvSpPr>
                <a:spLocks noChangeArrowheads="1"/>
              </p:cNvSpPr>
              <p:nvPr/>
            </p:nvSpPr>
            <p:spPr bwMode="auto">
              <a:xfrm>
                <a:off x="3597" y="2993"/>
                <a:ext cx="12" cy="46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5" name="Rectangle 317"/>
              <p:cNvSpPr>
                <a:spLocks noChangeArrowheads="1"/>
              </p:cNvSpPr>
              <p:nvPr/>
            </p:nvSpPr>
            <p:spPr bwMode="auto">
              <a:xfrm>
                <a:off x="3683" y="2993"/>
                <a:ext cx="11" cy="46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6" name="Rectangle 318"/>
              <p:cNvSpPr>
                <a:spLocks noChangeArrowheads="1"/>
              </p:cNvSpPr>
              <p:nvPr/>
            </p:nvSpPr>
            <p:spPr bwMode="auto">
              <a:xfrm>
                <a:off x="3780" y="2782"/>
                <a:ext cx="97" cy="200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7" name="Rectangle 319"/>
              <p:cNvSpPr>
                <a:spLocks noChangeArrowheads="1"/>
              </p:cNvSpPr>
              <p:nvPr/>
            </p:nvSpPr>
            <p:spPr bwMode="auto">
              <a:xfrm>
                <a:off x="3751" y="2970"/>
                <a:ext cx="154" cy="23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8" name="Freeform 320"/>
              <p:cNvSpPr>
                <a:spLocks/>
              </p:cNvSpPr>
              <p:nvPr/>
            </p:nvSpPr>
            <p:spPr bwMode="auto">
              <a:xfrm>
                <a:off x="3751" y="2947"/>
                <a:ext cx="154" cy="23"/>
              </a:xfrm>
              <a:custGeom>
                <a:avLst/>
                <a:gdLst>
                  <a:gd name="T0" fmla="*/ 0 w 154"/>
                  <a:gd name="T1" fmla="*/ 23 h 23"/>
                  <a:gd name="T2" fmla="*/ 29 w 154"/>
                  <a:gd name="T3" fmla="*/ 0 h 23"/>
                  <a:gd name="T4" fmla="*/ 126 w 154"/>
                  <a:gd name="T5" fmla="*/ 0 h 23"/>
                  <a:gd name="T6" fmla="*/ 154 w 154"/>
                  <a:gd name="T7" fmla="*/ 23 h 23"/>
                  <a:gd name="T8" fmla="*/ 0 w 15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">
                    <a:moveTo>
                      <a:pt x="0" y="23"/>
                    </a:moveTo>
                    <a:lnTo>
                      <a:pt x="29" y="0"/>
                    </a:lnTo>
                    <a:lnTo>
                      <a:pt x="126" y="0"/>
                    </a:lnTo>
                    <a:lnTo>
                      <a:pt x="154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9" name="Rectangle 321"/>
              <p:cNvSpPr>
                <a:spLocks noChangeArrowheads="1"/>
              </p:cNvSpPr>
              <p:nvPr/>
            </p:nvSpPr>
            <p:spPr bwMode="auto">
              <a:xfrm>
                <a:off x="3751" y="2993"/>
                <a:ext cx="12" cy="68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0" name="Rectangle 322"/>
              <p:cNvSpPr>
                <a:spLocks noChangeArrowheads="1"/>
              </p:cNvSpPr>
              <p:nvPr/>
            </p:nvSpPr>
            <p:spPr bwMode="auto">
              <a:xfrm>
                <a:off x="3894" y="2993"/>
                <a:ext cx="11" cy="68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1" name="Rectangle 323"/>
              <p:cNvSpPr>
                <a:spLocks noChangeArrowheads="1"/>
              </p:cNvSpPr>
              <p:nvPr/>
            </p:nvSpPr>
            <p:spPr bwMode="auto">
              <a:xfrm>
                <a:off x="3780" y="2993"/>
                <a:ext cx="11" cy="46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2" name="Rectangle 324"/>
              <p:cNvSpPr>
                <a:spLocks noChangeArrowheads="1"/>
              </p:cNvSpPr>
              <p:nvPr/>
            </p:nvSpPr>
            <p:spPr bwMode="auto">
              <a:xfrm>
                <a:off x="3865" y="2993"/>
                <a:ext cx="12" cy="46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3" name="Rectangle 325"/>
              <p:cNvSpPr>
                <a:spLocks noChangeArrowheads="1"/>
              </p:cNvSpPr>
              <p:nvPr/>
            </p:nvSpPr>
            <p:spPr bwMode="auto">
              <a:xfrm>
                <a:off x="3962" y="2782"/>
                <a:ext cx="97" cy="200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4" name="Rectangle 326"/>
              <p:cNvSpPr>
                <a:spLocks noChangeArrowheads="1"/>
              </p:cNvSpPr>
              <p:nvPr/>
            </p:nvSpPr>
            <p:spPr bwMode="auto">
              <a:xfrm>
                <a:off x="3934" y="2970"/>
                <a:ext cx="154" cy="23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5" name="Freeform 327"/>
              <p:cNvSpPr>
                <a:spLocks/>
              </p:cNvSpPr>
              <p:nvPr/>
            </p:nvSpPr>
            <p:spPr bwMode="auto">
              <a:xfrm>
                <a:off x="3934" y="2947"/>
                <a:ext cx="154" cy="23"/>
              </a:xfrm>
              <a:custGeom>
                <a:avLst/>
                <a:gdLst>
                  <a:gd name="T0" fmla="*/ 0 w 154"/>
                  <a:gd name="T1" fmla="*/ 23 h 23"/>
                  <a:gd name="T2" fmla="*/ 28 w 154"/>
                  <a:gd name="T3" fmla="*/ 0 h 23"/>
                  <a:gd name="T4" fmla="*/ 125 w 154"/>
                  <a:gd name="T5" fmla="*/ 0 h 23"/>
                  <a:gd name="T6" fmla="*/ 154 w 154"/>
                  <a:gd name="T7" fmla="*/ 23 h 23"/>
                  <a:gd name="T8" fmla="*/ 0 w 15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3">
                    <a:moveTo>
                      <a:pt x="0" y="23"/>
                    </a:moveTo>
                    <a:lnTo>
                      <a:pt x="28" y="0"/>
                    </a:lnTo>
                    <a:lnTo>
                      <a:pt x="125" y="0"/>
                    </a:lnTo>
                    <a:lnTo>
                      <a:pt x="154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6" name="Rectangle 328"/>
              <p:cNvSpPr>
                <a:spLocks noChangeArrowheads="1"/>
              </p:cNvSpPr>
              <p:nvPr/>
            </p:nvSpPr>
            <p:spPr bwMode="auto">
              <a:xfrm>
                <a:off x="3934" y="2993"/>
                <a:ext cx="11" cy="68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7" name="Rectangle 329"/>
              <p:cNvSpPr>
                <a:spLocks noChangeArrowheads="1"/>
              </p:cNvSpPr>
              <p:nvPr/>
            </p:nvSpPr>
            <p:spPr bwMode="auto">
              <a:xfrm>
                <a:off x="4071" y="2993"/>
                <a:ext cx="17" cy="68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8" name="Rectangle 330"/>
              <p:cNvSpPr>
                <a:spLocks noChangeArrowheads="1"/>
              </p:cNvSpPr>
              <p:nvPr/>
            </p:nvSpPr>
            <p:spPr bwMode="auto">
              <a:xfrm>
                <a:off x="3962" y="2993"/>
                <a:ext cx="12" cy="46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9" name="Rectangle 331"/>
              <p:cNvSpPr>
                <a:spLocks noChangeArrowheads="1"/>
              </p:cNvSpPr>
              <p:nvPr/>
            </p:nvSpPr>
            <p:spPr bwMode="auto">
              <a:xfrm>
                <a:off x="4042" y="2993"/>
                <a:ext cx="17" cy="46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0" name="Rectangle 332"/>
              <p:cNvSpPr>
                <a:spLocks noChangeArrowheads="1"/>
              </p:cNvSpPr>
              <p:nvPr/>
            </p:nvSpPr>
            <p:spPr bwMode="auto">
              <a:xfrm>
                <a:off x="4139" y="2782"/>
                <a:ext cx="103" cy="200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1" name="Rectangle 333"/>
              <p:cNvSpPr>
                <a:spLocks noChangeArrowheads="1"/>
              </p:cNvSpPr>
              <p:nvPr/>
            </p:nvSpPr>
            <p:spPr bwMode="auto">
              <a:xfrm>
                <a:off x="4116" y="2970"/>
                <a:ext cx="149" cy="23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2" name="Freeform 334"/>
              <p:cNvSpPr>
                <a:spLocks/>
              </p:cNvSpPr>
              <p:nvPr/>
            </p:nvSpPr>
            <p:spPr bwMode="auto">
              <a:xfrm>
                <a:off x="4116" y="2947"/>
                <a:ext cx="149" cy="23"/>
              </a:xfrm>
              <a:custGeom>
                <a:avLst/>
                <a:gdLst>
                  <a:gd name="T0" fmla="*/ 0 w 149"/>
                  <a:gd name="T1" fmla="*/ 23 h 23"/>
                  <a:gd name="T2" fmla="*/ 23 w 149"/>
                  <a:gd name="T3" fmla="*/ 0 h 23"/>
                  <a:gd name="T4" fmla="*/ 126 w 149"/>
                  <a:gd name="T5" fmla="*/ 0 h 23"/>
                  <a:gd name="T6" fmla="*/ 149 w 149"/>
                  <a:gd name="T7" fmla="*/ 23 h 23"/>
                  <a:gd name="T8" fmla="*/ 0 w 149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23">
                    <a:moveTo>
                      <a:pt x="0" y="23"/>
                    </a:moveTo>
                    <a:lnTo>
                      <a:pt x="23" y="0"/>
                    </a:lnTo>
                    <a:lnTo>
                      <a:pt x="126" y="0"/>
                    </a:lnTo>
                    <a:lnTo>
                      <a:pt x="149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3" name="Rectangle 335"/>
              <p:cNvSpPr>
                <a:spLocks noChangeArrowheads="1"/>
              </p:cNvSpPr>
              <p:nvPr/>
            </p:nvSpPr>
            <p:spPr bwMode="auto">
              <a:xfrm>
                <a:off x="4116" y="2993"/>
                <a:ext cx="12" cy="68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4" name="Rectangle 336"/>
              <p:cNvSpPr>
                <a:spLocks noChangeArrowheads="1"/>
              </p:cNvSpPr>
              <p:nvPr/>
            </p:nvSpPr>
            <p:spPr bwMode="auto">
              <a:xfrm>
                <a:off x="4253" y="2993"/>
                <a:ext cx="12" cy="68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5" name="Rectangle 337"/>
              <p:cNvSpPr>
                <a:spLocks noChangeArrowheads="1"/>
              </p:cNvSpPr>
              <p:nvPr/>
            </p:nvSpPr>
            <p:spPr bwMode="auto">
              <a:xfrm>
                <a:off x="4139" y="2993"/>
                <a:ext cx="17" cy="46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6" name="Rectangle 338"/>
              <p:cNvSpPr>
                <a:spLocks noChangeArrowheads="1"/>
              </p:cNvSpPr>
              <p:nvPr/>
            </p:nvSpPr>
            <p:spPr bwMode="auto">
              <a:xfrm>
                <a:off x="4225" y="2993"/>
                <a:ext cx="17" cy="46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7" name="Freeform 339"/>
              <p:cNvSpPr>
                <a:spLocks/>
              </p:cNvSpPr>
              <p:nvPr/>
            </p:nvSpPr>
            <p:spPr bwMode="auto">
              <a:xfrm>
                <a:off x="3238" y="2879"/>
                <a:ext cx="1192" cy="34"/>
              </a:xfrm>
              <a:custGeom>
                <a:avLst/>
                <a:gdLst>
                  <a:gd name="T0" fmla="*/ 1146 w 1192"/>
                  <a:gd name="T1" fmla="*/ 0 h 34"/>
                  <a:gd name="T2" fmla="*/ 605 w 1192"/>
                  <a:gd name="T3" fmla="*/ 0 h 34"/>
                  <a:gd name="T4" fmla="*/ 587 w 1192"/>
                  <a:gd name="T5" fmla="*/ 0 h 34"/>
                  <a:gd name="T6" fmla="*/ 46 w 1192"/>
                  <a:gd name="T7" fmla="*/ 0 h 34"/>
                  <a:gd name="T8" fmla="*/ 0 w 1192"/>
                  <a:gd name="T9" fmla="*/ 34 h 34"/>
                  <a:gd name="T10" fmla="*/ 587 w 1192"/>
                  <a:gd name="T11" fmla="*/ 34 h 34"/>
                  <a:gd name="T12" fmla="*/ 605 w 1192"/>
                  <a:gd name="T13" fmla="*/ 34 h 34"/>
                  <a:gd name="T14" fmla="*/ 1192 w 1192"/>
                  <a:gd name="T15" fmla="*/ 34 h 34"/>
                  <a:gd name="T16" fmla="*/ 1146 w 1192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92" h="34">
                    <a:moveTo>
                      <a:pt x="1146" y="0"/>
                    </a:moveTo>
                    <a:lnTo>
                      <a:pt x="605" y="0"/>
                    </a:lnTo>
                    <a:lnTo>
                      <a:pt x="587" y="0"/>
                    </a:lnTo>
                    <a:lnTo>
                      <a:pt x="46" y="0"/>
                    </a:lnTo>
                    <a:lnTo>
                      <a:pt x="0" y="34"/>
                    </a:lnTo>
                    <a:lnTo>
                      <a:pt x="587" y="34"/>
                    </a:lnTo>
                    <a:lnTo>
                      <a:pt x="605" y="34"/>
                    </a:lnTo>
                    <a:lnTo>
                      <a:pt x="1192" y="34"/>
                    </a:lnTo>
                    <a:lnTo>
                      <a:pt x="1146" y="0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8" name="Rectangle 340"/>
              <p:cNvSpPr>
                <a:spLocks noChangeArrowheads="1"/>
              </p:cNvSpPr>
              <p:nvPr/>
            </p:nvSpPr>
            <p:spPr bwMode="auto">
              <a:xfrm>
                <a:off x="3238" y="2913"/>
                <a:ext cx="1192" cy="17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9" name="Rectangle 341"/>
              <p:cNvSpPr>
                <a:spLocks noChangeArrowheads="1"/>
              </p:cNvSpPr>
              <p:nvPr/>
            </p:nvSpPr>
            <p:spPr bwMode="auto">
              <a:xfrm>
                <a:off x="3238" y="2930"/>
                <a:ext cx="17" cy="143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0" name="Rectangle 342"/>
              <p:cNvSpPr>
                <a:spLocks noChangeArrowheads="1"/>
              </p:cNvSpPr>
              <p:nvPr/>
            </p:nvSpPr>
            <p:spPr bwMode="auto">
              <a:xfrm>
                <a:off x="4413" y="2930"/>
                <a:ext cx="17" cy="143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1" name="Rectangle 343"/>
              <p:cNvSpPr>
                <a:spLocks noChangeArrowheads="1"/>
              </p:cNvSpPr>
              <p:nvPr/>
            </p:nvSpPr>
            <p:spPr bwMode="auto">
              <a:xfrm>
                <a:off x="4361" y="2930"/>
                <a:ext cx="18" cy="10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2" name="Rectangle 344"/>
              <p:cNvSpPr>
                <a:spLocks noChangeArrowheads="1"/>
              </p:cNvSpPr>
              <p:nvPr/>
            </p:nvSpPr>
            <p:spPr bwMode="auto">
              <a:xfrm>
                <a:off x="3284" y="2930"/>
                <a:ext cx="17" cy="109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3" name="Freeform 345"/>
              <p:cNvSpPr>
                <a:spLocks/>
              </p:cNvSpPr>
              <p:nvPr/>
            </p:nvSpPr>
            <p:spPr bwMode="auto">
              <a:xfrm>
                <a:off x="4669" y="2959"/>
                <a:ext cx="132" cy="91"/>
              </a:xfrm>
              <a:custGeom>
                <a:avLst/>
                <a:gdLst>
                  <a:gd name="T0" fmla="*/ 0 w 132"/>
                  <a:gd name="T1" fmla="*/ 5 h 91"/>
                  <a:gd name="T2" fmla="*/ 29 w 132"/>
                  <a:gd name="T3" fmla="*/ 91 h 91"/>
                  <a:gd name="T4" fmla="*/ 109 w 132"/>
                  <a:gd name="T5" fmla="*/ 91 h 91"/>
                  <a:gd name="T6" fmla="*/ 132 w 132"/>
                  <a:gd name="T7" fmla="*/ 0 h 91"/>
                  <a:gd name="T8" fmla="*/ 0 w 132"/>
                  <a:gd name="T9" fmla="*/ 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91">
                    <a:moveTo>
                      <a:pt x="0" y="5"/>
                    </a:moveTo>
                    <a:lnTo>
                      <a:pt x="29" y="91"/>
                    </a:lnTo>
                    <a:lnTo>
                      <a:pt x="109" y="91"/>
                    </a:lnTo>
                    <a:lnTo>
                      <a:pt x="132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4" name="Freeform 346"/>
              <p:cNvSpPr>
                <a:spLocks/>
              </p:cNvSpPr>
              <p:nvPr/>
            </p:nvSpPr>
            <p:spPr bwMode="auto">
              <a:xfrm>
                <a:off x="4561" y="2514"/>
                <a:ext cx="348" cy="507"/>
              </a:xfrm>
              <a:custGeom>
                <a:avLst/>
                <a:gdLst>
                  <a:gd name="T0" fmla="*/ 55 w 61"/>
                  <a:gd name="T1" fmla="*/ 79 h 89"/>
                  <a:gd name="T2" fmla="*/ 61 w 61"/>
                  <a:gd name="T3" fmla="*/ 79 h 89"/>
                  <a:gd name="T4" fmla="*/ 50 w 61"/>
                  <a:gd name="T5" fmla="*/ 70 h 89"/>
                  <a:gd name="T6" fmla="*/ 54 w 61"/>
                  <a:gd name="T7" fmla="*/ 69 h 89"/>
                  <a:gd name="T8" fmla="*/ 44 w 61"/>
                  <a:gd name="T9" fmla="*/ 63 h 89"/>
                  <a:gd name="T10" fmla="*/ 55 w 61"/>
                  <a:gd name="T11" fmla="*/ 67 h 89"/>
                  <a:gd name="T12" fmla="*/ 42 w 61"/>
                  <a:gd name="T13" fmla="*/ 56 h 89"/>
                  <a:gd name="T14" fmla="*/ 59 w 61"/>
                  <a:gd name="T15" fmla="*/ 57 h 89"/>
                  <a:gd name="T16" fmla="*/ 44 w 61"/>
                  <a:gd name="T17" fmla="*/ 53 h 89"/>
                  <a:gd name="T18" fmla="*/ 54 w 61"/>
                  <a:gd name="T19" fmla="*/ 53 h 89"/>
                  <a:gd name="T20" fmla="*/ 42 w 61"/>
                  <a:gd name="T21" fmla="*/ 47 h 89"/>
                  <a:gd name="T22" fmla="*/ 48 w 61"/>
                  <a:gd name="T23" fmla="*/ 46 h 89"/>
                  <a:gd name="T24" fmla="*/ 54 w 61"/>
                  <a:gd name="T25" fmla="*/ 46 h 89"/>
                  <a:gd name="T26" fmla="*/ 44 w 61"/>
                  <a:gd name="T27" fmla="*/ 40 h 89"/>
                  <a:gd name="T28" fmla="*/ 47 w 61"/>
                  <a:gd name="T29" fmla="*/ 36 h 89"/>
                  <a:gd name="T30" fmla="*/ 50 w 61"/>
                  <a:gd name="T31" fmla="*/ 36 h 89"/>
                  <a:gd name="T32" fmla="*/ 41 w 61"/>
                  <a:gd name="T33" fmla="*/ 32 h 89"/>
                  <a:gd name="T34" fmla="*/ 45 w 61"/>
                  <a:gd name="T35" fmla="*/ 31 h 89"/>
                  <a:gd name="T36" fmla="*/ 45 w 61"/>
                  <a:gd name="T37" fmla="*/ 29 h 89"/>
                  <a:gd name="T38" fmla="*/ 45 w 61"/>
                  <a:gd name="T39" fmla="*/ 27 h 89"/>
                  <a:gd name="T40" fmla="*/ 45 w 61"/>
                  <a:gd name="T41" fmla="*/ 22 h 89"/>
                  <a:gd name="T42" fmla="*/ 45 w 61"/>
                  <a:gd name="T43" fmla="*/ 19 h 89"/>
                  <a:gd name="T44" fmla="*/ 41 w 61"/>
                  <a:gd name="T45" fmla="*/ 15 h 89"/>
                  <a:gd name="T46" fmla="*/ 35 w 61"/>
                  <a:gd name="T47" fmla="*/ 7 h 89"/>
                  <a:gd name="T48" fmla="*/ 30 w 61"/>
                  <a:gd name="T49" fmla="*/ 0 h 89"/>
                  <a:gd name="T50" fmla="*/ 25 w 61"/>
                  <a:gd name="T51" fmla="*/ 7 h 89"/>
                  <a:gd name="T52" fmla="*/ 20 w 61"/>
                  <a:gd name="T53" fmla="*/ 15 h 89"/>
                  <a:gd name="T54" fmla="*/ 16 w 61"/>
                  <a:gd name="T55" fmla="*/ 19 h 89"/>
                  <a:gd name="T56" fmla="*/ 16 w 61"/>
                  <a:gd name="T57" fmla="*/ 22 h 89"/>
                  <a:gd name="T58" fmla="*/ 16 w 61"/>
                  <a:gd name="T59" fmla="*/ 27 h 89"/>
                  <a:gd name="T60" fmla="*/ 16 w 61"/>
                  <a:gd name="T61" fmla="*/ 29 h 89"/>
                  <a:gd name="T62" fmla="*/ 16 w 61"/>
                  <a:gd name="T63" fmla="*/ 31 h 89"/>
                  <a:gd name="T64" fmla="*/ 20 w 61"/>
                  <a:gd name="T65" fmla="*/ 32 h 89"/>
                  <a:gd name="T66" fmla="*/ 11 w 61"/>
                  <a:gd name="T67" fmla="*/ 36 h 89"/>
                  <a:gd name="T68" fmla="*/ 13 w 61"/>
                  <a:gd name="T69" fmla="*/ 36 h 89"/>
                  <a:gd name="T70" fmla="*/ 16 w 61"/>
                  <a:gd name="T71" fmla="*/ 40 h 89"/>
                  <a:gd name="T72" fmla="*/ 7 w 61"/>
                  <a:gd name="T73" fmla="*/ 46 h 89"/>
                  <a:gd name="T74" fmla="*/ 13 w 61"/>
                  <a:gd name="T75" fmla="*/ 46 h 89"/>
                  <a:gd name="T76" fmla="*/ 18 w 61"/>
                  <a:gd name="T77" fmla="*/ 47 h 89"/>
                  <a:gd name="T78" fmla="*/ 7 w 61"/>
                  <a:gd name="T79" fmla="*/ 53 h 89"/>
                  <a:gd name="T80" fmla="*/ 17 w 61"/>
                  <a:gd name="T81" fmla="*/ 53 h 89"/>
                  <a:gd name="T82" fmla="*/ 2 w 61"/>
                  <a:gd name="T83" fmla="*/ 57 h 89"/>
                  <a:gd name="T84" fmla="*/ 18 w 61"/>
                  <a:gd name="T85" fmla="*/ 56 h 89"/>
                  <a:gd name="T86" fmla="*/ 6 w 61"/>
                  <a:gd name="T87" fmla="*/ 67 h 89"/>
                  <a:gd name="T88" fmla="*/ 16 w 61"/>
                  <a:gd name="T89" fmla="*/ 63 h 89"/>
                  <a:gd name="T90" fmla="*/ 7 w 61"/>
                  <a:gd name="T91" fmla="*/ 69 h 89"/>
                  <a:gd name="T92" fmla="*/ 11 w 61"/>
                  <a:gd name="T93" fmla="*/ 70 h 89"/>
                  <a:gd name="T94" fmla="*/ 0 w 61"/>
                  <a:gd name="T95" fmla="*/ 79 h 89"/>
                  <a:gd name="T96" fmla="*/ 5 w 61"/>
                  <a:gd name="T97" fmla="*/ 79 h 89"/>
                  <a:gd name="T98" fmla="*/ 8 w 61"/>
                  <a:gd name="T99" fmla="*/ 80 h 89"/>
                  <a:gd name="T100" fmla="*/ 7 w 61"/>
                  <a:gd name="T101" fmla="*/ 83 h 89"/>
                  <a:gd name="T102" fmla="*/ 9 w 61"/>
                  <a:gd name="T103" fmla="*/ 85 h 89"/>
                  <a:gd name="T104" fmla="*/ 21 w 61"/>
                  <a:gd name="T105" fmla="*/ 82 h 89"/>
                  <a:gd name="T106" fmla="*/ 19 w 61"/>
                  <a:gd name="T107" fmla="*/ 87 h 89"/>
                  <a:gd name="T108" fmla="*/ 25 w 61"/>
                  <a:gd name="T109" fmla="*/ 82 h 89"/>
                  <a:gd name="T110" fmla="*/ 30 w 61"/>
                  <a:gd name="T111" fmla="*/ 89 h 89"/>
                  <a:gd name="T112" fmla="*/ 35 w 61"/>
                  <a:gd name="T113" fmla="*/ 82 h 89"/>
                  <a:gd name="T114" fmla="*/ 42 w 61"/>
                  <a:gd name="T115" fmla="*/ 87 h 89"/>
                  <a:gd name="T116" fmla="*/ 40 w 61"/>
                  <a:gd name="T117" fmla="*/ 82 h 89"/>
                  <a:gd name="T118" fmla="*/ 52 w 61"/>
                  <a:gd name="T119" fmla="*/ 85 h 89"/>
                  <a:gd name="T120" fmla="*/ 53 w 61"/>
                  <a:gd name="T121" fmla="*/ 83 h 89"/>
                  <a:gd name="T122" fmla="*/ 53 w 61"/>
                  <a:gd name="T123" fmla="*/ 80 h 89"/>
                  <a:gd name="T124" fmla="*/ 61 w 61"/>
                  <a:gd name="T125" fmla="*/ 8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1" h="89">
                    <a:moveTo>
                      <a:pt x="61" y="82"/>
                    </a:moveTo>
                    <a:cubicBezTo>
                      <a:pt x="55" y="79"/>
                      <a:pt x="55" y="79"/>
                      <a:pt x="55" y="79"/>
                    </a:cubicBezTo>
                    <a:cubicBezTo>
                      <a:pt x="51" y="75"/>
                      <a:pt x="51" y="75"/>
                      <a:pt x="51" y="75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55" y="74"/>
                      <a:pt x="55" y="74"/>
                      <a:pt x="55" y="74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4" y="69"/>
                      <a:pt x="54" y="69"/>
                      <a:pt x="54" y="69"/>
                    </a:cubicBezTo>
                    <a:cubicBezTo>
                      <a:pt x="49" y="67"/>
                      <a:pt x="49" y="67"/>
                      <a:pt x="49" y="67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54" y="56"/>
                      <a:pt x="54" y="56"/>
                      <a:pt x="54" y="56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54" y="46"/>
                      <a:pt x="54" y="46"/>
                      <a:pt x="54" y="46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41" y="32"/>
                      <a:pt x="41" y="32"/>
                      <a:pt x="41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45" y="19"/>
                      <a:pt x="45" y="19"/>
                      <a:pt x="45" y="19"/>
                    </a:cubicBezTo>
                    <a:cubicBezTo>
                      <a:pt x="45" y="19"/>
                      <a:pt x="39" y="17"/>
                      <a:pt x="37" y="15"/>
                    </a:cubicBezTo>
                    <a:cubicBezTo>
                      <a:pt x="36" y="13"/>
                      <a:pt x="41" y="15"/>
                      <a:pt x="41" y="15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5" y="13"/>
                      <a:pt x="23" y="15"/>
                    </a:cubicBezTo>
                    <a:cubicBezTo>
                      <a:pt x="22" y="17"/>
                      <a:pt x="16" y="19"/>
                      <a:pt x="16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0" y="61"/>
                      <a:pt x="10" y="61"/>
                      <a:pt x="10" y="61"/>
                    </a:cubicBezTo>
                    <a:cubicBezTo>
                      <a:pt x="6" y="67"/>
                      <a:pt x="6" y="67"/>
                      <a:pt x="6" y="67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10" y="75"/>
                      <a:pt x="10" y="75"/>
                      <a:pt x="10" y="75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25" y="82"/>
                      <a:pt x="25" y="82"/>
                      <a:pt x="25" y="82"/>
                    </a:cubicBezTo>
                    <a:cubicBezTo>
                      <a:pt x="28" y="87"/>
                      <a:pt x="28" y="87"/>
                      <a:pt x="28" y="87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32" y="87"/>
                      <a:pt x="32" y="87"/>
                      <a:pt x="32" y="87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0" y="82"/>
                      <a:pt x="40" y="82"/>
                      <a:pt x="40" y="82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59" y="87"/>
                      <a:pt x="59" y="87"/>
                      <a:pt x="59" y="87"/>
                    </a:cubicBezTo>
                    <a:cubicBezTo>
                      <a:pt x="53" y="83"/>
                      <a:pt x="53" y="83"/>
                      <a:pt x="53" y="83"/>
                    </a:cubicBezTo>
                    <a:cubicBezTo>
                      <a:pt x="45" y="78"/>
                      <a:pt x="45" y="78"/>
                      <a:pt x="45" y="78"/>
                    </a:cubicBezTo>
                    <a:cubicBezTo>
                      <a:pt x="53" y="80"/>
                      <a:pt x="53" y="80"/>
                      <a:pt x="53" y="80"/>
                    </a:cubicBezTo>
                    <a:cubicBezTo>
                      <a:pt x="61" y="82"/>
                      <a:pt x="61" y="82"/>
                      <a:pt x="61" y="82"/>
                    </a:cubicBezTo>
                    <a:cubicBezTo>
                      <a:pt x="61" y="82"/>
                      <a:pt x="61" y="82"/>
                      <a:pt x="61" y="82"/>
                    </a:cubicBezTo>
                    <a:close/>
                  </a:path>
                </a:pathLst>
              </a:custGeom>
              <a:solidFill>
                <a:srgbClr val="0977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5" name="Freeform 347"/>
              <p:cNvSpPr>
                <a:spLocks/>
              </p:cNvSpPr>
              <p:nvPr/>
            </p:nvSpPr>
            <p:spPr bwMode="auto">
              <a:xfrm>
                <a:off x="4692" y="2509"/>
                <a:ext cx="46" cy="68"/>
              </a:xfrm>
              <a:custGeom>
                <a:avLst/>
                <a:gdLst>
                  <a:gd name="T0" fmla="*/ 40 w 46"/>
                  <a:gd name="T1" fmla="*/ 0 h 68"/>
                  <a:gd name="T2" fmla="*/ 0 w 46"/>
                  <a:gd name="T3" fmla="*/ 51 h 68"/>
                  <a:gd name="T4" fmla="*/ 17 w 46"/>
                  <a:gd name="T5" fmla="*/ 39 h 68"/>
                  <a:gd name="T6" fmla="*/ 6 w 46"/>
                  <a:gd name="T7" fmla="*/ 68 h 68"/>
                  <a:gd name="T8" fmla="*/ 29 w 46"/>
                  <a:gd name="T9" fmla="*/ 39 h 68"/>
                  <a:gd name="T10" fmla="*/ 46 w 46"/>
                  <a:gd name="T11" fmla="*/ 28 h 68"/>
                  <a:gd name="T12" fmla="*/ 40 w 46"/>
                  <a:gd name="T13" fmla="*/ 0 h 68"/>
                  <a:gd name="T14" fmla="*/ 40 w 46"/>
                  <a:gd name="T15" fmla="*/ 0 h 68"/>
                  <a:gd name="T16" fmla="*/ 40 w 46"/>
                  <a:gd name="T1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68">
                    <a:moveTo>
                      <a:pt x="40" y="0"/>
                    </a:moveTo>
                    <a:lnTo>
                      <a:pt x="0" y="51"/>
                    </a:lnTo>
                    <a:lnTo>
                      <a:pt x="17" y="39"/>
                    </a:lnTo>
                    <a:lnTo>
                      <a:pt x="6" y="68"/>
                    </a:lnTo>
                    <a:lnTo>
                      <a:pt x="29" y="39"/>
                    </a:lnTo>
                    <a:lnTo>
                      <a:pt x="46" y="28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6" name="Freeform 348"/>
              <p:cNvSpPr>
                <a:spLocks/>
              </p:cNvSpPr>
              <p:nvPr/>
            </p:nvSpPr>
            <p:spPr bwMode="auto">
              <a:xfrm>
                <a:off x="4664" y="2566"/>
                <a:ext cx="62" cy="51"/>
              </a:xfrm>
              <a:custGeom>
                <a:avLst/>
                <a:gdLst>
                  <a:gd name="T0" fmla="*/ 28 w 62"/>
                  <a:gd name="T1" fmla="*/ 11 h 51"/>
                  <a:gd name="T2" fmla="*/ 0 w 62"/>
                  <a:gd name="T3" fmla="*/ 39 h 51"/>
                  <a:gd name="T4" fmla="*/ 23 w 62"/>
                  <a:gd name="T5" fmla="*/ 34 h 51"/>
                  <a:gd name="T6" fmla="*/ 5 w 62"/>
                  <a:gd name="T7" fmla="*/ 51 h 51"/>
                  <a:gd name="T8" fmla="*/ 40 w 62"/>
                  <a:gd name="T9" fmla="*/ 34 h 51"/>
                  <a:gd name="T10" fmla="*/ 51 w 62"/>
                  <a:gd name="T11" fmla="*/ 11 h 51"/>
                  <a:gd name="T12" fmla="*/ 51 w 62"/>
                  <a:gd name="T13" fmla="*/ 39 h 51"/>
                  <a:gd name="T14" fmla="*/ 62 w 62"/>
                  <a:gd name="T15" fmla="*/ 0 h 51"/>
                  <a:gd name="T16" fmla="*/ 40 w 62"/>
                  <a:gd name="T17" fmla="*/ 11 h 51"/>
                  <a:gd name="T18" fmla="*/ 28 w 62"/>
                  <a:gd name="T19" fmla="*/ 17 h 51"/>
                  <a:gd name="T20" fmla="*/ 28 w 62"/>
                  <a:gd name="T21" fmla="*/ 11 h 51"/>
                  <a:gd name="T22" fmla="*/ 28 w 62"/>
                  <a:gd name="T23" fmla="*/ 11 h 51"/>
                  <a:gd name="T24" fmla="*/ 28 w 62"/>
                  <a:gd name="T25" fmla="*/ 1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51">
                    <a:moveTo>
                      <a:pt x="28" y="11"/>
                    </a:moveTo>
                    <a:lnTo>
                      <a:pt x="0" y="39"/>
                    </a:lnTo>
                    <a:lnTo>
                      <a:pt x="23" y="34"/>
                    </a:lnTo>
                    <a:lnTo>
                      <a:pt x="5" y="51"/>
                    </a:lnTo>
                    <a:lnTo>
                      <a:pt x="40" y="34"/>
                    </a:lnTo>
                    <a:lnTo>
                      <a:pt x="51" y="11"/>
                    </a:lnTo>
                    <a:lnTo>
                      <a:pt x="51" y="39"/>
                    </a:lnTo>
                    <a:lnTo>
                      <a:pt x="62" y="0"/>
                    </a:lnTo>
                    <a:lnTo>
                      <a:pt x="40" y="11"/>
                    </a:lnTo>
                    <a:lnTo>
                      <a:pt x="28" y="17"/>
                    </a:lnTo>
                    <a:lnTo>
                      <a:pt x="28" y="11"/>
                    </a:lnTo>
                    <a:lnTo>
                      <a:pt x="28" y="11"/>
                    </a:lnTo>
                    <a:lnTo>
                      <a:pt x="28" y="11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7" name="Freeform 349"/>
              <p:cNvSpPr>
                <a:spLocks/>
              </p:cNvSpPr>
              <p:nvPr/>
            </p:nvSpPr>
            <p:spPr bwMode="auto">
              <a:xfrm>
                <a:off x="4647" y="2594"/>
                <a:ext cx="114" cy="63"/>
              </a:xfrm>
              <a:custGeom>
                <a:avLst/>
                <a:gdLst>
                  <a:gd name="T0" fmla="*/ 97 w 114"/>
                  <a:gd name="T1" fmla="*/ 0 h 63"/>
                  <a:gd name="T2" fmla="*/ 74 w 114"/>
                  <a:gd name="T3" fmla="*/ 34 h 63"/>
                  <a:gd name="T4" fmla="*/ 74 w 114"/>
                  <a:gd name="T5" fmla="*/ 17 h 63"/>
                  <a:gd name="T6" fmla="*/ 51 w 114"/>
                  <a:gd name="T7" fmla="*/ 34 h 63"/>
                  <a:gd name="T8" fmla="*/ 17 w 114"/>
                  <a:gd name="T9" fmla="*/ 46 h 63"/>
                  <a:gd name="T10" fmla="*/ 0 w 114"/>
                  <a:gd name="T11" fmla="*/ 63 h 63"/>
                  <a:gd name="T12" fmla="*/ 40 w 114"/>
                  <a:gd name="T13" fmla="*/ 46 h 63"/>
                  <a:gd name="T14" fmla="*/ 68 w 114"/>
                  <a:gd name="T15" fmla="*/ 34 h 63"/>
                  <a:gd name="T16" fmla="*/ 68 w 114"/>
                  <a:gd name="T17" fmla="*/ 51 h 63"/>
                  <a:gd name="T18" fmla="*/ 91 w 114"/>
                  <a:gd name="T19" fmla="*/ 29 h 63"/>
                  <a:gd name="T20" fmla="*/ 114 w 114"/>
                  <a:gd name="T21" fmla="*/ 46 h 63"/>
                  <a:gd name="T22" fmla="*/ 97 w 114"/>
                  <a:gd name="T23" fmla="*/ 0 h 63"/>
                  <a:gd name="T24" fmla="*/ 97 w 114"/>
                  <a:gd name="T25" fmla="*/ 0 h 63"/>
                  <a:gd name="T26" fmla="*/ 97 w 114"/>
                  <a:gd name="T2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4" h="63">
                    <a:moveTo>
                      <a:pt x="97" y="0"/>
                    </a:moveTo>
                    <a:lnTo>
                      <a:pt x="74" y="34"/>
                    </a:lnTo>
                    <a:lnTo>
                      <a:pt x="74" y="17"/>
                    </a:lnTo>
                    <a:lnTo>
                      <a:pt x="51" y="34"/>
                    </a:lnTo>
                    <a:lnTo>
                      <a:pt x="17" y="46"/>
                    </a:lnTo>
                    <a:lnTo>
                      <a:pt x="0" y="63"/>
                    </a:lnTo>
                    <a:lnTo>
                      <a:pt x="40" y="46"/>
                    </a:lnTo>
                    <a:lnTo>
                      <a:pt x="68" y="34"/>
                    </a:lnTo>
                    <a:lnTo>
                      <a:pt x="68" y="51"/>
                    </a:lnTo>
                    <a:lnTo>
                      <a:pt x="91" y="29"/>
                    </a:lnTo>
                    <a:lnTo>
                      <a:pt x="114" y="46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8" name="Freeform 350"/>
              <p:cNvSpPr>
                <a:spLocks/>
              </p:cNvSpPr>
              <p:nvPr/>
            </p:nvSpPr>
            <p:spPr bwMode="auto">
              <a:xfrm>
                <a:off x="4624" y="2640"/>
                <a:ext cx="142" cy="62"/>
              </a:xfrm>
              <a:custGeom>
                <a:avLst/>
                <a:gdLst>
                  <a:gd name="T0" fmla="*/ 68 w 142"/>
                  <a:gd name="T1" fmla="*/ 28 h 62"/>
                  <a:gd name="T2" fmla="*/ 28 w 142"/>
                  <a:gd name="T3" fmla="*/ 45 h 62"/>
                  <a:gd name="T4" fmla="*/ 0 w 142"/>
                  <a:gd name="T5" fmla="*/ 62 h 62"/>
                  <a:gd name="T6" fmla="*/ 23 w 142"/>
                  <a:gd name="T7" fmla="*/ 57 h 62"/>
                  <a:gd name="T8" fmla="*/ 74 w 142"/>
                  <a:gd name="T9" fmla="*/ 51 h 62"/>
                  <a:gd name="T10" fmla="*/ 97 w 142"/>
                  <a:gd name="T11" fmla="*/ 28 h 62"/>
                  <a:gd name="T12" fmla="*/ 97 w 142"/>
                  <a:gd name="T13" fmla="*/ 45 h 62"/>
                  <a:gd name="T14" fmla="*/ 108 w 142"/>
                  <a:gd name="T15" fmla="*/ 22 h 62"/>
                  <a:gd name="T16" fmla="*/ 120 w 142"/>
                  <a:gd name="T17" fmla="*/ 40 h 62"/>
                  <a:gd name="T18" fmla="*/ 142 w 142"/>
                  <a:gd name="T19" fmla="*/ 51 h 62"/>
                  <a:gd name="T20" fmla="*/ 125 w 142"/>
                  <a:gd name="T21" fmla="*/ 28 h 62"/>
                  <a:gd name="T22" fmla="*/ 125 w 142"/>
                  <a:gd name="T23" fmla="*/ 22 h 62"/>
                  <a:gd name="T24" fmla="*/ 137 w 142"/>
                  <a:gd name="T25" fmla="*/ 28 h 62"/>
                  <a:gd name="T26" fmla="*/ 120 w 142"/>
                  <a:gd name="T27" fmla="*/ 0 h 62"/>
                  <a:gd name="T28" fmla="*/ 114 w 142"/>
                  <a:gd name="T29" fmla="*/ 17 h 62"/>
                  <a:gd name="T30" fmla="*/ 108 w 142"/>
                  <a:gd name="T31" fmla="*/ 0 h 62"/>
                  <a:gd name="T32" fmla="*/ 80 w 142"/>
                  <a:gd name="T33" fmla="*/ 22 h 62"/>
                  <a:gd name="T34" fmla="*/ 80 w 142"/>
                  <a:gd name="T35" fmla="*/ 5 h 62"/>
                  <a:gd name="T36" fmla="*/ 68 w 142"/>
                  <a:gd name="T37" fmla="*/ 28 h 62"/>
                  <a:gd name="T38" fmla="*/ 68 w 142"/>
                  <a:gd name="T39" fmla="*/ 28 h 62"/>
                  <a:gd name="T40" fmla="*/ 68 w 142"/>
                  <a:gd name="T41" fmla="*/ 2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2" h="62">
                    <a:moveTo>
                      <a:pt x="68" y="28"/>
                    </a:moveTo>
                    <a:lnTo>
                      <a:pt x="28" y="45"/>
                    </a:lnTo>
                    <a:lnTo>
                      <a:pt x="0" y="62"/>
                    </a:lnTo>
                    <a:lnTo>
                      <a:pt x="23" y="57"/>
                    </a:lnTo>
                    <a:lnTo>
                      <a:pt x="74" y="51"/>
                    </a:lnTo>
                    <a:lnTo>
                      <a:pt x="97" y="28"/>
                    </a:lnTo>
                    <a:lnTo>
                      <a:pt x="97" y="45"/>
                    </a:lnTo>
                    <a:lnTo>
                      <a:pt x="108" y="22"/>
                    </a:lnTo>
                    <a:lnTo>
                      <a:pt x="120" y="40"/>
                    </a:lnTo>
                    <a:lnTo>
                      <a:pt x="142" y="51"/>
                    </a:lnTo>
                    <a:lnTo>
                      <a:pt x="125" y="28"/>
                    </a:lnTo>
                    <a:lnTo>
                      <a:pt x="125" y="22"/>
                    </a:lnTo>
                    <a:lnTo>
                      <a:pt x="137" y="28"/>
                    </a:lnTo>
                    <a:lnTo>
                      <a:pt x="120" y="0"/>
                    </a:lnTo>
                    <a:lnTo>
                      <a:pt x="114" y="17"/>
                    </a:lnTo>
                    <a:lnTo>
                      <a:pt x="108" y="0"/>
                    </a:lnTo>
                    <a:lnTo>
                      <a:pt x="80" y="22"/>
                    </a:lnTo>
                    <a:lnTo>
                      <a:pt x="80" y="5"/>
                    </a:lnTo>
                    <a:lnTo>
                      <a:pt x="68" y="28"/>
                    </a:lnTo>
                    <a:lnTo>
                      <a:pt x="68" y="28"/>
                    </a:lnTo>
                    <a:lnTo>
                      <a:pt x="68" y="2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9" name="Freeform 351"/>
              <p:cNvSpPr>
                <a:spLocks/>
              </p:cNvSpPr>
              <p:nvPr/>
            </p:nvSpPr>
            <p:spPr bwMode="auto">
              <a:xfrm>
                <a:off x="4601" y="2691"/>
                <a:ext cx="194" cy="68"/>
              </a:xfrm>
              <a:custGeom>
                <a:avLst/>
                <a:gdLst>
                  <a:gd name="T0" fmla="*/ 68 w 194"/>
                  <a:gd name="T1" fmla="*/ 17 h 68"/>
                  <a:gd name="T2" fmla="*/ 23 w 194"/>
                  <a:gd name="T3" fmla="*/ 40 h 68"/>
                  <a:gd name="T4" fmla="*/ 0 w 194"/>
                  <a:gd name="T5" fmla="*/ 68 h 68"/>
                  <a:gd name="T6" fmla="*/ 34 w 194"/>
                  <a:gd name="T7" fmla="*/ 51 h 68"/>
                  <a:gd name="T8" fmla="*/ 63 w 194"/>
                  <a:gd name="T9" fmla="*/ 40 h 68"/>
                  <a:gd name="T10" fmla="*/ 57 w 194"/>
                  <a:gd name="T11" fmla="*/ 63 h 68"/>
                  <a:gd name="T12" fmla="*/ 91 w 194"/>
                  <a:gd name="T13" fmla="*/ 28 h 68"/>
                  <a:gd name="T14" fmla="*/ 97 w 194"/>
                  <a:gd name="T15" fmla="*/ 40 h 68"/>
                  <a:gd name="T16" fmla="*/ 114 w 194"/>
                  <a:gd name="T17" fmla="*/ 17 h 68"/>
                  <a:gd name="T18" fmla="*/ 148 w 194"/>
                  <a:gd name="T19" fmla="*/ 63 h 68"/>
                  <a:gd name="T20" fmla="*/ 137 w 194"/>
                  <a:gd name="T21" fmla="*/ 11 h 68"/>
                  <a:gd name="T22" fmla="*/ 182 w 194"/>
                  <a:gd name="T23" fmla="*/ 46 h 68"/>
                  <a:gd name="T24" fmla="*/ 171 w 194"/>
                  <a:gd name="T25" fmla="*/ 11 h 68"/>
                  <a:gd name="T26" fmla="*/ 194 w 194"/>
                  <a:gd name="T27" fmla="*/ 28 h 68"/>
                  <a:gd name="T28" fmla="*/ 177 w 194"/>
                  <a:gd name="T29" fmla="*/ 6 h 68"/>
                  <a:gd name="T30" fmla="*/ 165 w 194"/>
                  <a:gd name="T31" fmla="*/ 11 h 68"/>
                  <a:gd name="T32" fmla="*/ 137 w 194"/>
                  <a:gd name="T33" fmla="*/ 0 h 68"/>
                  <a:gd name="T34" fmla="*/ 125 w 194"/>
                  <a:gd name="T35" fmla="*/ 11 h 68"/>
                  <a:gd name="T36" fmla="*/ 108 w 194"/>
                  <a:gd name="T37" fmla="*/ 0 h 68"/>
                  <a:gd name="T38" fmla="*/ 68 w 194"/>
                  <a:gd name="T39" fmla="*/ 28 h 68"/>
                  <a:gd name="T40" fmla="*/ 68 w 194"/>
                  <a:gd name="T41" fmla="*/ 17 h 68"/>
                  <a:gd name="T42" fmla="*/ 68 w 194"/>
                  <a:gd name="T43" fmla="*/ 17 h 68"/>
                  <a:gd name="T44" fmla="*/ 68 w 194"/>
                  <a:gd name="T45" fmla="*/ 1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4" h="68">
                    <a:moveTo>
                      <a:pt x="68" y="17"/>
                    </a:moveTo>
                    <a:lnTo>
                      <a:pt x="23" y="40"/>
                    </a:lnTo>
                    <a:lnTo>
                      <a:pt x="0" y="68"/>
                    </a:lnTo>
                    <a:lnTo>
                      <a:pt x="34" y="51"/>
                    </a:lnTo>
                    <a:lnTo>
                      <a:pt x="63" y="40"/>
                    </a:lnTo>
                    <a:lnTo>
                      <a:pt x="57" y="63"/>
                    </a:lnTo>
                    <a:lnTo>
                      <a:pt x="91" y="28"/>
                    </a:lnTo>
                    <a:lnTo>
                      <a:pt x="97" y="40"/>
                    </a:lnTo>
                    <a:lnTo>
                      <a:pt x="114" y="17"/>
                    </a:lnTo>
                    <a:lnTo>
                      <a:pt x="148" y="63"/>
                    </a:lnTo>
                    <a:lnTo>
                      <a:pt x="137" y="11"/>
                    </a:lnTo>
                    <a:lnTo>
                      <a:pt x="182" y="46"/>
                    </a:lnTo>
                    <a:lnTo>
                      <a:pt x="171" y="11"/>
                    </a:lnTo>
                    <a:lnTo>
                      <a:pt x="194" y="28"/>
                    </a:lnTo>
                    <a:lnTo>
                      <a:pt x="177" y="6"/>
                    </a:lnTo>
                    <a:lnTo>
                      <a:pt x="165" y="11"/>
                    </a:lnTo>
                    <a:lnTo>
                      <a:pt x="137" y="0"/>
                    </a:lnTo>
                    <a:lnTo>
                      <a:pt x="125" y="11"/>
                    </a:lnTo>
                    <a:lnTo>
                      <a:pt x="108" y="0"/>
                    </a:lnTo>
                    <a:lnTo>
                      <a:pt x="68" y="28"/>
                    </a:lnTo>
                    <a:lnTo>
                      <a:pt x="68" y="17"/>
                    </a:lnTo>
                    <a:lnTo>
                      <a:pt x="68" y="17"/>
                    </a:lnTo>
                    <a:lnTo>
                      <a:pt x="68" y="17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0" name="Freeform 352"/>
              <p:cNvSpPr>
                <a:spLocks/>
              </p:cNvSpPr>
              <p:nvPr/>
            </p:nvSpPr>
            <p:spPr bwMode="auto">
              <a:xfrm>
                <a:off x="4578" y="2754"/>
                <a:ext cx="251" cy="74"/>
              </a:xfrm>
              <a:custGeom>
                <a:avLst/>
                <a:gdLst>
                  <a:gd name="T0" fmla="*/ 97 w 251"/>
                  <a:gd name="T1" fmla="*/ 11 h 74"/>
                  <a:gd name="T2" fmla="*/ 52 w 251"/>
                  <a:gd name="T3" fmla="*/ 34 h 74"/>
                  <a:gd name="T4" fmla="*/ 6 w 251"/>
                  <a:gd name="T5" fmla="*/ 57 h 74"/>
                  <a:gd name="T6" fmla="*/ 0 w 251"/>
                  <a:gd name="T7" fmla="*/ 74 h 74"/>
                  <a:gd name="T8" fmla="*/ 63 w 251"/>
                  <a:gd name="T9" fmla="*/ 45 h 74"/>
                  <a:gd name="T10" fmla="*/ 86 w 251"/>
                  <a:gd name="T11" fmla="*/ 45 h 74"/>
                  <a:gd name="T12" fmla="*/ 114 w 251"/>
                  <a:gd name="T13" fmla="*/ 74 h 74"/>
                  <a:gd name="T14" fmla="*/ 120 w 251"/>
                  <a:gd name="T15" fmla="*/ 28 h 74"/>
                  <a:gd name="T16" fmla="*/ 131 w 251"/>
                  <a:gd name="T17" fmla="*/ 45 h 74"/>
                  <a:gd name="T18" fmla="*/ 137 w 251"/>
                  <a:gd name="T19" fmla="*/ 22 h 74"/>
                  <a:gd name="T20" fmla="*/ 160 w 251"/>
                  <a:gd name="T21" fmla="*/ 51 h 74"/>
                  <a:gd name="T22" fmla="*/ 171 w 251"/>
                  <a:gd name="T23" fmla="*/ 22 h 74"/>
                  <a:gd name="T24" fmla="*/ 211 w 251"/>
                  <a:gd name="T25" fmla="*/ 45 h 74"/>
                  <a:gd name="T26" fmla="*/ 240 w 251"/>
                  <a:gd name="T27" fmla="*/ 45 h 74"/>
                  <a:gd name="T28" fmla="*/ 205 w 251"/>
                  <a:gd name="T29" fmla="*/ 22 h 74"/>
                  <a:gd name="T30" fmla="*/ 251 w 251"/>
                  <a:gd name="T31" fmla="*/ 34 h 74"/>
                  <a:gd name="T32" fmla="*/ 211 w 251"/>
                  <a:gd name="T33" fmla="*/ 17 h 74"/>
                  <a:gd name="T34" fmla="*/ 200 w 251"/>
                  <a:gd name="T35" fmla="*/ 0 h 74"/>
                  <a:gd name="T36" fmla="*/ 205 w 251"/>
                  <a:gd name="T37" fmla="*/ 17 h 74"/>
                  <a:gd name="T38" fmla="*/ 166 w 251"/>
                  <a:gd name="T39" fmla="*/ 0 h 74"/>
                  <a:gd name="T40" fmla="*/ 160 w 251"/>
                  <a:gd name="T41" fmla="*/ 22 h 74"/>
                  <a:gd name="T42" fmla="*/ 131 w 251"/>
                  <a:gd name="T43" fmla="*/ 0 h 74"/>
                  <a:gd name="T44" fmla="*/ 126 w 251"/>
                  <a:gd name="T45" fmla="*/ 17 h 74"/>
                  <a:gd name="T46" fmla="*/ 109 w 251"/>
                  <a:gd name="T47" fmla="*/ 0 h 74"/>
                  <a:gd name="T48" fmla="*/ 97 w 251"/>
                  <a:gd name="T49" fmla="*/ 11 h 74"/>
                  <a:gd name="T50" fmla="*/ 97 w 251"/>
                  <a:gd name="T51" fmla="*/ 11 h 74"/>
                  <a:gd name="T52" fmla="*/ 97 w 251"/>
                  <a:gd name="T53" fmla="*/ 1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51" h="74">
                    <a:moveTo>
                      <a:pt x="97" y="11"/>
                    </a:moveTo>
                    <a:lnTo>
                      <a:pt x="52" y="34"/>
                    </a:lnTo>
                    <a:lnTo>
                      <a:pt x="6" y="57"/>
                    </a:lnTo>
                    <a:lnTo>
                      <a:pt x="0" y="74"/>
                    </a:lnTo>
                    <a:lnTo>
                      <a:pt x="63" y="45"/>
                    </a:lnTo>
                    <a:lnTo>
                      <a:pt x="86" y="45"/>
                    </a:lnTo>
                    <a:lnTo>
                      <a:pt x="114" y="74"/>
                    </a:lnTo>
                    <a:lnTo>
                      <a:pt x="120" y="28"/>
                    </a:lnTo>
                    <a:lnTo>
                      <a:pt x="131" y="45"/>
                    </a:lnTo>
                    <a:lnTo>
                      <a:pt x="137" y="22"/>
                    </a:lnTo>
                    <a:lnTo>
                      <a:pt x="160" y="51"/>
                    </a:lnTo>
                    <a:lnTo>
                      <a:pt x="171" y="22"/>
                    </a:lnTo>
                    <a:lnTo>
                      <a:pt x="211" y="45"/>
                    </a:lnTo>
                    <a:lnTo>
                      <a:pt x="240" y="45"/>
                    </a:lnTo>
                    <a:lnTo>
                      <a:pt x="205" y="22"/>
                    </a:lnTo>
                    <a:lnTo>
                      <a:pt x="251" y="34"/>
                    </a:lnTo>
                    <a:lnTo>
                      <a:pt x="211" y="17"/>
                    </a:lnTo>
                    <a:lnTo>
                      <a:pt x="200" y="0"/>
                    </a:lnTo>
                    <a:lnTo>
                      <a:pt x="205" y="17"/>
                    </a:lnTo>
                    <a:lnTo>
                      <a:pt x="166" y="0"/>
                    </a:lnTo>
                    <a:lnTo>
                      <a:pt x="160" y="22"/>
                    </a:lnTo>
                    <a:lnTo>
                      <a:pt x="131" y="0"/>
                    </a:lnTo>
                    <a:lnTo>
                      <a:pt x="126" y="17"/>
                    </a:lnTo>
                    <a:lnTo>
                      <a:pt x="109" y="0"/>
                    </a:lnTo>
                    <a:lnTo>
                      <a:pt x="97" y="11"/>
                    </a:lnTo>
                    <a:lnTo>
                      <a:pt x="97" y="11"/>
                    </a:lnTo>
                    <a:lnTo>
                      <a:pt x="97" y="11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1" name="Freeform 353"/>
              <p:cNvSpPr>
                <a:spLocks/>
              </p:cNvSpPr>
              <p:nvPr/>
            </p:nvSpPr>
            <p:spPr bwMode="auto">
              <a:xfrm>
                <a:off x="4761" y="2811"/>
                <a:ext cx="91" cy="45"/>
              </a:xfrm>
              <a:custGeom>
                <a:avLst/>
                <a:gdLst>
                  <a:gd name="T0" fmla="*/ 0 w 91"/>
                  <a:gd name="T1" fmla="*/ 17 h 45"/>
                  <a:gd name="T2" fmla="*/ 22 w 91"/>
                  <a:gd name="T3" fmla="*/ 45 h 45"/>
                  <a:gd name="T4" fmla="*/ 17 w 91"/>
                  <a:gd name="T5" fmla="*/ 11 h 45"/>
                  <a:gd name="T6" fmla="*/ 57 w 91"/>
                  <a:gd name="T7" fmla="*/ 34 h 45"/>
                  <a:gd name="T8" fmla="*/ 40 w 91"/>
                  <a:gd name="T9" fmla="*/ 11 h 45"/>
                  <a:gd name="T10" fmla="*/ 91 w 91"/>
                  <a:gd name="T11" fmla="*/ 22 h 45"/>
                  <a:gd name="T12" fmla="*/ 45 w 91"/>
                  <a:gd name="T13" fmla="*/ 0 h 45"/>
                  <a:gd name="T14" fmla="*/ 34 w 91"/>
                  <a:gd name="T15" fmla="*/ 5 h 45"/>
                  <a:gd name="T16" fmla="*/ 34 w 91"/>
                  <a:gd name="T17" fmla="*/ 11 h 45"/>
                  <a:gd name="T18" fmla="*/ 5 w 91"/>
                  <a:gd name="T19" fmla="*/ 0 h 45"/>
                  <a:gd name="T20" fmla="*/ 0 w 91"/>
                  <a:gd name="T21" fmla="*/ 17 h 45"/>
                  <a:gd name="T22" fmla="*/ 0 w 91"/>
                  <a:gd name="T23" fmla="*/ 17 h 45"/>
                  <a:gd name="T24" fmla="*/ 0 w 91"/>
                  <a:gd name="T25" fmla="*/ 1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1" h="45">
                    <a:moveTo>
                      <a:pt x="0" y="17"/>
                    </a:moveTo>
                    <a:lnTo>
                      <a:pt x="22" y="45"/>
                    </a:lnTo>
                    <a:lnTo>
                      <a:pt x="17" y="11"/>
                    </a:lnTo>
                    <a:lnTo>
                      <a:pt x="57" y="34"/>
                    </a:lnTo>
                    <a:lnTo>
                      <a:pt x="40" y="11"/>
                    </a:lnTo>
                    <a:lnTo>
                      <a:pt x="91" y="22"/>
                    </a:lnTo>
                    <a:lnTo>
                      <a:pt x="45" y="0"/>
                    </a:lnTo>
                    <a:lnTo>
                      <a:pt x="34" y="5"/>
                    </a:lnTo>
                    <a:lnTo>
                      <a:pt x="34" y="11"/>
                    </a:lnTo>
                    <a:lnTo>
                      <a:pt x="5" y="0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2" name="Freeform 354"/>
              <p:cNvSpPr>
                <a:spLocks/>
              </p:cNvSpPr>
              <p:nvPr/>
            </p:nvSpPr>
            <p:spPr bwMode="auto">
              <a:xfrm>
                <a:off x="4795" y="2725"/>
                <a:ext cx="46" cy="34"/>
              </a:xfrm>
              <a:custGeom>
                <a:avLst/>
                <a:gdLst>
                  <a:gd name="T0" fmla="*/ 28 w 46"/>
                  <a:gd name="T1" fmla="*/ 6 h 34"/>
                  <a:gd name="T2" fmla="*/ 46 w 46"/>
                  <a:gd name="T3" fmla="*/ 17 h 34"/>
                  <a:gd name="T4" fmla="*/ 23 w 46"/>
                  <a:gd name="T5" fmla="*/ 17 h 34"/>
                  <a:gd name="T6" fmla="*/ 28 w 46"/>
                  <a:gd name="T7" fmla="*/ 34 h 34"/>
                  <a:gd name="T8" fmla="*/ 0 w 46"/>
                  <a:gd name="T9" fmla="*/ 6 h 34"/>
                  <a:gd name="T10" fmla="*/ 0 w 46"/>
                  <a:gd name="T11" fmla="*/ 0 h 34"/>
                  <a:gd name="T12" fmla="*/ 28 w 46"/>
                  <a:gd name="T13" fmla="*/ 6 h 34"/>
                  <a:gd name="T14" fmla="*/ 28 w 46"/>
                  <a:gd name="T15" fmla="*/ 6 h 34"/>
                  <a:gd name="T16" fmla="*/ 28 w 46"/>
                  <a:gd name="T17" fmla="*/ 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34">
                    <a:moveTo>
                      <a:pt x="28" y="6"/>
                    </a:moveTo>
                    <a:lnTo>
                      <a:pt x="46" y="17"/>
                    </a:lnTo>
                    <a:lnTo>
                      <a:pt x="23" y="17"/>
                    </a:lnTo>
                    <a:lnTo>
                      <a:pt x="28" y="34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3" name="Freeform 355"/>
              <p:cNvSpPr>
                <a:spLocks/>
              </p:cNvSpPr>
              <p:nvPr/>
            </p:nvSpPr>
            <p:spPr bwMode="auto">
              <a:xfrm>
                <a:off x="4772" y="2651"/>
                <a:ext cx="40" cy="17"/>
              </a:xfrm>
              <a:custGeom>
                <a:avLst/>
                <a:gdLst>
                  <a:gd name="T0" fmla="*/ 0 w 40"/>
                  <a:gd name="T1" fmla="*/ 0 h 17"/>
                  <a:gd name="T2" fmla="*/ 23 w 40"/>
                  <a:gd name="T3" fmla="*/ 17 h 17"/>
                  <a:gd name="T4" fmla="*/ 23 w 40"/>
                  <a:gd name="T5" fmla="*/ 6 h 17"/>
                  <a:gd name="T6" fmla="*/ 40 w 40"/>
                  <a:gd name="T7" fmla="*/ 6 h 17"/>
                  <a:gd name="T8" fmla="*/ 0 w 40"/>
                  <a:gd name="T9" fmla="*/ 0 h 17"/>
                  <a:gd name="T10" fmla="*/ 0 w 40"/>
                  <a:gd name="T11" fmla="*/ 0 h 17"/>
                  <a:gd name="T12" fmla="*/ 0 w 40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17">
                    <a:moveTo>
                      <a:pt x="0" y="0"/>
                    </a:moveTo>
                    <a:lnTo>
                      <a:pt x="23" y="17"/>
                    </a:lnTo>
                    <a:lnTo>
                      <a:pt x="23" y="6"/>
                    </a:lnTo>
                    <a:lnTo>
                      <a:pt x="40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4" name="Freeform 356"/>
              <p:cNvSpPr>
                <a:spLocks/>
              </p:cNvSpPr>
              <p:nvPr/>
            </p:nvSpPr>
            <p:spPr bwMode="auto">
              <a:xfrm>
                <a:off x="4761" y="2588"/>
                <a:ext cx="28" cy="23"/>
              </a:xfrm>
              <a:custGeom>
                <a:avLst/>
                <a:gdLst>
                  <a:gd name="T0" fmla="*/ 0 w 28"/>
                  <a:gd name="T1" fmla="*/ 0 h 23"/>
                  <a:gd name="T2" fmla="*/ 17 w 28"/>
                  <a:gd name="T3" fmla="*/ 23 h 23"/>
                  <a:gd name="T4" fmla="*/ 11 w 28"/>
                  <a:gd name="T5" fmla="*/ 6 h 23"/>
                  <a:gd name="T6" fmla="*/ 28 w 28"/>
                  <a:gd name="T7" fmla="*/ 12 h 23"/>
                  <a:gd name="T8" fmla="*/ 0 w 28"/>
                  <a:gd name="T9" fmla="*/ 0 h 23"/>
                  <a:gd name="T10" fmla="*/ 0 w 28"/>
                  <a:gd name="T11" fmla="*/ 0 h 23"/>
                  <a:gd name="T12" fmla="*/ 0 w 28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3">
                    <a:moveTo>
                      <a:pt x="0" y="0"/>
                    </a:moveTo>
                    <a:lnTo>
                      <a:pt x="17" y="23"/>
                    </a:lnTo>
                    <a:lnTo>
                      <a:pt x="11" y="6"/>
                    </a:lnTo>
                    <a:lnTo>
                      <a:pt x="28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5" name="Freeform 357"/>
              <p:cNvSpPr>
                <a:spLocks/>
              </p:cNvSpPr>
              <p:nvPr/>
            </p:nvSpPr>
            <p:spPr bwMode="auto">
              <a:xfrm>
                <a:off x="4744" y="2537"/>
                <a:ext cx="28" cy="34"/>
              </a:xfrm>
              <a:custGeom>
                <a:avLst/>
                <a:gdLst>
                  <a:gd name="T0" fmla="*/ 0 w 28"/>
                  <a:gd name="T1" fmla="*/ 11 h 34"/>
                  <a:gd name="T2" fmla="*/ 17 w 28"/>
                  <a:gd name="T3" fmla="*/ 34 h 34"/>
                  <a:gd name="T4" fmla="*/ 17 w 28"/>
                  <a:gd name="T5" fmla="*/ 17 h 34"/>
                  <a:gd name="T6" fmla="*/ 28 w 28"/>
                  <a:gd name="T7" fmla="*/ 23 h 34"/>
                  <a:gd name="T8" fmla="*/ 0 w 28"/>
                  <a:gd name="T9" fmla="*/ 0 h 34"/>
                  <a:gd name="T10" fmla="*/ 0 w 28"/>
                  <a:gd name="T11" fmla="*/ 11 h 34"/>
                  <a:gd name="T12" fmla="*/ 0 w 28"/>
                  <a:gd name="T13" fmla="*/ 11 h 34"/>
                  <a:gd name="T14" fmla="*/ 0 w 28"/>
                  <a:gd name="T15" fmla="*/ 1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34">
                    <a:moveTo>
                      <a:pt x="0" y="11"/>
                    </a:moveTo>
                    <a:lnTo>
                      <a:pt x="17" y="34"/>
                    </a:lnTo>
                    <a:lnTo>
                      <a:pt x="17" y="17"/>
                    </a:lnTo>
                    <a:lnTo>
                      <a:pt x="28" y="23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6" name="Freeform 358"/>
              <p:cNvSpPr>
                <a:spLocks/>
              </p:cNvSpPr>
              <p:nvPr/>
            </p:nvSpPr>
            <p:spPr bwMode="auto">
              <a:xfrm>
                <a:off x="4590" y="2822"/>
                <a:ext cx="154" cy="85"/>
              </a:xfrm>
              <a:custGeom>
                <a:avLst/>
                <a:gdLst>
                  <a:gd name="T0" fmla="*/ 74 w 154"/>
                  <a:gd name="T1" fmla="*/ 6 h 85"/>
                  <a:gd name="T2" fmla="*/ 17 w 154"/>
                  <a:gd name="T3" fmla="*/ 34 h 85"/>
                  <a:gd name="T4" fmla="*/ 0 w 154"/>
                  <a:gd name="T5" fmla="*/ 80 h 85"/>
                  <a:gd name="T6" fmla="*/ 45 w 154"/>
                  <a:gd name="T7" fmla="*/ 46 h 85"/>
                  <a:gd name="T8" fmla="*/ 74 w 154"/>
                  <a:gd name="T9" fmla="*/ 34 h 85"/>
                  <a:gd name="T10" fmla="*/ 51 w 154"/>
                  <a:gd name="T11" fmla="*/ 63 h 85"/>
                  <a:gd name="T12" fmla="*/ 17 w 154"/>
                  <a:gd name="T13" fmla="*/ 85 h 85"/>
                  <a:gd name="T14" fmla="*/ 68 w 154"/>
                  <a:gd name="T15" fmla="*/ 68 h 85"/>
                  <a:gd name="T16" fmla="*/ 102 w 154"/>
                  <a:gd name="T17" fmla="*/ 28 h 85"/>
                  <a:gd name="T18" fmla="*/ 108 w 154"/>
                  <a:gd name="T19" fmla="*/ 51 h 85"/>
                  <a:gd name="T20" fmla="*/ 125 w 154"/>
                  <a:gd name="T21" fmla="*/ 11 h 85"/>
                  <a:gd name="T22" fmla="*/ 154 w 154"/>
                  <a:gd name="T23" fmla="*/ 46 h 85"/>
                  <a:gd name="T24" fmla="*/ 125 w 154"/>
                  <a:gd name="T25" fmla="*/ 0 h 85"/>
                  <a:gd name="T26" fmla="*/ 108 w 154"/>
                  <a:gd name="T27" fmla="*/ 23 h 85"/>
                  <a:gd name="T28" fmla="*/ 62 w 154"/>
                  <a:gd name="T29" fmla="*/ 28 h 85"/>
                  <a:gd name="T30" fmla="*/ 74 w 154"/>
                  <a:gd name="T31" fmla="*/ 6 h 85"/>
                  <a:gd name="T32" fmla="*/ 74 w 154"/>
                  <a:gd name="T33" fmla="*/ 6 h 85"/>
                  <a:gd name="T34" fmla="*/ 74 w 154"/>
                  <a:gd name="T35" fmla="*/ 6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4" h="85">
                    <a:moveTo>
                      <a:pt x="74" y="6"/>
                    </a:moveTo>
                    <a:lnTo>
                      <a:pt x="17" y="34"/>
                    </a:lnTo>
                    <a:lnTo>
                      <a:pt x="0" y="80"/>
                    </a:lnTo>
                    <a:lnTo>
                      <a:pt x="45" y="46"/>
                    </a:lnTo>
                    <a:lnTo>
                      <a:pt x="74" y="34"/>
                    </a:lnTo>
                    <a:lnTo>
                      <a:pt x="51" y="63"/>
                    </a:lnTo>
                    <a:lnTo>
                      <a:pt x="17" y="85"/>
                    </a:lnTo>
                    <a:lnTo>
                      <a:pt x="68" y="68"/>
                    </a:lnTo>
                    <a:lnTo>
                      <a:pt x="102" y="28"/>
                    </a:lnTo>
                    <a:lnTo>
                      <a:pt x="108" y="51"/>
                    </a:lnTo>
                    <a:lnTo>
                      <a:pt x="125" y="11"/>
                    </a:lnTo>
                    <a:lnTo>
                      <a:pt x="154" y="46"/>
                    </a:lnTo>
                    <a:lnTo>
                      <a:pt x="125" y="0"/>
                    </a:lnTo>
                    <a:lnTo>
                      <a:pt x="108" y="23"/>
                    </a:lnTo>
                    <a:lnTo>
                      <a:pt x="62" y="28"/>
                    </a:lnTo>
                    <a:lnTo>
                      <a:pt x="74" y="6"/>
                    </a:lnTo>
                    <a:lnTo>
                      <a:pt x="74" y="6"/>
                    </a:lnTo>
                    <a:lnTo>
                      <a:pt x="74" y="6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7" name="Freeform 359"/>
              <p:cNvSpPr>
                <a:spLocks/>
              </p:cNvSpPr>
              <p:nvPr/>
            </p:nvSpPr>
            <p:spPr bwMode="auto">
              <a:xfrm>
                <a:off x="4561" y="2885"/>
                <a:ext cx="120" cy="97"/>
              </a:xfrm>
              <a:custGeom>
                <a:avLst/>
                <a:gdLst>
                  <a:gd name="T0" fmla="*/ 0 w 120"/>
                  <a:gd name="T1" fmla="*/ 97 h 97"/>
                  <a:gd name="T2" fmla="*/ 51 w 120"/>
                  <a:gd name="T3" fmla="*/ 51 h 97"/>
                  <a:gd name="T4" fmla="*/ 103 w 120"/>
                  <a:gd name="T5" fmla="*/ 11 h 97"/>
                  <a:gd name="T6" fmla="*/ 120 w 120"/>
                  <a:gd name="T7" fmla="*/ 0 h 97"/>
                  <a:gd name="T8" fmla="*/ 103 w 120"/>
                  <a:gd name="T9" fmla="*/ 28 h 97"/>
                  <a:gd name="T10" fmla="*/ 63 w 120"/>
                  <a:gd name="T11" fmla="*/ 62 h 97"/>
                  <a:gd name="T12" fmla="*/ 120 w 120"/>
                  <a:gd name="T13" fmla="*/ 40 h 97"/>
                  <a:gd name="T14" fmla="*/ 91 w 120"/>
                  <a:gd name="T15" fmla="*/ 62 h 97"/>
                  <a:gd name="T16" fmla="*/ 63 w 120"/>
                  <a:gd name="T17" fmla="*/ 79 h 97"/>
                  <a:gd name="T18" fmla="*/ 40 w 120"/>
                  <a:gd name="T19" fmla="*/ 91 h 97"/>
                  <a:gd name="T20" fmla="*/ 0 w 120"/>
                  <a:gd name="T21" fmla="*/ 97 h 97"/>
                  <a:gd name="T22" fmla="*/ 0 w 120"/>
                  <a:gd name="T23" fmla="*/ 97 h 97"/>
                  <a:gd name="T24" fmla="*/ 0 w 120"/>
                  <a:gd name="T25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0" h="97">
                    <a:moveTo>
                      <a:pt x="0" y="97"/>
                    </a:moveTo>
                    <a:lnTo>
                      <a:pt x="51" y="51"/>
                    </a:lnTo>
                    <a:lnTo>
                      <a:pt x="103" y="11"/>
                    </a:lnTo>
                    <a:lnTo>
                      <a:pt x="120" y="0"/>
                    </a:lnTo>
                    <a:lnTo>
                      <a:pt x="103" y="28"/>
                    </a:lnTo>
                    <a:lnTo>
                      <a:pt x="63" y="62"/>
                    </a:lnTo>
                    <a:lnTo>
                      <a:pt x="120" y="40"/>
                    </a:lnTo>
                    <a:lnTo>
                      <a:pt x="91" y="62"/>
                    </a:lnTo>
                    <a:lnTo>
                      <a:pt x="63" y="79"/>
                    </a:lnTo>
                    <a:lnTo>
                      <a:pt x="40" y="91"/>
                    </a:lnTo>
                    <a:lnTo>
                      <a:pt x="0" y="97"/>
                    </a:lnTo>
                    <a:lnTo>
                      <a:pt x="0" y="97"/>
                    </a:lnTo>
                    <a:lnTo>
                      <a:pt x="0" y="97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8" name="Freeform 360"/>
              <p:cNvSpPr>
                <a:spLocks/>
              </p:cNvSpPr>
              <p:nvPr/>
            </p:nvSpPr>
            <p:spPr bwMode="auto">
              <a:xfrm>
                <a:off x="4709" y="2862"/>
                <a:ext cx="29" cy="85"/>
              </a:xfrm>
              <a:custGeom>
                <a:avLst/>
                <a:gdLst>
                  <a:gd name="T0" fmla="*/ 0 w 29"/>
                  <a:gd name="T1" fmla="*/ 34 h 85"/>
                  <a:gd name="T2" fmla="*/ 17 w 29"/>
                  <a:gd name="T3" fmla="*/ 0 h 85"/>
                  <a:gd name="T4" fmla="*/ 29 w 29"/>
                  <a:gd name="T5" fmla="*/ 28 h 85"/>
                  <a:gd name="T6" fmla="*/ 17 w 29"/>
                  <a:gd name="T7" fmla="*/ 85 h 85"/>
                  <a:gd name="T8" fmla="*/ 0 w 29"/>
                  <a:gd name="T9" fmla="*/ 34 h 85"/>
                  <a:gd name="T10" fmla="*/ 0 w 29"/>
                  <a:gd name="T11" fmla="*/ 34 h 85"/>
                  <a:gd name="T12" fmla="*/ 0 w 29"/>
                  <a:gd name="T13" fmla="*/ 3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85">
                    <a:moveTo>
                      <a:pt x="0" y="34"/>
                    </a:moveTo>
                    <a:lnTo>
                      <a:pt x="17" y="0"/>
                    </a:lnTo>
                    <a:lnTo>
                      <a:pt x="29" y="28"/>
                    </a:lnTo>
                    <a:lnTo>
                      <a:pt x="17" y="85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9" name="Freeform 361"/>
              <p:cNvSpPr>
                <a:spLocks/>
              </p:cNvSpPr>
              <p:nvPr/>
            </p:nvSpPr>
            <p:spPr bwMode="auto">
              <a:xfrm>
                <a:off x="4755" y="2845"/>
                <a:ext cx="74" cy="51"/>
              </a:xfrm>
              <a:custGeom>
                <a:avLst/>
                <a:gdLst>
                  <a:gd name="T0" fmla="*/ 0 w 74"/>
                  <a:gd name="T1" fmla="*/ 0 h 51"/>
                  <a:gd name="T2" fmla="*/ 23 w 74"/>
                  <a:gd name="T3" fmla="*/ 28 h 51"/>
                  <a:gd name="T4" fmla="*/ 74 w 74"/>
                  <a:gd name="T5" fmla="*/ 51 h 51"/>
                  <a:gd name="T6" fmla="*/ 17 w 74"/>
                  <a:gd name="T7" fmla="*/ 40 h 51"/>
                  <a:gd name="T8" fmla="*/ 0 w 74"/>
                  <a:gd name="T9" fmla="*/ 0 h 51"/>
                  <a:gd name="T10" fmla="*/ 0 w 74"/>
                  <a:gd name="T11" fmla="*/ 0 h 51"/>
                  <a:gd name="T12" fmla="*/ 0 w 74"/>
                  <a:gd name="T13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51">
                    <a:moveTo>
                      <a:pt x="0" y="0"/>
                    </a:moveTo>
                    <a:lnTo>
                      <a:pt x="23" y="28"/>
                    </a:lnTo>
                    <a:lnTo>
                      <a:pt x="74" y="51"/>
                    </a:lnTo>
                    <a:lnTo>
                      <a:pt x="17" y="4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0" name="Freeform 362"/>
              <p:cNvSpPr>
                <a:spLocks/>
              </p:cNvSpPr>
              <p:nvPr/>
            </p:nvSpPr>
            <p:spPr bwMode="auto">
              <a:xfrm>
                <a:off x="4806" y="2850"/>
                <a:ext cx="69" cy="46"/>
              </a:xfrm>
              <a:custGeom>
                <a:avLst/>
                <a:gdLst>
                  <a:gd name="T0" fmla="*/ 0 w 69"/>
                  <a:gd name="T1" fmla="*/ 0 h 46"/>
                  <a:gd name="T2" fmla="*/ 35 w 69"/>
                  <a:gd name="T3" fmla="*/ 18 h 46"/>
                  <a:gd name="T4" fmla="*/ 69 w 69"/>
                  <a:gd name="T5" fmla="*/ 46 h 46"/>
                  <a:gd name="T6" fmla="*/ 12 w 69"/>
                  <a:gd name="T7" fmla="*/ 23 h 46"/>
                  <a:gd name="T8" fmla="*/ 0 w 69"/>
                  <a:gd name="T9" fmla="*/ 0 h 46"/>
                  <a:gd name="T10" fmla="*/ 0 w 69"/>
                  <a:gd name="T11" fmla="*/ 0 h 46"/>
                  <a:gd name="T12" fmla="*/ 0 w 69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46">
                    <a:moveTo>
                      <a:pt x="0" y="0"/>
                    </a:moveTo>
                    <a:lnTo>
                      <a:pt x="35" y="18"/>
                    </a:lnTo>
                    <a:lnTo>
                      <a:pt x="69" y="46"/>
                    </a:lnTo>
                    <a:lnTo>
                      <a:pt x="12" y="2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1" name="Freeform 363"/>
              <p:cNvSpPr>
                <a:spLocks/>
              </p:cNvSpPr>
              <p:nvPr/>
            </p:nvSpPr>
            <p:spPr bwMode="auto">
              <a:xfrm>
                <a:off x="4572" y="2936"/>
                <a:ext cx="120" cy="74"/>
              </a:xfrm>
              <a:custGeom>
                <a:avLst/>
                <a:gdLst>
                  <a:gd name="T0" fmla="*/ 120 w 120"/>
                  <a:gd name="T1" fmla="*/ 0 h 74"/>
                  <a:gd name="T2" fmla="*/ 75 w 120"/>
                  <a:gd name="T3" fmla="*/ 40 h 74"/>
                  <a:gd name="T4" fmla="*/ 0 w 120"/>
                  <a:gd name="T5" fmla="*/ 74 h 74"/>
                  <a:gd name="T6" fmla="*/ 75 w 120"/>
                  <a:gd name="T7" fmla="*/ 51 h 74"/>
                  <a:gd name="T8" fmla="*/ 109 w 120"/>
                  <a:gd name="T9" fmla="*/ 46 h 74"/>
                  <a:gd name="T10" fmla="*/ 120 w 120"/>
                  <a:gd name="T11" fmla="*/ 0 h 74"/>
                  <a:gd name="T12" fmla="*/ 120 w 120"/>
                  <a:gd name="T13" fmla="*/ 0 h 74"/>
                  <a:gd name="T14" fmla="*/ 120 w 120"/>
                  <a:gd name="T1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74">
                    <a:moveTo>
                      <a:pt x="120" y="0"/>
                    </a:moveTo>
                    <a:lnTo>
                      <a:pt x="75" y="40"/>
                    </a:lnTo>
                    <a:lnTo>
                      <a:pt x="0" y="74"/>
                    </a:lnTo>
                    <a:lnTo>
                      <a:pt x="75" y="51"/>
                    </a:lnTo>
                    <a:lnTo>
                      <a:pt x="109" y="46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2" name="Freeform 364"/>
              <p:cNvSpPr>
                <a:spLocks/>
              </p:cNvSpPr>
              <p:nvPr/>
            </p:nvSpPr>
            <p:spPr bwMode="auto">
              <a:xfrm>
                <a:off x="4755" y="2890"/>
                <a:ext cx="154" cy="69"/>
              </a:xfrm>
              <a:custGeom>
                <a:avLst/>
                <a:gdLst>
                  <a:gd name="T0" fmla="*/ 0 w 154"/>
                  <a:gd name="T1" fmla="*/ 0 h 69"/>
                  <a:gd name="T2" fmla="*/ 40 w 154"/>
                  <a:gd name="T3" fmla="*/ 17 h 69"/>
                  <a:gd name="T4" fmla="*/ 91 w 154"/>
                  <a:gd name="T5" fmla="*/ 23 h 69"/>
                  <a:gd name="T6" fmla="*/ 125 w 154"/>
                  <a:gd name="T7" fmla="*/ 46 h 69"/>
                  <a:gd name="T8" fmla="*/ 154 w 154"/>
                  <a:gd name="T9" fmla="*/ 69 h 69"/>
                  <a:gd name="T10" fmla="*/ 91 w 154"/>
                  <a:gd name="T11" fmla="*/ 40 h 69"/>
                  <a:gd name="T12" fmla="*/ 40 w 154"/>
                  <a:gd name="T13" fmla="*/ 35 h 69"/>
                  <a:gd name="T14" fmla="*/ 0 w 154"/>
                  <a:gd name="T15" fmla="*/ 0 h 69"/>
                  <a:gd name="T16" fmla="*/ 0 w 154"/>
                  <a:gd name="T17" fmla="*/ 0 h 69"/>
                  <a:gd name="T18" fmla="*/ 0 w 154"/>
                  <a:gd name="T1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4" h="69">
                    <a:moveTo>
                      <a:pt x="0" y="0"/>
                    </a:moveTo>
                    <a:lnTo>
                      <a:pt x="40" y="17"/>
                    </a:lnTo>
                    <a:lnTo>
                      <a:pt x="91" y="23"/>
                    </a:lnTo>
                    <a:lnTo>
                      <a:pt x="125" y="46"/>
                    </a:lnTo>
                    <a:lnTo>
                      <a:pt x="154" y="69"/>
                    </a:lnTo>
                    <a:lnTo>
                      <a:pt x="91" y="40"/>
                    </a:lnTo>
                    <a:lnTo>
                      <a:pt x="40" y="3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3" name="Freeform 365"/>
              <p:cNvSpPr>
                <a:spLocks/>
              </p:cNvSpPr>
              <p:nvPr/>
            </p:nvSpPr>
            <p:spPr bwMode="auto">
              <a:xfrm>
                <a:off x="4738" y="2907"/>
                <a:ext cx="63" cy="109"/>
              </a:xfrm>
              <a:custGeom>
                <a:avLst/>
                <a:gdLst>
                  <a:gd name="T0" fmla="*/ 11 w 63"/>
                  <a:gd name="T1" fmla="*/ 0 h 109"/>
                  <a:gd name="T2" fmla="*/ 0 w 63"/>
                  <a:gd name="T3" fmla="*/ 46 h 109"/>
                  <a:gd name="T4" fmla="*/ 28 w 63"/>
                  <a:gd name="T5" fmla="*/ 80 h 109"/>
                  <a:gd name="T6" fmla="*/ 63 w 63"/>
                  <a:gd name="T7" fmla="*/ 109 h 109"/>
                  <a:gd name="T8" fmla="*/ 63 w 63"/>
                  <a:gd name="T9" fmla="*/ 80 h 109"/>
                  <a:gd name="T10" fmla="*/ 34 w 63"/>
                  <a:gd name="T11" fmla="*/ 40 h 109"/>
                  <a:gd name="T12" fmla="*/ 28 w 63"/>
                  <a:gd name="T13" fmla="*/ 6 h 109"/>
                  <a:gd name="T14" fmla="*/ 17 w 63"/>
                  <a:gd name="T15" fmla="*/ 18 h 109"/>
                  <a:gd name="T16" fmla="*/ 11 w 63"/>
                  <a:gd name="T17" fmla="*/ 0 h 109"/>
                  <a:gd name="T18" fmla="*/ 11 w 63"/>
                  <a:gd name="T19" fmla="*/ 0 h 109"/>
                  <a:gd name="T20" fmla="*/ 11 w 63"/>
                  <a:gd name="T21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109">
                    <a:moveTo>
                      <a:pt x="11" y="0"/>
                    </a:moveTo>
                    <a:lnTo>
                      <a:pt x="0" y="46"/>
                    </a:lnTo>
                    <a:lnTo>
                      <a:pt x="28" y="80"/>
                    </a:lnTo>
                    <a:lnTo>
                      <a:pt x="63" y="109"/>
                    </a:lnTo>
                    <a:lnTo>
                      <a:pt x="63" y="80"/>
                    </a:lnTo>
                    <a:lnTo>
                      <a:pt x="34" y="40"/>
                    </a:lnTo>
                    <a:lnTo>
                      <a:pt x="28" y="6"/>
                    </a:lnTo>
                    <a:lnTo>
                      <a:pt x="17" y="18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0" name="Oval 382"/>
              <p:cNvSpPr>
                <a:spLocks noChangeArrowheads="1"/>
              </p:cNvSpPr>
              <p:nvPr/>
            </p:nvSpPr>
            <p:spPr bwMode="auto">
              <a:xfrm>
                <a:off x="3740" y="2873"/>
                <a:ext cx="177" cy="40"/>
              </a:xfrm>
              <a:prstGeom prst="ellipse">
                <a:avLst/>
              </a:pr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1" name="Oval 383"/>
              <p:cNvSpPr>
                <a:spLocks noChangeArrowheads="1"/>
              </p:cNvSpPr>
              <p:nvPr/>
            </p:nvSpPr>
            <p:spPr bwMode="auto">
              <a:xfrm>
                <a:off x="4042" y="2885"/>
                <a:ext cx="120" cy="22"/>
              </a:xfrm>
              <a:prstGeom prst="ellipse">
                <a:avLst/>
              </a:pr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2" name="Oval 384"/>
              <p:cNvSpPr>
                <a:spLocks noChangeArrowheads="1"/>
              </p:cNvSpPr>
              <p:nvPr/>
            </p:nvSpPr>
            <p:spPr bwMode="auto">
              <a:xfrm>
                <a:off x="3500" y="2885"/>
                <a:ext cx="120" cy="22"/>
              </a:xfrm>
              <a:prstGeom prst="ellipse">
                <a:avLst/>
              </a:pr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9" name="Freeform 391"/>
              <p:cNvSpPr>
                <a:spLocks noEditPoints="1"/>
              </p:cNvSpPr>
              <p:nvPr/>
            </p:nvSpPr>
            <p:spPr bwMode="auto">
              <a:xfrm>
                <a:off x="3694" y="1830"/>
                <a:ext cx="268" cy="302"/>
              </a:xfrm>
              <a:custGeom>
                <a:avLst/>
                <a:gdLst>
                  <a:gd name="T0" fmla="*/ 0 w 268"/>
                  <a:gd name="T1" fmla="*/ 0 h 302"/>
                  <a:gd name="T2" fmla="*/ 0 w 268"/>
                  <a:gd name="T3" fmla="*/ 302 h 302"/>
                  <a:gd name="T4" fmla="*/ 268 w 268"/>
                  <a:gd name="T5" fmla="*/ 302 h 302"/>
                  <a:gd name="T6" fmla="*/ 268 w 268"/>
                  <a:gd name="T7" fmla="*/ 0 h 302"/>
                  <a:gd name="T8" fmla="*/ 0 w 268"/>
                  <a:gd name="T9" fmla="*/ 0 h 302"/>
                  <a:gd name="T10" fmla="*/ 257 w 268"/>
                  <a:gd name="T11" fmla="*/ 285 h 302"/>
                  <a:gd name="T12" fmla="*/ 12 w 268"/>
                  <a:gd name="T13" fmla="*/ 285 h 302"/>
                  <a:gd name="T14" fmla="*/ 12 w 268"/>
                  <a:gd name="T15" fmla="*/ 17 h 302"/>
                  <a:gd name="T16" fmla="*/ 257 w 268"/>
                  <a:gd name="T17" fmla="*/ 17 h 302"/>
                  <a:gd name="T18" fmla="*/ 257 w 268"/>
                  <a:gd name="T19" fmla="*/ 285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302">
                    <a:moveTo>
                      <a:pt x="0" y="0"/>
                    </a:moveTo>
                    <a:lnTo>
                      <a:pt x="0" y="302"/>
                    </a:lnTo>
                    <a:lnTo>
                      <a:pt x="268" y="302"/>
                    </a:lnTo>
                    <a:lnTo>
                      <a:pt x="268" y="0"/>
                    </a:lnTo>
                    <a:lnTo>
                      <a:pt x="0" y="0"/>
                    </a:lnTo>
                    <a:close/>
                    <a:moveTo>
                      <a:pt x="257" y="285"/>
                    </a:moveTo>
                    <a:lnTo>
                      <a:pt x="12" y="285"/>
                    </a:lnTo>
                    <a:lnTo>
                      <a:pt x="12" y="17"/>
                    </a:lnTo>
                    <a:lnTo>
                      <a:pt x="257" y="17"/>
                    </a:lnTo>
                    <a:lnTo>
                      <a:pt x="257" y="285"/>
                    </a:lnTo>
                    <a:close/>
                  </a:path>
                </a:pathLst>
              </a:custGeom>
              <a:solidFill>
                <a:srgbClr val="383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0" name="Rectangle 392"/>
              <p:cNvSpPr>
                <a:spLocks noChangeArrowheads="1"/>
              </p:cNvSpPr>
              <p:nvPr/>
            </p:nvSpPr>
            <p:spPr bwMode="auto">
              <a:xfrm>
                <a:off x="3706" y="1847"/>
                <a:ext cx="245" cy="268"/>
              </a:xfrm>
              <a:prstGeom prst="rect">
                <a:avLst/>
              </a:pr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1" name="Freeform 393"/>
              <p:cNvSpPr>
                <a:spLocks/>
              </p:cNvSpPr>
              <p:nvPr/>
            </p:nvSpPr>
            <p:spPr bwMode="auto">
              <a:xfrm>
                <a:off x="3768" y="1899"/>
                <a:ext cx="52" cy="51"/>
              </a:xfrm>
              <a:custGeom>
                <a:avLst/>
                <a:gdLst>
                  <a:gd name="T0" fmla="*/ 52 w 52"/>
                  <a:gd name="T1" fmla="*/ 23 h 51"/>
                  <a:gd name="T2" fmla="*/ 6 w 52"/>
                  <a:gd name="T3" fmla="*/ 0 h 51"/>
                  <a:gd name="T4" fmla="*/ 0 w 52"/>
                  <a:gd name="T5" fmla="*/ 11 h 51"/>
                  <a:gd name="T6" fmla="*/ 0 w 52"/>
                  <a:gd name="T7" fmla="*/ 45 h 51"/>
                  <a:gd name="T8" fmla="*/ 6 w 52"/>
                  <a:gd name="T9" fmla="*/ 51 h 51"/>
                  <a:gd name="T10" fmla="*/ 52 w 52"/>
                  <a:gd name="T11" fmla="*/ 40 h 51"/>
                  <a:gd name="T12" fmla="*/ 52 w 52"/>
                  <a:gd name="T13" fmla="*/ 2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51">
                    <a:moveTo>
                      <a:pt x="52" y="23"/>
                    </a:moveTo>
                    <a:lnTo>
                      <a:pt x="6" y="0"/>
                    </a:lnTo>
                    <a:lnTo>
                      <a:pt x="0" y="11"/>
                    </a:lnTo>
                    <a:lnTo>
                      <a:pt x="0" y="45"/>
                    </a:lnTo>
                    <a:lnTo>
                      <a:pt x="6" y="51"/>
                    </a:lnTo>
                    <a:lnTo>
                      <a:pt x="52" y="40"/>
                    </a:lnTo>
                    <a:lnTo>
                      <a:pt x="52" y="23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2" name="Freeform 394"/>
              <p:cNvSpPr>
                <a:spLocks/>
              </p:cNvSpPr>
              <p:nvPr/>
            </p:nvSpPr>
            <p:spPr bwMode="auto">
              <a:xfrm>
                <a:off x="3774" y="1927"/>
                <a:ext cx="40" cy="17"/>
              </a:xfrm>
              <a:custGeom>
                <a:avLst/>
                <a:gdLst>
                  <a:gd name="T0" fmla="*/ 0 w 40"/>
                  <a:gd name="T1" fmla="*/ 12 h 17"/>
                  <a:gd name="T2" fmla="*/ 6 w 40"/>
                  <a:gd name="T3" fmla="*/ 0 h 17"/>
                  <a:gd name="T4" fmla="*/ 40 w 40"/>
                  <a:gd name="T5" fmla="*/ 12 h 17"/>
                  <a:gd name="T6" fmla="*/ 6 w 40"/>
                  <a:gd name="T7" fmla="*/ 17 h 17"/>
                  <a:gd name="T8" fmla="*/ 0 w 40"/>
                  <a:gd name="T9" fmla="*/ 17 h 17"/>
                  <a:gd name="T10" fmla="*/ 0 w 40"/>
                  <a:gd name="T11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17">
                    <a:moveTo>
                      <a:pt x="0" y="12"/>
                    </a:moveTo>
                    <a:lnTo>
                      <a:pt x="6" y="0"/>
                    </a:lnTo>
                    <a:lnTo>
                      <a:pt x="40" y="12"/>
                    </a:lnTo>
                    <a:lnTo>
                      <a:pt x="6" y="17"/>
                    </a:lnTo>
                    <a:lnTo>
                      <a:pt x="0" y="1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3" name="Freeform 395"/>
              <p:cNvSpPr>
                <a:spLocks/>
              </p:cNvSpPr>
              <p:nvPr/>
            </p:nvSpPr>
            <p:spPr bwMode="auto">
              <a:xfrm>
                <a:off x="3843" y="1904"/>
                <a:ext cx="57" cy="46"/>
              </a:xfrm>
              <a:custGeom>
                <a:avLst/>
                <a:gdLst>
                  <a:gd name="T0" fmla="*/ 0 w 57"/>
                  <a:gd name="T1" fmla="*/ 40 h 46"/>
                  <a:gd name="T2" fmla="*/ 5 w 57"/>
                  <a:gd name="T3" fmla="*/ 23 h 46"/>
                  <a:gd name="T4" fmla="*/ 39 w 57"/>
                  <a:gd name="T5" fmla="*/ 0 h 46"/>
                  <a:gd name="T6" fmla="*/ 57 w 57"/>
                  <a:gd name="T7" fmla="*/ 6 h 46"/>
                  <a:gd name="T8" fmla="*/ 57 w 57"/>
                  <a:gd name="T9" fmla="*/ 35 h 46"/>
                  <a:gd name="T10" fmla="*/ 45 w 57"/>
                  <a:gd name="T11" fmla="*/ 46 h 46"/>
                  <a:gd name="T12" fmla="*/ 0 w 57"/>
                  <a:gd name="T13" fmla="*/ 4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46">
                    <a:moveTo>
                      <a:pt x="0" y="40"/>
                    </a:moveTo>
                    <a:lnTo>
                      <a:pt x="5" y="23"/>
                    </a:lnTo>
                    <a:lnTo>
                      <a:pt x="39" y="0"/>
                    </a:lnTo>
                    <a:lnTo>
                      <a:pt x="57" y="6"/>
                    </a:lnTo>
                    <a:lnTo>
                      <a:pt x="57" y="35"/>
                    </a:lnTo>
                    <a:lnTo>
                      <a:pt x="45" y="46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4" name="Freeform 396"/>
              <p:cNvSpPr>
                <a:spLocks/>
              </p:cNvSpPr>
              <p:nvPr/>
            </p:nvSpPr>
            <p:spPr bwMode="auto">
              <a:xfrm>
                <a:off x="3843" y="1927"/>
                <a:ext cx="51" cy="17"/>
              </a:xfrm>
              <a:custGeom>
                <a:avLst/>
                <a:gdLst>
                  <a:gd name="T0" fmla="*/ 0 w 51"/>
                  <a:gd name="T1" fmla="*/ 17 h 17"/>
                  <a:gd name="T2" fmla="*/ 45 w 51"/>
                  <a:gd name="T3" fmla="*/ 17 h 17"/>
                  <a:gd name="T4" fmla="*/ 51 w 51"/>
                  <a:gd name="T5" fmla="*/ 12 h 17"/>
                  <a:gd name="T6" fmla="*/ 51 w 51"/>
                  <a:gd name="T7" fmla="*/ 0 h 17"/>
                  <a:gd name="T8" fmla="*/ 45 w 51"/>
                  <a:gd name="T9" fmla="*/ 0 h 17"/>
                  <a:gd name="T10" fmla="*/ 0 w 51"/>
                  <a:gd name="T1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17">
                    <a:moveTo>
                      <a:pt x="0" y="17"/>
                    </a:moveTo>
                    <a:lnTo>
                      <a:pt x="45" y="17"/>
                    </a:lnTo>
                    <a:lnTo>
                      <a:pt x="51" y="12"/>
                    </a:lnTo>
                    <a:lnTo>
                      <a:pt x="51" y="0"/>
                    </a:lnTo>
                    <a:lnTo>
                      <a:pt x="45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5" name="Freeform 397"/>
              <p:cNvSpPr>
                <a:spLocks/>
              </p:cNvSpPr>
              <p:nvPr/>
            </p:nvSpPr>
            <p:spPr bwMode="auto">
              <a:xfrm>
                <a:off x="3763" y="1944"/>
                <a:ext cx="142" cy="137"/>
              </a:xfrm>
              <a:custGeom>
                <a:avLst/>
                <a:gdLst>
                  <a:gd name="T0" fmla="*/ 21 w 25"/>
                  <a:gd name="T1" fmla="*/ 13 h 24"/>
                  <a:gd name="T2" fmla="*/ 12 w 25"/>
                  <a:gd name="T3" fmla="*/ 0 h 24"/>
                  <a:gd name="T4" fmla="*/ 4 w 25"/>
                  <a:gd name="T5" fmla="*/ 13 h 24"/>
                  <a:gd name="T6" fmla="*/ 0 w 25"/>
                  <a:gd name="T7" fmla="*/ 21 h 24"/>
                  <a:gd name="T8" fmla="*/ 0 w 25"/>
                  <a:gd name="T9" fmla="*/ 24 h 24"/>
                  <a:gd name="T10" fmla="*/ 12 w 25"/>
                  <a:gd name="T11" fmla="*/ 24 h 24"/>
                  <a:gd name="T12" fmla="*/ 13 w 25"/>
                  <a:gd name="T13" fmla="*/ 24 h 24"/>
                  <a:gd name="T14" fmla="*/ 25 w 25"/>
                  <a:gd name="T15" fmla="*/ 24 h 24"/>
                  <a:gd name="T16" fmla="*/ 25 w 25"/>
                  <a:gd name="T17" fmla="*/ 21 h 24"/>
                  <a:gd name="T18" fmla="*/ 21 w 25"/>
                  <a:gd name="T19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24">
                    <a:moveTo>
                      <a:pt x="21" y="13"/>
                    </a:moveTo>
                    <a:cubicBezTo>
                      <a:pt x="21" y="0"/>
                      <a:pt x="15" y="0"/>
                      <a:pt x="12" y="0"/>
                    </a:cubicBezTo>
                    <a:cubicBezTo>
                      <a:pt x="10" y="0"/>
                      <a:pt x="4" y="0"/>
                      <a:pt x="4" y="1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1"/>
                      <a:pt x="25" y="21"/>
                      <a:pt x="25" y="21"/>
                    </a:cubicBezTo>
                    <a:lnTo>
                      <a:pt x="21" y="13"/>
                    </a:lnTo>
                    <a:close/>
                  </a:path>
                </a:pathLst>
              </a:cu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6" name="Freeform 398"/>
              <p:cNvSpPr>
                <a:spLocks/>
              </p:cNvSpPr>
              <p:nvPr/>
            </p:nvSpPr>
            <p:spPr bwMode="auto">
              <a:xfrm>
                <a:off x="3791" y="1939"/>
                <a:ext cx="40" cy="57"/>
              </a:xfrm>
              <a:custGeom>
                <a:avLst/>
                <a:gdLst>
                  <a:gd name="T0" fmla="*/ 34 w 40"/>
                  <a:gd name="T1" fmla="*/ 0 h 57"/>
                  <a:gd name="T2" fmla="*/ 6 w 40"/>
                  <a:gd name="T3" fmla="*/ 22 h 57"/>
                  <a:gd name="T4" fmla="*/ 0 w 40"/>
                  <a:gd name="T5" fmla="*/ 45 h 57"/>
                  <a:gd name="T6" fmla="*/ 17 w 40"/>
                  <a:gd name="T7" fmla="*/ 34 h 57"/>
                  <a:gd name="T8" fmla="*/ 23 w 40"/>
                  <a:gd name="T9" fmla="*/ 57 h 57"/>
                  <a:gd name="T10" fmla="*/ 34 w 40"/>
                  <a:gd name="T11" fmla="*/ 40 h 57"/>
                  <a:gd name="T12" fmla="*/ 40 w 40"/>
                  <a:gd name="T13" fmla="*/ 5 h 57"/>
                  <a:gd name="T14" fmla="*/ 34 w 40"/>
                  <a:gd name="T1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57">
                    <a:moveTo>
                      <a:pt x="34" y="0"/>
                    </a:moveTo>
                    <a:lnTo>
                      <a:pt x="6" y="22"/>
                    </a:lnTo>
                    <a:lnTo>
                      <a:pt x="0" y="45"/>
                    </a:lnTo>
                    <a:lnTo>
                      <a:pt x="17" y="34"/>
                    </a:lnTo>
                    <a:lnTo>
                      <a:pt x="23" y="57"/>
                    </a:lnTo>
                    <a:lnTo>
                      <a:pt x="34" y="40"/>
                    </a:lnTo>
                    <a:lnTo>
                      <a:pt x="40" y="5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7" name="Freeform 399"/>
              <p:cNvSpPr>
                <a:spLocks/>
              </p:cNvSpPr>
              <p:nvPr/>
            </p:nvSpPr>
            <p:spPr bwMode="auto">
              <a:xfrm>
                <a:off x="3831" y="1939"/>
                <a:ext cx="46" cy="51"/>
              </a:xfrm>
              <a:custGeom>
                <a:avLst/>
                <a:gdLst>
                  <a:gd name="T0" fmla="*/ 0 w 46"/>
                  <a:gd name="T1" fmla="*/ 0 h 51"/>
                  <a:gd name="T2" fmla="*/ 12 w 46"/>
                  <a:gd name="T3" fmla="*/ 34 h 51"/>
                  <a:gd name="T4" fmla="*/ 23 w 46"/>
                  <a:gd name="T5" fmla="*/ 51 h 51"/>
                  <a:gd name="T6" fmla="*/ 29 w 46"/>
                  <a:gd name="T7" fmla="*/ 34 h 51"/>
                  <a:gd name="T8" fmla="*/ 46 w 46"/>
                  <a:gd name="T9" fmla="*/ 40 h 51"/>
                  <a:gd name="T10" fmla="*/ 40 w 46"/>
                  <a:gd name="T11" fmla="*/ 17 h 51"/>
                  <a:gd name="T12" fmla="*/ 17 w 46"/>
                  <a:gd name="T13" fmla="*/ 5 h 51"/>
                  <a:gd name="T14" fmla="*/ 0 w 46"/>
                  <a:gd name="T1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51">
                    <a:moveTo>
                      <a:pt x="0" y="0"/>
                    </a:moveTo>
                    <a:lnTo>
                      <a:pt x="12" y="34"/>
                    </a:lnTo>
                    <a:lnTo>
                      <a:pt x="23" y="51"/>
                    </a:lnTo>
                    <a:lnTo>
                      <a:pt x="29" y="34"/>
                    </a:lnTo>
                    <a:lnTo>
                      <a:pt x="46" y="40"/>
                    </a:lnTo>
                    <a:lnTo>
                      <a:pt x="40" y="17"/>
                    </a:lnTo>
                    <a:lnTo>
                      <a:pt x="1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8" name="Freeform 400"/>
              <p:cNvSpPr>
                <a:spLocks/>
              </p:cNvSpPr>
              <p:nvPr/>
            </p:nvSpPr>
            <p:spPr bwMode="auto">
              <a:xfrm>
                <a:off x="3831" y="1939"/>
                <a:ext cx="29" cy="22"/>
              </a:xfrm>
              <a:custGeom>
                <a:avLst/>
                <a:gdLst>
                  <a:gd name="T0" fmla="*/ 0 w 29"/>
                  <a:gd name="T1" fmla="*/ 0 h 22"/>
                  <a:gd name="T2" fmla="*/ 29 w 29"/>
                  <a:gd name="T3" fmla="*/ 22 h 22"/>
                  <a:gd name="T4" fmla="*/ 6 w 29"/>
                  <a:gd name="T5" fmla="*/ 11 h 22"/>
                  <a:gd name="T6" fmla="*/ 12 w 29"/>
                  <a:gd name="T7" fmla="*/ 22 h 22"/>
                  <a:gd name="T8" fmla="*/ 0 w 29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2">
                    <a:moveTo>
                      <a:pt x="0" y="0"/>
                    </a:moveTo>
                    <a:lnTo>
                      <a:pt x="29" y="22"/>
                    </a:lnTo>
                    <a:lnTo>
                      <a:pt x="6" y="11"/>
                    </a:lnTo>
                    <a:lnTo>
                      <a:pt x="12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9" name="Freeform 401"/>
              <p:cNvSpPr>
                <a:spLocks/>
              </p:cNvSpPr>
              <p:nvPr/>
            </p:nvSpPr>
            <p:spPr bwMode="auto">
              <a:xfrm>
                <a:off x="3803" y="1939"/>
                <a:ext cx="22" cy="28"/>
              </a:xfrm>
              <a:custGeom>
                <a:avLst/>
                <a:gdLst>
                  <a:gd name="T0" fmla="*/ 22 w 22"/>
                  <a:gd name="T1" fmla="*/ 0 h 28"/>
                  <a:gd name="T2" fmla="*/ 0 w 22"/>
                  <a:gd name="T3" fmla="*/ 28 h 28"/>
                  <a:gd name="T4" fmla="*/ 22 w 22"/>
                  <a:gd name="T5" fmla="*/ 5 h 28"/>
                  <a:gd name="T6" fmla="*/ 17 w 22"/>
                  <a:gd name="T7" fmla="*/ 28 h 28"/>
                  <a:gd name="T8" fmla="*/ 22 w 22"/>
                  <a:gd name="T9" fmla="*/ 0 h 28"/>
                  <a:gd name="T10" fmla="*/ 22 w 22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8">
                    <a:moveTo>
                      <a:pt x="22" y="0"/>
                    </a:moveTo>
                    <a:lnTo>
                      <a:pt x="0" y="28"/>
                    </a:lnTo>
                    <a:lnTo>
                      <a:pt x="22" y="5"/>
                    </a:lnTo>
                    <a:lnTo>
                      <a:pt x="17" y="28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0" name="Freeform 402"/>
              <p:cNvSpPr>
                <a:spLocks/>
              </p:cNvSpPr>
              <p:nvPr/>
            </p:nvSpPr>
            <p:spPr bwMode="auto">
              <a:xfrm>
                <a:off x="3820" y="1922"/>
                <a:ext cx="28" cy="22"/>
              </a:xfrm>
              <a:custGeom>
                <a:avLst/>
                <a:gdLst>
                  <a:gd name="T0" fmla="*/ 0 w 28"/>
                  <a:gd name="T1" fmla="*/ 5 h 22"/>
                  <a:gd name="T2" fmla="*/ 0 w 28"/>
                  <a:gd name="T3" fmla="*/ 22 h 22"/>
                  <a:gd name="T4" fmla="*/ 23 w 28"/>
                  <a:gd name="T5" fmla="*/ 22 h 22"/>
                  <a:gd name="T6" fmla="*/ 28 w 28"/>
                  <a:gd name="T7" fmla="*/ 0 h 22"/>
                  <a:gd name="T8" fmla="*/ 5 w 28"/>
                  <a:gd name="T9" fmla="*/ 0 h 22"/>
                  <a:gd name="T10" fmla="*/ 0 w 28"/>
                  <a:gd name="T11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2">
                    <a:moveTo>
                      <a:pt x="0" y="5"/>
                    </a:moveTo>
                    <a:lnTo>
                      <a:pt x="0" y="22"/>
                    </a:lnTo>
                    <a:lnTo>
                      <a:pt x="23" y="22"/>
                    </a:lnTo>
                    <a:lnTo>
                      <a:pt x="28" y="0"/>
                    </a:lnTo>
                    <a:lnTo>
                      <a:pt x="5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1" name="Freeform 403"/>
              <p:cNvSpPr>
                <a:spLocks/>
              </p:cNvSpPr>
              <p:nvPr/>
            </p:nvSpPr>
            <p:spPr bwMode="auto">
              <a:xfrm>
                <a:off x="3780" y="1859"/>
                <a:ext cx="57" cy="45"/>
              </a:xfrm>
              <a:custGeom>
                <a:avLst/>
                <a:gdLst>
                  <a:gd name="T0" fmla="*/ 57 w 57"/>
                  <a:gd name="T1" fmla="*/ 45 h 45"/>
                  <a:gd name="T2" fmla="*/ 57 w 57"/>
                  <a:gd name="T3" fmla="*/ 23 h 45"/>
                  <a:gd name="T4" fmla="*/ 51 w 57"/>
                  <a:gd name="T5" fmla="*/ 23 h 45"/>
                  <a:gd name="T6" fmla="*/ 45 w 57"/>
                  <a:gd name="T7" fmla="*/ 11 h 45"/>
                  <a:gd name="T8" fmla="*/ 40 w 57"/>
                  <a:gd name="T9" fmla="*/ 11 h 45"/>
                  <a:gd name="T10" fmla="*/ 23 w 57"/>
                  <a:gd name="T11" fmla="*/ 0 h 45"/>
                  <a:gd name="T12" fmla="*/ 23 w 57"/>
                  <a:gd name="T13" fmla="*/ 6 h 45"/>
                  <a:gd name="T14" fmla="*/ 0 w 57"/>
                  <a:gd name="T15" fmla="*/ 6 h 45"/>
                  <a:gd name="T16" fmla="*/ 11 w 57"/>
                  <a:gd name="T17" fmla="*/ 11 h 45"/>
                  <a:gd name="T18" fmla="*/ 6 w 57"/>
                  <a:gd name="T19" fmla="*/ 17 h 45"/>
                  <a:gd name="T20" fmla="*/ 23 w 57"/>
                  <a:gd name="T21" fmla="*/ 28 h 45"/>
                  <a:gd name="T22" fmla="*/ 17 w 57"/>
                  <a:gd name="T23" fmla="*/ 34 h 45"/>
                  <a:gd name="T24" fmla="*/ 34 w 57"/>
                  <a:gd name="T25" fmla="*/ 40 h 45"/>
                  <a:gd name="T26" fmla="*/ 28 w 57"/>
                  <a:gd name="T27" fmla="*/ 40 h 45"/>
                  <a:gd name="T28" fmla="*/ 57 w 57"/>
                  <a:gd name="T2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" h="45">
                    <a:moveTo>
                      <a:pt x="57" y="45"/>
                    </a:moveTo>
                    <a:lnTo>
                      <a:pt x="57" y="23"/>
                    </a:lnTo>
                    <a:lnTo>
                      <a:pt x="51" y="23"/>
                    </a:lnTo>
                    <a:lnTo>
                      <a:pt x="45" y="11"/>
                    </a:lnTo>
                    <a:lnTo>
                      <a:pt x="40" y="11"/>
                    </a:lnTo>
                    <a:lnTo>
                      <a:pt x="23" y="0"/>
                    </a:lnTo>
                    <a:lnTo>
                      <a:pt x="23" y="6"/>
                    </a:lnTo>
                    <a:lnTo>
                      <a:pt x="0" y="6"/>
                    </a:lnTo>
                    <a:lnTo>
                      <a:pt x="11" y="11"/>
                    </a:lnTo>
                    <a:lnTo>
                      <a:pt x="6" y="17"/>
                    </a:lnTo>
                    <a:lnTo>
                      <a:pt x="23" y="28"/>
                    </a:lnTo>
                    <a:lnTo>
                      <a:pt x="17" y="34"/>
                    </a:lnTo>
                    <a:lnTo>
                      <a:pt x="34" y="40"/>
                    </a:lnTo>
                    <a:lnTo>
                      <a:pt x="28" y="40"/>
                    </a:lnTo>
                    <a:lnTo>
                      <a:pt x="57" y="45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2" name="Freeform 404"/>
              <p:cNvSpPr>
                <a:spLocks/>
              </p:cNvSpPr>
              <p:nvPr/>
            </p:nvSpPr>
            <p:spPr bwMode="auto">
              <a:xfrm>
                <a:off x="3843" y="1870"/>
                <a:ext cx="39" cy="34"/>
              </a:xfrm>
              <a:custGeom>
                <a:avLst/>
                <a:gdLst>
                  <a:gd name="T0" fmla="*/ 0 w 39"/>
                  <a:gd name="T1" fmla="*/ 34 h 34"/>
                  <a:gd name="T2" fmla="*/ 0 w 39"/>
                  <a:gd name="T3" fmla="*/ 12 h 34"/>
                  <a:gd name="T4" fmla="*/ 0 w 39"/>
                  <a:gd name="T5" fmla="*/ 17 h 34"/>
                  <a:gd name="T6" fmla="*/ 5 w 39"/>
                  <a:gd name="T7" fmla="*/ 6 h 34"/>
                  <a:gd name="T8" fmla="*/ 5 w 39"/>
                  <a:gd name="T9" fmla="*/ 6 h 34"/>
                  <a:gd name="T10" fmla="*/ 22 w 39"/>
                  <a:gd name="T11" fmla="*/ 0 h 34"/>
                  <a:gd name="T12" fmla="*/ 22 w 39"/>
                  <a:gd name="T13" fmla="*/ 0 h 34"/>
                  <a:gd name="T14" fmla="*/ 39 w 39"/>
                  <a:gd name="T15" fmla="*/ 0 h 34"/>
                  <a:gd name="T16" fmla="*/ 28 w 39"/>
                  <a:gd name="T17" fmla="*/ 6 h 34"/>
                  <a:gd name="T18" fmla="*/ 34 w 39"/>
                  <a:gd name="T19" fmla="*/ 12 h 34"/>
                  <a:gd name="T20" fmla="*/ 22 w 39"/>
                  <a:gd name="T21" fmla="*/ 17 h 34"/>
                  <a:gd name="T22" fmla="*/ 28 w 39"/>
                  <a:gd name="T23" fmla="*/ 23 h 34"/>
                  <a:gd name="T24" fmla="*/ 17 w 39"/>
                  <a:gd name="T25" fmla="*/ 23 h 34"/>
                  <a:gd name="T26" fmla="*/ 17 w 39"/>
                  <a:gd name="T27" fmla="*/ 29 h 34"/>
                  <a:gd name="T28" fmla="*/ 0 w 39"/>
                  <a:gd name="T2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" h="34">
                    <a:moveTo>
                      <a:pt x="0" y="34"/>
                    </a:moveTo>
                    <a:lnTo>
                      <a:pt x="0" y="12"/>
                    </a:lnTo>
                    <a:lnTo>
                      <a:pt x="0" y="17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9" y="0"/>
                    </a:lnTo>
                    <a:lnTo>
                      <a:pt x="28" y="6"/>
                    </a:lnTo>
                    <a:lnTo>
                      <a:pt x="34" y="12"/>
                    </a:lnTo>
                    <a:lnTo>
                      <a:pt x="22" y="17"/>
                    </a:lnTo>
                    <a:lnTo>
                      <a:pt x="28" y="23"/>
                    </a:lnTo>
                    <a:lnTo>
                      <a:pt x="17" y="23"/>
                    </a:lnTo>
                    <a:lnTo>
                      <a:pt x="17" y="29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3" name="Oval 405"/>
              <p:cNvSpPr>
                <a:spLocks noChangeArrowheads="1"/>
              </p:cNvSpPr>
              <p:nvPr/>
            </p:nvSpPr>
            <p:spPr bwMode="auto">
              <a:xfrm>
                <a:off x="3820" y="1904"/>
                <a:ext cx="17" cy="18"/>
              </a:xfrm>
              <a:prstGeom prst="ellipse">
                <a:avLst/>
              </a:prstGeom>
              <a:solidFill>
                <a:srgbClr val="EF6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4" name="Oval 406"/>
              <p:cNvSpPr>
                <a:spLocks noChangeArrowheads="1"/>
              </p:cNvSpPr>
              <p:nvPr/>
            </p:nvSpPr>
            <p:spPr bwMode="auto">
              <a:xfrm>
                <a:off x="3831" y="1893"/>
                <a:ext cx="17" cy="17"/>
              </a:xfrm>
              <a:prstGeom prst="ellipse">
                <a:avLst/>
              </a:prstGeom>
              <a:solidFill>
                <a:srgbClr val="EF6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5" name="Freeform 407"/>
              <p:cNvSpPr>
                <a:spLocks/>
              </p:cNvSpPr>
              <p:nvPr/>
            </p:nvSpPr>
            <p:spPr bwMode="auto">
              <a:xfrm>
                <a:off x="3831" y="1904"/>
                <a:ext cx="17" cy="18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3 h 3"/>
                  <a:gd name="T4" fmla="*/ 0 w 3"/>
                  <a:gd name="T5" fmla="*/ 2 h 3"/>
                  <a:gd name="T6" fmla="*/ 2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3"/>
                      <a:pt x="3" y="3"/>
                      <a:pt x="2" y="3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6" name="Freeform 408"/>
              <p:cNvSpPr>
                <a:spLocks/>
              </p:cNvSpPr>
              <p:nvPr/>
            </p:nvSpPr>
            <p:spPr bwMode="auto">
              <a:xfrm>
                <a:off x="3825" y="191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  <a:gd name="T8" fmla="*/ 6 w 6"/>
                  <a:gd name="T9" fmla="*/ 6 h 6"/>
                  <a:gd name="T10" fmla="*/ 6 w 6"/>
                  <a:gd name="T11" fmla="*/ 0 h 6"/>
                  <a:gd name="T12" fmla="*/ 6 w 6"/>
                  <a:gd name="T13" fmla="*/ 0 h 6"/>
                  <a:gd name="T14" fmla="*/ 6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7" name="Freeform 409"/>
              <p:cNvSpPr>
                <a:spLocks/>
              </p:cNvSpPr>
              <p:nvPr/>
            </p:nvSpPr>
            <p:spPr bwMode="auto">
              <a:xfrm>
                <a:off x="3837" y="1899"/>
                <a:ext cx="6" cy="5"/>
              </a:xfrm>
              <a:custGeom>
                <a:avLst/>
                <a:gdLst>
                  <a:gd name="T0" fmla="*/ 0 w 6"/>
                  <a:gd name="T1" fmla="*/ 0 h 5"/>
                  <a:gd name="T2" fmla="*/ 0 w 6"/>
                  <a:gd name="T3" fmla="*/ 0 h 5"/>
                  <a:gd name="T4" fmla="*/ 0 w 6"/>
                  <a:gd name="T5" fmla="*/ 0 h 5"/>
                  <a:gd name="T6" fmla="*/ 0 w 6"/>
                  <a:gd name="T7" fmla="*/ 0 h 5"/>
                  <a:gd name="T8" fmla="*/ 6 w 6"/>
                  <a:gd name="T9" fmla="*/ 5 h 5"/>
                  <a:gd name="T10" fmla="*/ 0 w 6"/>
                  <a:gd name="T11" fmla="*/ 5 h 5"/>
                  <a:gd name="T12" fmla="*/ 0 w 6"/>
                  <a:gd name="T13" fmla="*/ 5 h 5"/>
                  <a:gd name="T14" fmla="*/ 0 w 6"/>
                  <a:gd name="T15" fmla="*/ 0 h 5"/>
                  <a:gd name="T16" fmla="*/ 0 w 6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45" name="Freeform 411"/>
            <p:cNvSpPr>
              <a:spLocks/>
            </p:cNvSpPr>
            <p:nvPr/>
          </p:nvSpPr>
          <p:spPr bwMode="auto">
            <a:xfrm>
              <a:off x="3837" y="1910"/>
              <a:ext cx="11" cy="6"/>
            </a:xfrm>
            <a:custGeom>
              <a:avLst/>
              <a:gdLst>
                <a:gd name="T0" fmla="*/ 6 w 11"/>
                <a:gd name="T1" fmla="*/ 0 h 6"/>
                <a:gd name="T2" fmla="*/ 0 w 11"/>
                <a:gd name="T3" fmla="*/ 6 h 6"/>
                <a:gd name="T4" fmla="*/ 6 w 11"/>
                <a:gd name="T5" fmla="*/ 0 h 6"/>
                <a:gd name="T6" fmla="*/ 11 w 11"/>
                <a:gd name="T7" fmla="*/ 6 h 6"/>
                <a:gd name="T8" fmla="*/ 6 w 11"/>
                <a:gd name="T9" fmla="*/ 0 h 6"/>
                <a:gd name="T10" fmla="*/ 11 w 11"/>
                <a:gd name="T11" fmla="*/ 0 h 6"/>
                <a:gd name="T12" fmla="*/ 6 w 11"/>
                <a:gd name="T13" fmla="*/ 0 h 6"/>
                <a:gd name="T14" fmla="*/ 6 w 11"/>
                <a:gd name="T15" fmla="*/ 0 h 6"/>
                <a:gd name="T16" fmla="*/ 6 w 11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6">
                  <a:moveTo>
                    <a:pt x="6" y="0"/>
                  </a:moveTo>
                  <a:lnTo>
                    <a:pt x="0" y="6"/>
                  </a:lnTo>
                  <a:lnTo>
                    <a:pt x="6" y="0"/>
                  </a:lnTo>
                  <a:lnTo>
                    <a:pt x="11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412"/>
            <p:cNvSpPr>
              <a:spLocks/>
            </p:cNvSpPr>
            <p:nvPr/>
          </p:nvSpPr>
          <p:spPr bwMode="auto">
            <a:xfrm>
              <a:off x="3763" y="2064"/>
              <a:ext cx="142" cy="29"/>
            </a:xfrm>
            <a:custGeom>
              <a:avLst/>
              <a:gdLst>
                <a:gd name="T0" fmla="*/ 0 w 142"/>
                <a:gd name="T1" fmla="*/ 17 h 29"/>
                <a:gd name="T2" fmla="*/ 23 w 142"/>
                <a:gd name="T3" fmla="*/ 29 h 29"/>
                <a:gd name="T4" fmla="*/ 80 w 142"/>
                <a:gd name="T5" fmla="*/ 29 h 29"/>
                <a:gd name="T6" fmla="*/ 125 w 142"/>
                <a:gd name="T7" fmla="*/ 29 h 29"/>
                <a:gd name="T8" fmla="*/ 142 w 142"/>
                <a:gd name="T9" fmla="*/ 17 h 29"/>
                <a:gd name="T10" fmla="*/ 102 w 142"/>
                <a:gd name="T11" fmla="*/ 0 h 29"/>
                <a:gd name="T12" fmla="*/ 23 w 142"/>
                <a:gd name="T13" fmla="*/ 6 h 29"/>
                <a:gd name="T14" fmla="*/ 0 w 142"/>
                <a:gd name="T15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29">
                  <a:moveTo>
                    <a:pt x="0" y="17"/>
                  </a:moveTo>
                  <a:lnTo>
                    <a:pt x="23" y="29"/>
                  </a:lnTo>
                  <a:lnTo>
                    <a:pt x="80" y="29"/>
                  </a:lnTo>
                  <a:lnTo>
                    <a:pt x="125" y="29"/>
                  </a:lnTo>
                  <a:lnTo>
                    <a:pt x="142" y="17"/>
                  </a:lnTo>
                  <a:lnTo>
                    <a:pt x="102" y="0"/>
                  </a:lnTo>
                  <a:lnTo>
                    <a:pt x="23" y="6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F4C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5" name="Freeform 413"/>
            <p:cNvSpPr>
              <a:spLocks/>
            </p:cNvSpPr>
            <p:nvPr/>
          </p:nvSpPr>
          <p:spPr bwMode="auto">
            <a:xfrm>
              <a:off x="3763" y="2070"/>
              <a:ext cx="142" cy="23"/>
            </a:xfrm>
            <a:custGeom>
              <a:avLst/>
              <a:gdLst>
                <a:gd name="T0" fmla="*/ 11 w 142"/>
                <a:gd name="T1" fmla="*/ 11 h 23"/>
                <a:gd name="T2" fmla="*/ 17 w 142"/>
                <a:gd name="T3" fmla="*/ 11 h 23"/>
                <a:gd name="T4" fmla="*/ 51 w 142"/>
                <a:gd name="T5" fmla="*/ 5 h 23"/>
                <a:gd name="T6" fmla="*/ 74 w 142"/>
                <a:gd name="T7" fmla="*/ 5 h 23"/>
                <a:gd name="T8" fmla="*/ 102 w 142"/>
                <a:gd name="T9" fmla="*/ 5 h 23"/>
                <a:gd name="T10" fmla="*/ 125 w 142"/>
                <a:gd name="T11" fmla="*/ 11 h 23"/>
                <a:gd name="T12" fmla="*/ 131 w 142"/>
                <a:gd name="T13" fmla="*/ 11 h 23"/>
                <a:gd name="T14" fmla="*/ 125 w 142"/>
                <a:gd name="T15" fmla="*/ 23 h 23"/>
                <a:gd name="T16" fmla="*/ 142 w 142"/>
                <a:gd name="T17" fmla="*/ 11 h 23"/>
                <a:gd name="T18" fmla="*/ 125 w 142"/>
                <a:gd name="T19" fmla="*/ 5 h 23"/>
                <a:gd name="T20" fmla="*/ 97 w 142"/>
                <a:gd name="T21" fmla="*/ 0 h 23"/>
                <a:gd name="T22" fmla="*/ 74 w 142"/>
                <a:gd name="T23" fmla="*/ 0 h 23"/>
                <a:gd name="T24" fmla="*/ 40 w 142"/>
                <a:gd name="T25" fmla="*/ 5 h 23"/>
                <a:gd name="T26" fmla="*/ 11 w 142"/>
                <a:gd name="T27" fmla="*/ 5 h 23"/>
                <a:gd name="T28" fmla="*/ 0 w 142"/>
                <a:gd name="T29" fmla="*/ 11 h 23"/>
                <a:gd name="T30" fmla="*/ 17 w 142"/>
                <a:gd name="T31" fmla="*/ 17 h 23"/>
                <a:gd name="T32" fmla="*/ 11 w 142"/>
                <a:gd name="T33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23">
                  <a:moveTo>
                    <a:pt x="11" y="11"/>
                  </a:moveTo>
                  <a:lnTo>
                    <a:pt x="17" y="11"/>
                  </a:lnTo>
                  <a:lnTo>
                    <a:pt x="51" y="5"/>
                  </a:lnTo>
                  <a:lnTo>
                    <a:pt x="74" y="5"/>
                  </a:lnTo>
                  <a:lnTo>
                    <a:pt x="102" y="5"/>
                  </a:lnTo>
                  <a:lnTo>
                    <a:pt x="125" y="11"/>
                  </a:lnTo>
                  <a:lnTo>
                    <a:pt x="131" y="11"/>
                  </a:lnTo>
                  <a:lnTo>
                    <a:pt x="125" y="23"/>
                  </a:lnTo>
                  <a:lnTo>
                    <a:pt x="142" y="11"/>
                  </a:lnTo>
                  <a:lnTo>
                    <a:pt x="125" y="5"/>
                  </a:lnTo>
                  <a:lnTo>
                    <a:pt x="97" y="0"/>
                  </a:lnTo>
                  <a:lnTo>
                    <a:pt x="74" y="0"/>
                  </a:lnTo>
                  <a:lnTo>
                    <a:pt x="40" y="5"/>
                  </a:lnTo>
                  <a:lnTo>
                    <a:pt x="11" y="5"/>
                  </a:lnTo>
                  <a:lnTo>
                    <a:pt x="0" y="11"/>
                  </a:lnTo>
                  <a:lnTo>
                    <a:pt x="17" y="17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6" name="Freeform 414"/>
            <p:cNvSpPr>
              <a:spLocks/>
            </p:cNvSpPr>
            <p:nvPr/>
          </p:nvSpPr>
          <p:spPr bwMode="auto">
            <a:xfrm>
              <a:off x="3825" y="2075"/>
              <a:ext cx="29" cy="12"/>
            </a:xfrm>
            <a:custGeom>
              <a:avLst/>
              <a:gdLst>
                <a:gd name="T0" fmla="*/ 12 w 29"/>
                <a:gd name="T1" fmla="*/ 12 h 12"/>
                <a:gd name="T2" fmla="*/ 0 w 29"/>
                <a:gd name="T3" fmla="*/ 6 h 12"/>
                <a:gd name="T4" fmla="*/ 0 w 29"/>
                <a:gd name="T5" fmla="*/ 0 h 12"/>
                <a:gd name="T6" fmla="*/ 12 w 29"/>
                <a:gd name="T7" fmla="*/ 0 h 12"/>
                <a:gd name="T8" fmla="*/ 29 w 29"/>
                <a:gd name="T9" fmla="*/ 0 h 12"/>
                <a:gd name="T10" fmla="*/ 29 w 29"/>
                <a:gd name="T11" fmla="*/ 12 h 12"/>
                <a:gd name="T12" fmla="*/ 12 w 29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2">
                  <a:moveTo>
                    <a:pt x="12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9" y="0"/>
                  </a:lnTo>
                  <a:lnTo>
                    <a:pt x="29" y="12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9" name="Freeform 417"/>
            <p:cNvSpPr>
              <a:spLocks/>
            </p:cNvSpPr>
            <p:nvPr/>
          </p:nvSpPr>
          <p:spPr bwMode="auto">
            <a:xfrm>
              <a:off x="3575" y="2868"/>
              <a:ext cx="5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0" name="Freeform 418"/>
            <p:cNvSpPr>
              <a:spLocks/>
            </p:cNvSpPr>
            <p:nvPr/>
          </p:nvSpPr>
          <p:spPr bwMode="auto">
            <a:xfrm>
              <a:off x="3557" y="2856"/>
              <a:ext cx="6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1" name="Freeform 419"/>
            <p:cNvSpPr>
              <a:spLocks/>
            </p:cNvSpPr>
            <p:nvPr/>
          </p:nvSpPr>
          <p:spPr bwMode="auto">
            <a:xfrm>
              <a:off x="3546" y="2890"/>
              <a:ext cx="0" cy="6"/>
            </a:xfrm>
            <a:custGeom>
              <a:avLst/>
              <a:gdLst>
                <a:gd name="T0" fmla="*/ 6 h 6"/>
                <a:gd name="T1" fmla="*/ 0 h 6"/>
                <a:gd name="T2" fmla="*/ 6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2" name="Freeform 420"/>
            <p:cNvSpPr>
              <a:spLocks/>
            </p:cNvSpPr>
            <p:nvPr/>
          </p:nvSpPr>
          <p:spPr bwMode="auto">
            <a:xfrm>
              <a:off x="3552" y="2856"/>
              <a:ext cx="0" cy="6"/>
            </a:xfrm>
            <a:custGeom>
              <a:avLst/>
              <a:gdLst>
                <a:gd name="T0" fmla="*/ 6 h 6"/>
                <a:gd name="T1" fmla="*/ 0 h 6"/>
                <a:gd name="T2" fmla="*/ 6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4" name="Freeform 422"/>
            <p:cNvSpPr>
              <a:spLocks/>
            </p:cNvSpPr>
            <p:nvPr/>
          </p:nvSpPr>
          <p:spPr bwMode="auto">
            <a:xfrm>
              <a:off x="3563" y="2868"/>
              <a:ext cx="0" cy="5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4" name="Freeform 432"/>
            <p:cNvSpPr>
              <a:spLocks/>
            </p:cNvSpPr>
            <p:nvPr/>
          </p:nvSpPr>
          <p:spPr bwMode="auto">
            <a:xfrm>
              <a:off x="3580" y="2873"/>
              <a:ext cx="6" cy="6"/>
            </a:xfrm>
            <a:custGeom>
              <a:avLst/>
              <a:gdLst>
                <a:gd name="T0" fmla="*/ 6 w 6"/>
                <a:gd name="T1" fmla="*/ 0 h 6"/>
                <a:gd name="T2" fmla="*/ 0 w 6"/>
                <a:gd name="T3" fmla="*/ 6 h 6"/>
                <a:gd name="T4" fmla="*/ 0 w 6"/>
                <a:gd name="T5" fmla="*/ 6 h 6"/>
                <a:gd name="T6" fmla="*/ 6 w 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0" name="Freeform 438"/>
            <p:cNvSpPr>
              <a:spLocks/>
            </p:cNvSpPr>
            <p:nvPr/>
          </p:nvSpPr>
          <p:spPr bwMode="auto">
            <a:xfrm>
              <a:off x="3557" y="28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1" name="Freeform 439"/>
            <p:cNvSpPr>
              <a:spLocks/>
            </p:cNvSpPr>
            <p:nvPr/>
          </p:nvSpPr>
          <p:spPr bwMode="auto">
            <a:xfrm>
              <a:off x="3563" y="284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2" name="Freeform 440"/>
            <p:cNvSpPr>
              <a:spLocks/>
            </p:cNvSpPr>
            <p:nvPr/>
          </p:nvSpPr>
          <p:spPr bwMode="auto">
            <a:xfrm>
              <a:off x="3563" y="28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3" name="Rectangle 441"/>
            <p:cNvSpPr>
              <a:spLocks noChangeArrowheads="1"/>
            </p:cNvSpPr>
            <p:nvPr/>
          </p:nvSpPr>
          <p:spPr bwMode="auto">
            <a:xfrm>
              <a:off x="2753" y="2491"/>
              <a:ext cx="439" cy="542"/>
            </a:xfrm>
            <a:prstGeom prst="rect">
              <a:avLst/>
            </a:prstGeom>
            <a:solidFill>
              <a:srgbClr val="3834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4" name="Freeform 442"/>
            <p:cNvSpPr>
              <a:spLocks/>
            </p:cNvSpPr>
            <p:nvPr/>
          </p:nvSpPr>
          <p:spPr bwMode="auto">
            <a:xfrm>
              <a:off x="2753" y="2486"/>
              <a:ext cx="439" cy="5"/>
            </a:xfrm>
            <a:custGeom>
              <a:avLst/>
              <a:gdLst>
                <a:gd name="T0" fmla="*/ 0 w 439"/>
                <a:gd name="T1" fmla="*/ 5 h 5"/>
                <a:gd name="T2" fmla="*/ 23 w 439"/>
                <a:gd name="T3" fmla="*/ 0 h 5"/>
                <a:gd name="T4" fmla="*/ 422 w 439"/>
                <a:gd name="T5" fmla="*/ 0 h 5"/>
                <a:gd name="T6" fmla="*/ 439 w 439"/>
                <a:gd name="T7" fmla="*/ 5 h 5"/>
                <a:gd name="T8" fmla="*/ 0 w 439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9" h="5">
                  <a:moveTo>
                    <a:pt x="0" y="5"/>
                  </a:moveTo>
                  <a:lnTo>
                    <a:pt x="23" y="0"/>
                  </a:lnTo>
                  <a:lnTo>
                    <a:pt x="422" y="0"/>
                  </a:lnTo>
                  <a:lnTo>
                    <a:pt x="439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3834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5" name="Rectangle 443"/>
            <p:cNvSpPr>
              <a:spLocks noChangeArrowheads="1"/>
            </p:cNvSpPr>
            <p:nvPr/>
          </p:nvSpPr>
          <p:spPr bwMode="auto">
            <a:xfrm>
              <a:off x="2765" y="2514"/>
              <a:ext cx="410" cy="97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6" name="Rectangle 444"/>
            <p:cNvSpPr>
              <a:spLocks noChangeArrowheads="1"/>
            </p:cNvSpPr>
            <p:nvPr/>
          </p:nvSpPr>
          <p:spPr bwMode="auto">
            <a:xfrm>
              <a:off x="2765" y="2628"/>
              <a:ext cx="410" cy="97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7" name="Rectangle 445"/>
            <p:cNvSpPr>
              <a:spLocks noChangeArrowheads="1"/>
            </p:cNvSpPr>
            <p:nvPr/>
          </p:nvSpPr>
          <p:spPr bwMode="auto">
            <a:xfrm>
              <a:off x="2765" y="2748"/>
              <a:ext cx="410" cy="97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8" name="Rectangle 446"/>
            <p:cNvSpPr>
              <a:spLocks noChangeArrowheads="1"/>
            </p:cNvSpPr>
            <p:nvPr/>
          </p:nvSpPr>
          <p:spPr bwMode="auto">
            <a:xfrm>
              <a:off x="2976" y="2868"/>
              <a:ext cx="199" cy="142"/>
            </a:xfrm>
            <a:prstGeom prst="rect">
              <a:avLst/>
            </a:prstGeom>
            <a:solidFill>
              <a:srgbClr val="554D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9" name="Rectangle 447"/>
            <p:cNvSpPr>
              <a:spLocks noChangeArrowheads="1"/>
            </p:cNvSpPr>
            <p:nvPr/>
          </p:nvSpPr>
          <p:spPr bwMode="auto">
            <a:xfrm>
              <a:off x="2770" y="2868"/>
              <a:ext cx="200" cy="142"/>
            </a:xfrm>
            <a:prstGeom prst="rect">
              <a:avLst/>
            </a:prstGeom>
            <a:solidFill>
              <a:srgbClr val="554D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0" name="Freeform 448"/>
            <p:cNvSpPr>
              <a:spLocks/>
            </p:cNvSpPr>
            <p:nvPr/>
          </p:nvSpPr>
          <p:spPr bwMode="auto">
            <a:xfrm>
              <a:off x="2765" y="2600"/>
              <a:ext cx="410" cy="11"/>
            </a:xfrm>
            <a:custGeom>
              <a:avLst/>
              <a:gdLst>
                <a:gd name="T0" fmla="*/ 0 w 410"/>
                <a:gd name="T1" fmla="*/ 11 h 11"/>
                <a:gd name="T2" fmla="*/ 23 w 410"/>
                <a:gd name="T3" fmla="*/ 0 h 11"/>
                <a:gd name="T4" fmla="*/ 393 w 410"/>
                <a:gd name="T5" fmla="*/ 0 h 11"/>
                <a:gd name="T6" fmla="*/ 410 w 410"/>
                <a:gd name="T7" fmla="*/ 11 h 11"/>
                <a:gd name="T8" fmla="*/ 0 w 41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0" h="11">
                  <a:moveTo>
                    <a:pt x="0" y="11"/>
                  </a:moveTo>
                  <a:lnTo>
                    <a:pt x="23" y="0"/>
                  </a:lnTo>
                  <a:lnTo>
                    <a:pt x="393" y="0"/>
                  </a:lnTo>
                  <a:lnTo>
                    <a:pt x="41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3834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1" name="Freeform 449"/>
            <p:cNvSpPr>
              <a:spLocks/>
            </p:cNvSpPr>
            <p:nvPr/>
          </p:nvSpPr>
          <p:spPr bwMode="auto">
            <a:xfrm>
              <a:off x="2765" y="2714"/>
              <a:ext cx="410" cy="11"/>
            </a:xfrm>
            <a:custGeom>
              <a:avLst/>
              <a:gdLst>
                <a:gd name="T0" fmla="*/ 0 w 410"/>
                <a:gd name="T1" fmla="*/ 11 h 11"/>
                <a:gd name="T2" fmla="*/ 23 w 410"/>
                <a:gd name="T3" fmla="*/ 0 h 11"/>
                <a:gd name="T4" fmla="*/ 393 w 410"/>
                <a:gd name="T5" fmla="*/ 0 h 11"/>
                <a:gd name="T6" fmla="*/ 410 w 410"/>
                <a:gd name="T7" fmla="*/ 11 h 11"/>
                <a:gd name="T8" fmla="*/ 0 w 41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0" h="11">
                  <a:moveTo>
                    <a:pt x="0" y="11"/>
                  </a:moveTo>
                  <a:lnTo>
                    <a:pt x="23" y="0"/>
                  </a:lnTo>
                  <a:lnTo>
                    <a:pt x="393" y="0"/>
                  </a:lnTo>
                  <a:lnTo>
                    <a:pt x="41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3834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2" name="Freeform 450"/>
            <p:cNvSpPr>
              <a:spLocks/>
            </p:cNvSpPr>
            <p:nvPr/>
          </p:nvSpPr>
          <p:spPr bwMode="auto">
            <a:xfrm>
              <a:off x="2765" y="2833"/>
              <a:ext cx="410" cy="12"/>
            </a:xfrm>
            <a:custGeom>
              <a:avLst/>
              <a:gdLst>
                <a:gd name="T0" fmla="*/ 0 w 410"/>
                <a:gd name="T1" fmla="*/ 12 h 12"/>
                <a:gd name="T2" fmla="*/ 23 w 410"/>
                <a:gd name="T3" fmla="*/ 0 h 12"/>
                <a:gd name="T4" fmla="*/ 393 w 410"/>
                <a:gd name="T5" fmla="*/ 0 h 12"/>
                <a:gd name="T6" fmla="*/ 410 w 410"/>
                <a:gd name="T7" fmla="*/ 12 h 12"/>
                <a:gd name="T8" fmla="*/ 0 w 410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0" h="12">
                  <a:moveTo>
                    <a:pt x="0" y="12"/>
                  </a:moveTo>
                  <a:lnTo>
                    <a:pt x="23" y="0"/>
                  </a:lnTo>
                  <a:lnTo>
                    <a:pt x="393" y="0"/>
                  </a:lnTo>
                  <a:lnTo>
                    <a:pt x="41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3834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3" name="Oval 451"/>
            <p:cNvSpPr>
              <a:spLocks noChangeArrowheads="1"/>
            </p:cNvSpPr>
            <p:nvPr/>
          </p:nvSpPr>
          <p:spPr bwMode="auto">
            <a:xfrm>
              <a:off x="3021" y="2554"/>
              <a:ext cx="63" cy="51"/>
            </a:xfrm>
            <a:prstGeom prst="ellipse">
              <a:avLst/>
            </a:prstGeom>
            <a:solidFill>
              <a:srgbClr val="F4C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4" name="Oval 452"/>
            <p:cNvSpPr>
              <a:spLocks noChangeArrowheads="1"/>
            </p:cNvSpPr>
            <p:nvPr/>
          </p:nvSpPr>
          <p:spPr bwMode="auto">
            <a:xfrm>
              <a:off x="2862" y="2554"/>
              <a:ext cx="68" cy="51"/>
            </a:xfrm>
            <a:prstGeom prst="ellipse">
              <a:avLst/>
            </a:prstGeom>
            <a:solidFill>
              <a:srgbClr val="F4C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5" name="Freeform 453"/>
            <p:cNvSpPr>
              <a:spLocks/>
            </p:cNvSpPr>
            <p:nvPr/>
          </p:nvSpPr>
          <p:spPr bwMode="auto">
            <a:xfrm>
              <a:off x="3118" y="2526"/>
              <a:ext cx="29" cy="79"/>
            </a:xfrm>
            <a:custGeom>
              <a:avLst/>
              <a:gdLst>
                <a:gd name="T0" fmla="*/ 4 w 5"/>
                <a:gd name="T1" fmla="*/ 4 h 14"/>
                <a:gd name="T2" fmla="*/ 4 w 5"/>
                <a:gd name="T3" fmla="*/ 4 h 14"/>
                <a:gd name="T4" fmla="*/ 3 w 5"/>
                <a:gd name="T5" fmla="*/ 4 h 14"/>
                <a:gd name="T6" fmla="*/ 3 w 5"/>
                <a:gd name="T7" fmla="*/ 4 h 14"/>
                <a:gd name="T8" fmla="*/ 3 w 5"/>
                <a:gd name="T9" fmla="*/ 4 h 14"/>
                <a:gd name="T10" fmla="*/ 3 w 5"/>
                <a:gd name="T11" fmla="*/ 0 h 14"/>
                <a:gd name="T12" fmla="*/ 3 w 5"/>
                <a:gd name="T13" fmla="*/ 0 h 14"/>
                <a:gd name="T14" fmla="*/ 3 w 5"/>
                <a:gd name="T15" fmla="*/ 0 h 14"/>
                <a:gd name="T16" fmla="*/ 2 w 5"/>
                <a:gd name="T17" fmla="*/ 0 h 14"/>
                <a:gd name="T18" fmla="*/ 1 w 5"/>
                <a:gd name="T19" fmla="*/ 0 h 14"/>
                <a:gd name="T20" fmla="*/ 1 w 5"/>
                <a:gd name="T21" fmla="*/ 0 h 14"/>
                <a:gd name="T22" fmla="*/ 2 w 5"/>
                <a:gd name="T23" fmla="*/ 0 h 14"/>
                <a:gd name="T24" fmla="*/ 2 w 5"/>
                <a:gd name="T25" fmla="*/ 4 h 14"/>
                <a:gd name="T26" fmla="*/ 1 w 5"/>
                <a:gd name="T27" fmla="*/ 4 h 14"/>
                <a:gd name="T28" fmla="*/ 1 w 5"/>
                <a:gd name="T29" fmla="*/ 4 h 14"/>
                <a:gd name="T30" fmla="*/ 0 w 5"/>
                <a:gd name="T31" fmla="*/ 6 h 14"/>
                <a:gd name="T32" fmla="*/ 0 w 5"/>
                <a:gd name="T33" fmla="*/ 13 h 14"/>
                <a:gd name="T34" fmla="*/ 2 w 5"/>
                <a:gd name="T35" fmla="*/ 14 h 14"/>
                <a:gd name="T36" fmla="*/ 2 w 5"/>
                <a:gd name="T37" fmla="*/ 14 h 14"/>
                <a:gd name="T38" fmla="*/ 3 w 5"/>
                <a:gd name="T39" fmla="*/ 14 h 14"/>
                <a:gd name="T40" fmla="*/ 5 w 5"/>
                <a:gd name="T41" fmla="*/ 13 h 14"/>
                <a:gd name="T42" fmla="*/ 5 w 5"/>
                <a:gd name="T43" fmla="*/ 6 h 14"/>
                <a:gd name="T44" fmla="*/ 4 w 5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1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7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5" y="13"/>
                    <a:pt x="5" y="7"/>
                    <a:pt x="5" y="6"/>
                  </a:cubicBezTo>
                  <a:cubicBezTo>
                    <a:pt x="5" y="5"/>
                    <a:pt x="4" y="4"/>
                    <a:pt x="4" y="4"/>
                  </a:cubicBezTo>
                  <a:close/>
                </a:path>
              </a:pathLst>
            </a:custGeom>
            <a:solidFill>
              <a:srgbClr val="E5E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6" name="Freeform 454"/>
            <p:cNvSpPr>
              <a:spLocks/>
            </p:cNvSpPr>
            <p:nvPr/>
          </p:nvSpPr>
          <p:spPr bwMode="auto">
            <a:xfrm>
              <a:off x="2805" y="2526"/>
              <a:ext cx="22" cy="79"/>
            </a:xfrm>
            <a:custGeom>
              <a:avLst/>
              <a:gdLst>
                <a:gd name="T0" fmla="*/ 3 w 4"/>
                <a:gd name="T1" fmla="*/ 4 h 14"/>
                <a:gd name="T2" fmla="*/ 3 w 4"/>
                <a:gd name="T3" fmla="*/ 4 h 14"/>
                <a:gd name="T4" fmla="*/ 3 w 4"/>
                <a:gd name="T5" fmla="*/ 4 h 14"/>
                <a:gd name="T6" fmla="*/ 3 w 4"/>
                <a:gd name="T7" fmla="*/ 4 h 14"/>
                <a:gd name="T8" fmla="*/ 3 w 4"/>
                <a:gd name="T9" fmla="*/ 4 h 14"/>
                <a:gd name="T10" fmla="*/ 3 w 4"/>
                <a:gd name="T11" fmla="*/ 0 h 14"/>
                <a:gd name="T12" fmla="*/ 3 w 4"/>
                <a:gd name="T13" fmla="*/ 0 h 14"/>
                <a:gd name="T14" fmla="*/ 3 w 4"/>
                <a:gd name="T15" fmla="*/ 0 h 14"/>
                <a:gd name="T16" fmla="*/ 2 w 4"/>
                <a:gd name="T17" fmla="*/ 0 h 14"/>
                <a:gd name="T18" fmla="*/ 1 w 4"/>
                <a:gd name="T19" fmla="*/ 0 h 14"/>
                <a:gd name="T20" fmla="*/ 1 w 4"/>
                <a:gd name="T21" fmla="*/ 0 h 14"/>
                <a:gd name="T22" fmla="*/ 1 w 4"/>
                <a:gd name="T23" fmla="*/ 0 h 14"/>
                <a:gd name="T24" fmla="*/ 1 w 4"/>
                <a:gd name="T25" fmla="*/ 4 h 14"/>
                <a:gd name="T26" fmla="*/ 1 w 4"/>
                <a:gd name="T27" fmla="*/ 4 h 14"/>
                <a:gd name="T28" fmla="*/ 1 w 4"/>
                <a:gd name="T29" fmla="*/ 4 h 14"/>
                <a:gd name="T30" fmla="*/ 0 w 4"/>
                <a:gd name="T31" fmla="*/ 6 h 14"/>
                <a:gd name="T32" fmla="*/ 0 w 4"/>
                <a:gd name="T33" fmla="*/ 13 h 14"/>
                <a:gd name="T34" fmla="*/ 2 w 4"/>
                <a:gd name="T35" fmla="*/ 14 h 14"/>
                <a:gd name="T36" fmla="*/ 2 w 4"/>
                <a:gd name="T37" fmla="*/ 14 h 14"/>
                <a:gd name="T38" fmla="*/ 2 w 4"/>
                <a:gd name="T39" fmla="*/ 14 h 14"/>
                <a:gd name="T40" fmla="*/ 4 w 4"/>
                <a:gd name="T41" fmla="*/ 13 h 14"/>
                <a:gd name="T42" fmla="*/ 4 w 4"/>
                <a:gd name="T43" fmla="*/ 6 h 14"/>
                <a:gd name="T44" fmla="*/ 3 w 4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4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7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4" y="14"/>
                    <a:pt x="4" y="13"/>
                  </a:cubicBezTo>
                  <a:cubicBezTo>
                    <a:pt x="4" y="13"/>
                    <a:pt x="4" y="7"/>
                    <a:pt x="4" y="6"/>
                  </a:cubicBezTo>
                  <a:cubicBezTo>
                    <a:pt x="4" y="5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E5E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7" name="Freeform 455"/>
            <p:cNvSpPr>
              <a:spLocks/>
            </p:cNvSpPr>
            <p:nvPr/>
          </p:nvSpPr>
          <p:spPr bwMode="auto">
            <a:xfrm>
              <a:off x="2793" y="2645"/>
              <a:ext cx="29" cy="80"/>
            </a:xfrm>
            <a:custGeom>
              <a:avLst/>
              <a:gdLst>
                <a:gd name="T0" fmla="*/ 4 w 5"/>
                <a:gd name="T1" fmla="*/ 4 h 14"/>
                <a:gd name="T2" fmla="*/ 4 w 5"/>
                <a:gd name="T3" fmla="*/ 4 h 14"/>
                <a:gd name="T4" fmla="*/ 4 w 5"/>
                <a:gd name="T5" fmla="*/ 4 h 14"/>
                <a:gd name="T6" fmla="*/ 4 w 5"/>
                <a:gd name="T7" fmla="*/ 4 h 14"/>
                <a:gd name="T8" fmla="*/ 3 w 5"/>
                <a:gd name="T9" fmla="*/ 4 h 14"/>
                <a:gd name="T10" fmla="*/ 3 w 5"/>
                <a:gd name="T11" fmla="*/ 1 h 14"/>
                <a:gd name="T12" fmla="*/ 4 w 5"/>
                <a:gd name="T13" fmla="*/ 0 h 14"/>
                <a:gd name="T14" fmla="*/ 4 w 5"/>
                <a:gd name="T15" fmla="*/ 0 h 14"/>
                <a:gd name="T16" fmla="*/ 3 w 5"/>
                <a:gd name="T17" fmla="*/ 0 h 14"/>
                <a:gd name="T18" fmla="*/ 2 w 5"/>
                <a:gd name="T19" fmla="*/ 0 h 14"/>
                <a:gd name="T20" fmla="*/ 2 w 5"/>
                <a:gd name="T21" fmla="*/ 1 h 14"/>
                <a:gd name="T22" fmla="*/ 2 w 5"/>
                <a:gd name="T23" fmla="*/ 1 h 14"/>
                <a:gd name="T24" fmla="*/ 2 w 5"/>
                <a:gd name="T25" fmla="*/ 4 h 14"/>
                <a:gd name="T26" fmla="*/ 2 w 5"/>
                <a:gd name="T27" fmla="*/ 4 h 14"/>
                <a:gd name="T28" fmla="*/ 2 w 5"/>
                <a:gd name="T29" fmla="*/ 4 h 14"/>
                <a:gd name="T30" fmla="*/ 0 w 5"/>
                <a:gd name="T31" fmla="*/ 6 h 14"/>
                <a:gd name="T32" fmla="*/ 0 w 5"/>
                <a:gd name="T33" fmla="*/ 13 h 14"/>
                <a:gd name="T34" fmla="*/ 2 w 5"/>
                <a:gd name="T35" fmla="*/ 14 h 14"/>
                <a:gd name="T36" fmla="*/ 3 w 5"/>
                <a:gd name="T37" fmla="*/ 14 h 14"/>
                <a:gd name="T38" fmla="*/ 3 w 5"/>
                <a:gd name="T39" fmla="*/ 14 h 14"/>
                <a:gd name="T40" fmla="*/ 5 w 5"/>
                <a:gd name="T41" fmla="*/ 13 h 14"/>
                <a:gd name="T42" fmla="*/ 5 w 5"/>
                <a:gd name="T43" fmla="*/ 6 h 14"/>
                <a:gd name="T44" fmla="*/ 4 w 5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1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5" y="13"/>
                    <a:pt x="5" y="8"/>
                    <a:pt x="5" y="6"/>
                  </a:cubicBezTo>
                  <a:cubicBezTo>
                    <a:pt x="5" y="5"/>
                    <a:pt x="4" y="4"/>
                    <a:pt x="4" y="4"/>
                  </a:cubicBezTo>
                  <a:close/>
                </a:path>
              </a:pathLst>
            </a:custGeom>
            <a:solidFill>
              <a:srgbClr val="E5E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8" name="Freeform 456"/>
            <p:cNvSpPr>
              <a:spLocks/>
            </p:cNvSpPr>
            <p:nvPr/>
          </p:nvSpPr>
          <p:spPr bwMode="auto">
            <a:xfrm>
              <a:off x="3130" y="2645"/>
              <a:ext cx="28" cy="80"/>
            </a:xfrm>
            <a:custGeom>
              <a:avLst/>
              <a:gdLst>
                <a:gd name="T0" fmla="*/ 4 w 5"/>
                <a:gd name="T1" fmla="*/ 4 h 14"/>
                <a:gd name="T2" fmla="*/ 4 w 5"/>
                <a:gd name="T3" fmla="*/ 4 h 14"/>
                <a:gd name="T4" fmla="*/ 4 w 5"/>
                <a:gd name="T5" fmla="*/ 4 h 14"/>
                <a:gd name="T6" fmla="*/ 4 w 5"/>
                <a:gd name="T7" fmla="*/ 4 h 14"/>
                <a:gd name="T8" fmla="*/ 3 w 5"/>
                <a:gd name="T9" fmla="*/ 4 h 14"/>
                <a:gd name="T10" fmla="*/ 3 w 5"/>
                <a:gd name="T11" fmla="*/ 1 h 14"/>
                <a:gd name="T12" fmla="*/ 4 w 5"/>
                <a:gd name="T13" fmla="*/ 0 h 14"/>
                <a:gd name="T14" fmla="*/ 4 w 5"/>
                <a:gd name="T15" fmla="*/ 0 h 14"/>
                <a:gd name="T16" fmla="*/ 3 w 5"/>
                <a:gd name="T17" fmla="*/ 0 h 14"/>
                <a:gd name="T18" fmla="*/ 2 w 5"/>
                <a:gd name="T19" fmla="*/ 0 h 14"/>
                <a:gd name="T20" fmla="*/ 2 w 5"/>
                <a:gd name="T21" fmla="*/ 1 h 14"/>
                <a:gd name="T22" fmla="*/ 2 w 5"/>
                <a:gd name="T23" fmla="*/ 1 h 14"/>
                <a:gd name="T24" fmla="*/ 2 w 5"/>
                <a:gd name="T25" fmla="*/ 4 h 14"/>
                <a:gd name="T26" fmla="*/ 2 w 5"/>
                <a:gd name="T27" fmla="*/ 4 h 14"/>
                <a:gd name="T28" fmla="*/ 2 w 5"/>
                <a:gd name="T29" fmla="*/ 4 h 14"/>
                <a:gd name="T30" fmla="*/ 0 w 5"/>
                <a:gd name="T31" fmla="*/ 6 h 14"/>
                <a:gd name="T32" fmla="*/ 0 w 5"/>
                <a:gd name="T33" fmla="*/ 13 h 14"/>
                <a:gd name="T34" fmla="*/ 3 w 5"/>
                <a:gd name="T35" fmla="*/ 14 h 14"/>
                <a:gd name="T36" fmla="*/ 3 w 5"/>
                <a:gd name="T37" fmla="*/ 14 h 14"/>
                <a:gd name="T38" fmla="*/ 3 w 5"/>
                <a:gd name="T39" fmla="*/ 14 h 14"/>
                <a:gd name="T40" fmla="*/ 5 w 5"/>
                <a:gd name="T41" fmla="*/ 13 h 14"/>
                <a:gd name="T42" fmla="*/ 5 w 5"/>
                <a:gd name="T43" fmla="*/ 6 h 14"/>
                <a:gd name="T44" fmla="*/ 4 w 5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1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5" y="13"/>
                    <a:pt x="5" y="8"/>
                    <a:pt x="5" y="6"/>
                  </a:cubicBezTo>
                  <a:cubicBezTo>
                    <a:pt x="5" y="5"/>
                    <a:pt x="4" y="4"/>
                    <a:pt x="4" y="4"/>
                  </a:cubicBezTo>
                  <a:close/>
                </a:path>
              </a:pathLst>
            </a:custGeom>
            <a:solidFill>
              <a:srgbClr val="E5E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9" name="Freeform 457"/>
            <p:cNvSpPr>
              <a:spLocks/>
            </p:cNvSpPr>
            <p:nvPr/>
          </p:nvSpPr>
          <p:spPr bwMode="auto">
            <a:xfrm>
              <a:off x="3090" y="2645"/>
              <a:ext cx="23" cy="80"/>
            </a:xfrm>
            <a:custGeom>
              <a:avLst/>
              <a:gdLst>
                <a:gd name="T0" fmla="*/ 3 w 4"/>
                <a:gd name="T1" fmla="*/ 4 h 14"/>
                <a:gd name="T2" fmla="*/ 3 w 4"/>
                <a:gd name="T3" fmla="*/ 4 h 14"/>
                <a:gd name="T4" fmla="*/ 3 w 4"/>
                <a:gd name="T5" fmla="*/ 4 h 14"/>
                <a:gd name="T6" fmla="*/ 3 w 4"/>
                <a:gd name="T7" fmla="*/ 4 h 14"/>
                <a:gd name="T8" fmla="*/ 3 w 4"/>
                <a:gd name="T9" fmla="*/ 4 h 14"/>
                <a:gd name="T10" fmla="*/ 3 w 4"/>
                <a:gd name="T11" fmla="*/ 1 h 14"/>
                <a:gd name="T12" fmla="*/ 3 w 4"/>
                <a:gd name="T13" fmla="*/ 0 h 14"/>
                <a:gd name="T14" fmla="*/ 3 w 4"/>
                <a:gd name="T15" fmla="*/ 0 h 14"/>
                <a:gd name="T16" fmla="*/ 2 w 4"/>
                <a:gd name="T17" fmla="*/ 0 h 14"/>
                <a:gd name="T18" fmla="*/ 1 w 4"/>
                <a:gd name="T19" fmla="*/ 0 h 14"/>
                <a:gd name="T20" fmla="*/ 1 w 4"/>
                <a:gd name="T21" fmla="*/ 1 h 14"/>
                <a:gd name="T22" fmla="*/ 1 w 4"/>
                <a:gd name="T23" fmla="*/ 1 h 14"/>
                <a:gd name="T24" fmla="*/ 1 w 4"/>
                <a:gd name="T25" fmla="*/ 4 h 14"/>
                <a:gd name="T26" fmla="*/ 1 w 4"/>
                <a:gd name="T27" fmla="*/ 4 h 14"/>
                <a:gd name="T28" fmla="*/ 1 w 4"/>
                <a:gd name="T29" fmla="*/ 4 h 14"/>
                <a:gd name="T30" fmla="*/ 0 w 4"/>
                <a:gd name="T31" fmla="*/ 6 h 14"/>
                <a:gd name="T32" fmla="*/ 0 w 4"/>
                <a:gd name="T33" fmla="*/ 13 h 14"/>
                <a:gd name="T34" fmla="*/ 2 w 4"/>
                <a:gd name="T35" fmla="*/ 14 h 14"/>
                <a:gd name="T36" fmla="*/ 2 w 4"/>
                <a:gd name="T37" fmla="*/ 14 h 14"/>
                <a:gd name="T38" fmla="*/ 2 w 4"/>
                <a:gd name="T39" fmla="*/ 14 h 14"/>
                <a:gd name="T40" fmla="*/ 4 w 4"/>
                <a:gd name="T41" fmla="*/ 13 h 14"/>
                <a:gd name="T42" fmla="*/ 4 w 4"/>
                <a:gd name="T43" fmla="*/ 6 h 14"/>
                <a:gd name="T44" fmla="*/ 3 w 4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4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8"/>
                    <a:pt x="4" y="6"/>
                  </a:cubicBezTo>
                  <a:cubicBezTo>
                    <a:pt x="4" y="5"/>
                    <a:pt x="4" y="4"/>
                    <a:pt x="3" y="4"/>
                  </a:cubicBez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0" name="Freeform 458"/>
            <p:cNvSpPr>
              <a:spLocks/>
            </p:cNvSpPr>
            <p:nvPr/>
          </p:nvSpPr>
          <p:spPr bwMode="auto">
            <a:xfrm>
              <a:off x="3050" y="2645"/>
              <a:ext cx="23" cy="80"/>
            </a:xfrm>
            <a:custGeom>
              <a:avLst/>
              <a:gdLst>
                <a:gd name="T0" fmla="*/ 3 w 4"/>
                <a:gd name="T1" fmla="*/ 4 h 14"/>
                <a:gd name="T2" fmla="*/ 3 w 4"/>
                <a:gd name="T3" fmla="*/ 4 h 14"/>
                <a:gd name="T4" fmla="*/ 3 w 4"/>
                <a:gd name="T5" fmla="*/ 4 h 14"/>
                <a:gd name="T6" fmla="*/ 3 w 4"/>
                <a:gd name="T7" fmla="*/ 4 h 14"/>
                <a:gd name="T8" fmla="*/ 3 w 4"/>
                <a:gd name="T9" fmla="*/ 4 h 14"/>
                <a:gd name="T10" fmla="*/ 3 w 4"/>
                <a:gd name="T11" fmla="*/ 1 h 14"/>
                <a:gd name="T12" fmla="*/ 3 w 4"/>
                <a:gd name="T13" fmla="*/ 0 h 14"/>
                <a:gd name="T14" fmla="*/ 3 w 4"/>
                <a:gd name="T15" fmla="*/ 0 h 14"/>
                <a:gd name="T16" fmla="*/ 2 w 4"/>
                <a:gd name="T17" fmla="*/ 0 h 14"/>
                <a:gd name="T18" fmla="*/ 1 w 4"/>
                <a:gd name="T19" fmla="*/ 0 h 14"/>
                <a:gd name="T20" fmla="*/ 1 w 4"/>
                <a:gd name="T21" fmla="*/ 1 h 14"/>
                <a:gd name="T22" fmla="*/ 1 w 4"/>
                <a:gd name="T23" fmla="*/ 1 h 14"/>
                <a:gd name="T24" fmla="*/ 1 w 4"/>
                <a:gd name="T25" fmla="*/ 4 h 14"/>
                <a:gd name="T26" fmla="*/ 1 w 4"/>
                <a:gd name="T27" fmla="*/ 4 h 14"/>
                <a:gd name="T28" fmla="*/ 1 w 4"/>
                <a:gd name="T29" fmla="*/ 4 h 14"/>
                <a:gd name="T30" fmla="*/ 0 w 4"/>
                <a:gd name="T31" fmla="*/ 6 h 14"/>
                <a:gd name="T32" fmla="*/ 0 w 4"/>
                <a:gd name="T33" fmla="*/ 13 h 14"/>
                <a:gd name="T34" fmla="*/ 2 w 4"/>
                <a:gd name="T35" fmla="*/ 14 h 14"/>
                <a:gd name="T36" fmla="*/ 2 w 4"/>
                <a:gd name="T37" fmla="*/ 14 h 14"/>
                <a:gd name="T38" fmla="*/ 2 w 4"/>
                <a:gd name="T39" fmla="*/ 14 h 14"/>
                <a:gd name="T40" fmla="*/ 4 w 4"/>
                <a:gd name="T41" fmla="*/ 13 h 14"/>
                <a:gd name="T42" fmla="*/ 4 w 4"/>
                <a:gd name="T43" fmla="*/ 6 h 14"/>
                <a:gd name="T44" fmla="*/ 3 w 4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4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4" y="14"/>
                    <a:pt x="4" y="13"/>
                  </a:cubicBezTo>
                  <a:cubicBezTo>
                    <a:pt x="4" y="13"/>
                    <a:pt x="4" y="8"/>
                    <a:pt x="4" y="6"/>
                  </a:cubicBezTo>
                  <a:cubicBezTo>
                    <a:pt x="4" y="5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E5E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1" name="Freeform 459"/>
            <p:cNvSpPr>
              <a:spLocks/>
            </p:cNvSpPr>
            <p:nvPr/>
          </p:nvSpPr>
          <p:spPr bwMode="auto">
            <a:xfrm>
              <a:off x="3004" y="2645"/>
              <a:ext cx="29" cy="80"/>
            </a:xfrm>
            <a:custGeom>
              <a:avLst/>
              <a:gdLst>
                <a:gd name="T0" fmla="*/ 4 w 5"/>
                <a:gd name="T1" fmla="*/ 4 h 14"/>
                <a:gd name="T2" fmla="*/ 4 w 5"/>
                <a:gd name="T3" fmla="*/ 4 h 14"/>
                <a:gd name="T4" fmla="*/ 4 w 5"/>
                <a:gd name="T5" fmla="*/ 4 h 14"/>
                <a:gd name="T6" fmla="*/ 4 w 5"/>
                <a:gd name="T7" fmla="*/ 4 h 14"/>
                <a:gd name="T8" fmla="*/ 3 w 5"/>
                <a:gd name="T9" fmla="*/ 4 h 14"/>
                <a:gd name="T10" fmla="*/ 3 w 5"/>
                <a:gd name="T11" fmla="*/ 1 h 14"/>
                <a:gd name="T12" fmla="*/ 4 w 5"/>
                <a:gd name="T13" fmla="*/ 0 h 14"/>
                <a:gd name="T14" fmla="*/ 4 w 5"/>
                <a:gd name="T15" fmla="*/ 0 h 14"/>
                <a:gd name="T16" fmla="*/ 2 w 5"/>
                <a:gd name="T17" fmla="*/ 0 h 14"/>
                <a:gd name="T18" fmla="*/ 1 w 5"/>
                <a:gd name="T19" fmla="*/ 0 h 14"/>
                <a:gd name="T20" fmla="*/ 1 w 5"/>
                <a:gd name="T21" fmla="*/ 1 h 14"/>
                <a:gd name="T22" fmla="*/ 2 w 5"/>
                <a:gd name="T23" fmla="*/ 1 h 14"/>
                <a:gd name="T24" fmla="*/ 2 w 5"/>
                <a:gd name="T25" fmla="*/ 4 h 14"/>
                <a:gd name="T26" fmla="*/ 1 w 5"/>
                <a:gd name="T27" fmla="*/ 4 h 14"/>
                <a:gd name="T28" fmla="*/ 1 w 5"/>
                <a:gd name="T29" fmla="*/ 4 h 14"/>
                <a:gd name="T30" fmla="*/ 0 w 5"/>
                <a:gd name="T31" fmla="*/ 6 h 14"/>
                <a:gd name="T32" fmla="*/ 0 w 5"/>
                <a:gd name="T33" fmla="*/ 13 h 14"/>
                <a:gd name="T34" fmla="*/ 2 w 5"/>
                <a:gd name="T35" fmla="*/ 14 h 14"/>
                <a:gd name="T36" fmla="*/ 2 w 5"/>
                <a:gd name="T37" fmla="*/ 14 h 14"/>
                <a:gd name="T38" fmla="*/ 3 w 5"/>
                <a:gd name="T39" fmla="*/ 14 h 14"/>
                <a:gd name="T40" fmla="*/ 5 w 5"/>
                <a:gd name="T41" fmla="*/ 13 h 14"/>
                <a:gd name="T42" fmla="*/ 5 w 5"/>
                <a:gd name="T43" fmla="*/ 6 h 14"/>
                <a:gd name="T44" fmla="*/ 4 w 5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1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5" y="13"/>
                    <a:pt x="5" y="8"/>
                    <a:pt x="5" y="6"/>
                  </a:cubicBezTo>
                  <a:cubicBezTo>
                    <a:pt x="5" y="5"/>
                    <a:pt x="4" y="4"/>
                    <a:pt x="4" y="4"/>
                  </a:cubicBezTo>
                  <a:close/>
                </a:path>
              </a:pathLst>
            </a:custGeom>
            <a:solidFill>
              <a:srgbClr val="E5E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2" name="Freeform 460"/>
            <p:cNvSpPr>
              <a:spLocks/>
            </p:cNvSpPr>
            <p:nvPr/>
          </p:nvSpPr>
          <p:spPr bwMode="auto">
            <a:xfrm>
              <a:off x="2964" y="2645"/>
              <a:ext cx="23" cy="80"/>
            </a:xfrm>
            <a:custGeom>
              <a:avLst/>
              <a:gdLst>
                <a:gd name="T0" fmla="*/ 3 w 4"/>
                <a:gd name="T1" fmla="*/ 4 h 14"/>
                <a:gd name="T2" fmla="*/ 3 w 4"/>
                <a:gd name="T3" fmla="*/ 4 h 14"/>
                <a:gd name="T4" fmla="*/ 3 w 4"/>
                <a:gd name="T5" fmla="*/ 4 h 14"/>
                <a:gd name="T6" fmla="*/ 3 w 4"/>
                <a:gd name="T7" fmla="*/ 4 h 14"/>
                <a:gd name="T8" fmla="*/ 3 w 4"/>
                <a:gd name="T9" fmla="*/ 4 h 14"/>
                <a:gd name="T10" fmla="*/ 3 w 4"/>
                <a:gd name="T11" fmla="*/ 1 h 14"/>
                <a:gd name="T12" fmla="*/ 3 w 4"/>
                <a:gd name="T13" fmla="*/ 0 h 14"/>
                <a:gd name="T14" fmla="*/ 3 w 4"/>
                <a:gd name="T15" fmla="*/ 0 h 14"/>
                <a:gd name="T16" fmla="*/ 2 w 4"/>
                <a:gd name="T17" fmla="*/ 0 h 14"/>
                <a:gd name="T18" fmla="*/ 1 w 4"/>
                <a:gd name="T19" fmla="*/ 0 h 14"/>
                <a:gd name="T20" fmla="*/ 1 w 4"/>
                <a:gd name="T21" fmla="*/ 1 h 14"/>
                <a:gd name="T22" fmla="*/ 1 w 4"/>
                <a:gd name="T23" fmla="*/ 1 h 14"/>
                <a:gd name="T24" fmla="*/ 1 w 4"/>
                <a:gd name="T25" fmla="*/ 4 h 14"/>
                <a:gd name="T26" fmla="*/ 1 w 4"/>
                <a:gd name="T27" fmla="*/ 4 h 14"/>
                <a:gd name="T28" fmla="*/ 1 w 4"/>
                <a:gd name="T29" fmla="*/ 4 h 14"/>
                <a:gd name="T30" fmla="*/ 0 w 4"/>
                <a:gd name="T31" fmla="*/ 6 h 14"/>
                <a:gd name="T32" fmla="*/ 0 w 4"/>
                <a:gd name="T33" fmla="*/ 13 h 14"/>
                <a:gd name="T34" fmla="*/ 2 w 4"/>
                <a:gd name="T35" fmla="*/ 14 h 14"/>
                <a:gd name="T36" fmla="*/ 2 w 4"/>
                <a:gd name="T37" fmla="*/ 14 h 14"/>
                <a:gd name="T38" fmla="*/ 2 w 4"/>
                <a:gd name="T39" fmla="*/ 14 h 14"/>
                <a:gd name="T40" fmla="*/ 4 w 4"/>
                <a:gd name="T41" fmla="*/ 13 h 14"/>
                <a:gd name="T42" fmla="*/ 4 w 4"/>
                <a:gd name="T43" fmla="*/ 6 h 14"/>
                <a:gd name="T44" fmla="*/ 3 w 4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4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4" y="14"/>
                    <a:pt x="4" y="13"/>
                  </a:cubicBezTo>
                  <a:cubicBezTo>
                    <a:pt x="4" y="13"/>
                    <a:pt x="4" y="8"/>
                    <a:pt x="4" y="6"/>
                  </a:cubicBezTo>
                  <a:cubicBezTo>
                    <a:pt x="4" y="5"/>
                    <a:pt x="4" y="4"/>
                    <a:pt x="3" y="4"/>
                  </a:cubicBezTo>
                  <a:close/>
                </a:path>
              </a:pathLst>
            </a:custGeom>
            <a:solidFill>
              <a:srgbClr val="F4C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3" name="Freeform 461"/>
            <p:cNvSpPr>
              <a:spLocks/>
            </p:cNvSpPr>
            <p:nvPr/>
          </p:nvSpPr>
          <p:spPr bwMode="auto">
            <a:xfrm>
              <a:off x="2919" y="2645"/>
              <a:ext cx="28" cy="80"/>
            </a:xfrm>
            <a:custGeom>
              <a:avLst/>
              <a:gdLst>
                <a:gd name="T0" fmla="*/ 4 w 5"/>
                <a:gd name="T1" fmla="*/ 4 h 14"/>
                <a:gd name="T2" fmla="*/ 4 w 5"/>
                <a:gd name="T3" fmla="*/ 4 h 14"/>
                <a:gd name="T4" fmla="*/ 4 w 5"/>
                <a:gd name="T5" fmla="*/ 4 h 14"/>
                <a:gd name="T6" fmla="*/ 4 w 5"/>
                <a:gd name="T7" fmla="*/ 4 h 14"/>
                <a:gd name="T8" fmla="*/ 4 w 5"/>
                <a:gd name="T9" fmla="*/ 4 h 14"/>
                <a:gd name="T10" fmla="*/ 4 w 5"/>
                <a:gd name="T11" fmla="*/ 1 h 14"/>
                <a:gd name="T12" fmla="*/ 4 w 5"/>
                <a:gd name="T13" fmla="*/ 0 h 14"/>
                <a:gd name="T14" fmla="*/ 4 w 5"/>
                <a:gd name="T15" fmla="*/ 0 h 14"/>
                <a:gd name="T16" fmla="*/ 3 w 5"/>
                <a:gd name="T17" fmla="*/ 0 h 14"/>
                <a:gd name="T18" fmla="*/ 2 w 5"/>
                <a:gd name="T19" fmla="*/ 0 h 14"/>
                <a:gd name="T20" fmla="*/ 2 w 5"/>
                <a:gd name="T21" fmla="*/ 1 h 14"/>
                <a:gd name="T22" fmla="*/ 2 w 5"/>
                <a:gd name="T23" fmla="*/ 1 h 14"/>
                <a:gd name="T24" fmla="*/ 2 w 5"/>
                <a:gd name="T25" fmla="*/ 4 h 14"/>
                <a:gd name="T26" fmla="*/ 2 w 5"/>
                <a:gd name="T27" fmla="*/ 4 h 14"/>
                <a:gd name="T28" fmla="*/ 2 w 5"/>
                <a:gd name="T29" fmla="*/ 4 h 14"/>
                <a:gd name="T30" fmla="*/ 0 w 5"/>
                <a:gd name="T31" fmla="*/ 6 h 14"/>
                <a:gd name="T32" fmla="*/ 0 w 5"/>
                <a:gd name="T33" fmla="*/ 13 h 14"/>
                <a:gd name="T34" fmla="*/ 3 w 5"/>
                <a:gd name="T35" fmla="*/ 14 h 14"/>
                <a:gd name="T36" fmla="*/ 3 w 5"/>
                <a:gd name="T37" fmla="*/ 14 h 14"/>
                <a:gd name="T38" fmla="*/ 3 w 5"/>
                <a:gd name="T39" fmla="*/ 14 h 14"/>
                <a:gd name="T40" fmla="*/ 5 w 5"/>
                <a:gd name="T41" fmla="*/ 13 h 14"/>
                <a:gd name="T42" fmla="*/ 5 w 5"/>
                <a:gd name="T43" fmla="*/ 6 h 14"/>
                <a:gd name="T44" fmla="*/ 4 w 5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1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5" y="13"/>
                    <a:pt x="5" y="8"/>
                    <a:pt x="5" y="6"/>
                  </a:cubicBezTo>
                  <a:cubicBezTo>
                    <a:pt x="5" y="5"/>
                    <a:pt x="4" y="4"/>
                    <a:pt x="4" y="4"/>
                  </a:cubicBezTo>
                  <a:close/>
                </a:path>
              </a:pathLst>
            </a:custGeom>
            <a:solidFill>
              <a:srgbClr val="E5E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4" name="Freeform 462"/>
            <p:cNvSpPr>
              <a:spLocks/>
            </p:cNvSpPr>
            <p:nvPr/>
          </p:nvSpPr>
          <p:spPr bwMode="auto">
            <a:xfrm>
              <a:off x="2879" y="2645"/>
              <a:ext cx="28" cy="80"/>
            </a:xfrm>
            <a:custGeom>
              <a:avLst/>
              <a:gdLst>
                <a:gd name="T0" fmla="*/ 4 w 5"/>
                <a:gd name="T1" fmla="*/ 4 h 14"/>
                <a:gd name="T2" fmla="*/ 4 w 5"/>
                <a:gd name="T3" fmla="*/ 4 h 14"/>
                <a:gd name="T4" fmla="*/ 3 w 5"/>
                <a:gd name="T5" fmla="*/ 4 h 14"/>
                <a:gd name="T6" fmla="*/ 3 w 5"/>
                <a:gd name="T7" fmla="*/ 4 h 14"/>
                <a:gd name="T8" fmla="*/ 3 w 5"/>
                <a:gd name="T9" fmla="*/ 4 h 14"/>
                <a:gd name="T10" fmla="*/ 3 w 5"/>
                <a:gd name="T11" fmla="*/ 1 h 14"/>
                <a:gd name="T12" fmla="*/ 3 w 5"/>
                <a:gd name="T13" fmla="*/ 0 h 14"/>
                <a:gd name="T14" fmla="*/ 3 w 5"/>
                <a:gd name="T15" fmla="*/ 0 h 14"/>
                <a:gd name="T16" fmla="*/ 2 w 5"/>
                <a:gd name="T17" fmla="*/ 0 h 14"/>
                <a:gd name="T18" fmla="*/ 1 w 5"/>
                <a:gd name="T19" fmla="*/ 0 h 14"/>
                <a:gd name="T20" fmla="*/ 1 w 5"/>
                <a:gd name="T21" fmla="*/ 1 h 14"/>
                <a:gd name="T22" fmla="*/ 2 w 5"/>
                <a:gd name="T23" fmla="*/ 1 h 14"/>
                <a:gd name="T24" fmla="*/ 2 w 5"/>
                <a:gd name="T25" fmla="*/ 4 h 14"/>
                <a:gd name="T26" fmla="*/ 1 w 5"/>
                <a:gd name="T27" fmla="*/ 4 h 14"/>
                <a:gd name="T28" fmla="*/ 1 w 5"/>
                <a:gd name="T29" fmla="*/ 4 h 14"/>
                <a:gd name="T30" fmla="*/ 0 w 5"/>
                <a:gd name="T31" fmla="*/ 6 h 14"/>
                <a:gd name="T32" fmla="*/ 0 w 5"/>
                <a:gd name="T33" fmla="*/ 13 h 14"/>
                <a:gd name="T34" fmla="*/ 2 w 5"/>
                <a:gd name="T35" fmla="*/ 14 h 14"/>
                <a:gd name="T36" fmla="*/ 2 w 5"/>
                <a:gd name="T37" fmla="*/ 14 h 14"/>
                <a:gd name="T38" fmla="*/ 2 w 5"/>
                <a:gd name="T39" fmla="*/ 14 h 14"/>
                <a:gd name="T40" fmla="*/ 5 w 5"/>
                <a:gd name="T41" fmla="*/ 13 h 14"/>
                <a:gd name="T42" fmla="*/ 5 w 5"/>
                <a:gd name="T43" fmla="*/ 6 h 14"/>
                <a:gd name="T44" fmla="*/ 4 w 5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1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5" y="13"/>
                    <a:pt x="5" y="8"/>
                    <a:pt x="5" y="6"/>
                  </a:cubicBezTo>
                  <a:cubicBezTo>
                    <a:pt x="5" y="5"/>
                    <a:pt x="4" y="4"/>
                    <a:pt x="4" y="4"/>
                  </a:cubicBez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5" name="Freeform 463"/>
            <p:cNvSpPr>
              <a:spLocks/>
            </p:cNvSpPr>
            <p:nvPr/>
          </p:nvSpPr>
          <p:spPr bwMode="auto">
            <a:xfrm>
              <a:off x="2839" y="2645"/>
              <a:ext cx="23" cy="80"/>
            </a:xfrm>
            <a:custGeom>
              <a:avLst/>
              <a:gdLst>
                <a:gd name="T0" fmla="*/ 3 w 4"/>
                <a:gd name="T1" fmla="*/ 4 h 14"/>
                <a:gd name="T2" fmla="*/ 3 w 4"/>
                <a:gd name="T3" fmla="*/ 4 h 14"/>
                <a:gd name="T4" fmla="*/ 3 w 4"/>
                <a:gd name="T5" fmla="*/ 4 h 14"/>
                <a:gd name="T6" fmla="*/ 3 w 4"/>
                <a:gd name="T7" fmla="*/ 4 h 14"/>
                <a:gd name="T8" fmla="*/ 3 w 4"/>
                <a:gd name="T9" fmla="*/ 4 h 14"/>
                <a:gd name="T10" fmla="*/ 3 w 4"/>
                <a:gd name="T11" fmla="*/ 1 h 14"/>
                <a:gd name="T12" fmla="*/ 3 w 4"/>
                <a:gd name="T13" fmla="*/ 0 h 14"/>
                <a:gd name="T14" fmla="*/ 3 w 4"/>
                <a:gd name="T15" fmla="*/ 0 h 14"/>
                <a:gd name="T16" fmla="*/ 2 w 4"/>
                <a:gd name="T17" fmla="*/ 0 h 14"/>
                <a:gd name="T18" fmla="*/ 1 w 4"/>
                <a:gd name="T19" fmla="*/ 0 h 14"/>
                <a:gd name="T20" fmla="*/ 1 w 4"/>
                <a:gd name="T21" fmla="*/ 1 h 14"/>
                <a:gd name="T22" fmla="*/ 1 w 4"/>
                <a:gd name="T23" fmla="*/ 1 h 14"/>
                <a:gd name="T24" fmla="*/ 1 w 4"/>
                <a:gd name="T25" fmla="*/ 4 h 14"/>
                <a:gd name="T26" fmla="*/ 1 w 4"/>
                <a:gd name="T27" fmla="*/ 4 h 14"/>
                <a:gd name="T28" fmla="*/ 1 w 4"/>
                <a:gd name="T29" fmla="*/ 4 h 14"/>
                <a:gd name="T30" fmla="*/ 0 w 4"/>
                <a:gd name="T31" fmla="*/ 6 h 14"/>
                <a:gd name="T32" fmla="*/ 0 w 4"/>
                <a:gd name="T33" fmla="*/ 13 h 14"/>
                <a:gd name="T34" fmla="*/ 2 w 4"/>
                <a:gd name="T35" fmla="*/ 14 h 14"/>
                <a:gd name="T36" fmla="*/ 2 w 4"/>
                <a:gd name="T37" fmla="*/ 14 h 14"/>
                <a:gd name="T38" fmla="*/ 2 w 4"/>
                <a:gd name="T39" fmla="*/ 14 h 14"/>
                <a:gd name="T40" fmla="*/ 4 w 4"/>
                <a:gd name="T41" fmla="*/ 13 h 14"/>
                <a:gd name="T42" fmla="*/ 4 w 4"/>
                <a:gd name="T43" fmla="*/ 6 h 14"/>
                <a:gd name="T44" fmla="*/ 3 w 4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4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4" y="14"/>
                    <a:pt x="4" y="13"/>
                  </a:cubicBezTo>
                  <a:cubicBezTo>
                    <a:pt x="4" y="13"/>
                    <a:pt x="4" y="8"/>
                    <a:pt x="4" y="6"/>
                  </a:cubicBezTo>
                  <a:cubicBezTo>
                    <a:pt x="4" y="5"/>
                    <a:pt x="4" y="4"/>
                    <a:pt x="3" y="4"/>
                  </a:cubicBez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6" name="Oval 464"/>
            <p:cNvSpPr>
              <a:spLocks noChangeArrowheads="1"/>
            </p:cNvSpPr>
            <p:nvPr/>
          </p:nvSpPr>
          <p:spPr bwMode="auto">
            <a:xfrm>
              <a:off x="2919" y="2520"/>
              <a:ext cx="108" cy="85"/>
            </a:xfrm>
            <a:prstGeom prst="ellipse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7" name="Oval 465"/>
            <p:cNvSpPr>
              <a:spLocks noChangeArrowheads="1"/>
            </p:cNvSpPr>
            <p:nvPr/>
          </p:nvSpPr>
          <p:spPr bwMode="auto">
            <a:xfrm>
              <a:off x="2919" y="2754"/>
              <a:ext cx="108" cy="85"/>
            </a:xfrm>
            <a:prstGeom prst="ellipse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8" name="Oval 466"/>
            <p:cNvSpPr>
              <a:spLocks noChangeArrowheads="1"/>
            </p:cNvSpPr>
            <p:nvPr/>
          </p:nvSpPr>
          <p:spPr bwMode="auto">
            <a:xfrm>
              <a:off x="2788" y="2776"/>
              <a:ext cx="79" cy="63"/>
            </a:xfrm>
            <a:prstGeom prst="ellipse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9" name="Oval 467"/>
            <p:cNvSpPr>
              <a:spLocks noChangeArrowheads="1"/>
            </p:cNvSpPr>
            <p:nvPr/>
          </p:nvSpPr>
          <p:spPr bwMode="auto">
            <a:xfrm>
              <a:off x="3084" y="2776"/>
              <a:ext cx="80" cy="63"/>
            </a:xfrm>
            <a:prstGeom prst="ellipse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0" name="Oval 468"/>
            <p:cNvSpPr>
              <a:spLocks noChangeArrowheads="1"/>
            </p:cNvSpPr>
            <p:nvPr/>
          </p:nvSpPr>
          <p:spPr bwMode="auto">
            <a:xfrm>
              <a:off x="3021" y="2788"/>
              <a:ext cx="63" cy="51"/>
            </a:xfrm>
            <a:prstGeom prst="ellipse">
              <a:avLst/>
            </a:pr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1" name="Oval 469"/>
            <p:cNvSpPr>
              <a:spLocks noChangeArrowheads="1"/>
            </p:cNvSpPr>
            <p:nvPr/>
          </p:nvSpPr>
          <p:spPr bwMode="auto">
            <a:xfrm>
              <a:off x="2862" y="2788"/>
              <a:ext cx="68" cy="51"/>
            </a:xfrm>
            <a:prstGeom prst="ellipse">
              <a:avLst/>
            </a:pr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2" name="Freeform 470"/>
            <p:cNvSpPr>
              <a:spLocks/>
            </p:cNvSpPr>
            <p:nvPr/>
          </p:nvSpPr>
          <p:spPr bwMode="auto">
            <a:xfrm>
              <a:off x="3734" y="2577"/>
              <a:ext cx="52" cy="74"/>
            </a:xfrm>
            <a:custGeom>
              <a:avLst/>
              <a:gdLst>
                <a:gd name="T0" fmla="*/ 0 w 9"/>
                <a:gd name="T1" fmla="*/ 0 h 13"/>
                <a:gd name="T2" fmla="*/ 9 w 9"/>
                <a:gd name="T3" fmla="*/ 8 h 13"/>
                <a:gd name="T4" fmla="*/ 0 w 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3">
                  <a:moveTo>
                    <a:pt x="0" y="0"/>
                  </a:moveTo>
                  <a:cubicBezTo>
                    <a:pt x="0" y="0"/>
                    <a:pt x="3" y="13"/>
                    <a:pt x="9" y="8"/>
                  </a:cubicBezTo>
                  <a:cubicBezTo>
                    <a:pt x="9" y="8"/>
                    <a:pt x="4" y="10"/>
                    <a:pt x="0" y="0"/>
                  </a:cubicBez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3" name="Freeform 471"/>
            <p:cNvSpPr>
              <a:spLocks/>
            </p:cNvSpPr>
            <p:nvPr/>
          </p:nvSpPr>
          <p:spPr bwMode="auto">
            <a:xfrm>
              <a:off x="3717" y="2560"/>
              <a:ext cx="34" cy="17"/>
            </a:xfrm>
            <a:custGeom>
              <a:avLst/>
              <a:gdLst>
                <a:gd name="T0" fmla="*/ 0 w 34"/>
                <a:gd name="T1" fmla="*/ 0 h 17"/>
                <a:gd name="T2" fmla="*/ 34 w 34"/>
                <a:gd name="T3" fmla="*/ 0 h 17"/>
                <a:gd name="T4" fmla="*/ 17 w 34"/>
                <a:gd name="T5" fmla="*/ 17 h 17"/>
                <a:gd name="T6" fmla="*/ 0 w 34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7">
                  <a:moveTo>
                    <a:pt x="0" y="0"/>
                  </a:moveTo>
                  <a:lnTo>
                    <a:pt x="34" y="0"/>
                  </a:lnTo>
                  <a:lnTo>
                    <a:pt x="17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4" name="Rectangle 472"/>
            <p:cNvSpPr>
              <a:spLocks noChangeArrowheads="1"/>
            </p:cNvSpPr>
            <p:nvPr/>
          </p:nvSpPr>
          <p:spPr bwMode="auto">
            <a:xfrm>
              <a:off x="3728" y="2497"/>
              <a:ext cx="6" cy="63"/>
            </a:xfrm>
            <a:prstGeom prst="rect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6" name="Freeform 474"/>
            <p:cNvSpPr>
              <a:spLocks/>
            </p:cNvSpPr>
            <p:nvPr/>
          </p:nvSpPr>
          <p:spPr bwMode="auto">
            <a:xfrm>
              <a:off x="3763" y="2560"/>
              <a:ext cx="40" cy="57"/>
            </a:xfrm>
            <a:custGeom>
              <a:avLst/>
              <a:gdLst>
                <a:gd name="T0" fmla="*/ 0 w 7"/>
                <a:gd name="T1" fmla="*/ 0 h 10"/>
                <a:gd name="T2" fmla="*/ 7 w 7"/>
                <a:gd name="T3" fmla="*/ 6 h 10"/>
                <a:gd name="T4" fmla="*/ 0 w 7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cubicBezTo>
                    <a:pt x="0" y="0"/>
                    <a:pt x="2" y="10"/>
                    <a:pt x="7" y="6"/>
                  </a:cubicBezTo>
                  <a:cubicBezTo>
                    <a:pt x="7" y="6"/>
                    <a:pt x="3" y="8"/>
                    <a:pt x="0" y="0"/>
                  </a:cubicBez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7" name="Freeform 475"/>
            <p:cNvSpPr>
              <a:spLocks/>
            </p:cNvSpPr>
            <p:nvPr/>
          </p:nvSpPr>
          <p:spPr bwMode="auto">
            <a:xfrm>
              <a:off x="3751" y="2548"/>
              <a:ext cx="23" cy="12"/>
            </a:xfrm>
            <a:custGeom>
              <a:avLst/>
              <a:gdLst>
                <a:gd name="T0" fmla="*/ 0 w 23"/>
                <a:gd name="T1" fmla="*/ 0 h 12"/>
                <a:gd name="T2" fmla="*/ 23 w 23"/>
                <a:gd name="T3" fmla="*/ 0 h 12"/>
                <a:gd name="T4" fmla="*/ 12 w 23"/>
                <a:gd name="T5" fmla="*/ 12 h 12"/>
                <a:gd name="T6" fmla="*/ 0 w 2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0" y="0"/>
                  </a:moveTo>
                  <a:lnTo>
                    <a:pt x="23" y="0"/>
                  </a:lnTo>
                  <a:lnTo>
                    <a:pt x="12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8" name="Rectangle 476"/>
            <p:cNvSpPr>
              <a:spLocks noChangeArrowheads="1"/>
            </p:cNvSpPr>
            <p:nvPr/>
          </p:nvSpPr>
          <p:spPr bwMode="auto">
            <a:xfrm>
              <a:off x="3757" y="2497"/>
              <a:ext cx="6" cy="51"/>
            </a:xfrm>
            <a:prstGeom prst="rect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0" name="Freeform 478"/>
            <p:cNvSpPr>
              <a:spLocks/>
            </p:cNvSpPr>
            <p:nvPr/>
          </p:nvSpPr>
          <p:spPr bwMode="auto">
            <a:xfrm>
              <a:off x="3803" y="2583"/>
              <a:ext cx="45" cy="22"/>
            </a:xfrm>
            <a:custGeom>
              <a:avLst/>
              <a:gdLst>
                <a:gd name="T0" fmla="*/ 22 w 45"/>
                <a:gd name="T1" fmla="*/ 0 h 22"/>
                <a:gd name="T2" fmla="*/ 0 w 45"/>
                <a:gd name="T3" fmla="*/ 0 h 22"/>
                <a:gd name="T4" fmla="*/ 11 w 45"/>
                <a:gd name="T5" fmla="*/ 22 h 22"/>
                <a:gd name="T6" fmla="*/ 22 w 45"/>
                <a:gd name="T7" fmla="*/ 22 h 22"/>
                <a:gd name="T8" fmla="*/ 34 w 45"/>
                <a:gd name="T9" fmla="*/ 22 h 22"/>
                <a:gd name="T10" fmla="*/ 45 w 45"/>
                <a:gd name="T11" fmla="*/ 0 h 22"/>
                <a:gd name="T12" fmla="*/ 22 w 45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22">
                  <a:moveTo>
                    <a:pt x="22" y="0"/>
                  </a:moveTo>
                  <a:lnTo>
                    <a:pt x="0" y="0"/>
                  </a:lnTo>
                  <a:lnTo>
                    <a:pt x="11" y="22"/>
                  </a:lnTo>
                  <a:lnTo>
                    <a:pt x="22" y="22"/>
                  </a:lnTo>
                  <a:lnTo>
                    <a:pt x="34" y="22"/>
                  </a:lnTo>
                  <a:lnTo>
                    <a:pt x="45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1" name="Freeform 479"/>
            <p:cNvSpPr>
              <a:spLocks/>
            </p:cNvSpPr>
            <p:nvPr/>
          </p:nvSpPr>
          <p:spPr bwMode="auto">
            <a:xfrm>
              <a:off x="3780" y="2605"/>
              <a:ext cx="91" cy="46"/>
            </a:xfrm>
            <a:custGeom>
              <a:avLst/>
              <a:gdLst>
                <a:gd name="T0" fmla="*/ 45 w 91"/>
                <a:gd name="T1" fmla="*/ 12 h 46"/>
                <a:gd name="T2" fmla="*/ 0 w 91"/>
                <a:gd name="T3" fmla="*/ 0 h 46"/>
                <a:gd name="T4" fmla="*/ 23 w 91"/>
                <a:gd name="T5" fmla="*/ 12 h 46"/>
                <a:gd name="T6" fmla="*/ 34 w 91"/>
                <a:gd name="T7" fmla="*/ 40 h 46"/>
                <a:gd name="T8" fmla="*/ 45 w 91"/>
                <a:gd name="T9" fmla="*/ 46 h 46"/>
                <a:gd name="T10" fmla="*/ 57 w 91"/>
                <a:gd name="T11" fmla="*/ 40 h 46"/>
                <a:gd name="T12" fmla="*/ 68 w 91"/>
                <a:gd name="T13" fmla="*/ 12 h 46"/>
                <a:gd name="T14" fmla="*/ 91 w 91"/>
                <a:gd name="T15" fmla="*/ 0 h 46"/>
                <a:gd name="T16" fmla="*/ 45 w 91"/>
                <a:gd name="T17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46">
                  <a:moveTo>
                    <a:pt x="45" y="12"/>
                  </a:moveTo>
                  <a:lnTo>
                    <a:pt x="0" y="0"/>
                  </a:lnTo>
                  <a:lnTo>
                    <a:pt x="23" y="12"/>
                  </a:lnTo>
                  <a:lnTo>
                    <a:pt x="34" y="40"/>
                  </a:lnTo>
                  <a:lnTo>
                    <a:pt x="45" y="46"/>
                  </a:lnTo>
                  <a:lnTo>
                    <a:pt x="57" y="40"/>
                  </a:lnTo>
                  <a:lnTo>
                    <a:pt x="68" y="12"/>
                  </a:lnTo>
                  <a:lnTo>
                    <a:pt x="91" y="0"/>
                  </a:lnTo>
                  <a:lnTo>
                    <a:pt x="45" y="12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2" name="Freeform 480"/>
            <p:cNvSpPr>
              <a:spLocks/>
            </p:cNvSpPr>
            <p:nvPr/>
          </p:nvSpPr>
          <p:spPr bwMode="auto">
            <a:xfrm>
              <a:off x="3865" y="2577"/>
              <a:ext cx="52" cy="74"/>
            </a:xfrm>
            <a:custGeom>
              <a:avLst/>
              <a:gdLst>
                <a:gd name="T0" fmla="*/ 9 w 9"/>
                <a:gd name="T1" fmla="*/ 0 h 13"/>
                <a:gd name="T2" fmla="*/ 0 w 9"/>
                <a:gd name="T3" fmla="*/ 8 h 13"/>
                <a:gd name="T4" fmla="*/ 9 w 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3">
                  <a:moveTo>
                    <a:pt x="9" y="0"/>
                  </a:moveTo>
                  <a:cubicBezTo>
                    <a:pt x="9" y="0"/>
                    <a:pt x="6" y="13"/>
                    <a:pt x="0" y="8"/>
                  </a:cubicBezTo>
                  <a:cubicBezTo>
                    <a:pt x="0" y="8"/>
                    <a:pt x="5" y="10"/>
                    <a:pt x="9" y="0"/>
                  </a:cubicBez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3" name="Freeform 481"/>
            <p:cNvSpPr>
              <a:spLocks/>
            </p:cNvSpPr>
            <p:nvPr/>
          </p:nvSpPr>
          <p:spPr bwMode="auto">
            <a:xfrm>
              <a:off x="3900" y="2560"/>
              <a:ext cx="34" cy="17"/>
            </a:xfrm>
            <a:custGeom>
              <a:avLst/>
              <a:gdLst>
                <a:gd name="T0" fmla="*/ 34 w 34"/>
                <a:gd name="T1" fmla="*/ 0 h 17"/>
                <a:gd name="T2" fmla="*/ 0 w 34"/>
                <a:gd name="T3" fmla="*/ 0 h 17"/>
                <a:gd name="T4" fmla="*/ 17 w 34"/>
                <a:gd name="T5" fmla="*/ 17 h 17"/>
                <a:gd name="T6" fmla="*/ 34 w 34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7">
                  <a:moveTo>
                    <a:pt x="34" y="0"/>
                  </a:moveTo>
                  <a:lnTo>
                    <a:pt x="0" y="0"/>
                  </a:lnTo>
                  <a:lnTo>
                    <a:pt x="17" y="1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4" name="Rectangle 482"/>
            <p:cNvSpPr>
              <a:spLocks noChangeArrowheads="1"/>
            </p:cNvSpPr>
            <p:nvPr/>
          </p:nvSpPr>
          <p:spPr bwMode="auto">
            <a:xfrm>
              <a:off x="3911" y="2497"/>
              <a:ext cx="11" cy="63"/>
            </a:xfrm>
            <a:prstGeom prst="rect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6" name="Freeform 484"/>
            <p:cNvSpPr>
              <a:spLocks/>
            </p:cNvSpPr>
            <p:nvPr/>
          </p:nvSpPr>
          <p:spPr bwMode="auto">
            <a:xfrm>
              <a:off x="3848" y="2560"/>
              <a:ext cx="40" cy="57"/>
            </a:xfrm>
            <a:custGeom>
              <a:avLst/>
              <a:gdLst>
                <a:gd name="T0" fmla="*/ 7 w 7"/>
                <a:gd name="T1" fmla="*/ 0 h 10"/>
                <a:gd name="T2" fmla="*/ 0 w 7"/>
                <a:gd name="T3" fmla="*/ 6 h 10"/>
                <a:gd name="T4" fmla="*/ 7 w 7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0">
                  <a:moveTo>
                    <a:pt x="7" y="0"/>
                  </a:moveTo>
                  <a:cubicBezTo>
                    <a:pt x="7" y="0"/>
                    <a:pt x="5" y="10"/>
                    <a:pt x="0" y="6"/>
                  </a:cubicBezTo>
                  <a:cubicBezTo>
                    <a:pt x="0" y="6"/>
                    <a:pt x="4" y="8"/>
                    <a:pt x="7" y="0"/>
                  </a:cubicBez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7" name="Freeform 485"/>
            <p:cNvSpPr>
              <a:spLocks/>
            </p:cNvSpPr>
            <p:nvPr/>
          </p:nvSpPr>
          <p:spPr bwMode="auto">
            <a:xfrm>
              <a:off x="3877" y="2548"/>
              <a:ext cx="23" cy="12"/>
            </a:xfrm>
            <a:custGeom>
              <a:avLst/>
              <a:gdLst>
                <a:gd name="T0" fmla="*/ 23 w 23"/>
                <a:gd name="T1" fmla="*/ 0 h 12"/>
                <a:gd name="T2" fmla="*/ 0 w 23"/>
                <a:gd name="T3" fmla="*/ 0 h 12"/>
                <a:gd name="T4" fmla="*/ 11 w 23"/>
                <a:gd name="T5" fmla="*/ 12 h 12"/>
                <a:gd name="T6" fmla="*/ 23 w 2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23" y="0"/>
                  </a:moveTo>
                  <a:lnTo>
                    <a:pt x="0" y="0"/>
                  </a:lnTo>
                  <a:lnTo>
                    <a:pt x="11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8" name="Rectangle 486"/>
            <p:cNvSpPr>
              <a:spLocks noChangeArrowheads="1"/>
            </p:cNvSpPr>
            <p:nvPr/>
          </p:nvSpPr>
          <p:spPr bwMode="auto">
            <a:xfrm>
              <a:off x="3882" y="2497"/>
              <a:ext cx="12" cy="51"/>
            </a:xfrm>
            <a:prstGeom prst="rect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0" name="Freeform 488"/>
            <p:cNvSpPr>
              <a:spLocks/>
            </p:cNvSpPr>
            <p:nvPr/>
          </p:nvSpPr>
          <p:spPr bwMode="auto">
            <a:xfrm>
              <a:off x="3791" y="2429"/>
              <a:ext cx="34" cy="154"/>
            </a:xfrm>
            <a:custGeom>
              <a:avLst/>
              <a:gdLst>
                <a:gd name="T0" fmla="*/ 34 w 34"/>
                <a:gd name="T1" fmla="*/ 0 h 154"/>
                <a:gd name="T2" fmla="*/ 0 w 34"/>
                <a:gd name="T3" fmla="*/ 85 h 154"/>
                <a:gd name="T4" fmla="*/ 34 w 34"/>
                <a:gd name="T5" fmla="*/ 154 h 154"/>
                <a:gd name="T6" fmla="*/ 12 w 34"/>
                <a:gd name="T7" fmla="*/ 85 h 154"/>
                <a:gd name="T8" fmla="*/ 34 w 34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54">
                  <a:moveTo>
                    <a:pt x="34" y="0"/>
                  </a:moveTo>
                  <a:lnTo>
                    <a:pt x="0" y="85"/>
                  </a:lnTo>
                  <a:lnTo>
                    <a:pt x="34" y="154"/>
                  </a:lnTo>
                  <a:lnTo>
                    <a:pt x="12" y="85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1" name="Freeform 489"/>
            <p:cNvSpPr>
              <a:spLocks/>
            </p:cNvSpPr>
            <p:nvPr/>
          </p:nvSpPr>
          <p:spPr bwMode="auto">
            <a:xfrm>
              <a:off x="3808" y="2429"/>
              <a:ext cx="29" cy="154"/>
            </a:xfrm>
            <a:custGeom>
              <a:avLst/>
              <a:gdLst>
                <a:gd name="T0" fmla="*/ 17 w 29"/>
                <a:gd name="T1" fmla="*/ 0 h 154"/>
                <a:gd name="T2" fmla="*/ 0 w 29"/>
                <a:gd name="T3" fmla="*/ 85 h 154"/>
                <a:gd name="T4" fmla="*/ 17 w 29"/>
                <a:gd name="T5" fmla="*/ 154 h 154"/>
                <a:gd name="T6" fmla="*/ 29 w 29"/>
                <a:gd name="T7" fmla="*/ 85 h 154"/>
                <a:gd name="T8" fmla="*/ 17 w 29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4">
                  <a:moveTo>
                    <a:pt x="17" y="0"/>
                  </a:moveTo>
                  <a:lnTo>
                    <a:pt x="0" y="85"/>
                  </a:lnTo>
                  <a:lnTo>
                    <a:pt x="17" y="154"/>
                  </a:lnTo>
                  <a:lnTo>
                    <a:pt x="29" y="8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2" name="Freeform 490"/>
            <p:cNvSpPr>
              <a:spLocks/>
            </p:cNvSpPr>
            <p:nvPr/>
          </p:nvSpPr>
          <p:spPr bwMode="auto">
            <a:xfrm>
              <a:off x="3825" y="2429"/>
              <a:ext cx="35" cy="154"/>
            </a:xfrm>
            <a:custGeom>
              <a:avLst/>
              <a:gdLst>
                <a:gd name="T0" fmla="*/ 0 w 35"/>
                <a:gd name="T1" fmla="*/ 0 h 154"/>
                <a:gd name="T2" fmla="*/ 18 w 35"/>
                <a:gd name="T3" fmla="*/ 85 h 154"/>
                <a:gd name="T4" fmla="*/ 0 w 35"/>
                <a:gd name="T5" fmla="*/ 154 h 154"/>
                <a:gd name="T6" fmla="*/ 35 w 35"/>
                <a:gd name="T7" fmla="*/ 85 h 154"/>
                <a:gd name="T8" fmla="*/ 0 w 35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54">
                  <a:moveTo>
                    <a:pt x="0" y="0"/>
                  </a:moveTo>
                  <a:lnTo>
                    <a:pt x="18" y="85"/>
                  </a:lnTo>
                  <a:lnTo>
                    <a:pt x="0" y="154"/>
                  </a:lnTo>
                  <a:lnTo>
                    <a:pt x="35" y="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3" name="Freeform 491"/>
            <p:cNvSpPr>
              <a:spLocks/>
            </p:cNvSpPr>
            <p:nvPr/>
          </p:nvSpPr>
          <p:spPr bwMode="auto">
            <a:xfrm>
              <a:off x="3820" y="2657"/>
              <a:ext cx="11" cy="17"/>
            </a:xfrm>
            <a:custGeom>
              <a:avLst/>
              <a:gdLst>
                <a:gd name="T0" fmla="*/ 0 w 11"/>
                <a:gd name="T1" fmla="*/ 0 h 17"/>
                <a:gd name="T2" fmla="*/ 11 w 11"/>
                <a:gd name="T3" fmla="*/ 0 h 17"/>
                <a:gd name="T4" fmla="*/ 5 w 11"/>
                <a:gd name="T5" fmla="*/ 17 h 17"/>
                <a:gd name="T6" fmla="*/ 0 w 11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7">
                  <a:moveTo>
                    <a:pt x="0" y="0"/>
                  </a:moveTo>
                  <a:lnTo>
                    <a:pt x="11" y="0"/>
                  </a:lnTo>
                  <a:lnTo>
                    <a:pt x="5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4" name="Freeform 492"/>
            <p:cNvSpPr>
              <a:spLocks/>
            </p:cNvSpPr>
            <p:nvPr/>
          </p:nvSpPr>
          <p:spPr bwMode="auto">
            <a:xfrm>
              <a:off x="2776" y="1346"/>
              <a:ext cx="34" cy="103"/>
            </a:xfrm>
            <a:custGeom>
              <a:avLst/>
              <a:gdLst>
                <a:gd name="T0" fmla="*/ 6 w 6"/>
                <a:gd name="T1" fmla="*/ 3 h 18"/>
                <a:gd name="T2" fmla="*/ 3 w 6"/>
                <a:gd name="T3" fmla="*/ 0 h 18"/>
                <a:gd name="T4" fmla="*/ 0 w 6"/>
                <a:gd name="T5" fmla="*/ 3 h 18"/>
                <a:gd name="T6" fmla="*/ 1 w 6"/>
                <a:gd name="T7" fmla="*/ 6 h 18"/>
                <a:gd name="T8" fmla="*/ 1 w 6"/>
                <a:gd name="T9" fmla="*/ 18 h 18"/>
                <a:gd name="T10" fmla="*/ 4 w 6"/>
                <a:gd name="T11" fmla="*/ 18 h 18"/>
                <a:gd name="T12" fmla="*/ 4 w 6"/>
                <a:gd name="T13" fmla="*/ 6 h 18"/>
                <a:gd name="T14" fmla="*/ 6 w 6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6" y="4"/>
                    <a:pt x="6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5" name="Freeform 493"/>
            <p:cNvSpPr>
              <a:spLocks/>
            </p:cNvSpPr>
            <p:nvPr/>
          </p:nvSpPr>
          <p:spPr bwMode="auto">
            <a:xfrm>
              <a:off x="2976" y="1346"/>
              <a:ext cx="40" cy="103"/>
            </a:xfrm>
            <a:custGeom>
              <a:avLst/>
              <a:gdLst>
                <a:gd name="T0" fmla="*/ 7 w 7"/>
                <a:gd name="T1" fmla="*/ 3 h 18"/>
                <a:gd name="T2" fmla="*/ 3 w 7"/>
                <a:gd name="T3" fmla="*/ 0 h 18"/>
                <a:gd name="T4" fmla="*/ 0 w 7"/>
                <a:gd name="T5" fmla="*/ 3 h 18"/>
                <a:gd name="T6" fmla="*/ 2 w 7"/>
                <a:gd name="T7" fmla="*/ 6 h 18"/>
                <a:gd name="T8" fmla="*/ 2 w 7"/>
                <a:gd name="T9" fmla="*/ 18 h 18"/>
                <a:gd name="T10" fmla="*/ 5 w 7"/>
                <a:gd name="T11" fmla="*/ 18 h 18"/>
                <a:gd name="T12" fmla="*/ 5 w 7"/>
                <a:gd name="T13" fmla="*/ 6 h 18"/>
                <a:gd name="T14" fmla="*/ 7 w 7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7" y="3"/>
                  </a:moveTo>
                  <a:cubicBezTo>
                    <a:pt x="7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7" y="4"/>
                    <a:pt x="7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6" name="Freeform 494"/>
            <p:cNvSpPr>
              <a:spLocks/>
            </p:cNvSpPr>
            <p:nvPr/>
          </p:nvSpPr>
          <p:spPr bwMode="auto">
            <a:xfrm>
              <a:off x="3010" y="1403"/>
              <a:ext cx="51" cy="148"/>
            </a:xfrm>
            <a:custGeom>
              <a:avLst/>
              <a:gdLst>
                <a:gd name="T0" fmla="*/ 9 w 9"/>
                <a:gd name="T1" fmla="*/ 4 h 26"/>
                <a:gd name="T2" fmla="*/ 5 w 9"/>
                <a:gd name="T3" fmla="*/ 0 h 26"/>
                <a:gd name="T4" fmla="*/ 0 w 9"/>
                <a:gd name="T5" fmla="*/ 4 h 26"/>
                <a:gd name="T6" fmla="*/ 3 w 9"/>
                <a:gd name="T7" fmla="*/ 8 h 26"/>
                <a:gd name="T8" fmla="*/ 3 w 9"/>
                <a:gd name="T9" fmla="*/ 26 h 26"/>
                <a:gd name="T10" fmla="*/ 7 w 9"/>
                <a:gd name="T11" fmla="*/ 26 h 26"/>
                <a:gd name="T12" fmla="*/ 7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7" name="Freeform 495"/>
            <p:cNvSpPr>
              <a:spLocks/>
            </p:cNvSpPr>
            <p:nvPr/>
          </p:nvSpPr>
          <p:spPr bwMode="auto">
            <a:xfrm>
              <a:off x="3107" y="1403"/>
              <a:ext cx="51" cy="148"/>
            </a:xfrm>
            <a:custGeom>
              <a:avLst/>
              <a:gdLst>
                <a:gd name="T0" fmla="*/ 9 w 9"/>
                <a:gd name="T1" fmla="*/ 4 h 26"/>
                <a:gd name="T2" fmla="*/ 5 w 9"/>
                <a:gd name="T3" fmla="*/ 0 h 26"/>
                <a:gd name="T4" fmla="*/ 0 w 9"/>
                <a:gd name="T5" fmla="*/ 4 h 26"/>
                <a:gd name="T6" fmla="*/ 3 w 9"/>
                <a:gd name="T7" fmla="*/ 8 h 26"/>
                <a:gd name="T8" fmla="*/ 3 w 9"/>
                <a:gd name="T9" fmla="*/ 26 h 26"/>
                <a:gd name="T10" fmla="*/ 7 w 9"/>
                <a:gd name="T11" fmla="*/ 26 h 26"/>
                <a:gd name="T12" fmla="*/ 7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8" name="Freeform 496"/>
            <p:cNvSpPr>
              <a:spLocks/>
            </p:cNvSpPr>
            <p:nvPr/>
          </p:nvSpPr>
          <p:spPr bwMode="auto">
            <a:xfrm>
              <a:off x="3392" y="1403"/>
              <a:ext cx="51" cy="148"/>
            </a:xfrm>
            <a:custGeom>
              <a:avLst/>
              <a:gdLst>
                <a:gd name="T0" fmla="*/ 9 w 9"/>
                <a:gd name="T1" fmla="*/ 4 h 26"/>
                <a:gd name="T2" fmla="*/ 5 w 9"/>
                <a:gd name="T3" fmla="*/ 0 h 26"/>
                <a:gd name="T4" fmla="*/ 0 w 9"/>
                <a:gd name="T5" fmla="*/ 4 h 26"/>
                <a:gd name="T6" fmla="*/ 3 w 9"/>
                <a:gd name="T7" fmla="*/ 8 h 26"/>
                <a:gd name="T8" fmla="*/ 3 w 9"/>
                <a:gd name="T9" fmla="*/ 26 h 26"/>
                <a:gd name="T10" fmla="*/ 7 w 9"/>
                <a:gd name="T11" fmla="*/ 26 h 26"/>
                <a:gd name="T12" fmla="*/ 7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9" name="Freeform 497"/>
            <p:cNvSpPr>
              <a:spLocks/>
            </p:cNvSpPr>
            <p:nvPr/>
          </p:nvSpPr>
          <p:spPr bwMode="auto">
            <a:xfrm>
              <a:off x="4208" y="1403"/>
              <a:ext cx="51" cy="148"/>
            </a:xfrm>
            <a:custGeom>
              <a:avLst/>
              <a:gdLst>
                <a:gd name="T0" fmla="*/ 9 w 9"/>
                <a:gd name="T1" fmla="*/ 4 h 26"/>
                <a:gd name="T2" fmla="*/ 5 w 9"/>
                <a:gd name="T3" fmla="*/ 0 h 26"/>
                <a:gd name="T4" fmla="*/ 0 w 9"/>
                <a:gd name="T5" fmla="*/ 4 h 26"/>
                <a:gd name="T6" fmla="*/ 3 w 9"/>
                <a:gd name="T7" fmla="*/ 8 h 26"/>
                <a:gd name="T8" fmla="*/ 3 w 9"/>
                <a:gd name="T9" fmla="*/ 26 h 26"/>
                <a:gd name="T10" fmla="*/ 7 w 9"/>
                <a:gd name="T11" fmla="*/ 26 h 26"/>
                <a:gd name="T12" fmla="*/ 7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0" name="Freeform 498"/>
            <p:cNvSpPr>
              <a:spLocks/>
            </p:cNvSpPr>
            <p:nvPr/>
          </p:nvSpPr>
          <p:spPr bwMode="auto">
            <a:xfrm>
              <a:off x="4487" y="1403"/>
              <a:ext cx="51" cy="148"/>
            </a:xfrm>
            <a:custGeom>
              <a:avLst/>
              <a:gdLst>
                <a:gd name="T0" fmla="*/ 9 w 9"/>
                <a:gd name="T1" fmla="*/ 4 h 26"/>
                <a:gd name="T2" fmla="*/ 4 w 9"/>
                <a:gd name="T3" fmla="*/ 0 h 26"/>
                <a:gd name="T4" fmla="*/ 0 w 9"/>
                <a:gd name="T5" fmla="*/ 4 h 26"/>
                <a:gd name="T6" fmla="*/ 2 w 9"/>
                <a:gd name="T7" fmla="*/ 8 h 26"/>
                <a:gd name="T8" fmla="*/ 2 w 9"/>
                <a:gd name="T9" fmla="*/ 26 h 26"/>
                <a:gd name="T10" fmla="*/ 6 w 9"/>
                <a:gd name="T11" fmla="*/ 26 h 26"/>
                <a:gd name="T12" fmla="*/ 6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1" name="Freeform 499"/>
            <p:cNvSpPr>
              <a:spLocks/>
            </p:cNvSpPr>
            <p:nvPr/>
          </p:nvSpPr>
          <p:spPr bwMode="auto">
            <a:xfrm>
              <a:off x="4898" y="1403"/>
              <a:ext cx="51" cy="148"/>
            </a:xfrm>
            <a:custGeom>
              <a:avLst/>
              <a:gdLst>
                <a:gd name="T0" fmla="*/ 9 w 9"/>
                <a:gd name="T1" fmla="*/ 4 h 26"/>
                <a:gd name="T2" fmla="*/ 4 w 9"/>
                <a:gd name="T3" fmla="*/ 0 h 26"/>
                <a:gd name="T4" fmla="*/ 0 w 9"/>
                <a:gd name="T5" fmla="*/ 4 h 26"/>
                <a:gd name="T6" fmla="*/ 2 w 9"/>
                <a:gd name="T7" fmla="*/ 8 h 26"/>
                <a:gd name="T8" fmla="*/ 2 w 9"/>
                <a:gd name="T9" fmla="*/ 26 h 26"/>
                <a:gd name="T10" fmla="*/ 6 w 9"/>
                <a:gd name="T11" fmla="*/ 26 h 26"/>
                <a:gd name="T12" fmla="*/ 6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2" name="Freeform 500"/>
            <p:cNvSpPr>
              <a:spLocks/>
            </p:cNvSpPr>
            <p:nvPr/>
          </p:nvSpPr>
          <p:spPr bwMode="auto">
            <a:xfrm>
              <a:off x="4612" y="1403"/>
              <a:ext cx="52" cy="148"/>
            </a:xfrm>
            <a:custGeom>
              <a:avLst/>
              <a:gdLst>
                <a:gd name="T0" fmla="*/ 9 w 9"/>
                <a:gd name="T1" fmla="*/ 4 h 26"/>
                <a:gd name="T2" fmla="*/ 4 w 9"/>
                <a:gd name="T3" fmla="*/ 0 h 26"/>
                <a:gd name="T4" fmla="*/ 0 w 9"/>
                <a:gd name="T5" fmla="*/ 4 h 26"/>
                <a:gd name="T6" fmla="*/ 2 w 9"/>
                <a:gd name="T7" fmla="*/ 8 h 26"/>
                <a:gd name="T8" fmla="*/ 2 w 9"/>
                <a:gd name="T9" fmla="*/ 26 h 26"/>
                <a:gd name="T10" fmla="*/ 6 w 9"/>
                <a:gd name="T11" fmla="*/ 26 h 26"/>
                <a:gd name="T12" fmla="*/ 6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3" name="Freeform 501"/>
            <p:cNvSpPr>
              <a:spLocks/>
            </p:cNvSpPr>
            <p:nvPr/>
          </p:nvSpPr>
          <p:spPr bwMode="auto">
            <a:xfrm>
              <a:off x="2730" y="1403"/>
              <a:ext cx="52" cy="148"/>
            </a:xfrm>
            <a:custGeom>
              <a:avLst/>
              <a:gdLst>
                <a:gd name="T0" fmla="*/ 9 w 9"/>
                <a:gd name="T1" fmla="*/ 4 h 26"/>
                <a:gd name="T2" fmla="*/ 4 w 9"/>
                <a:gd name="T3" fmla="*/ 0 h 26"/>
                <a:gd name="T4" fmla="*/ 0 w 9"/>
                <a:gd name="T5" fmla="*/ 4 h 26"/>
                <a:gd name="T6" fmla="*/ 2 w 9"/>
                <a:gd name="T7" fmla="*/ 8 h 26"/>
                <a:gd name="T8" fmla="*/ 2 w 9"/>
                <a:gd name="T9" fmla="*/ 26 h 26"/>
                <a:gd name="T10" fmla="*/ 6 w 9"/>
                <a:gd name="T11" fmla="*/ 26 h 26"/>
                <a:gd name="T12" fmla="*/ 6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4" name="Freeform 502"/>
            <p:cNvSpPr>
              <a:spLocks/>
            </p:cNvSpPr>
            <p:nvPr/>
          </p:nvSpPr>
          <p:spPr bwMode="auto">
            <a:xfrm>
              <a:off x="3158" y="1346"/>
              <a:ext cx="34" cy="103"/>
            </a:xfrm>
            <a:custGeom>
              <a:avLst/>
              <a:gdLst>
                <a:gd name="T0" fmla="*/ 6 w 6"/>
                <a:gd name="T1" fmla="*/ 3 h 18"/>
                <a:gd name="T2" fmla="*/ 3 w 6"/>
                <a:gd name="T3" fmla="*/ 0 h 18"/>
                <a:gd name="T4" fmla="*/ 0 w 6"/>
                <a:gd name="T5" fmla="*/ 3 h 18"/>
                <a:gd name="T6" fmla="*/ 2 w 6"/>
                <a:gd name="T7" fmla="*/ 6 h 18"/>
                <a:gd name="T8" fmla="*/ 2 w 6"/>
                <a:gd name="T9" fmla="*/ 18 h 18"/>
                <a:gd name="T10" fmla="*/ 4 w 6"/>
                <a:gd name="T11" fmla="*/ 18 h 18"/>
                <a:gd name="T12" fmla="*/ 4 w 6"/>
                <a:gd name="T13" fmla="*/ 6 h 18"/>
                <a:gd name="T14" fmla="*/ 6 w 6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6" y="4"/>
                    <a:pt x="6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5" name="Freeform 503"/>
            <p:cNvSpPr>
              <a:spLocks/>
            </p:cNvSpPr>
            <p:nvPr/>
          </p:nvSpPr>
          <p:spPr bwMode="auto">
            <a:xfrm>
              <a:off x="4259" y="1346"/>
              <a:ext cx="34" cy="103"/>
            </a:xfrm>
            <a:custGeom>
              <a:avLst/>
              <a:gdLst>
                <a:gd name="T0" fmla="*/ 6 w 6"/>
                <a:gd name="T1" fmla="*/ 3 h 18"/>
                <a:gd name="T2" fmla="*/ 3 w 6"/>
                <a:gd name="T3" fmla="*/ 0 h 18"/>
                <a:gd name="T4" fmla="*/ 0 w 6"/>
                <a:gd name="T5" fmla="*/ 3 h 18"/>
                <a:gd name="T6" fmla="*/ 1 w 6"/>
                <a:gd name="T7" fmla="*/ 6 h 18"/>
                <a:gd name="T8" fmla="*/ 1 w 6"/>
                <a:gd name="T9" fmla="*/ 18 h 18"/>
                <a:gd name="T10" fmla="*/ 4 w 6"/>
                <a:gd name="T11" fmla="*/ 18 h 18"/>
                <a:gd name="T12" fmla="*/ 4 w 6"/>
                <a:gd name="T13" fmla="*/ 6 h 18"/>
                <a:gd name="T14" fmla="*/ 6 w 6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6" y="4"/>
                    <a:pt x="6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6" name="Freeform 504"/>
            <p:cNvSpPr>
              <a:spLocks/>
            </p:cNvSpPr>
            <p:nvPr/>
          </p:nvSpPr>
          <p:spPr bwMode="auto">
            <a:xfrm>
              <a:off x="4458" y="1346"/>
              <a:ext cx="40" cy="103"/>
            </a:xfrm>
            <a:custGeom>
              <a:avLst/>
              <a:gdLst>
                <a:gd name="T0" fmla="*/ 7 w 7"/>
                <a:gd name="T1" fmla="*/ 3 h 18"/>
                <a:gd name="T2" fmla="*/ 3 w 7"/>
                <a:gd name="T3" fmla="*/ 0 h 18"/>
                <a:gd name="T4" fmla="*/ 0 w 7"/>
                <a:gd name="T5" fmla="*/ 3 h 18"/>
                <a:gd name="T6" fmla="*/ 2 w 7"/>
                <a:gd name="T7" fmla="*/ 6 h 18"/>
                <a:gd name="T8" fmla="*/ 2 w 7"/>
                <a:gd name="T9" fmla="*/ 18 h 18"/>
                <a:gd name="T10" fmla="*/ 5 w 7"/>
                <a:gd name="T11" fmla="*/ 18 h 18"/>
                <a:gd name="T12" fmla="*/ 5 w 7"/>
                <a:gd name="T13" fmla="*/ 6 h 18"/>
                <a:gd name="T14" fmla="*/ 7 w 7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7" y="3"/>
                  </a:moveTo>
                  <a:cubicBezTo>
                    <a:pt x="7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7" y="4"/>
                    <a:pt x="7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7" name="Freeform 505"/>
            <p:cNvSpPr>
              <a:spLocks/>
            </p:cNvSpPr>
            <p:nvPr/>
          </p:nvSpPr>
          <p:spPr bwMode="auto">
            <a:xfrm>
              <a:off x="4658" y="1346"/>
              <a:ext cx="40" cy="103"/>
            </a:xfrm>
            <a:custGeom>
              <a:avLst/>
              <a:gdLst>
                <a:gd name="T0" fmla="*/ 7 w 7"/>
                <a:gd name="T1" fmla="*/ 3 h 18"/>
                <a:gd name="T2" fmla="*/ 4 w 7"/>
                <a:gd name="T3" fmla="*/ 0 h 18"/>
                <a:gd name="T4" fmla="*/ 0 w 7"/>
                <a:gd name="T5" fmla="*/ 3 h 18"/>
                <a:gd name="T6" fmla="*/ 2 w 7"/>
                <a:gd name="T7" fmla="*/ 6 h 18"/>
                <a:gd name="T8" fmla="*/ 2 w 7"/>
                <a:gd name="T9" fmla="*/ 18 h 18"/>
                <a:gd name="T10" fmla="*/ 5 w 7"/>
                <a:gd name="T11" fmla="*/ 18 h 18"/>
                <a:gd name="T12" fmla="*/ 5 w 7"/>
                <a:gd name="T13" fmla="*/ 6 h 18"/>
                <a:gd name="T14" fmla="*/ 7 w 7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7" y="3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7" y="4"/>
                    <a:pt x="7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8" name="Freeform 506"/>
            <p:cNvSpPr>
              <a:spLocks/>
            </p:cNvSpPr>
            <p:nvPr/>
          </p:nvSpPr>
          <p:spPr bwMode="auto">
            <a:xfrm>
              <a:off x="4863" y="1346"/>
              <a:ext cx="35" cy="103"/>
            </a:xfrm>
            <a:custGeom>
              <a:avLst/>
              <a:gdLst>
                <a:gd name="T0" fmla="*/ 6 w 6"/>
                <a:gd name="T1" fmla="*/ 3 h 18"/>
                <a:gd name="T2" fmla="*/ 3 w 6"/>
                <a:gd name="T3" fmla="*/ 0 h 18"/>
                <a:gd name="T4" fmla="*/ 0 w 6"/>
                <a:gd name="T5" fmla="*/ 3 h 18"/>
                <a:gd name="T6" fmla="*/ 2 w 6"/>
                <a:gd name="T7" fmla="*/ 6 h 18"/>
                <a:gd name="T8" fmla="*/ 2 w 6"/>
                <a:gd name="T9" fmla="*/ 18 h 18"/>
                <a:gd name="T10" fmla="*/ 4 w 6"/>
                <a:gd name="T11" fmla="*/ 18 h 18"/>
                <a:gd name="T12" fmla="*/ 4 w 6"/>
                <a:gd name="T13" fmla="*/ 6 h 18"/>
                <a:gd name="T14" fmla="*/ 6 w 6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6" y="5"/>
                    <a:pt x="6" y="4"/>
                    <a:pt x="6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9" name="Freeform 507"/>
            <p:cNvSpPr>
              <a:spLocks/>
            </p:cNvSpPr>
            <p:nvPr/>
          </p:nvSpPr>
          <p:spPr bwMode="auto">
            <a:xfrm>
              <a:off x="3358" y="1346"/>
              <a:ext cx="40" cy="103"/>
            </a:xfrm>
            <a:custGeom>
              <a:avLst/>
              <a:gdLst>
                <a:gd name="T0" fmla="*/ 7 w 7"/>
                <a:gd name="T1" fmla="*/ 3 h 18"/>
                <a:gd name="T2" fmla="*/ 4 w 7"/>
                <a:gd name="T3" fmla="*/ 0 h 18"/>
                <a:gd name="T4" fmla="*/ 0 w 7"/>
                <a:gd name="T5" fmla="*/ 3 h 18"/>
                <a:gd name="T6" fmla="*/ 2 w 7"/>
                <a:gd name="T7" fmla="*/ 6 h 18"/>
                <a:gd name="T8" fmla="*/ 2 w 7"/>
                <a:gd name="T9" fmla="*/ 18 h 18"/>
                <a:gd name="T10" fmla="*/ 5 w 7"/>
                <a:gd name="T11" fmla="*/ 18 h 18"/>
                <a:gd name="T12" fmla="*/ 5 w 7"/>
                <a:gd name="T13" fmla="*/ 6 h 18"/>
                <a:gd name="T14" fmla="*/ 7 w 7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7" y="3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7" y="4"/>
                    <a:pt x="7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4" name="Group 53"/>
          <p:cNvGrpSpPr>
            <a:grpSpLocks noChangeAspect="1"/>
          </p:cNvGrpSpPr>
          <p:nvPr/>
        </p:nvGrpSpPr>
        <p:grpSpPr bwMode="auto">
          <a:xfrm flipH="1">
            <a:off x="8310382" y="1832085"/>
            <a:ext cx="1811122" cy="3680496"/>
            <a:chOff x="990" y="1255"/>
            <a:chExt cx="955" cy="1979"/>
          </a:xfrm>
        </p:grpSpPr>
        <p:sp>
          <p:nvSpPr>
            <p:cNvPr id="215" name="AutoShape 52"/>
            <p:cNvSpPr>
              <a:spLocks noChangeAspect="1" noChangeArrowheads="1" noTextEdit="1"/>
            </p:cNvSpPr>
            <p:nvPr/>
          </p:nvSpPr>
          <p:spPr bwMode="auto">
            <a:xfrm>
              <a:off x="990" y="1255"/>
              <a:ext cx="955" cy="1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Freeform 54"/>
            <p:cNvSpPr>
              <a:spLocks/>
            </p:cNvSpPr>
            <p:nvPr/>
          </p:nvSpPr>
          <p:spPr bwMode="auto">
            <a:xfrm>
              <a:off x="995" y="1271"/>
              <a:ext cx="945" cy="1963"/>
            </a:xfrm>
            <a:custGeom>
              <a:avLst/>
              <a:gdLst>
                <a:gd name="T0" fmla="*/ 162 w 178"/>
                <a:gd name="T1" fmla="*/ 328 h 373"/>
                <a:gd name="T2" fmla="*/ 178 w 178"/>
                <a:gd name="T3" fmla="*/ 328 h 373"/>
                <a:gd name="T4" fmla="*/ 145 w 178"/>
                <a:gd name="T5" fmla="*/ 292 h 373"/>
                <a:gd name="T6" fmla="*/ 158 w 178"/>
                <a:gd name="T7" fmla="*/ 290 h 373"/>
                <a:gd name="T8" fmla="*/ 130 w 178"/>
                <a:gd name="T9" fmla="*/ 262 h 373"/>
                <a:gd name="T10" fmla="*/ 161 w 178"/>
                <a:gd name="T11" fmla="*/ 279 h 373"/>
                <a:gd name="T12" fmla="*/ 124 w 178"/>
                <a:gd name="T13" fmla="*/ 233 h 373"/>
                <a:gd name="T14" fmla="*/ 172 w 178"/>
                <a:gd name="T15" fmla="*/ 240 h 373"/>
                <a:gd name="T16" fmla="*/ 128 w 178"/>
                <a:gd name="T17" fmla="*/ 220 h 373"/>
                <a:gd name="T18" fmla="*/ 158 w 178"/>
                <a:gd name="T19" fmla="*/ 220 h 373"/>
                <a:gd name="T20" fmla="*/ 123 w 178"/>
                <a:gd name="T21" fmla="*/ 197 h 373"/>
                <a:gd name="T22" fmla="*/ 140 w 178"/>
                <a:gd name="T23" fmla="*/ 191 h 373"/>
                <a:gd name="T24" fmla="*/ 158 w 178"/>
                <a:gd name="T25" fmla="*/ 191 h 373"/>
                <a:gd name="T26" fmla="*/ 130 w 178"/>
                <a:gd name="T27" fmla="*/ 167 h 373"/>
                <a:gd name="T28" fmla="*/ 138 w 178"/>
                <a:gd name="T29" fmla="*/ 152 h 373"/>
                <a:gd name="T30" fmla="*/ 145 w 178"/>
                <a:gd name="T31" fmla="*/ 149 h 373"/>
                <a:gd name="T32" fmla="*/ 119 w 178"/>
                <a:gd name="T33" fmla="*/ 132 h 373"/>
                <a:gd name="T34" fmla="*/ 131 w 178"/>
                <a:gd name="T35" fmla="*/ 131 h 373"/>
                <a:gd name="T36" fmla="*/ 131 w 178"/>
                <a:gd name="T37" fmla="*/ 120 h 373"/>
                <a:gd name="T38" fmla="*/ 131 w 178"/>
                <a:gd name="T39" fmla="*/ 111 h 373"/>
                <a:gd name="T40" fmla="*/ 131 w 178"/>
                <a:gd name="T41" fmla="*/ 90 h 373"/>
                <a:gd name="T42" fmla="*/ 131 w 178"/>
                <a:gd name="T43" fmla="*/ 77 h 373"/>
                <a:gd name="T44" fmla="*/ 120 w 178"/>
                <a:gd name="T45" fmla="*/ 62 h 373"/>
                <a:gd name="T46" fmla="*/ 104 w 178"/>
                <a:gd name="T47" fmla="*/ 30 h 373"/>
                <a:gd name="T48" fmla="*/ 89 w 178"/>
                <a:gd name="T49" fmla="*/ 0 h 373"/>
                <a:gd name="T50" fmla="*/ 74 w 178"/>
                <a:gd name="T51" fmla="*/ 30 h 373"/>
                <a:gd name="T52" fmla="*/ 58 w 178"/>
                <a:gd name="T53" fmla="*/ 62 h 373"/>
                <a:gd name="T54" fmla="*/ 47 w 178"/>
                <a:gd name="T55" fmla="*/ 77 h 373"/>
                <a:gd name="T56" fmla="*/ 47 w 178"/>
                <a:gd name="T57" fmla="*/ 90 h 373"/>
                <a:gd name="T58" fmla="*/ 47 w 178"/>
                <a:gd name="T59" fmla="*/ 111 h 373"/>
                <a:gd name="T60" fmla="*/ 47 w 178"/>
                <a:gd name="T61" fmla="*/ 120 h 373"/>
                <a:gd name="T62" fmla="*/ 47 w 178"/>
                <a:gd name="T63" fmla="*/ 131 h 373"/>
                <a:gd name="T64" fmla="*/ 59 w 178"/>
                <a:gd name="T65" fmla="*/ 132 h 373"/>
                <a:gd name="T66" fmla="*/ 33 w 178"/>
                <a:gd name="T67" fmla="*/ 149 h 373"/>
                <a:gd name="T68" fmla="*/ 40 w 178"/>
                <a:gd name="T69" fmla="*/ 152 h 373"/>
                <a:gd name="T70" fmla="*/ 48 w 178"/>
                <a:gd name="T71" fmla="*/ 167 h 373"/>
                <a:gd name="T72" fmla="*/ 20 w 178"/>
                <a:gd name="T73" fmla="*/ 191 h 373"/>
                <a:gd name="T74" fmla="*/ 38 w 178"/>
                <a:gd name="T75" fmla="*/ 191 h 373"/>
                <a:gd name="T76" fmla="*/ 54 w 178"/>
                <a:gd name="T77" fmla="*/ 197 h 373"/>
                <a:gd name="T78" fmla="*/ 20 w 178"/>
                <a:gd name="T79" fmla="*/ 220 h 373"/>
                <a:gd name="T80" fmla="*/ 50 w 178"/>
                <a:gd name="T81" fmla="*/ 220 h 373"/>
                <a:gd name="T82" fmla="*/ 6 w 178"/>
                <a:gd name="T83" fmla="*/ 240 h 373"/>
                <a:gd name="T84" fmla="*/ 54 w 178"/>
                <a:gd name="T85" fmla="*/ 233 h 373"/>
                <a:gd name="T86" fmla="*/ 17 w 178"/>
                <a:gd name="T87" fmla="*/ 279 h 373"/>
                <a:gd name="T88" fmla="*/ 47 w 178"/>
                <a:gd name="T89" fmla="*/ 262 h 373"/>
                <a:gd name="T90" fmla="*/ 20 w 178"/>
                <a:gd name="T91" fmla="*/ 290 h 373"/>
                <a:gd name="T92" fmla="*/ 33 w 178"/>
                <a:gd name="T93" fmla="*/ 292 h 373"/>
                <a:gd name="T94" fmla="*/ 0 w 178"/>
                <a:gd name="T95" fmla="*/ 328 h 373"/>
                <a:gd name="T96" fmla="*/ 16 w 178"/>
                <a:gd name="T97" fmla="*/ 328 h 373"/>
                <a:gd name="T98" fmla="*/ 23 w 178"/>
                <a:gd name="T99" fmla="*/ 335 h 373"/>
                <a:gd name="T100" fmla="*/ 22 w 178"/>
                <a:gd name="T101" fmla="*/ 348 h 373"/>
                <a:gd name="T102" fmla="*/ 26 w 178"/>
                <a:gd name="T103" fmla="*/ 354 h 373"/>
                <a:gd name="T104" fmla="*/ 62 w 178"/>
                <a:gd name="T105" fmla="*/ 341 h 373"/>
                <a:gd name="T106" fmla="*/ 56 w 178"/>
                <a:gd name="T107" fmla="*/ 364 h 373"/>
                <a:gd name="T108" fmla="*/ 75 w 178"/>
                <a:gd name="T109" fmla="*/ 342 h 373"/>
                <a:gd name="T110" fmla="*/ 89 w 178"/>
                <a:gd name="T111" fmla="*/ 373 h 373"/>
                <a:gd name="T112" fmla="*/ 103 w 178"/>
                <a:gd name="T113" fmla="*/ 342 h 373"/>
                <a:gd name="T114" fmla="*/ 122 w 178"/>
                <a:gd name="T115" fmla="*/ 364 h 373"/>
                <a:gd name="T116" fmla="*/ 116 w 178"/>
                <a:gd name="T117" fmla="*/ 341 h 373"/>
                <a:gd name="T118" fmla="*/ 152 w 178"/>
                <a:gd name="T119" fmla="*/ 354 h 373"/>
                <a:gd name="T120" fmla="*/ 156 w 178"/>
                <a:gd name="T121" fmla="*/ 348 h 373"/>
                <a:gd name="T122" fmla="*/ 155 w 178"/>
                <a:gd name="T123" fmla="*/ 335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373">
                  <a:moveTo>
                    <a:pt x="178" y="342"/>
                  </a:moveTo>
                  <a:cubicBezTo>
                    <a:pt x="162" y="328"/>
                    <a:pt x="162" y="328"/>
                    <a:pt x="162" y="328"/>
                  </a:cubicBezTo>
                  <a:cubicBezTo>
                    <a:pt x="149" y="314"/>
                    <a:pt x="149" y="314"/>
                    <a:pt x="149" y="314"/>
                  </a:cubicBezTo>
                  <a:cubicBezTo>
                    <a:pt x="178" y="328"/>
                    <a:pt x="178" y="328"/>
                    <a:pt x="178" y="328"/>
                  </a:cubicBezTo>
                  <a:cubicBezTo>
                    <a:pt x="161" y="309"/>
                    <a:pt x="161" y="309"/>
                    <a:pt x="161" y="309"/>
                  </a:cubicBezTo>
                  <a:cubicBezTo>
                    <a:pt x="145" y="292"/>
                    <a:pt x="145" y="292"/>
                    <a:pt x="145" y="292"/>
                  </a:cubicBezTo>
                  <a:cubicBezTo>
                    <a:pt x="172" y="300"/>
                    <a:pt x="172" y="300"/>
                    <a:pt x="172" y="300"/>
                  </a:cubicBezTo>
                  <a:cubicBezTo>
                    <a:pt x="158" y="290"/>
                    <a:pt x="158" y="290"/>
                    <a:pt x="158" y="290"/>
                  </a:cubicBezTo>
                  <a:cubicBezTo>
                    <a:pt x="144" y="279"/>
                    <a:pt x="144" y="279"/>
                    <a:pt x="144" y="279"/>
                  </a:cubicBezTo>
                  <a:cubicBezTo>
                    <a:pt x="130" y="262"/>
                    <a:pt x="130" y="262"/>
                    <a:pt x="130" y="262"/>
                  </a:cubicBezTo>
                  <a:cubicBezTo>
                    <a:pt x="147" y="264"/>
                    <a:pt x="147" y="264"/>
                    <a:pt x="147" y="264"/>
                  </a:cubicBezTo>
                  <a:cubicBezTo>
                    <a:pt x="161" y="279"/>
                    <a:pt x="161" y="279"/>
                    <a:pt x="161" y="279"/>
                  </a:cubicBezTo>
                  <a:cubicBezTo>
                    <a:pt x="149" y="254"/>
                    <a:pt x="149" y="254"/>
                    <a:pt x="149" y="254"/>
                  </a:cubicBezTo>
                  <a:cubicBezTo>
                    <a:pt x="124" y="233"/>
                    <a:pt x="124" y="233"/>
                    <a:pt x="124" y="233"/>
                  </a:cubicBezTo>
                  <a:cubicBezTo>
                    <a:pt x="142" y="240"/>
                    <a:pt x="142" y="240"/>
                    <a:pt x="142" y="240"/>
                  </a:cubicBezTo>
                  <a:cubicBezTo>
                    <a:pt x="172" y="240"/>
                    <a:pt x="172" y="240"/>
                    <a:pt x="172" y="240"/>
                  </a:cubicBezTo>
                  <a:cubicBezTo>
                    <a:pt x="158" y="233"/>
                    <a:pt x="158" y="233"/>
                    <a:pt x="158" y="233"/>
                  </a:cubicBezTo>
                  <a:cubicBezTo>
                    <a:pt x="128" y="220"/>
                    <a:pt x="128" y="220"/>
                    <a:pt x="128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58" y="220"/>
                    <a:pt x="158" y="220"/>
                    <a:pt x="158" y="220"/>
                  </a:cubicBezTo>
                  <a:cubicBezTo>
                    <a:pt x="138" y="208"/>
                    <a:pt x="138" y="208"/>
                    <a:pt x="138" y="208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58" y="203"/>
                    <a:pt x="158" y="203"/>
                    <a:pt x="158" y="203"/>
                  </a:cubicBezTo>
                  <a:cubicBezTo>
                    <a:pt x="140" y="191"/>
                    <a:pt x="140" y="191"/>
                    <a:pt x="140" y="191"/>
                  </a:cubicBezTo>
                  <a:cubicBezTo>
                    <a:pt x="132" y="184"/>
                    <a:pt x="132" y="184"/>
                    <a:pt x="132" y="184"/>
                  </a:cubicBezTo>
                  <a:cubicBezTo>
                    <a:pt x="158" y="191"/>
                    <a:pt x="158" y="191"/>
                    <a:pt x="158" y="191"/>
                  </a:cubicBezTo>
                  <a:cubicBezTo>
                    <a:pt x="142" y="181"/>
                    <a:pt x="142" y="181"/>
                    <a:pt x="142" y="181"/>
                  </a:cubicBezTo>
                  <a:cubicBezTo>
                    <a:pt x="130" y="167"/>
                    <a:pt x="130" y="167"/>
                    <a:pt x="130" y="167"/>
                  </a:cubicBezTo>
                  <a:cubicBezTo>
                    <a:pt x="152" y="176"/>
                    <a:pt x="152" y="176"/>
                    <a:pt x="152" y="176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45" y="149"/>
                    <a:pt x="145" y="149"/>
                    <a:pt x="145" y="149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19" y="132"/>
                    <a:pt x="119" y="132"/>
                    <a:pt x="119" y="132"/>
                  </a:cubicBezTo>
                  <a:cubicBezTo>
                    <a:pt x="140" y="137"/>
                    <a:pt x="140" y="137"/>
                    <a:pt x="140" y="137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31" y="111"/>
                    <a:pt x="131" y="111"/>
                    <a:pt x="131" y="111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31" y="77"/>
                    <a:pt x="131" y="77"/>
                    <a:pt x="131" y="77"/>
                  </a:cubicBezTo>
                  <a:cubicBezTo>
                    <a:pt x="131" y="77"/>
                    <a:pt x="113" y="70"/>
                    <a:pt x="109" y="62"/>
                  </a:cubicBezTo>
                  <a:cubicBezTo>
                    <a:pt x="105" y="54"/>
                    <a:pt x="120" y="62"/>
                    <a:pt x="120" y="62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8" y="62"/>
                    <a:pt x="73" y="54"/>
                    <a:pt x="69" y="62"/>
                  </a:cubicBezTo>
                  <a:cubicBezTo>
                    <a:pt x="65" y="70"/>
                    <a:pt x="47" y="77"/>
                    <a:pt x="47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47" y="120"/>
                    <a:pt x="47" y="120"/>
                    <a:pt x="47" y="120"/>
                  </a:cubicBezTo>
                  <a:cubicBezTo>
                    <a:pt x="58" y="120"/>
                    <a:pt x="58" y="120"/>
                    <a:pt x="58" y="120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38" y="137"/>
                    <a:pt x="38" y="137"/>
                    <a:pt x="38" y="137"/>
                  </a:cubicBezTo>
                  <a:cubicBezTo>
                    <a:pt x="59" y="132"/>
                    <a:pt x="59" y="132"/>
                    <a:pt x="59" y="132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33" y="149"/>
                    <a:pt x="33" y="149"/>
                    <a:pt x="33" y="149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36" y="181"/>
                    <a:pt x="36" y="181"/>
                    <a:pt x="36" y="181"/>
                  </a:cubicBezTo>
                  <a:cubicBezTo>
                    <a:pt x="20" y="191"/>
                    <a:pt x="20" y="191"/>
                    <a:pt x="20" y="191"/>
                  </a:cubicBezTo>
                  <a:cubicBezTo>
                    <a:pt x="46" y="184"/>
                    <a:pt x="46" y="184"/>
                    <a:pt x="46" y="184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20" y="203"/>
                    <a:pt x="20" y="203"/>
                    <a:pt x="20" y="203"/>
                  </a:cubicBezTo>
                  <a:cubicBezTo>
                    <a:pt x="54" y="197"/>
                    <a:pt x="54" y="197"/>
                    <a:pt x="54" y="197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20" y="220"/>
                    <a:pt x="20" y="220"/>
                    <a:pt x="20" y="220"/>
                  </a:cubicBezTo>
                  <a:cubicBezTo>
                    <a:pt x="34" y="220"/>
                    <a:pt x="34" y="220"/>
                    <a:pt x="34" y="220"/>
                  </a:cubicBezTo>
                  <a:cubicBezTo>
                    <a:pt x="50" y="220"/>
                    <a:pt x="50" y="220"/>
                    <a:pt x="50" y="220"/>
                  </a:cubicBezTo>
                  <a:cubicBezTo>
                    <a:pt x="20" y="233"/>
                    <a:pt x="20" y="233"/>
                    <a:pt x="20" y="233"/>
                  </a:cubicBezTo>
                  <a:cubicBezTo>
                    <a:pt x="6" y="240"/>
                    <a:pt x="6" y="240"/>
                    <a:pt x="6" y="240"/>
                  </a:cubicBezTo>
                  <a:cubicBezTo>
                    <a:pt x="36" y="240"/>
                    <a:pt x="36" y="240"/>
                    <a:pt x="36" y="240"/>
                  </a:cubicBezTo>
                  <a:cubicBezTo>
                    <a:pt x="54" y="233"/>
                    <a:pt x="54" y="233"/>
                    <a:pt x="54" y="233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17" y="279"/>
                    <a:pt x="17" y="279"/>
                    <a:pt x="17" y="279"/>
                  </a:cubicBezTo>
                  <a:cubicBezTo>
                    <a:pt x="31" y="264"/>
                    <a:pt x="31" y="264"/>
                    <a:pt x="31" y="264"/>
                  </a:cubicBezTo>
                  <a:cubicBezTo>
                    <a:pt x="47" y="262"/>
                    <a:pt x="47" y="262"/>
                    <a:pt x="47" y="262"/>
                  </a:cubicBezTo>
                  <a:cubicBezTo>
                    <a:pt x="34" y="279"/>
                    <a:pt x="34" y="279"/>
                    <a:pt x="34" y="279"/>
                  </a:cubicBezTo>
                  <a:cubicBezTo>
                    <a:pt x="20" y="290"/>
                    <a:pt x="20" y="290"/>
                    <a:pt x="20" y="290"/>
                  </a:cubicBezTo>
                  <a:cubicBezTo>
                    <a:pt x="6" y="300"/>
                    <a:pt x="6" y="300"/>
                    <a:pt x="6" y="300"/>
                  </a:cubicBezTo>
                  <a:cubicBezTo>
                    <a:pt x="33" y="292"/>
                    <a:pt x="33" y="292"/>
                    <a:pt x="33" y="292"/>
                  </a:cubicBezTo>
                  <a:cubicBezTo>
                    <a:pt x="17" y="309"/>
                    <a:pt x="17" y="309"/>
                    <a:pt x="17" y="309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9" y="314"/>
                    <a:pt x="29" y="314"/>
                    <a:pt x="29" y="314"/>
                  </a:cubicBezTo>
                  <a:cubicBezTo>
                    <a:pt x="16" y="328"/>
                    <a:pt x="16" y="328"/>
                    <a:pt x="16" y="328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23" y="335"/>
                    <a:pt x="23" y="335"/>
                    <a:pt x="23" y="335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22" y="348"/>
                    <a:pt x="22" y="348"/>
                    <a:pt x="22" y="348"/>
                  </a:cubicBezTo>
                  <a:cubicBezTo>
                    <a:pt x="5" y="364"/>
                    <a:pt x="5" y="364"/>
                    <a:pt x="5" y="364"/>
                  </a:cubicBezTo>
                  <a:cubicBezTo>
                    <a:pt x="26" y="354"/>
                    <a:pt x="26" y="354"/>
                    <a:pt x="26" y="354"/>
                  </a:cubicBezTo>
                  <a:cubicBezTo>
                    <a:pt x="44" y="346"/>
                    <a:pt x="44" y="346"/>
                    <a:pt x="44" y="346"/>
                  </a:cubicBezTo>
                  <a:cubicBezTo>
                    <a:pt x="62" y="341"/>
                    <a:pt x="62" y="341"/>
                    <a:pt x="62" y="341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56" y="364"/>
                    <a:pt x="56" y="364"/>
                    <a:pt x="56" y="364"/>
                  </a:cubicBezTo>
                  <a:cubicBezTo>
                    <a:pt x="69" y="352"/>
                    <a:pt x="69" y="352"/>
                    <a:pt x="69" y="352"/>
                  </a:cubicBezTo>
                  <a:cubicBezTo>
                    <a:pt x="75" y="342"/>
                    <a:pt x="75" y="342"/>
                    <a:pt x="75" y="342"/>
                  </a:cubicBezTo>
                  <a:cubicBezTo>
                    <a:pt x="83" y="364"/>
                    <a:pt x="83" y="364"/>
                    <a:pt x="83" y="364"/>
                  </a:cubicBezTo>
                  <a:cubicBezTo>
                    <a:pt x="89" y="373"/>
                    <a:pt x="89" y="373"/>
                    <a:pt x="89" y="373"/>
                  </a:cubicBezTo>
                  <a:cubicBezTo>
                    <a:pt x="95" y="364"/>
                    <a:pt x="95" y="364"/>
                    <a:pt x="95" y="364"/>
                  </a:cubicBezTo>
                  <a:cubicBezTo>
                    <a:pt x="103" y="342"/>
                    <a:pt x="103" y="342"/>
                    <a:pt x="103" y="342"/>
                  </a:cubicBezTo>
                  <a:cubicBezTo>
                    <a:pt x="109" y="352"/>
                    <a:pt x="109" y="352"/>
                    <a:pt x="109" y="352"/>
                  </a:cubicBezTo>
                  <a:cubicBezTo>
                    <a:pt x="122" y="364"/>
                    <a:pt x="122" y="364"/>
                    <a:pt x="122" y="364"/>
                  </a:cubicBezTo>
                  <a:cubicBezTo>
                    <a:pt x="121" y="355"/>
                    <a:pt x="121" y="355"/>
                    <a:pt x="121" y="355"/>
                  </a:cubicBezTo>
                  <a:cubicBezTo>
                    <a:pt x="116" y="341"/>
                    <a:pt x="116" y="341"/>
                    <a:pt x="116" y="341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52" y="354"/>
                    <a:pt x="152" y="354"/>
                    <a:pt x="152" y="354"/>
                  </a:cubicBezTo>
                  <a:cubicBezTo>
                    <a:pt x="173" y="364"/>
                    <a:pt x="173" y="364"/>
                    <a:pt x="173" y="364"/>
                  </a:cubicBezTo>
                  <a:cubicBezTo>
                    <a:pt x="156" y="348"/>
                    <a:pt x="156" y="348"/>
                    <a:pt x="156" y="348"/>
                  </a:cubicBezTo>
                  <a:cubicBezTo>
                    <a:pt x="133" y="326"/>
                    <a:pt x="133" y="326"/>
                    <a:pt x="133" y="326"/>
                  </a:cubicBezTo>
                  <a:cubicBezTo>
                    <a:pt x="155" y="335"/>
                    <a:pt x="155" y="335"/>
                    <a:pt x="155" y="335"/>
                  </a:cubicBezTo>
                  <a:lnTo>
                    <a:pt x="178" y="342"/>
                  </a:lnTo>
                  <a:close/>
                </a:path>
              </a:pathLst>
            </a:custGeom>
            <a:solidFill>
              <a:srgbClr val="087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Freeform 55"/>
            <p:cNvSpPr>
              <a:spLocks/>
            </p:cNvSpPr>
            <p:nvPr/>
          </p:nvSpPr>
          <p:spPr bwMode="auto">
            <a:xfrm>
              <a:off x="1351" y="1260"/>
              <a:ext cx="127" cy="248"/>
            </a:xfrm>
            <a:custGeom>
              <a:avLst/>
              <a:gdLst>
                <a:gd name="T0" fmla="*/ 116 w 127"/>
                <a:gd name="T1" fmla="*/ 0 h 248"/>
                <a:gd name="T2" fmla="*/ 0 w 127"/>
                <a:gd name="T3" fmla="*/ 179 h 248"/>
                <a:gd name="T4" fmla="*/ 58 w 127"/>
                <a:gd name="T5" fmla="*/ 153 h 248"/>
                <a:gd name="T6" fmla="*/ 21 w 127"/>
                <a:gd name="T7" fmla="*/ 248 h 248"/>
                <a:gd name="T8" fmla="*/ 85 w 127"/>
                <a:gd name="T9" fmla="*/ 153 h 248"/>
                <a:gd name="T10" fmla="*/ 127 w 127"/>
                <a:gd name="T11" fmla="*/ 111 h 248"/>
                <a:gd name="T12" fmla="*/ 116 w 127"/>
                <a:gd name="T13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248">
                  <a:moveTo>
                    <a:pt x="116" y="0"/>
                  </a:moveTo>
                  <a:lnTo>
                    <a:pt x="0" y="179"/>
                  </a:lnTo>
                  <a:lnTo>
                    <a:pt x="58" y="153"/>
                  </a:lnTo>
                  <a:lnTo>
                    <a:pt x="21" y="248"/>
                  </a:lnTo>
                  <a:lnTo>
                    <a:pt x="85" y="153"/>
                  </a:lnTo>
                  <a:lnTo>
                    <a:pt x="127" y="111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Freeform 56"/>
            <p:cNvSpPr>
              <a:spLocks/>
            </p:cNvSpPr>
            <p:nvPr/>
          </p:nvSpPr>
          <p:spPr bwMode="auto">
            <a:xfrm>
              <a:off x="1282" y="1466"/>
              <a:ext cx="169" cy="200"/>
            </a:xfrm>
            <a:custGeom>
              <a:avLst/>
              <a:gdLst>
                <a:gd name="T0" fmla="*/ 69 w 169"/>
                <a:gd name="T1" fmla="*/ 42 h 200"/>
                <a:gd name="T2" fmla="*/ 0 w 169"/>
                <a:gd name="T3" fmla="*/ 157 h 200"/>
                <a:gd name="T4" fmla="*/ 58 w 169"/>
                <a:gd name="T5" fmla="*/ 136 h 200"/>
                <a:gd name="T6" fmla="*/ 16 w 169"/>
                <a:gd name="T7" fmla="*/ 200 h 200"/>
                <a:gd name="T8" fmla="*/ 95 w 169"/>
                <a:gd name="T9" fmla="*/ 142 h 200"/>
                <a:gd name="T10" fmla="*/ 132 w 169"/>
                <a:gd name="T11" fmla="*/ 52 h 200"/>
                <a:gd name="T12" fmla="*/ 132 w 169"/>
                <a:gd name="T13" fmla="*/ 157 h 200"/>
                <a:gd name="T14" fmla="*/ 169 w 169"/>
                <a:gd name="T15" fmla="*/ 0 h 200"/>
                <a:gd name="T16" fmla="*/ 101 w 169"/>
                <a:gd name="T17" fmla="*/ 57 h 200"/>
                <a:gd name="T18" fmla="*/ 69 w 169"/>
                <a:gd name="T19" fmla="*/ 78 h 200"/>
                <a:gd name="T20" fmla="*/ 69 w 169"/>
                <a:gd name="T21" fmla="*/ 4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9" h="200">
                  <a:moveTo>
                    <a:pt x="69" y="42"/>
                  </a:moveTo>
                  <a:lnTo>
                    <a:pt x="0" y="157"/>
                  </a:lnTo>
                  <a:lnTo>
                    <a:pt x="58" y="136"/>
                  </a:lnTo>
                  <a:lnTo>
                    <a:pt x="16" y="200"/>
                  </a:lnTo>
                  <a:lnTo>
                    <a:pt x="95" y="142"/>
                  </a:lnTo>
                  <a:lnTo>
                    <a:pt x="132" y="52"/>
                  </a:lnTo>
                  <a:lnTo>
                    <a:pt x="132" y="157"/>
                  </a:lnTo>
                  <a:lnTo>
                    <a:pt x="169" y="0"/>
                  </a:lnTo>
                  <a:lnTo>
                    <a:pt x="101" y="57"/>
                  </a:lnTo>
                  <a:lnTo>
                    <a:pt x="69" y="78"/>
                  </a:lnTo>
                  <a:lnTo>
                    <a:pt x="69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Freeform 57"/>
            <p:cNvSpPr>
              <a:spLocks/>
            </p:cNvSpPr>
            <p:nvPr/>
          </p:nvSpPr>
          <p:spPr bwMode="auto">
            <a:xfrm>
              <a:off x="1234" y="1587"/>
              <a:ext cx="308" cy="226"/>
            </a:xfrm>
            <a:custGeom>
              <a:avLst/>
              <a:gdLst>
                <a:gd name="T0" fmla="*/ 265 w 308"/>
                <a:gd name="T1" fmla="*/ 0 h 226"/>
                <a:gd name="T2" fmla="*/ 196 w 308"/>
                <a:gd name="T3" fmla="*/ 115 h 226"/>
                <a:gd name="T4" fmla="*/ 196 w 308"/>
                <a:gd name="T5" fmla="*/ 68 h 226"/>
                <a:gd name="T6" fmla="*/ 143 w 308"/>
                <a:gd name="T7" fmla="*/ 115 h 226"/>
                <a:gd name="T8" fmla="*/ 48 w 308"/>
                <a:gd name="T9" fmla="*/ 168 h 226"/>
                <a:gd name="T10" fmla="*/ 0 w 308"/>
                <a:gd name="T11" fmla="*/ 226 h 226"/>
                <a:gd name="T12" fmla="*/ 101 w 308"/>
                <a:gd name="T13" fmla="*/ 168 h 226"/>
                <a:gd name="T14" fmla="*/ 180 w 308"/>
                <a:gd name="T15" fmla="*/ 131 h 226"/>
                <a:gd name="T16" fmla="*/ 180 w 308"/>
                <a:gd name="T17" fmla="*/ 194 h 226"/>
                <a:gd name="T18" fmla="*/ 244 w 308"/>
                <a:gd name="T19" fmla="*/ 110 h 226"/>
                <a:gd name="T20" fmla="*/ 308 w 308"/>
                <a:gd name="T21" fmla="*/ 179 h 226"/>
                <a:gd name="T22" fmla="*/ 265 w 308"/>
                <a:gd name="T2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8" h="226">
                  <a:moveTo>
                    <a:pt x="265" y="0"/>
                  </a:moveTo>
                  <a:lnTo>
                    <a:pt x="196" y="115"/>
                  </a:lnTo>
                  <a:lnTo>
                    <a:pt x="196" y="68"/>
                  </a:lnTo>
                  <a:lnTo>
                    <a:pt x="143" y="115"/>
                  </a:lnTo>
                  <a:lnTo>
                    <a:pt x="48" y="168"/>
                  </a:lnTo>
                  <a:lnTo>
                    <a:pt x="0" y="226"/>
                  </a:lnTo>
                  <a:lnTo>
                    <a:pt x="101" y="168"/>
                  </a:lnTo>
                  <a:lnTo>
                    <a:pt x="180" y="131"/>
                  </a:lnTo>
                  <a:lnTo>
                    <a:pt x="180" y="194"/>
                  </a:lnTo>
                  <a:lnTo>
                    <a:pt x="244" y="110"/>
                  </a:lnTo>
                  <a:lnTo>
                    <a:pt x="308" y="179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Freeform 58"/>
            <p:cNvSpPr>
              <a:spLocks/>
            </p:cNvSpPr>
            <p:nvPr/>
          </p:nvSpPr>
          <p:spPr bwMode="auto">
            <a:xfrm>
              <a:off x="1170" y="1755"/>
              <a:ext cx="382" cy="237"/>
            </a:xfrm>
            <a:custGeom>
              <a:avLst/>
              <a:gdLst>
                <a:gd name="T0" fmla="*/ 175 w 382"/>
                <a:gd name="T1" fmla="*/ 111 h 237"/>
                <a:gd name="T2" fmla="*/ 75 w 382"/>
                <a:gd name="T3" fmla="*/ 184 h 237"/>
                <a:gd name="T4" fmla="*/ 0 w 382"/>
                <a:gd name="T5" fmla="*/ 237 h 237"/>
                <a:gd name="T6" fmla="*/ 64 w 382"/>
                <a:gd name="T7" fmla="*/ 226 h 237"/>
                <a:gd name="T8" fmla="*/ 197 w 382"/>
                <a:gd name="T9" fmla="*/ 190 h 237"/>
                <a:gd name="T10" fmla="*/ 266 w 382"/>
                <a:gd name="T11" fmla="*/ 100 h 237"/>
                <a:gd name="T12" fmla="*/ 266 w 382"/>
                <a:gd name="T13" fmla="*/ 168 h 237"/>
                <a:gd name="T14" fmla="*/ 292 w 382"/>
                <a:gd name="T15" fmla="*/ 79 h 237"/>
                <a:gd name="T16" fmla="*/ 329 w 382"/>
                <a:gd name="T17" fmla="*/ 158 h 237"/>
                <a:gd name="T18" fmla="*/ 382 w 382"/>
                <a:gd name="T19" fmla="*/ 205 h 237"/>
                <a:gd name="T20" fmla="*/ 340 w 382"/>
                <a:gd name="T21" fmla="*/ 111 h 237"/>
                <a:gd name="T22" fmla="*/ 345 w 382"/>
                <a:gd name="T23" fmla="*/ 79 h 237"/>
                <a:gd name="T24" fmla="*/ 372 w 382"/>
                <a:gd name="T25" fmla="*/ 105 h 237"/>
                <a:gd name="T26" fmla="*/ 329 w 382"/>
                <a:gd name="T27" fmla="*/ 5 h 237"/>
                <a:gd name="T28" fmla="*/ 308 w 382"/>
                <a:gd name="T29" fmla="*/ 68 h 237"/>
                <a:gd name="T30" fmla="*/ 297 w 382"/>
                <a:gd name="T31" fmla="*/ 0 h 237"/>
                <a:gd name="T32" fmla="*/ 218 w 382"/>
                <a:gd name="T33" fmla="*/ 89 h 237"/>
                <a:gd name="T34" fmla="*/ 218 w 382"/>
                <a:gd name="T35" fmla="*/ 21 h 237"/>
                <a:gd name="T36" fmla="*/ 175 w 382"/>
                <a:gd name="T37" fmla="*/ 111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2" h="237">
                  <a:moveTo>
                    <a:pt x="175" y="111"/>
                  </a:moveTo>
                  <a:lnTo>
                    <a:pt x="75" y="184"/>
                  </a:lnTo>
                  <a:lnTo>
                    <a:pt x="0" y="237"/>
                  </a:lnTo>
                  <a:lnTo>
                    <a:pt x="64" y="226"/>
                  </a:lnTo>
                  <a:lnTo>
                    <a:pt x="197" y="190"/>
                  </a:lnTo>
                  <a:lnTo>
                    <a:pt x="266" y="100"/>
                  </a:lnTo>
                  <a:lnTo>
                    <a:pt x="266" y="168"/>
                  </a:lnTo>
                  <a:lnTo>
                    <a:pt x="292" y="79"/>
                  </a:lnTo>
                  <a:lnTo>
                    <a:pt x="329" y="158"/>
                  </a:lnTo>
                  <a:lnTo>
                    <a:pt x="382" y="205"/>
                  </a:lnTo>
                  <a:lnTo>
                    <a:pt x="340" y="111"/>
                  </a:lnTo>
                  <a:lnTo>
                    <a:pt x="345" y="79"/>
                  </a:lnTo>
                  <a:lnTo>
                    <a:pt x="372" y="105"/>
                  </a:lnTo>
                  <a:lnTo>
                    <a:pt x="329" y="5"/>
                  </a:lnTo>
                  <a:lnTo>
                    <a:pt x="308" y="68"/>
                  </a:lnTo>
                  <a:lnTo>
                    <a:pt x="297" y="0"/>
                  </a:lnTo>
                  <a:lnTo>
                    <a:pt x="218" y="89"/>
                  </a:lnTo>
                  <a:lnTo>
                    <a:pt x="218" y="21"/>
                  </a:lnTo>
                  <a:lnTo>
                    <a:pt x="175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Freeform 59"/>
            <p:cNvSpPr>
              <a:spLocks/>
            </p:cNvSpPr>
            <p:nvPr/>
          </p:nvSpPr>
          <p:spPr bwMode="auto">
            <a:xfrm>
              <a:off x="1101" y="1950"/>
              <a:ext cx="531" cy="268"/>
            </a:xfrm>
            <a:custGeom>
              <a:avLst/>
              <a:gdLst>
                <a:gd name="T0" fmla="*/ 191 w 531"/>
                <a:gd name="T1" fmla="*/ 68 h 268"/>
                <a:gd name="T2" fmla="*/ 69 w 531"/>
                <a:gd name="T3" fmla="*/ 158 h 268"/>
                <a:gd name="T4" fmla="*/ 0 w 531"/>
                <a:gd name="T5" fmla="*/ 268 h 268"/>
                <a:gd name="T6" fmla="*/ 96 w 531"/>
                <a:gd name="T7" fmla="*/ 205 h 268"/>
                <a:gd name="T8" fmla="*/ 181 w 531"/>
                <a:gd name="T9" fmla="*/ 168 h 268"/>
                <a:gd name="T10" fmla="*/ 154 w 531"/>
                <a:gd name="T11" fmla="*/ 247 h 268"/>
                <a:gd name="T12" fmla="*/ 250 w 531"/>
                <a:gd name="T13" fmla="*/ 105 h 268"/>
                <a:gd name="T14" fmla="*/ 271 w 531"/>
                <a:gd name="T15" fmla="*/ 168 h 268"/>
                <a:gd name="T16" fmla="*/ 319 w 531"/>
                <a:gd name="T17" fmla="*/ 68 h 268"/>
                <a:gd name="T18" fmla="*/ 409 w 531"/>
                <a:gd name="T19" fmla="*/ 242 h 268"/>
                <a:gd name="T20" fmla="*/ 377 w 531"/>
                <a:gd name="T21" fmla="*/ 58 h 268"/>
                <a:gd name="T22" fmla="*/ 494 w 531"/>
                <a:gd name="T23" fmla="*/ 179 h 268"/>
                <a:gd name="T24" fmla="*/ 473 w 531"/>
                <a:gd name="T25" fmla="*/ 58 h 268"/>
                <a:gd name="T26" fmla="*/ 531 w 531"/>
                <a:gd name="T27" fmla="*/ 116 h 268"/>
                <a:gd name="T28" fmla="*/ 478 w 531"/>
                <a:gd name="T29" fmla="*/ 16 h 268"/>
                <a:gd name="T30" fmla="*/ 451 w 531"/>
                <a:gd name="T31" fmla="*/ 58 h 268"/>
                <a:gd name="T32" fmla="*/ 377 w 531"/>
                <a:gd name="T33" fmla="*/ 0 h 268"/>
                <a:gd name="T34" fmla="*/ 340 w 531"/>
                <a:gd name="T35" fmla="*/ 42 h 268"/>
                <a:gd name="T36" fmla="*/ 303 w 531"/>
                <a:gd name="T37" fmla="*/ 5 h 268"/>
                <a:gd name="T38" fmla="*/ 197 w 531"/>
                <a:gd name="T39" fmla="*/ 121 h 268"/>
                <a:gd name="T40" fmla="*/ 191 w 531"/>
                <a:gd name="T41" fmla="*/ 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1" h="268">
                  <a:moveTo>
                    <a:pt x="191" y="68"/>
                  </a:moveTo>
                  <a:lnTo>
                    <a:pt x="69" y="158"/>
                  </a:lnTo>
                  <a:lnTo>
                    <a:pt x="0" y="268"/>
                  </a:lnTo>
                  <a:lnTo>
                    <a:pt x="96" y="205"/>
                  </a:lnTo>
                  <a:lnTo>
                    <a:pt x="181" y="168"/>
                  </a:lnTo>
                  <a:lnTo>
                    <a:pt x="154" y="247"/>
                  </a:lnTo>
                  <a:lnTo>
                    <a:pt x="250" y="105"/>
                  </a:lnTo>
                  <a:lnTo>
                    <a:pt x="271" y="168"/>
                  </a:lnTo>
                  <a:lnTo>
                    <a:pt x="319" y="68"/>
                  </a:lnTo>
                  <a:lnTo>
                    <a:pt x="409" y="242"/>
                  </a:lnTo>
                  <a:lnTo>
                    <a:pt x="377" y="58"/>
                  </a:lnTo>
                  <a:lnTo>
                    <a:pt x="494" y="179"/>
                  </a:lnTo>
                  <a:lnTo>
                    <a:pt x="473" y="58"/>
                  </a:lnTo>
                  <a:lnTo>
                    <a:pt x="531" y="116"/>
                  </a:lnTo>
                  <a:lnTo>
                    <a:pt x="478" y="16"/>
                  </a:lnTo>
                  <a:lnTo>
                    <a:pt x="451" y="58"/>
                  </a:lnTo>
                  <a:lnTo>
                    <a:pt x="377" y="0"/>
                  </a:lnTo>
                  <a:lnTo>
                    <a:pt x="340" y="42"/>
                  </a:lnTo>
                  <a:lnTo>
                    <a:pt x="303" y="5"/>
                  </a:lnTo>
                  <a:lnTo>
                    <a:pt x="197" y="121"/>
                  </a:lnTo>
                  <a:lnTo>
                    <a:pt x="191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Freeform 60"/>
            <p:cNvSpPr>
              <a:spLocks/>
            </p:cNvSpPr>
            <p:nvPr/>
          </p:nvSpPr>
          <p:spPr bwMode="auto">
            <a:xfrm>
              <a:off x="1038" y="2197"/>
              <a:ext cx="684" cy="290"/>
            </a:xfrm>
            <a:custGeom>
              <a:avLst/>
              <a:gdLst>
                <a:gd name="T0" fmla="*/ 276 w 684"/>
                <a:gd name="T1" fmla="*/ 32 h 290"/>
                <a:gd name="T2" fmla="*/ 148 w 684"/>
                <a:gd name="T3" fmla="*/ 127 h 290"/>
                <a:gd name="T4" fmla="*/ 26 w 684"/>
                <a:gd name="T5" fmla="*/ 227 h 290"/>
                <a:gd name="T6" fmla="*/ 0 w 684"/>
                <a:gd name="T7" fmla="*/ 279 h 290"/>
                <a:gd name="T8" fmla="*/ 169 w 684"/>
                <a:gd name="T9" fmla="*/ 169 h 290"/>
                <a:gd name="T10" fmla="*/ 244 w 684"/>
                <a:gd name="T11" fmla="*/ 184 h 290"/>
                <a:gd name="T12" fmla="*/ 313 w 684"/>
                <a:gd name="T13" fmla="*/ 290 h 290"/>
                <a:gd name="T14" fmla="*/ 329 w 684"/>
                <a:gd name="T15" fmla="*/ 111 h 290"/>
                <a:gd name="T16" fmla="*/ 366 w 684"/>
                <a:gd name="T17" fmla="*/ 174 h 290"/>
                <a:gd name="T18" fmla="*/ 376 w 684"/>
                <a:gd name="T19" fmla="*/ 79 h 290"/>
                <a:gd name="T20" fmla="*/ 440 w 684"/>
                <a:gd name="T21" fmla="*/ 200 h 290"/>
                <a:gd name="T22" fmla="*/ 467 w 684"/>
                <a:gd name="T23" fmla="*/ 84 h 290"/>
                <a:gd name="T24" fmla="*/ 573 w 684"/>
                <a:gd name="T25" fmla="*/ 163 h 290"/>
                <a:gd name="T26" fmla="*/ 663 w 684"/>
                <a:gd name="T27" fmla="*/ 184 h 290"/>
                <a:gd name="T28" fmla="*/ 557 w 684"/>
                <a:gd name="T29" fmla="*/ 84 h 290"/>
                <a:gd name="T30" fmla="*/ 684 w 684"/>
                <a:gd name="T31" fmla="*/ 121 h 290"/>
                <a:gd name="T32" fmla="*/ 583 w 684"/>
                <a:gd name="T33" fmla="*/ 58 h 290"/>
                <a:gd name="T34" fmla="*/ 546 w 684"/>
                <a:gd name="T35" fmla="*/ 5 h 290"/>
                <a:gd name="T36" fmla="*/ 567 w 684"/>
                <a:gd name="T37" fmla="*/ 69 h 290"/>
                <a:gd name="T38" fmla="*/ 451 w 684"/>
                <a:gd name="T39" fmla="*/ 5 h 290"/>
                <a:gd name="T40" fmla="*/ 440 w 684"/>
                <a:gd name="T41" fmla="*/ 95 h 290"/>
                <a:gd name="T42" fmla="*/ 366 w 684"/>
                <a:gd name="T43" fmla="*/ 5 h 290"/>
                <a:gd name="T44" fmla="*/ 350 w 684"/>
                <a:gd name="T45" fmla="*/ 58 h 290"/>
                <a:gd name="T46" fmla="*/ 302 w 684"/>
                <a:gd name="T47" fmla="*/ 0 h 290"/>
                <a:gd name="T48" fmla="*/ 276 w 684"/>
                <a:gd name="T49" fmla="*/ 32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4" h="290">
                  <a:moveTo>
                    <a:pt x="276" y="32"/>
                  </a:moveTo>
                  <a:lnTo>
                    <a:pt x="148" y="127"/>
                  </a:lnTo>
                  <a:lnTo>
                    <a:pt x="26" y="227"/>
                  </a:lnTo>
                  <a:lnTo>
                    <a:pt x="0" y="279"/>
                  </a:lnTo>
                  <a:lnTo>
                    <a:pt x="169" y="169"/>
                  </a:lnTo>
                  <a:lnTo>
                    <a:pt x="244" y="184"/>
                  </a:lnTo>
                  <a:lnTo>
                    <a:pt x="313" y="290"/>
                  </a:lnTo>
                  <a:lnTo>
                    <a:pt x="329" y="111"/>
                  </a:lnTo>
                  <a:lnTo>
                    <a:pt x="366" y="174"/>
                  </a:lnTo>
                  <a:lnTo>
                    <a:pt x="376" y="79"/>
                  </a:lnTo>
                  <a:lnTo>
                    <a:pt x="440" y="200"/>
                  </a:lnTo>
                  <a:lnTo>
                    <a:pt x="467" y="84"/>
                  </a:lnTo>
                  <a:lnTo>
                    <a:pt x="573" y="163"/>
                  </a:lnTo>
                  <a:lnTo>
                    <a:pt x="663" y="184"/>
                  </a:lnTo>
                  <a:lnTo>
                    <a:pt x="557" y="84"/>
                  </a:lnTo>
                  <a:lnTo>
                    <a:pt x="684" y="121"/>
                  </a:lnTo>
                  <a:lnTo>
                    <a:pt x="583" y="58"/>
                  </a:lnTo>
                  <a:lnTo>
                    <a:pt x="546" y="5"/>
                  </a:lnTo>
                  <a:lnTo>
                    <a:pt x="567" y="69"/>
                  </a:lnTo>
                  <a:lnTo>
                    <a:pt x="451" y="5"/>
                  </a:lnTo>
                  <a:lnTo>
                    <a:pt x="440" y="95"/>
                  </a:lnTo>
                  <a:lnTo>
                    <a:pt x="366" y="5"/>
                  </a:lnTo>
                  <a:lnTo>
                    <a:pt x="350" y="58"/>
                  </a:lnTo>
                  <a:lnTo>
                    <a:pt x="302" y="0"/>
                  </a:lnTo>
                  <a:lnTo>
                    <a:pt x="276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Freeform 61"/>
            <p:cNvSpPr>
              <a:spLocks/>
            </p:cNvSpPr>
            <p:nvPr/>
          </p:nvSpPr>
          <p:spPr bwMode="auto">
            <a:xfrm>
              <a:off x="1542" y="2418"/>
              <a:ext cx="238" cy="169"/>
            </a:xfrm>
            <a:custGeom>
              <a:avLst/>
              <a:gdLst>
                <a:gd name="T0" fmla="*/ 0 w 238"/>
                <a:gd name="T1" fmla="*/ 69 h 169"/>
                <a:gd name="T2" fmla="*/ 53 w 238"/>
                <a:gd name="T3" fmla="*/ 169 h 169"/>
                <a:gd name="T4" fmla="*/ 42 w 238"/>
                <a:gd name="T5" fmla="*/ 42 h 169"/>
                <a:gd name="T6" fmla="*/ 148 w 238"/>
                <a:gd name="T7" fmla="*/ 137 h 169"/>
                <a:gd name="T8" fmla="*/ 111 w 238"/>
                <a:gd name="T9" fmla="*/ 42 h 169"/>
                <a:gd name="T10" fmla="*/ 238 w 238"/>
                <a:gd name="T11" fmla="*/ 85 h 169"/>
                <a:gd name="T12" fmla="*/ 116 w 238"/>
                <a:gd name="T13" fmla="*/ 0 h 169"/>
                <a:gd name="T14" fmla="*/ 90 w 238"/>
                <a:gd name="T15" fmla="*/ 21 h 169"/>
                <a:gd name="T16" fmla="*/ 90 w 238"/>
                <a:gd name="T17" fmla="*/ 48 h 169"/>
                <a:gd name="T18" fmla="*/ 16 w 238"/>
                <a:gd name="T19" fmla="*/ 0 h 169"/>
                <a:gd name="T20" fmla="*/ 0 w 238"/>
                <a:gd name="T21" fmla="*/ 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8" h="169">
                  <a:moveTo>
                    <a:pt x="0" y="69"/>
                  </a:moveTo>
                  <a:lnTo>
                    <a:pt x="53" y="169"/>
                  </a:lnTo>
                  <a:lnTo>
                    <a:pt x="42" y="42"/>
                  </a:lnTo>
                  <a:lnTo>
                    <a:pt x="148" y="137"/>
                  </a:lnTo>
                  <a:lnTo>
                    <a:pt x="111" y="42"/>
                  </a:lnTo>
                  <a:lnTo>
                    <a:pt x="238" y="85"/>
                  </a:lnTo>
                  <a:lnTo>
                    <a:pt x="116" y="0"/>
                  </a:lnTo>
                  <a:lnTo>
                    <a:pt x="90" y="21"/>
                  </a:lnTo>
                  <a:lnTo>
                    <a:pt x="90" y="48"/>
                  </a:lnTo>
                  <a:lnTo>
                    <a:pt x="16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Freeform 62"/>
            <p:cNvSpPr>
              <a:spLocks/>
            </p:cNvSpPr>
            <p:nvPr/>
          </p:nvSpPr>
          <p:spPr bwMode="auto">
            <a:xfrm>
              <a:off x="1627" y="2081"/>
              <a:ext cx="132" cy="137"/>
            </a:xfrm>
            <a:custGeom>
              <a:avLst/>
              <a:gdLst>
                <a:gd name="T0" fmla="*/ 74 w 132"/>
                <a:gd name="T1" fmla="*/ 32 h 137"/>
                <a:gd name="T2" fmla="*/ 132 w 132"/>
                <a:gd name="T3" fmla="*/ 79 h 137"/>
                <a:gd name="T4" fmla="*/ 58 w 132"/>
                <a:gd name="T5" fmla="*/ 69 h 137"/>
                <a:gd name="T6" fmla="*/ 79 w 132"/>
                <a:gd name="T7" fmla="*/ 137 h 137"/>
                <a:gd name="T8" fmla="*/ 5 w 132"/>
                <a:gd name="T9" fmla="*/ 32 h 137"/>
                <a:gd name="T10" fmla="*/ 0 w 132"/>
                <a:gd name="T11" fmla="*/ 0 h 137"/>
                <a:gd name="T12" fmla="*/ 74 w 132"/>
                <a:gd name="T13" fmla="*/ 3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37">
                  <a:moveTo>
                    <a:pt x="74" y="32"/>
                  </a:moveTo>
                  <a:lnTo>
                    <a:pt x="132" y="79"/>
                  </a:lnTo>
                  <a:lnTo>
                    <a:pt x="58" y="69"/>
                  </a:lnTo>
                  <a:lnTo>
                    <a:pt x="79" y="137"/>
                  </a:lnTo>
                  <a:lnTo>
                    <a:pt x="5" y="32"/>
                  </a:lnTo>
                  <a:lnTo>
                    <a:pt x="0" y="0"/>
                  </a:lnTo>
                  <a:lnTo>
                    <a:pt x="7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Freeform 63"/>
            <p:cNvSpPr>
              <a:spLocks/>
            </p:cNvSpPr>
            <p:nvPr/>
          </p:nvSpPr>
          <p:spPr bwMode="auto">
            <a:xfrm>
              <a:off x="1563" y="1802"/>
              <a:ext cx="111" cy="74"/>
            </a:xfrm>
            <a:custGeom>
              <a:avLst/>
              <a:gdLst>
                <a:gd name="T0" fmla="*/ 0 w 111"/>
                <a:gd name="T1" fmla="*/ 0 h 74"/>
                <a:gd name="T2" fmla="*/ 69 w 111"/>
                <a:gd name="T3" fmla="*/ 74 h 74"/>
                <a:gd name="T4" fmla="*/ 64 w 111"/>
                <a:gd name="T5" fmla="*/ 21 h 74"/>
                <a:gd name="T6" fmla="*/ 111 w 111"/>
                <a:gd name="T7" fmla="*/ 27 h 74"/>
                <a:gd name="T8" fmla="*/ 0 w 111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74">
                  <a:moveTo>
                    <a:pt x="0" y="0"/>
                  </a:moveTo>
                  <a:lnTo>
                    <a:pt x="69" y="74"/>
                  </a:lnTo>
                  <a:lnTo>
                    <a:pt x="64" y="21"/>
                  </a:lnTo>
                  <a:lnTo>
                    <a:pt x="111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Freeform 64"/>
            <p:cNvSpPr>
              <a:spLocks/>
            </p:cNvSpPr>
            <p:nvPr/>
          </p:nvSpPr>
          <p:spPr bwMode="auto">
            <a:xfrm>
              <a:off x="1531" y="1550"/>
              <a:ext cx="85" cy="89"/>
            </a:xfrm>
            <a:custGeom>
              <a:avLst/>
              <a:gdLst>
                <a:gd name="T0" fmla="*/ 0 w 85"/>
                <a:gd name="T1" fmla="*/ 0 h 89"/>
                <a:gd name="T2" fmla="*/ 48 w 85"/>
                <a:gd name="T3" fmla="*/ 89 h 89"/>
                <a:gd name="T4" fmla="*/ 37 w 85"/>
                <a:gd name="T5" fmla="*/ 37 h 89"/>
                <a:gd name="T6" fmla="*/ 85 w 85"/>
                <a:gd name="T7" fmla="*/ 42 h 89"/>
                <a:gd name="T8" fmla="*/ 0 w 85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9">
                  <a:moveTo>
                    <a:pt x="0" y="0"/>
                  </a:moveTo>
                  <a:lnTo>
                    <a:pt x="48" y="89"/>
                  </a:lnTo>
                  <a:lnTo>
                    <a:pt x="37" y="37"/>
                  </a:lnTo>
                  <a:lnTo>
                    <a:pt x="85" y="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Freeform 65"/>
            <p:cNvSpPr>
              <a:spLocks/>
            </p:cNvSpPr>
            <p:nvPr/>
          </p:nvSpPr>
          <p:spPr bwMode="auto">
            <a:xfrm>
              <a:off x="1494" y="1350"/>
              <a:ext cx="80" cy="142"/>
            </a:xfrm>
            <a:custGeom>
              <a:avLst/>
              <a:gdLst>
                <a:gd name="T0" fmla="*/ 0 w 80"/>
                <a:gd name="T1" fmla="*/ 63 h 142"/>
                <a:gd name="T2" fmla="*/ 48 w 80"/>
                <a:gd name="T3" fmla="*/ 142 h 142"/>
                <a:gd name="T4" fmla="*/ 37 w 80"/>
                <a:gd name="T5" fmla="*/ 84 h 142"/>
                <a:gd name="T6" fmla="*/ 80 w 80"/>
                <a:gd name="T7" fmla="*/ 105 h 142"/>
                <a:gd name="T8" fmla="*/ 0 w 80"/>
                <a:gd name="T9" fmla="*/ 0 h 142"/>
                <a:gd name="T10" fmla="*/ 0 w 80"/>
                <a:gd name="T11" fmla="*/ 6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142">
                  <a:moveTo>
                    <a:pt x="0" y="63"/>
                  </a:moveTo>
                  <a:lnTo>
                    <a:pt x="48" y="142"/>
                  </a:lnTo>
                  <a:lnTo>
                    <a:pt x="37" y="84"/>
                  </a:lnTo>
                  <a:lnTo>
                    <a:pt x="80" y="105"/>
                  </a:lnTo>
                  <a:lnTo>
                    <a:pt x="0" y="0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Freeform 66"/>
            <p:cNvSpPr>
              <a:spLocks/>
            </p:cNvSpPr>
            <p:nvPr/>
          </p:nvSpPr>
          <p:spPr bwMode="auto">
            <a:xfrm>
              <a:off x="1075" y="2460"/>
              <a:ext cx="419" cy="322"/>
            </a:xfrm>
            <a:custGeom>
              <a:avLst/>
              <a:gdLst>
                <a:gd name="T0" fmla="*/ 207 w 419"/>
                <a:gd name="T1" fmla="*/ 16 h 322"/>
                <a:gd name="T2" fmla="*/ 53 w 419"/>
                <a:gd name="T3" fmla="*/ 137 h 322"/>
                <a:gd name="T4" fmla="*/ 0 w 419"/>
                <a:gd name="T5" fmla="*/ 300 h 322"/>
                <a:gd name="T6" fmla="*/ 127 w 419"/>
                <a:gd name="T7" fmla="*/ 179 h 322"/>
                <a:gd name="T8" fmla="*/ 207 w 419"/>
                <a:gd name="T9" fmla="*/ 127 h 322"/>
                <a:gd name="T10" fmla="*/ 132 w 419"/>
                <a:gd name="T11" fmla="*/ 237 h 322"/>
                <a:gd name="T12" fmla="*/ 42 w 419"/>
                <a:gd name="T13" fmla="*/ 322 h 322"/>
                <a:gd name="T14" fmla="*/ 191 w 419"/>
                <a:gd name="T15" fmla="*/ 253 h 322"/>
                <a:gd name="T16" fmla="*/ 276 w 419"/>
                <a:gd name="T17" fmla="*/ 116 h 322"/>
                <a:gd name="T18" fmla="*/ 286 w 419"/>
                <a:gd name="T19" fmla="*/ 195 h 322"/>
                <a:gd name="T20" fmla="*/ 345 w 419"/>
                <a:gd name="T21" fmla="*/ 43 h 322"/>
                <a:gd name="T22" fmla="*/ 419 w 419"/>
                <a:gd name="T23" fmla="*/ 169 h 322"/>
                <a:gd name="T24" fmla="*/ 345 w 419"/>
                <a:gd name="T25" fmla="*/ 0 h 322"/>
                <a:gd name="T26" fmla="*/ 292 w 419"/>
                <a:gd name="T27" fmla="*/ 79 h 322"/>
                <a:gd name="T28" fmla="*/ 175 w 419"/>
                <a:gd name="T29" fmla="*/ 111 h 322"/>
                <a:gd name="T30" fmla="*/ 207 w 419"/>
                <a:gd name="T31" fmla="*/ 16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9" h="322">
                  <a:moveTo>
                    <a:pt x="207" y="16"/>
                  </a:moveTo>
                  <a:lnTo>
                    <a:pt x="53" y="137"/>
                  </a:lnTo>
                  <a:lnTo>
                    <a:pt x="0" y="300"/>
                  </a:lnTo>
                  <a:lnTo>
                    <a:pt x="127" y="179"/>
                  </a:lnTo>
                  <a:lnTo>
                    <a:pt x="207" y="127"/>
                  </a:lnTo>
                  <a:lnTo>
                    <a:pt x="132" y="237"/>
                  </a:lnTo>
                  <a:lnTo>
                    <a:pt x="42" y="322"/>
                  </a:lnTo>
                  <a:lnTo>
                    <a:pt x="191" y="253"/>
                  </a:lnTo>
                  <a:lnTo>
                    <a:pt x="276" y="116"/>
                  </a:lnTo>
                  <a:lnTo>
                    <a:pt x="286" y="195"/>
                  </a:lnTo>
                  <a:lnTo>
                    <a:pt x="345" y="43"/>
                  </a:lnTo>
                  <a:lnTo>
                    <a:pt x="419" y="169"/>
                  </a:lnTo>
                  <a:lnTo>
                    <a:pt x="345" y="0"/>
                  </a:lnTo>
                  <a:lnTo>
                    <a:pt x="292" y="79"/>
                  </a:lnTo>
                  <a:lnTo>
                    <a:pt x="175" y="111"/>
                  </a:lnTo>
                  <a:lnTo>
                    <a:pt x="20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Freeform 67"/>
            <p:cNvSpPr>
              <a:spLocks/>
            </p:cNvSpPr>
            <p:nvPr/>
          </p:nvSpPr>
          <p:spPr bwMode="auto">
            <a:xfrm>
              <a:off x="995" y="2697"/>
              <a:ext cx="334" cy="374"/>
            </a:xfrm>
            <a:custGeom>
              <a:avLst/>
              <a:gdLst>
                <a:gd name="T0" fmla="*/ 0 w 334"/>
                <a:gd name="T1" fmla="*/ 374 h 374"/>
                <a:gd name="T2" fmla="*/ 138 w 334"/>
                <a:gd name="T3" fmla="*/ 200 h 374"/>
                <a:gd name="T4" fmla="*/ 287 w 334"/>
                <a:gd name="T5" fmla="*/ 58 h 374"/>
                <a:gd name="T6" fmla="*/ 334 w 334"/>
                <a:gd name="T7" fmla="*/ 0 h 374"/>
                <a:gd name="T8" fmla="*/ 287 w 334"/>
                <a:gd name="T9" fmla="*/ 111 h 374"/>
                <a:gd name="T10" fmla="*/ 175 w 334"/>
                <a:gd name="T11" fmla="*/ 248 h 374"/>
                <a:gd name="T12" fmla="*/ 334 w 334"/>
                <a:gd name="T13" fmla="*/ 158 h 374"/>
                <a:gd name="T14" fmla="*/ 255 w 334"/>
                <a:gd name="T15" fmla="*/ 258 h 374"/>
                <a:gd name="T16" fmla="*/ 175 w 334"/>
                <a:gd name="T17" fmla="*/ 316 h 374"/>
                <a:gd name="T18" fmla="*/ 106 w 334"/>
                <a:gd name="T19" fmla="*/ 353 h 374"/>
                <a:gd name="T20" fmla="*/ 0 w 334"/>
                <a:gd name="T21" fmla="*/ 37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374">
                  <a:moveTo>
                    <a:pt x="0" y="374"/>
                  </a:moveTo>
                  <a:lnTo>
                    <a:pt x="138" y="200"/>
                  </a:lnTo>
                  <a:lnTo>
                    <a:pt x="287" y="58"/>
                  </a:lnTo>
                  <a:lnTo>
                    <a:pt x="334" y="0"/>
                  </a:lnTo>
                  <a:lnTo>
                    <a:pt x="287" y="111"/>
                  </a:lnTo>
                  <a:lnTo>
                    <a:pt x="175" y="248"/>
                  </a:lnTo>
                  <a:lnTo>
                    <a:pt x="334" y="158"/>
                  </a:lnTo>
                  <a:lnTo>
                    <a:pt x="255" y="258"/>
                  </a:lnTo>
                  <a:lnTo>
                    <a:pt x="175" y="316"/>
                  </a:lnTo>
                  <a:lnTo>
                    <a:pt x="106" y="353"/>
                  </a:lnTo>
                  <a:lnTo>
                    <a:pt x="0" y="3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Freeform 68"/>
            <p:cNvSpPr>
              <a:spLocks/>
            </p:cNvSpPr>
            <p:nvPr/>
          </p:nvSpPr>
          <p:spPr bwMode="auto">
            <a:xfrm>
              <a:off x="1393" y="2618"/>
              <a:ext cx="90" cy="332"/>
            </a:xfrm>
            <a:custGeom>
              <a:avLst/>
              <a:gdLst>
                <a:gd name="T0" fmla="*/ 0 w 90"/>
                <a:gd name="T1" fmla="*/ 121 h 332"/>
                <a:gd name="T2" fmla="*/ 48 w 90"/>
                <a:gd name="T3" fmla="*/ 0 h 332"/>
                <a:gd name="T4" fmla="*/ 90 w 90"/>
                <a:gd name="T5" fmla="*/ 111 h 332"/>
                <a:gd name="T6" fmla="*/ 58 w 90"/>
                <a:gd name="T7" fmla="*/ 332 h 332"/>
                <a:gd name="T8" fmla="*/ 0 w 90"/>
                <a:gd name="T9" fmla="*/ 121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332">
                  <a:moveTo>
                    <a:pt x="0" y="121"/>
                  </a:moveTo>
                  <a:lnTo>
                    <a:pt x="48" y="0"/>
                  </a:lnTo>
                  <a:lnTo>
                    <a:pt x="90" y="111"/>
                  </a:lnTo>
                  <a:lnTo>
                    <a:pt x="58" y="332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Freeform 69"/>
            <p:cNvSpPr>
              <a:spLocks/>
            </p:cNvSpPr>
            <p:nvPr/>
          </p:nvSpPr>
          <p:spPr bwMode="auto">
            <a:xfrm>
              <a:off x="1526" y="2539"/>
              <a:ext cx="196" cy="200"/>
            </a:xfrm>
            <a:custGeom>
              <a:avLst/>
              <a:gdLst>
                <a:gd name="T0" fmla="*/ 0 w 196"/>
                <a:gd name="T1" fmla="*/ 0 h 200"/>
                <a:gd name="T2" fmla="*/ 63 w 196"/>
                <a:gd name="T3" fmla="*/ 116 h 200"/>
                <a:gd name="T4" fmla="*/ 196 w 196"/>
                <a:gd name="T5" fmla="*/ 200 h 200"/>
                <a:gd name="T6" fmla="*/ 37 w 196"/>
                <a:gd name="T7" fmla="*/ 158 h 200"/>
                <a:gd name="T8" fmla="*/ 0 w 196"/>
                <a:gd name="T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00">
                  <a:moveTo>
                    <a:pt x="0" y="0"/>
                  </a:moveTo>
                  <a:lnTo>
                    <a:pt x="63" y="116"/>
                  </a:lnTo>
                  <a:lnTo>
                    <a:pt x="196" y="200"/>
                  </a:lnTo>
                  <a:lnTo>
                    <a:pt x="37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Freeform 70"/>
            <p:cNvSpPr>
              <a:spLocks/>
            </p:cNvSpPr>
            <p:nvPr/>
          </p:nvSpPr>
          <p:spPr bwMode="auto">
            <a:xfrm>
              <a:off x="1658" y="2571"/>
              <a:ext cx="191" cy="168"/>
            </a:xfrm>
            <a:custGeom>
              <a:avLst/>
              <a:gdLst>
                <a:gd name="T0" fmla="*/ 0 w 191"/>
                <a:gd name="T1" fmla="*/ 0 h 168"/>
                <a:gd name="T2" fmla="*/ 101 w 191"/>
                <a:gd name="T3" fmla="*/ 68 h 168"/>
                <a:gd name="T4" fmla="*/ 191 w 191"/>
                <a:gd name="T5" fmla="*/ 168 h 168"/>
                <a:gd name="T6" fmla="*/ 27 w 191"/>
                <a:gd name="T7" fmla="*/ 79 h 168"/>
                <a:gd name="T8" fmla="*/ 0 w 191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68">
                  <a:moveTo>
                    <a:pt x="0" y="0"/>
                  </a:moveTo>
                  <a:lnTo>
                    <a:pt x="101" y="68"/>
                  </a:lnTo>
                  <a:lnTo>
                    <a:pt x="191" y="168"/>
                  </a:lnTo>
                  <a:lnTo>
                    <a:pt x="27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Freeform 71"/>
            <p:cNvSpPr>
              <a:spLocks/>
            </p:cNvSpPr>
            <p:nvPr/>
          </p:nvSpPr>
          <p:spPr bwMode="auto">
            <a:xfrm>
              <a:off x="1022" y="2903"/>
              <a:ext cx="329" cy="284"/>
            </a:xfrm>
            <a:custGeom>
              <a:avLst/>
              <a:gdLst>
                <a:gd name="T0" fmla="*/ 329 w 329"/>
                <a:gd name="T1" fmla="*/ 0 h 284"/>
                <a:gd name="T2" fmla="*/ 201 w 329"/>
                <a:gd name="T3" fmla="*/ 152 h 284"/>
                <a:gd name="T4" fmla="*/ 0 w 329"/>
                <a:gd name="T5" fmla="*/ 284 h 284"/>
                <a:gd name="T6" fmla="*/ 207 w 329"/>
                <a:gd name="T7" fmla="*/ 189 h 284"/>
                <a:gd name="T8" fmla="*/ 302 w 329"/>
                <a:gd name="T9" fmla="*/ 163 h 284"/>
                <a:gd name="T10" fmla="*/ 329 w 329"/>
                <a:gd name="T11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9" h="284">
                  <a:moveTo>
                    <a:pt x="329" y="0"/>
                  </a:moveTo>
                  <a:lnTo>
                    <a:pt x="201" y="152"/>
                  </a:lnTo>
                  <a:lnTo>
                    <a:pt x="0" y="284"/>
                  </a:lnTo>
                  <a:lnTo>
                    <a:pt x="207" y="189"/>
                  </a:lnTo>
                  <a:lnTo>
                    <a:pt x="302" y="163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Freeform 72"/>
            <p:cNvSpPr>
              <a:spLocks/>
            </p:cNvSpPr>
            <p:nvPr/>
          </p:nvSpPr>
          <p:spPr bwMode="auto">
            <a:xfrm>
              <a:off x="1526" y="2724"/>
              <a:ext cx="414" cy="273"/>
            </a:xfrm>
            <a:custGeom>
              <a:avLst/>
              <a:gdLst>
                <a:gd name="T0" fmla="*/ 0 w 414"/>
                <a:gd name="T1" fmla="*/ 0 h 273"/>
                <a:gd name="T2" fmla="*/ 101 w 414"/>
                <a:gd name="T3" fmla="*/ 63 h 273"/>
                <a:gd name="T4" fmla="*/ 239 w 414"/>
                <a:gd name="T5" fmla="*/ 84 h 273"/>
                <a:gd name="T6" fmla="*/ 345 w 414"/>
                <a:gd name="T7" fmla="*/ 179 h 273"/>
                <a:gd name="T8" fmla="*/ 414 w 414"/>
                <a:gd name="T9" fmla="*/ 273 h 273"/>
                <a:gd name="T10" fmla="*/ 244 w 414"/>
                <a:gd name="T11" fmla="*/ 158 h 273"/>
                <a:gd name="T12" fmla="*/ 106 w 414"/>
                <a:gd name="T13" fmla="*/ 126 h 273"/>
                <a:gd name="T14" fmla="*/ 0 w 414"/>
                <a:gd name="T1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4" h="273">
                  <a:moveTo>
                    <a:pt x="0" y="0"/>
                  </a:moveTo>
                  <a:lnTo>
                    <a:pt x="101" y="63"/>
                  </a:lnTo>
                  <a:lnTo>
                    <a:pt x="239" y="84"/>
                  </a:lnTo>
                  <a:lnTo>
                    <a:pt x="345" y="179"/>
                  </a:lnTo>
                  <a:lnTo>
                    <a:pt x="414" y="273"/>
                  </a:lnTo>
                  <a:lnTo>
                    <a:pt x="244" y="158"/>
                  </a:lnTo>
                  <a:lnTo>
                    <a:pt x="106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Freeform 73"/>
            <p:cNvSpPr>
              <a:spLocks/>
            </p:cNvSpPr>
            <p:nvPr/>
          </p:nvSpPr>
          <p:spPr bwMode="auto">
            <a:xfrm>
              <a:off x="1483" y="2782"/>
              <a:ext cx="159" cy="421"/>
            </a:xfrm>
            <a:custGeom>
              <a:avLst/>
              <a:gdLst>
                <a:gd name="T0" fmla="*/ 27 w 159"/>
                <a:gd name="T1" fmla="*/ 0 h 421"/>
                <a:gd name="T2" fmla="*/ 0 w 159"/>
                <a:gd name="T3" fmla="*/ 184 h 421"/>
                <a:gd name="T4" fmla="*/ 69 w 159"/>
                <a:gd name="T5" fmla="*/ 305 h 421"/>
                <a:gd name="T6" fmla="*/ 159 w 159"/>
                <a:gd name="T7" fmla="*/ 421 h 421"/>
                <a:gd name="T8" fmla="*/ 159 w 159"/>
                <a:gd name="T9" fmla="*/ 321 h 421"/>
                <a:gd name="T10" fmla="*/ 80 w 159"/>
                <a:gd name="T11" fmla="*/ 152 h 421"/>
                <a:gd name="T12" fmla="*/ 69 w 159"/>
                <a:gd name="T13" fmla="*/ 31 h 421"/>
                <a:gd name="T14" fmla="*/ 43 w 159"/>
                <a:gd name="T15" fmla="*/ 79 h 421"/>
                <a:gd name="T16" fmla="*/ 27 w 159"/>
                <a:gd name="T1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" h="421">
                  <a:moveTo>
                    <a:pt x="27" y="0"/>
                  </a:moveTo>
                  <a:lnTo>
                    <a:pt x="0" y="184"/>
                  </a:lnTo>
                  <a:lnTo>
                    <a:pt x="69" y="305"/>
                  </a:lnTo>
                  <a:lnTo>
                    <a:pt x="159" y="421"/>
                  </a:lnTo>
                  <a:lnTo>
                    <a:pt x="159" y="321"/>
                  </a:lnTo>
                  <a:lnTo>
                    <a:pt x="80" y="152"/>
                  </a:lnTo>
                  <a:lnTo>
                    <a:pt x="69" y="31"/>
                  </a:lnTo>
                  <a:lnTo>
                    <a:pt x="43" y="79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Yellow"/>
          <p:cNvSpPr/>
          <p:nvPr/>
        </p:nvSpPr>
        <p:spPr>
          <a:xfrm>
            <a:off x="4499981" y="1562100"/>
            <a:ext cx="3164023" cy="1028928"/>
          </a:xfrm>
          <a:prstGeom prst="rect">
            <a:avLst/>
          </a:prstGeom>
          <a:solidFill>
            <a:schemeClr val="accent4">
              <a:lumMod val="20000"/>
              <a:lumOff val="8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60" name="Black"/>
          <p:cNvSpPr/>
          <p:nvPr/>
        </p:nvSpPr>
        <p:spPr>
          <a:xfrm>
            <a:off x="4499981" y="1561926"/>
            <a:ext cx="3164023" cy="1028928"/>
          </a:xfrm>
          <a:prstGeom prst="rect">
            <a:avLst/>
          </a:prstGeom>
          <a:solidFill>
            <a:srgbClr val="363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8" name="Group 57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0" lon="21599947" rev="0"/>
            </a:camera>
            <a:lightRig rig="threePt" dir="t"/>
          </a:scene3d>
        </p:grpSpPr>
        <p:grpSp>
          <p:nvGrpSpPr>
            <p:cNvPr id="55" name="Group 54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30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54" name="Rectangle 53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07" name="Group 1306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21299947" rev="0"/>
            </a:camera>
            <a:lightRig rig="threePt" dir="t"/>
          </a:scene3d>
        </p:grpSpPr>
        <p:grpSp>
          <p:nvGrpSpPr>
            <p:cNvPr id="1308" name="Group 1307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310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1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2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3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4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5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6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7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8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9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0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1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2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3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4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5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6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7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8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9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0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1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2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309" name="Rectangle 1308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33" name="Group 1332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21000000" rev="0"/>
            </a:camera>
            <a:lightRig rig="threePt" dir="t"/>
          </a:scene3d>
        </p:grpSpPr>
        <p:grpSp>
          <p:nvGrpSpPr>
            <p:cNvPr id="1334" name="Group 1333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336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7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8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9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0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1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2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3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4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5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6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7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8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9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0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1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2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3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4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5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6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7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8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335" name="Rectangle 1334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59" name="Group 1358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20700000" rev="0"/>
            </a:camera>
            <a:lightRig rig="threePt" dir="t"/>
          </a:scene3d>
        </p:grpSpPr>
        <p:grpSp>
          <p:nvGrpSpPr>
            <p:cNvPr id="1360" name="Group 1359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362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3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4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5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6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7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8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0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1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2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3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4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5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6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7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8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9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0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1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2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3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4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361" name="Rectangle 1360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85" name="Group 1384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20400000" rev="0"/>
            </a:camera>
            <a:lightRig rig="threePt" dir="t"/>
          </a:scene3d>
        </p:grpSpPr>
        <p:grpSp>
          <p:nvGrpSpPr>
            <p:cNvPr id="1386" name="Group 1385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388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9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0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1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2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3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4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5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6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7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8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9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0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1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2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3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4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5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6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7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8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9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0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387" name="Rectangle 1386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11" name="Group 1410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20100000" rev="0"/>
            </a:camera>
            <a:lightRig rig="threePt" dir="t"/>
          </a:scene3d>
        </p:grpSpPr>
        <p:grpSp>
          <p:nvGrpSpPr>
            <p:cNvPr id="1412" name="Group 1411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414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5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6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7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8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9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0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1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2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3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4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5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6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7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8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9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0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1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2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3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4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5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6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413" name="Rectangle 1412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37" name="Group 1436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19800000" rev="0"/>
            </a:camera>
            <a:lightRig rig="threePt" dir="t"/>
          </a:scene3d>
        </p:grpSpPr>
        <p:grpSp>
          <p:nvGrpSpPr>
            <p:cNvPr id="1438" name="Group 1437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440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1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2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3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4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5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6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7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8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9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0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1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2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3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4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5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6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7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8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9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0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1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2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439" name="Rectangle 1438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63" name="Group 1462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19500000" rev="0"/>
            </a:camera>
            <a:lightRig rig="threePt" dir="t"/>
          </a:scene3d>
        </p:grpSpPr>
        <p:grpSp>
          <p:nvGrpSpPr>
            <p:cNvPr id="1464" name="Group 1463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466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7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8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9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0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1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2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3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4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5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6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7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8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9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0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1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2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3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4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5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6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7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8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465" name="Rectangle 1464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89" name="Group 1488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19200000" rev="0"/>
            </a:camera>
            <a:lightRig rig="threePt" dir="t"/>
          </a:scene3d>
        </p:grpSpPr>
        <p:grpSp>
          <p:nvGrpSpPr>
            <p:cNvPr id="1490" name="Group 1489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492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3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4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5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6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7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8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9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0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1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2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3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4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5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6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7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8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9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0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1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2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3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4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491" name="Rectangle 1490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15" name="Group 1514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18900000" rev="0"/>
            </a:camera>
            <a:lightRig rig="threePt" dir="t"/>
          </a:scene3d>
        </p:grpSpPr>
        <p:grpSp>
          <p:nvGrpSpPr>
            <p:cNvPr id="1516" name="Group 1515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518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9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0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1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2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3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4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5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6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7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8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9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0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1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2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3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4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5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6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7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8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9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0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517" name="Rectangle 1516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41" name="Group 1540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18600000" rev="0"/>
            </a:camera>
            <a:lightRig rig="threePt" dir="t"/>
          </a:scene3d>
        </p:grpSpPr>
        <p:grpSp>
          <p:nvGrpSpPr>
            <p:cNvPr id="1542" name="Group 1541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544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5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6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7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8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9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0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1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2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3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4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5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6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7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8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9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0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1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2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3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4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5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6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543" name="Rectangle 1542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67" name="Group 1566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18300000" rev="0"/>
            </a:camera>
            <a:lightRig rig="threePt" dir="t"/>
          </a:scene3d>
        </p:grpSpPr>
        <p:grpSp>
          <p:nvGrpSpPr>
            <p:cNvPr id="1568" name="Group 1567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570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1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2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3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4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5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6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7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8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9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0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1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2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3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4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5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6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7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8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9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0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1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2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569" name="Rectangle 1568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93" name="Group 1592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18000000" rev="0"/>
            </a:camera>
            <a:lightRig rig="threePt" dir="t"/>
          </a:scene3d>
        </p:grpSpPr>
        <p:grpSp>
          <p:nvGrpSpPr>
            <p:cNvPr id="1594" name="Group 1593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596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7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8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9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0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1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2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3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4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5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6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7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8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9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0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1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2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3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4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5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6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7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8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595" name="Rectangle 1594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19" name="Group 1618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17700000" rev="0"/>
            </a:camera>
            <a:lightRig rig="threePt" dir="t"/>
          </a:scene3d>
        </p:grpSpPr>
        <p:grpSp>
          <p:nvGrpSpPr>
            <p:cNvPr id="1620" name="Group 1619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622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3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4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5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6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7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8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9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0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1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2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3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4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5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6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7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8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9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0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1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2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3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4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621" name="Rectangle 1620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45" name="Group 1644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17400000" rev="0"/>
            </a:camera>
            <a:lightRig rig="threePt" dir="t"/>
          </a:scene3d>
        </p:grpSpPr>
        <p:grpSp>
          <p:nvGrpSpPr>
            <p:cNvPr id="1646" name="Group 1645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648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9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0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1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2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3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4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5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6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7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8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9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0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1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2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3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4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5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6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7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8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9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0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647" name="Rectangle 1646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71" name="Group 1670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17100000" rev="0"/>
            </a:camera>
            <a:lightRig rig="threePt" dir="t"/>
          </a:scene3d>
        </p:grpSpPr>
        <p:grpSp>
          <p:nvGrpSpPr>
            <p:cNvPr id="1672" name="Group 1671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674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5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6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7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8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9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0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1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2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3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4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5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6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7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8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9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0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1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2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3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4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5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6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673" name="Rectangle 1672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97" name="Group 1696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16800000" rev="0"/>
            </a:camera>
            <a:lightRig rig="threePt" dir="t"/>
          </a:scene3d>
        </p:grpSpPr>
        <p:grpSp>
          <p:nvGrpSpPr>
            <p:cNvPr id="1698" name="Group 1697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700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1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2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3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4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5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6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7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8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9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0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1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2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3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4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5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6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7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8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9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20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21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22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699" name="Rectangle 1698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23" name="Group 1722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16500000" rev="0"/>
            </a:camera>
            <a:lightRig rig="threePt" dir="t"/>
          </a:scene3d>
        </p:grpSpPr>
        <p:grpSp>
          <p:nvGrpSpPr>
            <p:cNvPr id="1724" name="Group 1723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726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27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28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29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0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1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2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3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4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5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6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7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8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9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0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1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2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3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4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5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6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7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8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725" name="Rectangle 1724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29" name="Group 1828"/>
          <p:cNvGrpSpPr/>
          <p:nvPr/>
        </p:nvGrpSpPr>
        <p:grpSpPr>
          <a:xfrm>
            <a:off x="6072019" y="644199"/>
            <a:ext cx="3980191" cy="6365028"/>
            <a:chOff x="6096000" y="731679"/>
            <a:chExt cx="3404756" cy="5444808"/>
          </a:xfrm>
          <a:scene3d>
            <a:camera prst="orthographicFront">
              <a:rot lat="600000" lon="16200000" rev="0"/>
            </a:camera>
            <a:lightRig rig="threePt" dir="t"/>
          </a:scene3d>
        </p:grpSpPr>
        <p:grpSp>
          <p:nvGrpSpPr>
            <p:cNvPr id="1830" name="Group 1829"/>
            <p:cNvGrpSpPr/>
            <p:nvPr/>
          </p:nvGrpSpPr>
          <p:grpSpPr>
            <a:xfrm>
              <a:off x="6096000" y="742950"/>
              <a:ext cx="2994660" cy="5380038"/>
              <a:chOff x="6096000" y="742950"/>
              <a:chExt cx="2994660" cy="5380038"/>
            </a:xfrm>
          </p:grpSpPr>
          <p:sp>
            <p:nvSpPr>
              <p:cNvPr id="1832" name="AutoShape 3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096000" y="742950"/>
                <a:ext cx="2994660" cy="5372100"/>
              </a:xfrm>
              <a:prstGeom prst="rect">
                <a:avLst/>
              </a:prstGeom>
              <a:noFill/>
              <a:ln>
                <a:noFill/>
              </a:ln>
              <a:sp3d extrusionH="63500" prstMaterial="matte"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3" name="Freeform 5"/>
              <p:cNvSpPr>
                <a:spLocks/>
              </p:cNvSpPr>
              <p:nvPr/>
            </p:nvSpPr>
            <p:spPr bwMode="auto">
              <a:xfrm flipH="1">
                <a:off x="6096000" y="893763"/>
                <a:ext cx="1702378" cy="3543300"/>
              </a:xfrm>
              <a:custGeom>
                <a:avLst/>
                <a:gdLst>
                  <a:gd name="T0" fmla="*/ 1071 w 1071"/>
                  <a:gd name="T1" fmla="*/ 801 h 2232"/>
                  <a:gd name="T2" fmla="*/ 395 w 1071"/>
                  <a:gd name="T3" fmla="*/ 801 h 2232"/>
                  <a:gd name="T4" fmla="*/ 395 w 1071"/>
                  <a:gd name="T5" fmla="*/ 426 h 2232"/>
                  <a:gd name="T6" fmla="*/ 1071 w 1071"/>
                  <a:gd name="T7" fmla="*/ 426 h 2232"/>
                  <a:gd name="T8" fmla="*/ 1071 w 1071"/>
                  <a:gd name="T9" fmla="*/ 0 h 2232"/>
                  <a:gd name="T10" fmla="*/ 1066 w 1071"/>
                  <a:gd name="T11" fmla="*/ 0 h 2232"/>
                  <a:gd name="T12" fmla="*/ 0 w 1071"/>
                  <a:gd name="T13" fmla="*/ 502 h 2232"/>
                  <a:gd name="T14" fmla="*/ 0 w 1071"/>
                  <a:gd name="T15" fmla="*/ 2232 h 2232"/>
                  <a:gd name="T16" fmla="*/ 1071 w 1071"/>
                  <a:gd name="T17" fmla="*/ 2232 h 2232"/>
                  <a:gd name="T18" fmla="*/ 1071 w 1071"/>
                  <a:gd name="T19" fmla="*/ 801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1" h="2232">
                    <a:moveTo>
                      <a:pt x="1071" y="801"/>
                    </a:moveTo>
                    <a:lnTo>
                      <a:pt x="395" y="801"/>
                    </a:lnTo>
                    <a:lnTo>
                      <a:pt x="395" y="426"/>
                    </a:lnTo>
                    <a:lnTo>
                      <a:pt x="1071" y="426"/>
                    </a:lnTo>
                    <a:lnTo>
                      <a:pt x="1071" y="0"/>
                    </a:lnTo>
                    <a:lnTo>
                      <a:pt x="1066" y="0"/>
                    </a:lnTo>
                    <a:lnTo>
                      <a:pt x="0" y="502"/>
                    </a:lnTo>
                    <a:lnTo>
                      <a:pt x="0" y="2232"/>
                    </a:lnTo>
                    <a:lnTo>
                      <a:pt x="1071" y="2232"/>
                    </a:lnTo>
                    <a:lnTo>
                      <a:pt x="1071" y="80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4" name="Freeform 6"/>
              <p:cNvSpPr>
                <a:spLocks/>
              </p:cNvSpPr>
              <p:nvPr/>
            </p:nvSpPr>
            <p:spPr bwMode="auto">
              <a:xfrm flipH="1">
                <a:off x="6096000" y="4481513"/>
                <a:ext cx="1754833" cy="1641475"/>
              </a:xfrm>
              <a:custGeom>
                <a:avLst/>
                <a:gdLst>
                  <a:gd name="T0" fmla="*/ 1104 w 1104"/>
                  <a:gd name="T1" fmla="*/ 0 h 1034"/>
                  <a:gd name="T2" fmla="*/ 0 w 1104"/>
                  <a:gd name="T3" fmla="*/ 0 h 1034"/>
                  <a:gd name="T4" fmla="*/ 124 w 1104"/>
                  <a:gd name="T5" fmla="*/ 252 h 1034"/>
                  <a:gd name="T6" fmla="*/ 386 w 1104"/>
                  <a:gd name="T7" fmla="*/ 389 h 1034"/>
                  <a:gd name="T8" fmla="*/ 428 w 1104"/>
                  <a:gd name="T9" fmla="*/ 674 h 1034"/>
                  <a:gd name="T10" fmla="*/ 785 w 1104"/>
                  <a:gd name="T11" fmla="*/ 896 h 1034"/>
                  <a:gd name="T12" fmla="*/ 947 w 1104"/>
                  <a:gd name="T13" fmla="*/ 944 h 1034"/>
                  <a:gd name="T14" fmla="*/ 1104 w 1104"/>
                  <a:gd name="T15" fmla="*/ 1034 h 1034"/>
                  <a:gd name="T16" fmla="*/ 1104 w 1104"/>
                  <a:gd name="T17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4" h="1034">
                    <a:moveTo>
                      <a:pt x="1104" y="0"/>
                    </a:moveTo>
                    <a:lnTo>
                      <a:pt x="0" y="0"/>
                    </a:lnTo>
                    <a:lnTo>
                      <a:pt x="124" y="252"/>
                    </a:lnTo>
                    <a:lnTo>
                      <a:pt x="386" y="389"/>
                    </a:lnTo>
                    <a:lnTo>
                      <a:pt x="428" y="674"/>
                    </a:lnTo>
                    <a:lnTo>
                      <a:pt x="785" y="896"/>
                    </a:lnTo>
                    <a:lnTo>
                      <a:pt x="947" y="944"/>
                    </a:lnTo>
                    <a:lnTo>
                      <a:pt x="1104" y="1034"/>
                    </a:lnTo>
                    <a:lnTo>
                      <a:pt x="110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5" name="Freeform 7"/>
              <p:cNvSpPr>
                <a:spLocks noEditPoints="1"/>
              </p:cNvSpPr>
              <p:nvPr/>
            </p:nvSpPr>
            <p:spPr bwMode="auto">
              <a:xfrm flipH="1">
                <a:off x="6096000" y="1352550"/>
                <a:ext cx="1754833" cy="1189038"/>
              </a:xfrm>
              <a:custGeom>
                <a:avLst/>
                <a:gdLst>
                  <a:gd name="T0" fmla="*/ 1104 w 1104"/>
                  <a:gd name="T1" fmla="*/ 0 h 749"/>
                  <a:gd name="T2" fmla="*/ 485 w 1104"/>
                  <a:gd name="T3" fmla="*/ 0 h 749"/>
                  <a:gd name="T4" fmla="*/ 305 w 1104"/>
                  <a:gd name="T5" fmla="*/ 85 h 749"/>
                  <a:gd name="T6" fmla="*/ 305 w 1104"/>
                  <a:gd name="T7" fmla="*/ 692 h 749"/>
                  <a:gd name="T8" fmla="*/ 0 w 1104"/>
                  <a:gd name="T9" fmla="*/ 692 h 749"/>
                  <a:gd name="T10" fmla="*/ 0 w 1104"/>
                  <a:gd name="T11" fmla="*/ 749 h 749"/>
                  <a:gd name="T12" fmla="*/ 1104 w 1104"/>
                  <a:gd name="T13" fmla="*/ 749 h 749"/>
                  <a:gd name="T14" fmla="*/ 1104 w 1104"/>
                  <a:gd name="T15" fmla="*/ 0 h 749"/>
                  <a:gd name="T16" fmla="*/ 552 w 1104"/>
                  <a:gd name="T17" fmla="*/ 512 h 749"/>
                  <a:gd name="T18" fmla="*/ 428 w 1104"/>
                  <a:gd name="T19" fmla="*/ 512 h 749"/>
                  <a:gd name="T20" fmla="*/ 428 w 1104"/>
                  <a:gd name="T21" fmla="*/ 336 h 749"/>
                  <a:gd name="T22" fmla="*/ 552 w 1104"/>
                  <a:gd name="T23" fmla="*/ 336 h 749"/>
                  <a:gd name="T24" fmla="*/ 552 w 1104"/>
                  <a:gd name="T25" fmla="*/ 512 h 749"/>
                  <a:gd name="T26" fmla="*/ 552 w 1104"/>
                  <a:gd name="T27" fmla="*/ 313 h 749"/>
                  <a:gd name="T28" fmla="*/ 428 w 1104"/>
                  <a:gd name="T29" fmla="*/ 313 h 749"/>
                  <a:gd name="T30" fmla="*/ 428 w 1104"/>
                  <a:gd name="T31" fmla="*/ 137 h 749"/>
                  <a:gd name="T32" fmla="*/ 552 w 1104"/>
                  <a:gd name="T33" fmla="*/ 137 h 749"/>
                  <a:gd name="T34" fmla="*/ 552 w 1104"/>
                  <a:gd name="T35" fmla="*/ 313 h 749"/>
                  <a:gd name="T36" fmla="*/ 700 w 1104"/>
                  <a:gd name="T37" fmla="*/ 512 h 749"/>
                  <a:gd name="T38" fmla="*/ 576 w 1104"/>
                  <a:gd name="T39" fmla="*/ 512 h 749"/>
                  <a:gd name="T40" fmla="*/ 576 w 1104"/>
                  <a:gd name="T41" fmla="*/ 336 h 749"/>
                  <a:gd name="T42" fmla="*/ 700 w 1104"/>
                  <a:gd name="T43" fmla="*/ 336 h 749"/>
                  <a:gd name="T44" fmla="*/ 700 w 1104"/>
                  <a:gd name="T45" fmla="*/ 512 h 749"/>
                  <a:gd name="T46" fmla="*/ 700 w 1104"/>
                  <a:gd name="T47" fmla="*/ 313 h 749"/>
                  <a:gd name="T48" fmla="*/ 576 w 1104"/>
                  <a:gd name="T49" fmla="*/ 313 h 749"/>
                  <a:gd name="T50" fmla="*/ 576 w 1104"/>
                  <a:gd name="T51" fmla="*/ 137 h 749"/>
                  <a:gd name="T52" fmla="*/ 700 w 1104"/>
                  <a:gd name="T53" fmla="*/ 137 h 749"/>
                  <a:gd name="T54" fmla="*/ 700 w 1104"/>
                  <a:gd name="T55" fmla="*/ 313 h 749"/>
                  <a:gd name="T56" fmla="*/ 909 w 1104"/>
                  <a:gd name="T57" fmla="*/ 502 h 749"/>
                  <a:gd name="T58" fmla="*/ 909 w 1104"/>
                  <a:gd name="T59" fmla="*/ 512 h 749"/>
                  <a:gd name="T60" fmla="*/ 780 w 1104"/>
                  <a:gd name="T61" fmla="*/ 512 h 749"/>
                  <a:gd name="T62" fmla="*/ 780 w 1104"/>
                  <a:gd name="T63" fmla="*/ 336 h 749"/>
                  <a:gd name="T64" fmla="*/ 909 w 1104"/>
                  <a:gd name="T65" fmla="*/ 336 h 749"/>
                  <a:gd name="T66" fmla="*/ 909 w 1104"/>
                  <a:gd name="T67" fmla="*/ 502 h 749"/>
                  <a:gd name="T68" fmla="*/ 909 w 1104"/>
                  <a:gd name="T69" fmla="*/ 308 h 749"/>
                  <a:gd name="T70" fmla="*/ 780 w 1104"/>
                  <a:gd name="T71" fmla="*/ 308 h 749"/>
                  <a:gd name="T72" fmla="*/ 780 w 1104"/>
                  <a:gd name="T73" fmla="*/ 137 h 749"/>
                  <a:gd name="T74" fmla="*/ 909 w 1104"/>
                  <a:gd name="T75" fmla="*/ 137 h 749"/>
                  <a:gd name="T76" fmla="*/ 909 w 1104"/>
                  <a:gd name="T77" fmla="*/ 308 h 749"/>
                  <a:gd name="T78" fmla="*/ 1056 w 1104"/>
                  <a:gd name="T79" fmla="*/ 512 h 749"/>
                  <a:gd name="T80" fmla="*/ 933 w 1104"/>
                  <a:gd name="T81" fmla="*/ 512 h 749"/>
                  <a:gd name="T82" fmla="*/ 933 w 1104"/>
                  <a:gd name="T83" fmla="*/ 502 h 749"/>
                  <a:gd name="T84" fmla="*/ 933 w 1104"/>
                  <a:gd name="T85" fmla="*/ 336 h 749"/>
                  <a:gd name="T86" fmla="*/ 1056 w 1104"/>
                  <a:gd name="T87" fmla="*/ 336 h 749"/>
                  <a:gd name="T88" fmla="*/ 1056 w 1104"/>
                  <a:gd name="T89" fmla="*/ 512 h 749"/>
                  <a:gd name="T90" fmla="*/ 933 w 1104"/>
                  <a:gd name="T91" fmla="*/ 308 h 749"/>
                  <a:gd name="T92" fmla="*/ 933 w 1104"/>
                  <a:gd name="T93" fmla="*/ 137 h 749"/>
                  <a:gd name="T94" fmla="*/ 1056 w 1104"/>
                  <a:gd name="T95" fmla="*/ 137 h 749"/>
                  <a:gd name="T96" fmla="*/ 1056 w 1104"/>
                  <a:gd name="T97" fmla="*/ 308 h 749"/>
                  <a:gd name="T98" fmla="*/ 933 w 1104"/>
                  <a:gd name="T99" fmla="*/ 308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04" h="749">
                    <a:moveTo>
                      <a:pt x="1104" y="0"/>
                    </a:moveTo>
                    <a:lnTo>
                      <a:pt x="485" y="0"/>
                    </a:lnTo>
                    <a:lnTo>
                      <a:pt x="305" y="85"/>
                    </a:lnTo>
                    <a:lnTo>
                      <a:pt x="305" y="692"/>
                    </a:lnTo>
                    <a:lnTo>
                      <a:pt x="0" y="692"/>
                    </a:lnTo>
                    <a:lnTo>
                      <a:pt x="0" y="749"/>
                    </a:lnTo>
                    <a:lnTo>
                      <a:pt x="1104" y="749"/>
                    </a:lnTo>
                    <a:lnTo>
                      <a:pt x="1104" y="0"/>
                    </a:lnTo>
                    <a:close/>
                    <a:moveTo>
                      <a:pt x="552" y="512"/>
                    </a:moveTo>
                    <a:lnTo>
                      <a:pt x="428" y="512"/>
                    </a:lnTo>
                    <a:lnTo>
                      <a:pt x="428" y="336"/>
                    </a:lnTo>
                    <a:lnTo>
                      <a:pt x="552" y="336"/>
                    </a:lnTo>
                    <a:lnTo>
                      <a:pt x="552" y="512"/>
                    </a:lnTo>
                    <a:close/>
                    <a:moveTo>
                      <a:pt x="552" y="313"/>
                    </a:moveTo>
                    <a:lnTo>
                      <a:pt x="428" y="313"/>
                    </a:lnTo>
                    <a:lnTo>
                      <a:pt x="428" y="137"/>
                    </a:lnTo>
                    <a:lnTo>
                      <a:pt x="552" y="137"/>
                    </a:lnTo>
                    <a:lnTo>
                      <a:pt x="552" y="313"/>
                    </a:lnTo>
                    <a:close/>
                    <a:moveTo>
                      <a:pt x="700" y="512"/>
                    </a:moveTo>
                    <a:lnTo>
                      <a:pt x="576" y="512"/>
                    </a:lnTo>
                    <a:lnTo>
                      <a:pt x="576" y="336"/>
                    </a:lnTo>
                    <a:lnTo>
                      <a:pt x="700" y="336"/>
                    </a:lnTo>
                    <a:lnTo>
                      <a:pt x="700" y="512"/>
                    </a:lnTo>
                    <a:close/>
                    <a:moveTo>
                      <a:pt x="700" y="313"/>
                    </a:moveTo>
                    <a:lnTo>
                      <a:pt x="576" y="313"/>
                    </a:lnTo>
                    <a:lnTo>
                      <a:pt x="576" y="137"/>
                    </a:lnTo>
                    <a:lnTo>
                      <a:pt x="700" y="137"/>
                    </a:lnTo>
                    <a:lnTo>
                      <a:pt x="700" y="313"/>
                    </a:lnTo>
                    <a:close/>
                    <a:moveTo>
                      <a:pt x="909" y="502"/>
                    </a:moveTo>
                    <a:lnTo>
                      <a:pt x="909" y="512"/>
                    </a:lnTo>
                    <a:lnTo>
                      <a:pt x="780" y="512"/>
                    </a:lnTo>
                    <a:lnTo>
                      <a:pt x="780" y="336"/>
                    </a:lnTo>
                    <a:lnTo>
                      <a:pt x="909" y="336"/>
                    </a:lnTo>
                    <a:lnTo>
                      <a:pt x="909" y="502"/>
                    </a:lnTo>
                    <a:close/>
                    <a:moveTo>
                      <a:pt x="909" y="308"/>
                    </a:moveTo>
                    <a:lnTo>
                      <a:pt x="780" y="308"/>
                    </a:lnTo>
                    <a:lnTo>
                      <a:pt x="780" y="137"/>
                    </a:lnTo>
                    <a:lnTo>
                      <a:pt x="909" y="137"/>
                    </a:lnTo>
                    <a:lnTo>
                      <a:pt x="909" y="308"/>
                    </a:lnTo>
                    <a:close/>
                    <a:moveTo>
                      <a:pt x="1056" y="512"/>
                    </a:moveTo>
                    <a:lnTo>
                      <a:pt x="933" y="512"/>
                    </a:lnTo>
                    <a:lnTo>
                      <a:pt x="933" y="502"/>
                    </a:lnTo>
                    <a:lnTo>
                      <a:pt x="933" y="336"/>
                    </a:lnTo>
                    <a:lnTo>
                      <a:pt x="1056" y="336"/>
                    </a:lnTo>
                    <a:lnTo>
                      <a:pt x="1056" y="512"/>
                    </a:lnTo>
                    <a:close/>
                    <a:moveTo>
                      <a:pt x="933" y="308"/>
                    </a:moveTo>
                    <a:lnTo>
                      <a:pt x="933" y="137"/>
                    </a:lnTo>
                    <a:lnTo>
                      <a:pt x="1056" y="137"/>
                    </a:lnTo>
                    <a:lnTo>
                      <a:pt x="1056" y="308"/>
                    </a:lnTo>
                    <a:lnTo>
                      <a:pt x="933" y="30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6" name="Freeform 8"/>
              <p:cNvSpPr>
                <a:spLocks/>
              </p:cNvSpPr>
              <p:nvPr/>
            </p:nvSpPr>
            <p:spPr bwMode="auto">
              <a:xfrm flipH="1">
                <a:off x="7237277" y="4481513"/>
                <a:ext cx="613556" cy="617538"/>
              </a:xfrm>
              <a:custGeom>
                <a:avLst/>
                <a:gdLst>
                  <a:gd name="T0" fmla="*/ 0 w 386"/>
                  <a:gd name="T1" fmla="*/ 0 h 389"/>
                  <a:gd name="T2" fmla="*/ 386 w 386"/>
                  <a:gd name="T3" fmla="*/ 389 h 389"/>
                  <a:gd name="T4" fmla="*/ 257 w 386"/>
                  <a:gd name="T5" fmla="*/ 147 h 389"/>
                  <a:gd name="T6" fmla="*/ 0 w 386"/>
                  <a:gd name="T7" fmla="*/ 0 h 389"/>
                  <a:gd name="T8" fmla="*/ 0 w 386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9">
                    <a:moveTo>
                      <a:pt x="0" y="0"/>
                    </a:moveTo>
                    <a:lnTo>
                      <a:pt x="386" y="389"/>
                    </a:lnTo>
                    <a:lnTo>
                      <a:pt x="257" y="14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7" name="Freeform 9"/>
              <p:cNvSpPr>
                <a:spLocks/>
              </p:cNvSpPr>
              <p:nvPr/>
            </p:nvSpPr>
            <p:spPr bwMode="auto">
              <a:xfrm flipH="1">
                <a:off x="6111895" y="5867400"/>
                <a:ext cx="499110" cy="255588"/>
              </a:xfrm>
              <a:custGeom>
                <a:avLst/>
                <a:gdLst>
                  <a:gd name="T0" fmla="*/ 0 w 314"/>
                  <a:gd name="T1" fmla="*/ 23 h 161"/>
                  <a:gd name="T2" fmla="*/ 162 w 314"/>
                  <a:gd name="T3" fmla="*/ 71 h 161"/>
                  <a:gd name="T4" fmla="*/ 314 w 314"/>
                  <a:gd name="T5" fmla="*/ 161 h 161"/>
                  <a:gd name="T6" fmla="*/ 210 w 314"/>
                  <a:gd name="T7" fmla="*/ 0 h 161"/>
                  <a:gd name="T8" fmla="*/ 0 w 314"/>
                  <a:gd name="T9" fmla="*/ 23 h 161"/>
                  <a:gd name="T10" fmla="*/ 0 w 314"/>
                  <a:gd name="T11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4" h="161">
                    <a:moveTo>
                      <a:pt x="0" y="23"/>
                    </a:moveTo>
                    <a:lnTo>
                      <a:pt x="162" y="71"/>
                    </a:lnTo>
                    <a:lnTo>
                      <a:pt x="314" y="161"/>
                    </a:lnTo>
                    <a:lnTo>
                      <a:pt x="21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8" name="Freeform 10"/>
              <p:cNvSpPr>
                <a:spLocks/>
              </p:cNvSpPr>
              <p:nvPr/>
            </p:nvSpPr>
            <p:spPr bwMode="auto">
              <a:xfrm flipH="1">
                <a:off x="6611005" y="5099050"/>
                <a:ext cx="626272" cy="804863"/>
              </a:xfrm>
              <a:custGeom>
                <a:avLst/>
                <a:gdLst>
                  <a:gd name="T0" fmla="*/ 0 w 394"/>
                  <a:gd name="T1" fmla="*/ 0 h 507"/>
                  <a:gd name="T2" fmla="*/ 394 w 394"/>
                  <a:gd name="T3" fmla="*/ 507 h 507"/>
                  <a:gd name="T4" fmla="*/ 290 w 394"/>
                  <a:gd name="T5" fmla="*/ 128 h 507"/>
                  <a:gd name="T6" fmla="*/ 0 w 394"/>
                  <a:gd name="T7" fmla="*/ 0 h 507"/>
                  <a:gd name="T8" fmla="*/ 0 w 394"/>
                  <a:gd name="T9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507">
                    <a:moveTo>
                      <a:pt x="0" y="0"/>
                    </a:moveTo>
                    <a:lnTo>
                      <a:pt x="394" y="507"/>
                    </a:lnTo>
                    <a:lnTo>
                      <a:pt x="290" y="1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DAD6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9" name="Freeform 11"/>
              <p:cNvSpPr>
                <a:spLocks/>
              </p:cNvSpPr>
              <p:nvPr/>
            </p:nvSpPr>
            <p:spPr bwMode="auto">
              <a:xfrm flipH="1">
                <a:off x="6792211" y="4481513"/>
                <a:ext cx="650115" cy="617538"/>
              </a:xfrm>
              <a:custGeom>
                <a:avLst/>
                <a:gdLst>
                  <a:gd name="T0" fmla="*/ 0 w 409"/>
                  <a:gd name="T1" fmla="*/ 147 h 389"/>
                  <a:gd name="T2" fmla="*/ 409 w 409"/>
                  <a:gd name="T3" fmla="*/ 0 h 389"/>
                  <a:gd name="T4" fmla="*/ 129 w 409"/>
                  <a:gd name="T5" fmla="*/ 389 h 389"/>
                  <a:gd name="T6" fmla="*/ 0 w 409"/>
                  <a:gd name="T7" fmla="*/ 147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9" h="389">
                    <a:moveTo>
                      <a:pt x="0" y="147"/>
                    </a:moveTo>
                    <a:lnTo>
                      <a:pt x="409" y="0"/>
                    </a:lnTo>
                    <a:lnTo>
                      <a:pt x="129" y="389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0" name="Freeform 12"/>
              <p:cNvSpPr>
                <a:spLocks/>
              </p:cNvSpPr>
              <p:nvPr/>
            </p:nvSpPr>
            <p:spPr bwMode="auto">
              <a:xfrm flipH="1">
                <a:off x="6111895" y="4481513"/>
                <a:ext cx="680316" cy="820738"/>
              </a:xfrm>
              <a:custGeom>
                <a:avLst/>
                <a:gdLst>
                  <a:gd name="T0" fmla="*/ 10 w 428"/>
                  <a:gd name="T1" fmla="*/ 517 h 517"/>
                  <a:gd name="T2" fmla="*/ 0 w 428"/>
                  <a:gd name="T3" fmla="*/ 0 h 517"/>
                  <a:gd name="T4" fmla="*/ 428 w 428"/>
                  <a:gd name="T5" fmla="*/ 304 h 517"/>
                  <a:gd name="T6" fmla="*/ 10 w 428"/>
                  <a:gd name="T7" fmla="*/ 51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517">
                    <a:moveTo>
                      <a:pt x="10" y="517"/>
                    </a:moveTo>
                    <a:lnTo>
                      <a:pt x="0" y="0"/>
                    </a:lnTo>
                    <a:lnTo>
                      <a:pt x="428" y="304"/>
                    </a:lnTo>
                    <a:lnTo>
                      <a:pt x="10" y="51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1" name="Freeform 13"/>
              <p:cNvSpPr>
                <a:spLocks/>
              </p:cNvSpPr>
              <p:nvPr/>
            </p:nvSpPr>
            <p:spPr bwMode="auto">
              <a:xfrm flipH="1">
                <a:off x="6111895" y="5302250"/>
                <a:ext cx="664420" cy="565150"/>
              </a:xfrm>
              <a:custGeom>
                <a:avLst/>
                <a:gdLst>
                  <a:gd name="T0" fmla="*/ 314 w 418"/>
                  <a:gd name="T1" fmla="*/ 356 h 356"/>
                  <a:gd name="T2" fmla="*/ 0 w 418"/>
                  <a:gd name="T3" fmla="*/ 0 h 356"/>
                  <a:gd name="T4" fmla="*/ 418 w 418"/>
                  <a:gd name="T5" fmla="*/ 194 h 356"/>
                  <a:gd name="T6" fmla="*/ 314 w 418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56">
                    <a:moveTo>
                      <a:pt x="314" y="356"/>
                    </a:moveTo>
                    <a:lnTo>
                      <a:pt x="0" y="0"/>
                    </a:lnTo>
                    <a:lnTo>
                      <a:pt x="418" y="194"/>
                    </a:lnTo>
                    <a:lnTo>
                      <a:pt x="314" y="3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2" name="Rectangle 14"/>
              <p:cNvSpPr>
                <a:spLocks noChangeArrowheads="1"/>
              </p:cNvSpPr>
              <p:nvPr/>
            </p:nvSpPr>
            <p:spPr bwMode="auto">
              <a:xfrm flipH="1">
                <a:off x="6096000" y="3676650"/>
                <a:ext cx="1754833" cy="804863"/>
              </a:xfrm>
              <a:prstGeom prst="rect">
                <a:avLst/>
              </a:prstGeom>
              <a:solidFill>
                <a:srgbClr val="E3E8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3" name="Rectangle 15"/>
              <p:cNvSpPr>
                <a:spLocks noChangeArrowheads="1"/>
              </p:cNvSpPr>
              <p:nvPr/>
            </p:nvSpPr>
            <p:spPr bwMode="auto">
              <a:xfrm flipH="1">
                <a:off x="6096000" y="35560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4" name="Rectangle 16"/>
              <p:cNvSpPr>
                <a:spLocks noChangeArrowheads="1"/>
              </p:cNvSpPr>
              <p:nvPr/>
            </p:nvSpPr>
            <p:spPr bwMode="auto">
              <a:xfrm flipH="1">
                <a:off x="6096000" y="3436938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5" name="Rectangle 17"/>
              <p:cNvSpPr>
                <a:spLocks noChangeArrowheads="1"/>
              </p:cNvSpPr>
              <p:nvPr/>
            </p:nvSpPr>
            <p:spPr bwMode="auto">
              <a:xfrm flipH="1">
                <a:off x="6096000" y="33083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6" name="Rectangle 18"/>
              <p:cNvSpPr>
                <a:spLocks noChangeArrowheads="1"/>
              </p:cNvSpPr>
              <p:nvPr/>
            </p:nvSpPr>
            <p:spPr bwMode="auto">
              <a:xfrm flipH="1">
                <a:off x="6096000" y="31877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7" name="Rectangle 19"/>
              <p:cNvSpPr>
                <a:spLocks noChangeArrowheads="1"/>
              </p:cNvSpPr>
              <p:nvPr/>
            </p:nvSpPr>
            <p:spPr bwMode="auto">
              <a:xfrm flipH="1">
                <a:off x="6096000" y="3067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8" name="Rectangle 20"/>
              <p:cNvSpPr>
                <a:spLocks noChangeArrowheads="1"/>
              </p:cNvSpPr>
              <p:nvPr/>
            </p:nvSpPr>
            <p:spPr bwMode="auto">
              <a:xfrm flipH="1">
                <a:off x="6096000" y="294005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9" name="Rectangle 21"/>
              <p:cNvSpPr>
                <a:spLocks noChangeArrowheads="1"/>
              </p:cNvSpPr>
              <p:nvPr/>
            </p:nvSpPr>
            <p:spPr bwMode="auto">
              <a:xfrm flipH="1">
                <a:off x="6096000" y="2690813"/>
                <a:ext cx="1754833" cy="98425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0" name="Rectangle 22"/>
              <p:cNvSpPr>
                <a:spLocks noChangeArrowheads="1"/>
              </p:cNvSpPr>
              <p:nvPr/>
            </p:nvSpPr>
            <p:spPr bwMode="auto">
              <a:xfrm flipH="1">
                <a:off x="6096000" y="2571750"/>
                <a:ext cx="1754833" cy="88900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1" name="Rectangle 23"/>
              <p:cNvSpPr>
                <a:spLocks noChangeArrowheads="1"/>
              </p:cNvSpPr>
              <p:nvPr/>
            </p:nvSpPr>
            <p:spPr bwMode="auto">
              <a:xfrm flipH="1">
                <a:off x="6096000" y="2819400"/>
                <a:ext cx="1754833" cy="90488"/>
              </a:xfrm>
              <a:prstGeom prst="rect">
                <a:avLst/>
              </a:prstGeom>
              <a:solidFill>
                <a:srgbClr val="F4CBCD"/>
              </a:solidFill>
              <a:ln w="142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63500" prstMaterial="matte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2" name="Freeform 24"/>
              <p:cNvSpPr>
                <a:spLocks noEditPoints="1"/>
              </p:cNvSpPr>
              <p:nvPr/>
            </p:nvSpPr>
            <p:spPr bwMode="auto">
              <a:xfrm flipH="1">
                <a:off x="6096000" y="1984375"/>
                <a:ext cx="1489382" cy="466725"/>
              </a:xfrm>
              <a:custGeom>
                <a:avLst/>
                <a:gdLst>
                  <a:gd name="T0" fmla="*/ 908 w 937"/>
                  <a:gd name="T1" fmla="*/ 104 h 294"/>
                  <a:gd name="T2" fmla="*/ 908 w 937"/>
                  <a:gd name="T3" fmla="*/ 24 h 294"/>
                  <a:gd name="T4" fmla="*/ 0 w 937"/>
                  <a:gd name="T5" fmla="*/ 0 h 294"/>
                  <a:gd name="T6" fmla="*/ 937 w 937"/>
                  <a:gd name="T7" fmla="*/ 265 h 294"/>
                  <a:gd name="T8" fmla="*/ 90 w 937"/>
                  <a:gd name="T9" fmla="*/ 104 h 294"/>
                  <a:gd name="T10" fmla="*/ 38 w 937"/>
                  <a:gd name="T11" fmla="*/ 104 h 294"/>
                  <a:gd name="T12" fmla="*/ 38 w 937"/>
                  <a:gd name="T13" fmla="*/ 24 h 294"/>
                  <a:gd name="T14" fmla="*/ 171 w 937"/>
                  <a:gd name="T15" fmla="*/ 47 h 294"/>
                  <a:gd name="T16" fmla="*/ 171 w 937"/>
                  <a:gd name="T17" fmla="*/ 265 h 294"/>
                  <a:gd name="T18" fmla="*/ 128 w 937"/>
                  <a:gd name="T19" fmla="*/ 76 h 294"/>
                  <a:gd name="T20" fmla="*/ 171 w 937"/>
                  <a:gd name="T21" fmla="*/ 24 h 294"/>
                  <a:gd name="T22" fmla="*/ 238 w 937"/>
                  <a:gd name="T23" fmla="*/ 76 h 294"/>
                  <a:gd name="T24" fmla="*/ 195 w 937"/>
                  <a:gd name="T25" fmla="*/ 265 h 294"/>
                  <a:gd name="T26" fmla="*/ 195 w 937"/>
                  <a:gd name="T27" fmla="*/ 47 h 294"/>
                  <a:gd name="T28" fmla="*/ 252 w 937"/>
                  <a:gd name="T29" fmla="*/ 47 h 294"/>
                  <a:gd name="T30" fmla="*/ 333 w 937"/>
                  <a:gd name="T31" fmla="*/ 104 h 294"/>
                  <a:gd name="T32" fmla="*/ 276 w 937"/>
                  <a:gd name="T33" fmla="*/ 104 h 294"/>
                  <a:gd name="T34" fmla="*/ 276 w 937"/>
                  <a:gd name="T35" fmla="*/ 24 h 294"/>
                  <a:gd name="T36" fmla="*/ 409 w 937"/>
                  <a:gd name="T37" fmla="*/ 47 h 294"/>
                  <a:gd name="T38" fmla="*/ 409 w 937"/>
                  <a:gd name="T39" fmla="*/ 265 h 294"/>
                  <a:gd name="T40" fmla="*/ 371 w 937"/>
                  <a:gd name="T41" fmla="*/ 76 h 294"/>
                  <a:gd name="T42" fmla="*/ 409 w 937"/>
                  <a:gd name="T43" fmla="*/ 24 h 294"/>
                  <a:gd name="T44" fmla="*/ 475 w 937"/>
                  <a:gd name="T45" fmla="*/ 76 h 294"/>
                  <a:gd name="T46" fmla="*/ 433 w 937"/>
                  <a:gd name="T47" fmla="*/ 265 h 294"/>
                  <a:gd name="T48" fmla="*/ 433 w 937"/>
                  <a:gd name="T49" fmla="*/ 47 h 294"/>
                  <a:gd name="T50" fmla="*/ 490 w 937"/>
                  <a:gd name="T51" fmla="*/ 47 h 294"/>
                  <a:gd name="T52" fmla="*/ 571 w 937"/>
                  <a:gd name="T53" fmla="*/ 104 h 294"/>
                  <a:gd name="T54" fmla="*/ 513 w 937"/>
                  <a:gd name="T55" fmla="*/ 104 h 294"/>
                  <a:gd name="T56" fmla="*/ 513 w 937"/>
                  <a:gd name="T57" fmla="*/ 24 h 294"/>
                  <a:gd name="T58" fmla="*/ 647 w 937"/>
                  <a:gd name="T59" fmla="*/ 47 h 294"/>
                  <a:gd name="T60" fmla="*/ 647 w 937"/>
                  <a:gd name="T61" fmla="*/ 265 h 294"/>
                  <a:gd name="T62" fmla="*/ 609 w 937"/>
                  <a:gd name="T63" fmla="*/ 76 h 294"/>
                  <a:gd name="T64" fmla="*/ 647 w 937"/>
                  <a:gd name="T65" fmla="*/ 24 h 294"/>
                  <a:gd name="T66" fmla="*/ 713 w 937"/>
                  <a:gd name="T67" fmla="*/ 76 h 294"/>
                  <a:gd name="T68" fmla="*/ 670 w 937"/>
                  <a:gd name="T69" fmla="*/ 265 h 294"/>
                  <a:gd name="T70" fmla="*/ 670 w 937"/>
                  <a:gd name="T71" fmla="*/ 47 h 294"/>
                  <a:gd name="T72" fmla="*/ 728 w 937"/>
                  <a:gd name="T73" fmla="*/ 47 h 294"/>
                  <a:gd name="T74" fmla="*/ 808 w 937"/>
                  <a:gd name="T75" fmla="*/ 104 h 294"/>
                  <a:gd name="T76" fmla="*/ 751 w 937"/>
                  <a:gd name="T77" fmla="*/ 104 h 294"/>
                  <a:gd name="T78" fmla="*/ 751 w 937"/>
                  <a:gd name="T79" fmla="*/ 24 h 294"/>
                  <a:gd name="T80" fmla="*/ 885 w 937"/>
                  <a:gd name="T81" fmla="*/ 47 h 294"/>
                  <a:gd name="T82" fmla="*/ 885 w 937"/>
                  <a:gd name="T83" fmla="*/ 265 h 294"/>
                  <a:gd name="T84" fmla="*/ 847 w 937"/>
                  <a:gd name="T85" fmla="*/ 76 h 294"/>
                  <a:gd name="T86" fmla="*/ 885 w 937"/>
                  <a:gd name="T87" fmla="*/ 2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7" h="294">
                    <a:moveTo>
                      <a:pt x="937" y="265"/>
                    </a:moveTo>
                    <a:lnTo>
                      <a:pt x="908" y="265"/>
                    </a:lnTo>
                    <a:lnTo>
                      <a:pt x="908" y="104"/>
                    </a:lnTo>
                    <a:lnTo>
                      <a:pt x="927" y="76"/>
                    </a:lnTo>
                    <a:lnTo>
                      <a:pt x="908" y="47"/>
                    </a:lnTo>
                    <a:lnTo>
                      <a:pt x="908" y="24"/>
                    </a:lnTo>
                    <a:lnTo>
                      <a:pt x="937" y="24"/>
                    </a:lnTo>
                    <a:lnTo>
                      <a:pt x="937" y="0"/>
                    </a:lnTo>
                    <a:lnTo>
                      <a:pt x="0" y="0"/>
                    </a:lnTo>
                    <a:lnTo>
                      <a:pt x="0" y="294"/>
                    </a:lnTo>
                    <a:lnTo>
                      <a:pt x="937" y="294"/>
                    </a:lnTo>
                    <a:lnTo>
                      <a:pt x="937" y="265"/>
                    </a:lnTo>
                    <a:close/>
                    <a:moveTo>
                      <a:pt x="90" y="47"/>
                    </a:moveTo>
                    <a:lnTo>
                      <a:pt x="76" y="76"/>
                    </a:lnTo>
                    <a:lnTo>
                      <a:pt x="90" y="104"/>
                    </a:lnTo>
                    <a:lnTo>
                      <a:pt x="90" y="265"/>
                    </a:lnTo>
                    <a:lnTo>
                      <a:pt x="38" y="265"/>
                    </a:lnTo>
                    <a:lnTo>
                      <a:pt x="38" y="104"/>
                    </a:lnTo>
                    <a:lnTo>
                      <a:pt x="52" y="76"/>
                    </a:lnTo>
                    <a:lnTo>
                      <a:pt x="38" y="47"/>
                    </a:lnTo>
                    <a:lnTo>
                      <a:pt x="38" y="24"/>
                    </a:lnTo>
                    <a:lnTo>
                      <a:pt x="90" y="24"/>
                    </a:lnTo>
                    <a:lnTo>
                      <a:pt x="90" y="47"/>
                    </a:lnTo>
                    <a:close/>
                    <a:moveTo>
                      <a:pt x="171" y="47"/>
                    </a:moveTo>
                    <a:lnTo>
                      <a:pt x="157" y="76"/>
                    </a:lnTo>
                    <a:lnTo>
                      <a:pt x="171" y="104"/>
                    </a:lnTo>
                    <a:lnTo>
                      <a:pt x="171" y="265"/>
                    </a:lnTo>
                    <a:lnTo>
                      <a:pt x="114" y="265"/>
                    </a:lnTo>
                    <a:lnTo>
                      <a:pt x="114" y="104"/>
                    </a:lnTo>
                    <a:lnTo>
                      <a:pt x="128" y="76"/>
                    </a:lnTo>
                    <a:lnTo>
                      <a:pt x="114" y="47"/>
                    </a:lnTo>
                    <a:lnTo>
                      <a:pt x="114" y="24"/>
                    </a:lnTo>
                    <a:lnTo>
                      <a:pt x="171" y="24"/>
                    </a:lnTo>
                    <a:lnTo>
                      <a:pt x="171" y="47"/>
                    </a:lnTo>
                    <a:close/>
                    <a:moveTo>
                      <a:pt x="252" y="47"/>
                    </a:moveTo>
                    <a:lnTo>
                      <a:pt x="238" y="76"/>
                    </a:lnTo>
                    <a:lnTo>
                      <a:pt x="252" y="104"/>
                    </a:lnTo>
                    <a:lnTo>
                      <a:pt x="252" y="265"/>
                    </a:lnTo>
                    <a:lnTo>
                      <a:pt x="195" y="265"/>
                    </a:lnTo>
                    <a:lnTo>
                      <a:pt x="195" y="104"/>
                    </a:lnTo>
                    <a:lnTo>
                      <a:pt x="209" y="76"/>
                    </a:lnTo>
                    <a:lnTo>
                      <a:pt x="195" y="47"/>
                    </a:lnTo>
                    <a:lnTo>
                      <a:pt x="195" y="24"/>
                    </a:lnTo>
                    <a:lnTo>
                      <a:pt x="252" y="24"/>
                    </a:lnTo>
                    <a:lnTo>
                      <a:pt x="252" y="47"/>
                    </a:lnTo>
                    <a:close/>
                    <a:moveTo>
                      <a:pt x="333" y="47"/>
                    </a:moveTo>
                    <a:lnTo>
                      <a:pt x="314" y="76"/>
                    </a:lnTo>
                    <a:lnTo>
                      <a:pt x="333" y="104"/>
                    </a:lnTo>
                    <a:lnTo>
                      <a:pt x="333" y="265"/>
                    </a:lnTo>
                    <a:lnTo>
                      <a:pt x="276" y="265"/>
                    </a:lnTo>
                    <a:lnTo>
                      <a:pt x="276" y="104"/>
                    </a:lnTo>
                    <a:lnTo>
                      <a:pt x="290" y="76"/>
                    </a:lnTo>
                    <a:lnTo>
                      <a:pt x="276" y="47"/>
                    </a:lnTo>
                    <a:lnTo>
                      <a:pt x="276" y="24"/>
                    </a:lnTo>
                    <a:lnTo>
                      <a:pt x="333" y="24"/>
                    </a:lnTo>
                    <a:lnTo>
                      <a:pt x="333" y="47"/>
                    </a:lnTo>
                    <a:close/>
                    <a:moveTo>
                      <a:pt x="409" y="47"/>
                    </a:moveTo>
                    <a:lnTo>
                      <a:pt x="395" y="76"/>
                    </a:lnTo>
                    <a:lnTo>
                      <a:pt x="409" y="104"/>
                    </a:lnTo>
                    <a:lnTo>
                      <a:pt x="409" y="265"/>
                    </a:lnTo>
                    <a:lnTo>
                      <a:pt x="352" y="265"/>
                    </a:lnTo>
                    <a:lnTo>
                      <a:pt x="352" y="104"/>
                    </a:lnTo>
                    <a:lnTo>
                      <a:pt x="371" y="76"/>
                    </a:lnTo>
                    <a:lnTo>
                      <a:pt x="352" y="47"/>
                    </a:lnTo>
                    <a:lnTo>
                      <a:pt x="352" y="24"/>
                    </a:lnTo>
                    <a:lnTo>
                      <a:pt x="409" y="24"/>
                    </a:lnTo>
                    <a:lnTo>
                      <a:pt x="409" y="47"/>
                    </a:lnTo>
                    <a:close/>
                    <a:moveTo>
                      <a:pt x="490" y="47"/>
                    </a:moveTo>
                    <a:lnTo>
                      <a:pt x="475" y="76"/>
                    </a:lnTo>
                    <a:lnTo>
                      <a:pt x="490" y="104"/>
                    </a:lnTo>
                    <a:lnTo>
                      <a:pt x="490" y="265"/>
                    </a:lnTo>
                    <a:lnTo>
                      <a:pt x="433" y="265"/>
                    </a:lnTo>
                    <a:lnTo>
                      <a:pt x="433" y="104"/>
                    </a:lnTo>
                    <a:lnTo>
                      <a:pt x="447" y="76"/>
                    </a:lnTo>
                    <a:lnTo>
                      <a:pt x="433" y="47"/>
                    </a:lnTo>
                    <a:lnTo>
                      <a:pt x="433" y="24"/>
                    </a:lnTo>
                    <a:lnTo>
                      <a:pt x="490" y="24"/>
                    </a:lnTo>
                    <a:lnTo>
                      <a:pt x="490" y="47"/>
                    </a:lnTo>
                    <a:close/>
                    <a:moveTo>
                      <a:pt x="571" y="47"/>
                    </a:moveTo>
                    <a:lnTo>
                      <a:pt x="552" y="76"/>
                    </a:lnTo>
                    <a:lnTo>
                      <a:pt x="571" y="104"/>
                    </a:lnTo>
                    <a:lnTo>
                      <a:pt x="571" y="265"/>
                    </a:lnTo>
                    <a:lnTo>
                      <a:pt x="513" y="265"/>
                    </a:lnTo>
                    <a:lnTo>
                      <a:pt x="513" y="104"/>
                    </a:lnTo>
                    <a:lnTo>
                      <a:pt x="528" y="76"/>
                    </a:lnTo>
                    <a:lnTo>
                      <a:pt x="513" y="47"/>
                    </a:lnTo>
                    <a:lnTo>
                      <a:pt x="513" y="24"/>
                    </a:lnTo>
                    <a:lnTo>
                      <a:pt x="571" y="24"/>
                    </a:lnTo>
                    <a:lnTo>
                      <a:pt x="571" y="47"/>
                    </a:lnTo>
                    <a:close/>
                    <a:moveTo>
                      <a:pt x="647" y="47"/>
                    </a:moveTo>
                    <a:lnTo>
                      <a:pt x="632" y="76"/>
                    </a:lnTo>
                    <a:lnTo>
                      <a:pt x="647" y="104"/>
                    </a:lnTo>
                    <a:lnTo>
                      <a:pt x="647" y="265"/>
                    </a:lnTo>
                    <a:lnTo>
                      <a:pt x="594" y="265"/>
                    </a:lnTo>
                    <a:lnTo>
                      <a:pt x="594" y="104"/>
                    </a:lnTo>
                    <a:lnTo>
                      <a:pt x="609" y="76"/>
                    </a:lnTo>
                    <a:lnTo>
                      <a:pt x="594" y="47"/>
                    </a:lnTo>
                    <a:lnTo>
                      <a:pt x="594" y="24"/>
                    </a:lnTo>
                    <a:lnTo>
                      <a:pt x="647" y="24"/>
                    </a:lnTo>
                    <a:lnTo>
                      <a:pt x="647" y="47"/>
                    </a:lnTo>
                    <a:close/>
                    <a:moveTo>
                      <a:pt x="728" y="47"/>
                    </a:moveTo>
                    <a:lnTo>
                      <a:pt x="713" y="76"/>
                    </a:lnTo>
                    <a:lnTo>
                      <a:pt x="728" y="104"/>
                    </a:lnTo>
                    <a:lnTo>
                      <a:pt x="728" y="265"/>
                    </a:lnTo>
                    <a:lnTo>
                      <a:pt x="670" y="265"/>
                    </a:lnTo>
                    <a:lnTo>
                      <a:pt x="670" y="104"/>
                    </a:lnTo>
                    <a:lnTo>
                      <a:pt x="685" y="76"/>
                    </a:lnTo>
                    <a:lnTo>
                      <a:pt x="670" y="47"/>
                    </a:lnTo>
                    <a:lnTo>
                      <a:pt x="670" y="24"/>
                    </a:lnTo>
                    <a:lnTo>
                      <a:pt x="728" y="24"/>
                    </a:lnTo>
                    <a:lnTo>
                      <a:pt x="728" y="47"/>
                    </a:lnTo>
                    <a:close/>
                    <a:moveTo>
                      <a:pt x="808" y="47"/>
                    </a:moveTo>
                    <a:lnTo>
                      <a:pt x="794" y="76"/>
                    </a:lnTo>
                    <a:lnTo>
                      <a:pt x="808" y="104"/>
                    </a:lnTo>
                    <a:lnTo>
                      <a:pt x="808" y="265"/>
                    </a:lnTo>
                    <a:lnTo>
                      <a:pt x="751" y="265"/>
                    </a:lnTo>
                    <a:lnTo>
                      <a:pt x="751" y="104"/>
                    </a:lnTo>
                    <a:lnTo>
                      <a:pt x="766" y="76"/>
                    </a:lnTo>
                    <a:lnTo>
                      <a:pt x="751" y="47"/>
                    </a:lnTo>
                    <a:lnTo>
                      <a:pt x="751" y="24"/>
                    </a:lnTo>
                    <a:lnTo>
                      <a:pt x="808" y="24"/>
                    </a:lnTo>
                    <a:lnTo>
                      <a:pt x="808" y="47"/>
                    </a:lnTo>
                    <a:close/>
                    <a:moveTo>
                      <a:pt x="885" y="47"/>
                    </a:moveTo>
                    <a:lnTo>
                      <a:pt x="875" y="76"/>
                    </a:lnTo>
                    <a:lnTo>
                      <a:pt x="885" y="104"/>
                    </a:lnTo>
                    <a:lnTo>
                      <a:pt x="885" y="265"/>
                    </a:lnTo>
                    <a:lnTo>
                      <a:pt x="832" y="265"/>
                    </a:lnTo>
                    <a:lnTo>
                      <a:pt x="832" y="104"/>
                    </a:lnTo>
                    <a:lnTo>
                      <a:pt x="847" y="76"/>
                    </a:lnTo>
                    <a:lnTo>
                      <a:pt x="832" y="47"/>
                    </a:lnTo>
                    <a:lnTo>
                      <a:pt x="832" y="24"/>
                    </a:lnTo>
                    <a:lnTo>
                      <a:pt x="885" y="24"/>
                    </a:lnTo>
                    <a:lnTo>
                      <a:pt x="885" y="47"/>
                    </a:lnTo>
                    <a:close/>
                  </a:path>
                </a:pathLst>
              </a:custGeom>
              <a:solidFill>
                <a:srgbClr val="F7CBBE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3" name="Freeform 25"/>
              <p:cNvSpPr>
                <a:spLocks/>
              </p:cNvSpPr>
              <p:nvPr/>
            </p:nvSpPr>
            <p:spPr bwMode="auto">
              <a:xfrm flipH="1">
                <a:off x="6096000" y="750888"/>
                <a:ext cx="2994660" cy="1579563"/>
              </a:xfrm>
              <a:custGeom>
                <a:avLst/>
                <a:gdLst>
                  <a:gd name="T0" fmla="*/ 1884 w 1884"/>
                  <a:gd name="T1" fmla="*/ 0 h 995"/>
                  <a:gd name="T2" fmla="*/ 1879 w 1884"/>
                  <a:gd name="T3" fmla="*/ 0 h 995"/>
                  <a:gd name="T4" fmla="*/ 1879 w 1884"/>
                  <a:gd name="T5" fmla="*/ 0 h 995"/>
                  <a:gd name="T6" fmla="*/ 0 w 1884"/>
                  <a:gd name="T7" fmla="*/ 914 h 995"/>
                  <a:gd name="T8" fmla="*/ 38 w 1884"/>
                  <a:gd name="T9" fmla="*/ 995 h 995"/>
                  <a:gd name="T10" fmla="*/ 1879 w 1884"/>
                  <a:gd name="T11" fmla="*/ 99 h 995"/>
                  <a:gd name="T12" fmla="*/ 1884 w 1884"/>
                  <a:gd name="T13" fmla="*/ 99 h 995"/>
                  <a:gd name="T14" fmla="*/ 1884 w 1884"/>
                  <a:gd name="T1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4" h="995">
                    <a:moveTo>
                      <a:pt x="1884" y="0"/>
                    </a:moveTo>
                    <a:lnTo>
                      <a:pt x="1879" y="0"/>
                    </a:lnTo>
                    <a:lnTo>
                      <a:pt x="1879" y="0"/>
                    </a:lnTo>
                    <a:lnTo>
                      <a:pt x="0" y="914"/>
                    </a:lnTo>
                    <a:lnTo>
                      <a:pt x="38" y="995"/>
                    </a:lnTo>
                    <a:lnTo>
                      <a:pt x="1879" y="99"/>
                    </a:lnTo>
                    <a:lnTo>
                      <a:pt x="1884" y="99"/>
                    </a:lnTo>
                    <a:lnTo>
                      <a:pt x="188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4" name="Freeform 26"/>
              <p:cNvSpPr>
                <a:spLocks/>
              </p:cNvSpPr>
              <p:nvPr/>
            </p:nvSpPr>
            <p:spPr bwMode="auto">
              <a:xfrm flipH="1">
                <a:off x="6096000" y="915988"/>
                <a:ext cx="2934258" cy="1414463"/>
              </a:xfrm>
              <a:custGeom>
                <a:avLst/>
                <a:gdLst>
                  <a:gd name="T0" fmla="*/ 1846 w 1846"/>
                  <a:gd name="T1" fmla="*/ 0 h 891"/>
                  <a:gd name="T2" fmla="*/ 0 w 1846"/>
                  <a:gd name="T3" fmla="*/ 891 h 891"/>
                  <a:gd name="T4" fmla="*/ 38 w 1846"/>
                  <a:gd name="T5" fmla="*/ 891 h 891"/>
                  <a:gd name="T6" fmla="*/ 1846 w 1846"/>
                  <a:gd name="T7" fmla="*/ 23 h 891"/>
                  <a:gd name="T8" fmla="*/ 1846 w 1846"/>
                  <a:gd name="T9" fmla="*/ 0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6" h="891">
                    <a:moveTo>
                      <a:pt x="1846" y="0"/>
                    </a:moveTo>
                    <a:lnTo>
                      <a:pt x="0" y="891"/>
                    </a:lnTo>
                    <a:lnTo>
                      <a:pt x="38" y="891"/>
                    </a:lnTo>
                    <a:lnTo>
                      <a:pt x="1846" y="23"/>
                    </a:lnTo>
                    <a:lnTo>
                      <a:pt x="1846" y="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sp3d extrusionH="635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831" name="Rectangle 1830"/>
            <p:cNvSpPr/>
            <p:nvPr/>
          </p:nvSpPr>
          <p:spPr>
            <a:xfrm>
              <a:off x="7798378" y="731679"/>
              <a:ext cx="1702378" cy="5444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0" lon="0" rev="0"/>
            </a:camera>
            <a:lightRig rig="threePt" dir="t"/>
          </a:scene3d>
        </p:grpSpPr>
        <p:grpSp>
          <p:nvGrpSpPr>
            <p:cNvPr id="88" name="Group 87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87" name="Rectangle 86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" name="Freeform: Shape 85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85" name="Group 84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59" name="Group 58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5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6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7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0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6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7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8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53" name="Rectangle 52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1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62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3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4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5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6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8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9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0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60" name="Group 59"/>
          <p:cNvGrpSpPr/>
          <p:nvPr/>
        </p:nvGrpSpPr>
        <p:grpSpPr>
          <a:xfrm>
            <a:off x="4844742" y="3056678"/>
            <a:ext cx="2490491" cy="2490490"/>
            <a:chOff x="4837865" y="2903321"/>
            <a:chExt cx="2506389" cy="2506388"/>
          </a:xfrm>
        </p:grpSpPr>
        <p:sp>
          <p:nvSpPr>
            <p:cNvPr id="238" name="Oval 31"/>
            <p:cNvSpPr>
              <a:spLocks noChangeArrowheads="1"/>
            </p:cNvSpPr>
            <p:nvPr/>
          </p:nvSpPr>
          <p:spPr bwMode="auto">
            <a:xfrm>
              <a:off x="4837865" y="2903321"/>
              <a:ext cx="2506389" cy="2506388"/>
            </a:xfrm>
            <a:prstGeom prst="ellipse">
              <a:avLst/>
            </a:prstGeom>
            <a:solidFill>
              <a:srgbClr val="A7CCCB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Oval 32"/>
            <p:cNvSpPr>
              <a:spLocks noChangeArrowheads="1"/>
            </p:cNvSpPr>
            <p:nvPr/>
          </p:nvSpPr>
          <p:spPr bwMode="auto">
            <a:xfrm>
              <a:off x="5161919" y="3227375"/>
              <a:ext cx="1856449" cy="1858279"/>
            </a:xfrm>
            <a:prstGeom prst="ellipse">
              <a:avLst/>
            </a:prstGeom>
            <a:solidFill>
              <a:srgbClr val="E5E7D9"/>
            </a:solidFill>
            <a:ln w="285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Oval 44"/>
            <p:cNvSpPr>
              <a:spLocks noChangeArrowheads="1"/>
            </p:cNvSpPr>
            <p:nvPr/>
          </p:nvSpPr>
          <p:spPr bwMode="auto">
            <a:xfrm>
              <a:off x="5985787" y="4041378"/>
              <a:ext cx="208713" cy="208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Freeform 33"/>
            <p:cNvSpPr>
              <a:spLocks/>
            </p:cNvSpPr>
            <p:nvPr/>
          </p:nvSpPr>
          <p:spPr bwMode="auto">
            <a:xfrm>
              <a:off x="5969310" y="3295116"/>
              <a:ext cx="84218" cy="150127"/>
            </a:xfrm>
            <a:custGeom>
              <a:avLst/>
              <a:gdLst>
                <a:gd name="T0" fmla="*/ 10 w 10"/>
                <a:gd name="T1" fmla="*/ 4 h 18"/>
                <a:gd name="T2" fmla="*/ 5 w 10"/>
                <a:gd name="T3" fmla="*/ 18 h 18"/>
                <a:gd name="T4" fmla="*/ 0 w 10"/>
                <a:gd name="T5" fmla="*/ 18 h 18"/>
                <a:gd name="T6" fmla="*/ 5 w 10"/>
                <a:gd name="T7" fmla="*/ 3 h 18"/>
                <a:gd name="T8" fmla="*/ 1 w 10"/>
                <a:gd name="T9" fmla="*/ 3 h 18"/>
                <a:gd name="T10" fmla="*/ 3 w 10"/>
                <a:gd name="T11" fmla="*/ 0 h 18"/>
                <a:gd name="T12" fmla="*/ 8 w 10"/>
                <a:gd name="T13" fmla="*/ 0 h 18"/>
                <a:gd name="T14" fmla="*/ 9 w 10"/>
                <a:gd name="T15" fmla="*/ 1 h 18"/>
                <a:gd name="T16" fmla="*/ 10 w 10"/>
                <a:gd name="T17" fmla="*/ 2 h 18"/>
                <a:gd name="T18" fmla="*/ 10 w 10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8">
                  <a:moveTo>
                    <a:pt x="10" y="4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0"/>
                    <a:pt x="9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0" y="3"/>
                    <a:pt x="10" y="3"/>
                    <a:pt x="10" y="4"/>
                  </a:cubicBez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Freeform 34"/>
            <p:cNvSpPr>
              <a:spLocks/>
            </p:cNvSpPr>
            <p:nvPr/>
          </p:nvSpPr>
          <p:spPr bwMode="auto">
            <a:xfrm>
              <a:off x="5645255" y="3436088"/>
              <a:ext cx="75063" cy="159281"/>
            </a:xfrm>
            <a:custGeom>
              <a:avLst/>
              <a:gdLst>
                <a:gd name="T0" fmla="*/ 9 w 9"/>
                <a:gd name="T1" fmla="*/ 4 h 19"/>
                <a:gd name="T2" fmla="*/ 5 w 9"/>
                <a:gd name="T3" fmla="*/ 19 h 19"/>
                <a:gd name="T4" fmla="*/ 0 w 9"/>
                <a:gd name="T5" fmla="*/ 19 h 19"/>
                <a:gd name="T6" fmla="*/ 4 w 9"/>
                <a:gd name="T7" fmla="*/ 4 h 19"/>
                <a:gd name="T8" fmla="*/ 0 w 9"/>
                <a:gd name="T9" fmla="*/ 4 h 19"/>
                <a:gd name="T10" fmla="*/ 2 w 9"/>
                <a:gd name="T11" fmla="*/ 1 h 19"/>
                <a:gd name="T12" fmla="*/ 7 w 9"/>
                <a:gd name="T13" fmla="*/ 0 h 19"/>
                <a:gd name="T14" fmla="*/ 8 w 9"/>
                <a:gd name="T15" fmla="*/ 1 h 19"/>
                <a:gd name="T16" fmla="*/ 9 w 9"/>
                <a:gd name="T17" fmla="*/ 3 h 19"/>
                <a:gd name="T18" fmla="*/ 9 w 9"/>
                <a:gd name="T1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9">
                  <a:moveTo>
                    <a:pt x="9" y="4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9" y="1"/>
                    <a:pt x="9" y="2"/>
                    <a:pt x="9" y="3"/>
                  </a:cubicBezTo>
                  <a:cubicBezTo>
                    <a:pt x="9" y="3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Freeform 35"/>
            <p:cNvSpPr>
              <a:spLocks/>
            </p:cNvSpPr>
            <p:nvPr/>
          </p:nvSpPr>
          <p:spPr bwMode="auto">
            <a:xfrm>
              <a:off x="5295569" y="3727188"/>
              <a:ext cx="75063" cy="159281"/>
            </a:xfrm>
            <a:custGeom>
              <a:avLst/>
              <a:gdLst>
                <a:gd name="T0" fmla="*/ 9 w 9"/>
                <a:gd name="T1" fmla="*/ 4 h 19"/>
                <a:gd name="T2" fmla="*/ 4 w 9"/>
                <a:gd name="T3" fmla="*/ 19 h 19"/>
                <a:gd name="T4" fmla="*/ 0 w 9"/>
                <a:gd name="T5" fmla="*/ 19 h 19"/>
                <a:gd name="T6" fmla="*/ 5 w 9"/>
                <a:gd name="T7" fmla="*/ 4 h 19"/>
                <a:gd name="T8" fmla="*/ 1 w 9"/>
                <a:gd name="T9" fmla="*/ 4 h 19"/>
                <a:gd name="T10" fmla="*/ 2 w 9"/>
                <a:gd name="T11" fmla="*/ 1 h 19"/>
                <a:gd name="T12" fmla="*/ 7 w 9"/>
                <a:gd name="T13" fmla="*/ 0 h 19"/>
                <a:gd name="T14" fmla="*/ 9 w 9"/>
                <a:gd name="T15" fmla="*/ 1 h 19"/>
                <a:gd name="T16" fmla="*/ 9 w 9"/>
                <a:gd name="T17" fmla="*/ 3 h 19"/>
                <a:gd name="T18" fmla="*/ 9 w 9"/>
                <a:gd name="T1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9">
                  <a:moveTo>
                    <a:pt x="9" y="4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1"/>
                    <a:pt x="9" y="1"/>
                  </a:cubicBezTo>
                  <a:cubicBezTo>
                    <a:pt x="9" y="1"/>
                    <a:pt x="9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Freeform 36"/>
            <p:cNvSpPr>
              <a:spLocks noEditPoints="1"/>
            </p:cNvSpPr>
            <p:nvPr/>
          </p:nvSpPr>
          <p:spPr bwMode="auto">
            <a:xfrm>
              <a:off x="5396264" y="3727188"/>
              <a:ext cx="140973" cy="150127"/>
            </a:xfrm>
            <a:custGeom>
              <a:avLst/>
              <a:gdLst>
                <a:gd name="T0" fmla="*/ 17 w 17"/>
                <a:gd name="T1" fmla="*/ 8 h 18"/>
                <a:gd name="T2" fmla="*/ 15 w 17"/>
                <a:gd name="T3" fmla="*/ 16 h 18"/>
                <a:gd name="T4" fmla="*/ 8 w 17"/>
                <a:gd name="T5" fmla="*/ 18 h 18"/>
                <a:gd name="T6" fmla="*/ 2 w 17"/>
                <a:gd name="T7" fmla="*/ 16 h 18"/>
                <a:gd name="T8" fmla="*/ 0 w 17"/>
                <a:gd name="T9" fmla="*/ 11 h 18"/>
                <a:gd name="T10" fmla="*/ 2 w 17"/>
                <a:gd name="T11" fmla="*/ 4 h 18"/>
                <a:gd name="T12" fmla="*/ 10 w 17"/>
                <a:gd name="T13" fmla="*/ 0 h 18"/>
                <a:gd name="T14" fmla="*/ 15 w 17"/>
                <a:gd name="T15" fmla="*/ 2 h 18"/>
                <a:gd name="T16" fmla="*/ 17 w 17"/>
                <a:gd name="T17" fmla="*/ 8 h 18"/>
                <a:gd name="T18" fmla="*/ 12 w 17"/>
                <a:gd name="T19" fmla="*/ 7 h 18"/>
                <a:gd name="T20" fmla="*/ 10 w 17"/>
                <a:gd name="T21" fmla="*/ 3 h 18"/>
                <a:gd name="T22" fmla="*/ 6 w 17"/>
                <a:gd name="T23" fmla="*/ 7 h 18"/>
                <a:gd name="T24" fmla="*/ 6 w 17"/>
                <a:gd name="T25" fmla="*/ 12 h 18"/>
                <a:gd name="T26" fmla="*/ 8 w 17"/>
                <a:gd name="T27" fmla="*/ 16 h 18"/>
                <a:gd name="T28" fmla="*/ 11 w 17"/>
                <a:gd name="T29" fmla="*/ 12 h 18"/>
                <a:gd name="T30" fmla="*/ 12 w 17"/>
                <a:gd name="T3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18">
                  <a:moveTo>
                    <a:pt x="17" y="8"/>
                  </a:moveTo>
                  <a:cubicBezTo>
                    <a:pt x="17" y="11"/>
                    <a:pt x="17" y="13"/>
                    <a:pt x="15" y="16"/>
                  </a:cubicBezTo>
                  <a:cubicBezTo>
                    <a:pt x="13" y="17"/>
                    <a:pt x="11" y="18"/>
                    <a:pt x="8" y="18"/>
                  </a:cubicBezTo>
                  <a:cubicBezTo>
                    <a:pt x="6" y="18"/>
                    <a:pt x="4" y="18"/>
                    <a:pt x="2" y="16"/>
                  </a:cubicBezTo>
                  <a:cubicBezTo>
                    <a:pt x="1" y="15"/>
                    <a:pt x="0" y="13"/>
                    <a:pt x="0" y="11"/>
                  </a:cubicBezTo>
                  <a:cubicBezTo>
                    <a:pt x="0" y="8"/>
                    <a:pt x="1" y="5"/>
                    <a:pt x="2" y="4"/>
                  </a:cubicBezTo>
                  <a:cubicBezTo>
                    <a:pt x="4" y="1"/>
                    <a:pt x="6" y="0"/>
                    <a:pt x="10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7" y="4"/>
                    <a:pt x="17" y="6"/>
                    <a:pt x="17" y="8"/>
                  </a:cubicBezTo>
                  <a:close/>
                  <a:moveTo>
                    <a:pt x="12" y="7"/>
                  </a:moveTo>
                  <a:cubicBezTo>
                    <a:pt x="12" y="4"/>
                    <a:pt x="11" y="3"/>
                    <a:pt x="10" y="3"/>
                  </a:cubicBezTo>
                  <a:cubicBezTo>
                    <a:pt x="8" y="3"/>
                    <a:pt x="7" y="4"/>
                    <a:pt x="6" y="7"/>
                  </a:cubicBezTo>
                  <a:cubicBezTo>
                    <a:pt x="6" y="9"/>
                    <a:pt x="5" y="11"/>
                    <a:pt x="6" y="12"/>
                  </a:cubicBezTo>
                  <a:cubicBezTo>
                    <a:pt x="6" y="15"/>
                    <a:pt x="6" y="16"/>
                    <a:pt x="8" y="16"/>
                  </a:cubicBezTo>
                  <a:cubicBezTo>
                    <a:pt x="9" y="16"/>
                    <a:pt x="10" y="15"/>
                    <a:pt x="11" y="12"/>
                  </a:cubicBezTo>
                  <a:cubicBezTo>
                    <a:pt x="11" y="11"/>
                    <a:pt x="12" y="9"/>
                    <a:pt x="12" y="7"/>
                  </a:cubicBez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Freeform 37"/>
            <p:cNvSpPr>
              <a:spLocks noEditPoints="1"/>
            </p:cNvSpPr>
            <p:nvPr/>
          </p:nvSpPr>
          <p:spPr bwMode="auto">
            <a:xfrm>
              <a:off x="5246137" y="4060397"/>
              <a:ext cx="124496" cy="166604"/>
            </a:xfrm>
            <a:custGeom>
              <a:avLst/>
              <a:gdLst>
                <a:gd name="T0" fmla="*/ 15 w 15"/>
                <a:gd name="T1" fmla="*/ 7 h 20"/>
                <a:gd name="T2" fmla="*/ 13 w 15"/>
                <a:gd name="T3" fmla="*/ 14 h 20"/>
                <a:gd name="T4" fmla="*/ 7 w 15"/>
                <a:gd name="T5" fmla="*/ 19 h 20"/>
                <a:gd name="T6" fmla="*/ 3 w 15"/>
                <a:gd name="T7" fmla="*/ 20 h 20"/>
                <a:gd name="T8" fmla="*/ 8 w 15"/>
                <a:gd name="T9" fmla="*/ 14 h 20"/>
                <a:gd name="T10" fmla="*/ 3 w 15"/>
                <a:gd name="T11" fmla="*/ 13 h 20"/>
                <a:gd name="T12" fmla="*/ 1 w 15"/>
                <a:gd name="T13" fmla="*/ 9 h 20"/>
                <a:gd name="T14" fmla="*/ 2 w 15"/>
                <a:gd name="T15" fmla="*/ 4 h 20"/>
                <a:gd name="T16" fmla="*/ 7 w 15"/>
                <a:gd name="T17" fmla="*/ 1 h 20"/>
                <a:gd name="T18" fmla="*/ 15 w 15"/>
                <a:gd name="T19" fmla="*/ 7 h 20"/>
                <a:gd name="T20" fmla="*/ 10 w 15"/>
                <a:gd name="T21" fmla="*/ 5 h 20"/>
                <a:gd name="T22" fmla="*/ 8 w 15"/>
                <a:gd name="T23" fmla="*/ 3 h 20"/>
                <a:gd name="T24" fmla="*/ 6 w 15"/>
                <a:gd name="T25" fmla="*/ 5 h 20"/>
                <a:gd name="T26" fmla="*/ 6 w 15"/>
                <a:gd name="T27" fmla="*/ 8 h 20"/>
                <a:gd name="T28" fmla="*/ 7 w 15"/>
                <a:gd name="T29" fmla="*/ 10 h 20"/>
                <a:gd name="T30" fmla="*/ 9 w 15"/>
                <a:gd name="T31" fmla="*/ 11 h 20"/>
                <a:gd name="T32" fmla="*/ 10 w 15"/>
                <a:gd name="T33" fmla="*/ 9 h 20"/>
                <a:gd name="T34" fmla="*/ 10 w 15"/>
                <a:gd name="T3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20">
                  <a:moveTo>
                    <a:pt x="15" y="7"/>
                  </a:moveTo>
                  <a:cubicBezTo>
                    <a:pt x="15" y="9"/>
                    <a:pt x="15" y="12"/>
                    <a:pt x="13" y="14"/>
                  </a:cubicBezTo>
                  <a:cubicBezTo>
                    <a:pt x="12" y="16"/>
                    <a:pt x="10" y="18"/>
                    <a:pt x="7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7" y="16"/>
                    <a:pt x="8" y="14"/>
                  </a:cubicBezTo>
                  <a:cubicBezTo>
                    <a:pt x="6" y="14"/>
                    <a:pt x="5" y="14"/>
                    <a:pt x="3" y="13"/>
                  </a:cubicBezTo>
                  <a:cubicBezTo>
                    <a:pt x="2" y="12"/>
                    <a:pt x="1" y="10"/>
                    <a:pt x="1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3" y="2"/>
                    <a:pt x="5" y="2"/>
                    <a:pt x="7" y="1"/>
                  </a:cubicBezTo>
                  <a:cubicBezTo>
                    <a:pt x="12" y="0"/>
                    <a:pt x="14" y="2"/>
                    <a:pt x="15" y="7"/>
                  </a:cubicBezTo>
                  <a:close/>
                  <a:moveTo>
                    <a:pt x="10" y="5"/>
                  </a:moveTo>
                  <a:cubicBezTo>
                    <a:pt x="10" y="4"/>
                    <a:pt x="9" y="3"/>
                    <a:pt x="8" y="3"/>
                  </a:cubicBezTo>
                  <a:cubicBezTo>
                    <a:pt x="7" y="3"/>
                    <a:pt x="6" y="4"/>
                    <a:pt x="6" y="5"/>
                  </a:cubicBezTo>
                  <a:cubicBezTo>
                    <a:pt x="6" y="6"/>
                    <a:pt x="6" y="7"/>
                    <a:pt x="6" y="8"/>
                  </a:cubicBezTo>
                  <a:cubicBezTo>
                    <a:pt x="6" y="9"/>
                    <a:pt x="6" y="10"/>
                    <a:pt x="7" y="10"/>
                  </a:cubicBezTo>
                  <a:cubicBezTo>
                    <a:pt x="7" y="11"/>
                    <a:pt x="8" y="11"/>
                    <a:pt x="9" y="11"/>
                  </a:cubicBezTo>
                  <a:cubicBezTo>
                    <a:pt x="9" y="11"/>
                    <a:pt x="9" y="10"/>
                    <a:pt x="10" y="9"/>
                  </a:cubicBezTo>
                  <a:cubicBezTo>
                    <a:pt x="10" y="7"/>
                    <a:pt x="10" y="6"/>
                    <a:pt x="10" y="5"/>
                  </a:cubicBez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Freeform 38"/>
            <p:cNvSpPr>
              <a:spLocks noEditPoints="1"/>
            </p:cNvSpPr>
            <p:nvPr/>
          </p:nvSpPr>
          <p:spPr bwMode="auto">
            <a:xfrm>
              <a:off x="5328524" y="4443038"/>
              <a:ext cx="133650" cy="166604"/>
            </a:xfrm>
            <a:custGeom>
              <a:avLst/>
              <a:gdLst>
                <a:gd name="T0" fmla="*/ 16 w 16"/>
                <a:gd name="T1" fmla="*/ 5 h 20"/>
                <a:gd name="T2" fmla="*/ 14 w 16"/>
                <a:gd name="T3" fmla="*/ 9 h 20"/>
                <a:gd name="T4" fmla="*/ 16 w 16"/>
                <a:gd name="T5" fmla="*/ 12 h 20"/>
                <a:gd name="T6" fmla="*/ 14 w 16"/>
                <a:gd name="T7" fmla="*/ 17 h 20"/>
                <a:gd name="T8" fmla="*/ 9 w 16"/>
                <a:gd name="T9" fmla="*/ 19 h 20"/>
                <a:gd name="T10" fmla="*/ 3 w 16"/>
                <a:gd name="T11" fmla="*/ 19 h 20"/>
                <a:gd name="T12" fmla="*/ 0 w 16"/>
                <a:gd name="T13" fmla="*/ 14 h 20"/>
                <a:gd name="T14" fmla="*/ 3 w 16"/>
                <a:gd name="T15" fmla="*/ 9 h 20"/>
                <a:gd name="T16" fmla="*/ 2 w 16"/>
                <a:gd name="T17" fmla="*/ 6 h 20"/>
                <a:gd name="T18" fmla="*/ 4 w 16"/>
                <a:gd name="T19" fmla="*/ 2 h 20"/>
                <a:gd name="T20" fmla="*/ 9 w 16"/>
                <a:gd name="T21" fmla="*/ 1 h 20"/>
                <a:gd name="T22" fmla="*/ 14 w 16"/>
                <a:gd name="T23" fmla="*/ 1 h 20"/>
                <a:gd name="T24" fmla="*/ 16 w 16"/>
                <a:gd name="T25" fmla="*/ 5 h 20"/>
                <a:gd name="T26" fmla="*/ 11 w 16"/>
                <a:gd name="T27" fmla="*/ 10 h 20"/>
                <a:gd name="T28" fmla="*/ 9 w 16"/>
                <a:gd name="T29" fmla="*/ 10 h 20"/>
                <a:gd name="T30" fmla="*/ 7 w 16"/>
                <a:gd name="T31" fmla="*/ 11 h 20"/>
                <a:gd name="T32" fmla="*/ 6 w 16"/>
                <a:gd name="T33" fmla="*/ 13 h 20"/>
                <a:gd name="T34" fmla="*/ 6 w 16"/>
                <a:gd name="T35" fmla="*/ 15 h 20"/>
                <a:gd name="T36" fmla="*/ 6 w 16"/>
                <a:gd name="T37" fmla="*/ 16 h 20"/>
                <a:gd name="T38" fmla="*/ 6 w 16"/>
                <a:gd name="T39" fmla="*/ 17 h 20"/>
                <a:gd name="T40" fmla="*/ 8 w 16"/>
                <a:gd name="T41" fmla="*/ 17 h 20"/>
                <a:gd name="T42" fmla="*/ 10 w 16"/>
                <a:gd name="T43" fmla="*/ 15 h 20"/>
                <a:gd name="T44" fmla="*/ 11 w 16"/>
                <a:gd name="T45" fmla="*/ 10 h 20"/>
                <a:gd name="T46" fmla="*/ 11 w 16"/>
                <a:gd name="T47" fmla="*/ 4 h 20"/>
                <a:gd name="T48" fmla="*/ 11 w 16"/>
                <a:gd name="T49" fmla="*/ 3 h 20"/>
                <a:gd name="T50" fmla="*/ 10 w 16"/>
                <a:gd name="T51" fmla="*/ 3 h 20"/>
                <a:gd name="T52" fmla="*/ 8 w 16"/>
                <a:gd name="T53" fmla="*/ 5 h 20"/>
                <a:gd name="T54" fmla="*/ 7 w 16"/>
                <a:gd name="T55" fmla="*/ 8 h 20"/>
                <a:gd name="T56" fmla="*/ 9 w 16"/>
                <a:gd name="T57" fmla="*/ 8 h 20"/>
                <a:gd name="T58" fmla="*/ 11 w 16"/>
                <a:gd name="T59" fmla="*/ 7 h 20"/>
                <a:gd name="T60" fmla="*/ 11 w 16"/>
                <a:gd name="T61" fmla="*/ 5 h 20"/>
                <a:gd name="T62" fmla="*/ 11 w 16"/>
                <a:gd name="T6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" h="20">
                  <a:moveTo>
                    <a:pt x="16" y="5"/>
                  </a:moveTo>
                  <a:cubicBezTo>
                    <a:pt x="16" y="6"/>
                    <a:pt x="16" y="8"/>
                    <a:pt x="14" y="9"/>
                  </a:cubicBezTo>
                  <a:cubicBezTo>
                    <a:pt x="15" y="10"/>
                    <a:pt x="16" y="11"/>
                    <a:pt x="16" y="12"/>
                  </a:cubicBezTo>
                  <a:cubicBezTo>
                    <a:pt x="16" y="14"/>
                    <a:pt x="15" y="16"/>
                    <a:pt x="14" y="17"/>
                  </a:cubicBezTo>
                  <a:cubicBezTo>
                    <a:pt x="12" y="18"/>
                    <a:pt x="11" y="19"/>
                    <a:pt x="9" y="19"/>
                  </a:cubicBezTo>
                  <a:cubicBezTo>
                    <a:pt x="6" y="20"/>
                    <a:pt x="5" y="19"/>
                    <a:pt x="3" y="19"/>
                  </a:cubicBezTo>
                  <a:cubicBezTo>
                    <a:pt x="1" y="18"/>
                    <a:pt x="0" y="16"/>
                    <a:pt x="0" y="14"/>
                  </a:cubicBezTo>
                  <a:cubicBezTo>
                    <a:pt x="0" y="12"/>
                    <a:pt x="1" y="10"/>
                    <a:pt x="3" y="9"/>
                  </a:cubicBezTo>
                  <a:cubicBezTo>
                    <a:pt x="3" y="8"/>
                    <a:pt x="2" y="7"/>
                    <a:pt x="2" y="6"/>
                  </a:cubicBezTo>
                  <a:cubicBezTo>
                    <a:pt x="2" y="5"/>
                    <a:pt x="3" y="4"/>
                    <a:pt x="4" y="2"/>
                  </a:cubicBezTo>
                  <a:cubicBezTo>
                    <a:pt x="5" y="1"/>
                    <a:pt x="7" y="1"/>
                    <a:pt x="9" y="1"/>
                  </a:cubicBezTo>
                  <a:cubicBezTo>
                    <a:pt x="10" y="0"/>
                    <a:pt x="12" y="1"/>
                    <a:pt x="14" y="1"/>
                  </a:cubicBezTo>
                  <a:cubicBezTo>
                    <a:pt x="15" y="2"/>
                    <a:pt x="16" y="3"/>
                    <a:pt x="16" y="5"/>
                  </a:cubicBezTo>
                  <a:close/>
                  <a:moveTo>
                    <a:pt x="11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2"/>
                    <a:pt x="6" y="12"/>
                    <a:pt x="6" y="13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9" y="17"/>
                    <a:pt x="9" y="16"/>
                    <a:pt x="10" y="15"/>
                  </a:cubicBezTo>
                  <a:lnTo>
                    <a:pt x="11" y="10"/>
                  </a:lnTo>
                  <a:close/>
                  <a:moveTo>
                    <a:pt x="11" y="4"/>
                  </a:moveTo>
                  <a:cubicBezTo>
                    <a:pt x="11" y="4"/>
                    <a:pt x="11" y="4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8" y="4"/>
                    <a:pt x="8" y="5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0" y="8"/>
                    <a:pt x="11" y="7"/>
                  </a:cubicBezTo>
                  <a:cubicBezTo>
                    <a:pt x="11" y="7"/>
                    <a:pt x="11" y="6"/>
                    <a:pt x="11" y="5"/>
                  </a:cubicBezTo>
                  <a:cubicBezTo>
                    <a:pt x="11" y="5"/>
                    <a:pt x="11" y="5"/>
                    <a:pt x="11" y="4"/>
                  </a:cubicBez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Freeform 39"/>
            <p:cNvSpPr>
              <a:spLocks/>
            </p:cNvSpPr>
            <p:nvPr/>
          </p:nvSpPr>
          <p:spPr bwMode="auto">
            <a:xfrm>
              <a:off x="6394059" y="4752446"/>
              <a:ext cx="133650" cy="150127"/>
            </a:xfrm>
            <a:custGeom>
              <a:avLst/>
              <a:gdLst>
                <a:gd name="T0" fmla="*/ 16 w 16"/>
                <a:gd name="T1" fmla="*/ 0 h 18"/>
                <a:gd name="T2" fmla="*/ 15 w 16"/>
                <a:gd name="T3" fmla="*/ 3 h 18"/>
                <a:gd name="T4" fmla="*/ 8 w 16"/>
                <a:gd name="T5" fmla="*/ 3 h 18"/>
                <a:gd name="T6" fmla="*/ 7 w 16"/>
                <a:gd name="T7" fmla="*/ 6 h 18"/>
                <a:gd name="T8" fmla="*/ 9 w 16"/>
                <a:gd name="T9" fmla="*/ 6 h 18"/>
                <a:gd name="T10" fmla="*/ 14 w 16"/>
                <a:gd name="T11" fmla="*/ 7 h 18"/>
                <a:gd name="T12" fmla="*/ 15 w 16"/>
                <a:gd name="T13" fmla="*/ 11 h 18"/>
                <a:gd name="T14" fmla="*/ 13 w 16"/>
                <a:gd name="T15" fmla="*/ 15 h 18"/>
                <a:gd name="T16" fmla="*/ 5 w 16"/>
                <a:gd name="T17" fmla="*/ 18 h 18"/>
                <a:gd name="T18" fmla="*/ 3 w 16"/>
                <a:gd name="T19" fmla="*/ 18 h 18"/>
                <a:gd name="T20" fmla="*/ 1 w 16"/>
                <a:gd name="T21" fmla="*/ 17 h 18"/>
                <a:gd name="T22" fmla="*/ 0 w 16"/>
                <a:gd name="T23" fmla="*/ 15 h 18"/>
                <a:gd name="T24" fmla="*/ 1 w 16"/>
                <a:gd name="T25" fmla="*/ 13 h 18"/>
                <a:gd name="T26" fmla="*/ 3 w 16"/>
                <a:gd name="T27" fmla="*/ 12 h 18"/>
                <a:gd name="T28" fmla="*/ 5 w 16"/>
                <a:gd name="T29" fmla="*/ 12 h 18"/>
                <a:gd name="T30" fmla="*/ 6 w 16"/>
                <a:gd name="T31" fmla="*/ 15 h 18"/>
                <a:gd name="T32" fmla="*/ 6 w 16"/>
                <a:gd name="T33" fmla="*/ 16 h 18"/>
                <a:gd name="T34" fmla="*/ 9 w 16"/>
                <a:gd name="T35" fmla="*/ 14 h 18"/>
                <a:gd name="T36" fmla="*/ 10 w 16"/>
                <a:gd name="T37" fmla="*/ 12 h 18"/>
                <a:gd name="T38" fmla="*/ 9 w 16"/>
                <a:gd name="T39" fmla="*/ 10 h 18"/>
                <a:gd name="T40" fmla="*/ 5 w 16"/>
                <a:gd name="T41" fmla="*/ 9 h 18"/>
                <a:gd name="T42" fmla="*/ 2 w 16"/>
                <a:gd name="T43" fmla="*/ 9 h 18"/>
                <a:gd name="T44" fmla="*/ 5 w 16"/>
                <a:gd name="T45" fmla="*/ 0 h 18"/>
                <a:gd name="T46" fmla="*/ 16 w 16"/>
                <a:gd name="T4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" h="18">
                  <a:moveTo>
                    <a:pt x="16" y="0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7"/>
                    <a:pt x="14" y="7"/>
                  </a:cubicBezTo>
                  <a:cubicBezTo>
                    <a:pt x="15" y="8"/>
                    <a:pt x="15" y="10"/>
                    <a:pt x="15" y="11"/>
                  </a:cubicBezTo>
                  <a:cubicBezTo>
                    <a:pt x="15" y="12"/>
                    <a:pt x="15" y="14"/>
                    <a:pt x="13" y="15"/>
                  </a:cubicBezTo>
                  <a:cubicBezTo>
                    <a:pt x="11" y="17"/>
                    <a:pt x="9" y="18"/>
                    <a:pt x="5" y="18"/>
                  </a:cubicBezTo>
                  <a:cubicBezTo>
                    <a:pt x="5" y="18"/>
                    <a:pt x="4" y="18"/>
                    <a:pt x="3" y="18"/>
                  </a:cubicBezTo>
                  <a:cubicBezTo>
                    <a:pt x="2" y="18"/>
                    <a:pt x="1" y="17"/>
                    <a:pt x="1" y="17"/>
                  </a:cubicBezTo>
                  <a:cubicBezTo>
                    <a:pt x="0" y="16"/>
                    <a:pt x="0" y="16"/>
                    <a:pt x="0" y="15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5" y="12"/>
                    <a:pt x="5" y="12"/>
                  </a:cubicBezTo>
                  <a:cubicBezTo>
                    <a:pt x="6" y="13"/>
                    <a:pt x="6" y="14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7" y="16"/>
                    <a:pt x="8" y="15"/>
                    <a:pt x="9" y="14"/>
                  </a:cubicBezTo>
                  <a:cubicBezTo>
                    <a:pt x="10" y="13"/>
                    <a:pt x="10" y="12"/>
                    <a:pt x="10" y="12"/>
                  </a:cubicBezTo>
                  <a:cubicBezTo>
                    <a:pt x="10" y="11"/>
                    <a:pt x="10" y="10"/>
                    <a:pt x="9" y="10"/>
                  </a:cubicBezTo>
                  <a:cubicBezTo>
                    <a:pt x="8" y="9"/>
                    <a:pt x="7" y="9"/>
                    <a:pt x="5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7" name="Freeform 40"/>
            <p:cNvSpPr>
              <a:spLocks/>
            </p:cNvSpPr>
            <p:nvPr/>
          </p:nvSpPr>
          <p:spPr bwMode="auto">
            <a:xfrm>
              <a:off x="6668682" y="4452192"/>
              <a:ext cx="150127" cy="150127"/>
            </a:xfrm>
            <a:custGeom>
              <a:avLst/>
              <a:gdLst>
                <a:gd name="T0" fmla="*/ 18 w 18"/>
                <a:gd name="T1" fmla="*/ 9 h 18"/>
                <a:gd name="T2" fmla="*/ 16 w 18"/>
                <a:gd name="T3" fmla="*/ 13 h 18"/>
                <a:gd name="T4" fmla="*/ 13 w 18"/>
                <a:gd name="T5" fmla="*/ 13 h 18"/>
                <a:gd name="T6" fmla="*/ 11 w 18"/>
                <a:gd name="T7" fmla="*/ 18 h 18"/>
                <a:gd name="T8" fmla="*/ 7 w 18"/>
                <a:gd name="T9" fmla="*/ 18 h 18"/>
                <a:gd name="T10" fmla="*/ 9 w 18"/>
                <a:gd name="T11" fmla="*/ 13 h 18"/>
                <a:gd name="T12" fmla="*/ 2 w 18"/>
                <a:gd name="T13" fmla="*/ 13 h 18"/>
                <a:gd name="T14" fmla="*/ 0 w 18"/>
                <a:gd name="T15" fmla="*/ 12 h 18"/>
                <a:gd name="T16" fmla="*/ 0 w 18"/>
                <a:gd name="T17" fmla="*/ 10 h 18"/>
                <a:gd name="T18" fmla="*/ 4 w 18"/>
                <a:gd name="T19" fmla="*/ 6 h 18"/>
                <a:gd name="T20" fmla="*/ 3 w 18"/>
                <a:gd name="T21" fmla="*/ 5 h 18"/>
                <a:gd name="T22" fmla="*/ 2 w 18"/>
                <a:gd name="T23" fmla="*/ 3 h 18"/>
                <a:gd name="T24" fmla="*/ 3 w 18"/>
                <a:gd name="T25" fmla="*/ 1 h 18"/>
                <a:gd name="T26" fmla="*/ 5 w 18"/>
                <a:gd name="T27" fmla="*/ 0 h 18"/>
                <a:gd name="T28" fmla="*/ 8 w 18"/>
                <a:gd name="T29" fmla="*/ 1 h 18"/>
                <a:gd name="T30" fmla="*/ 9 w 18"/>
                <a:gd name="T31" fmla="*/ 3 h 18"/>
                <a:gd name="T32" fmla="*/ 8 w 18"/>
                <a:gd name="T33" fmla="*/ 5 h 18"/>
                <a:gd name="T34" fmla="*/ 4 w 18"/>
                <a:gd name="T35" fmla="*/ 10 h 18"/>
                <a:gd name="T36" fmla="*/ 9 w 18"/>
                <a:gd name="T37" fmla="*/ 9 h 18"/>
                <a:gd name="T38" fmla="*/ 13 w 18"/>
                <a:gd name="T39" fmla="*/ 0 h 18"/>
                <a:gd name="T40" fmla="*/ 17 w 18"/>
                <a:gd name="T41" fmla="*/ 0 h 18"/>
                <a:gd name="T42" fmla="*/ 15 w 18"/>
                <a:gd name="T43" fmla="*/ 9 h 18"/>
                <a:gd name="T44" fmla="*/ 18 w 18"/>
                <a:gd name="T45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" h="18">
                  <a:moveTo>
                    <a:pt x="18" y="9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3" y="5"/>
                    <a:pt x="3" y="5"/>
                  </a:cubicBezTo>
                  <a:cubicBezTo>
                    <a:pt x="3" y="4"/>
                    <a:pt x="2" y="4"/>
                    <a:pt x="2" y="3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9" y="1"/>
                    <a:pt x="9" y="2"/>
                    <a:pt x="9" y="3"/>
                  </a:cubicBezTo>
                  <a:cubicBezTo>
                    <a:pt x="9" y="4"/>
                    <a:pt x="9" y="5"/>
                    <a:pt x="8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9"/>
                    <a:pt x="15" y="9"/>
                    <a:pt x="15" y="9"/>
                  </a:cubicBezTo>
                  <a:lnTo>
                    <a:pt x="18" y="9"/>
                  </a:ln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" name="Freeform 41"/>
            <p:cNvSpPr>
              <a:spLocks/>
            </p:cNvSpPr>
            <p:nvPr/>
          </p:nvSpPr>
          <p:spPr bwMode="auto">
            <a:xfrm>
              <a:off x="6818809" y="4069551"/>
              <a:ext cx="133650" cy="157450"/>
            </a:xfrm>
            <a:custGeom>
              <a:avLst/>
              <a:gdLst>
                <a:gd name="T0" fmla="*/ 16 w 16"/>
                <a:gd name="T1" fmla="*/ 0 h 19"/>
                <a:gd name="T2" fmla="*/ 12 w 16"/>
                <a:gd name="T3" fmla="*/ 7 h 19"/>
                <a:gd name="T4" fmla="*/ 14 w 16"/>
                <a:gd name="T5" fmla="*/ 9 h 19"/>
                <a:gd name="T6" fmla="*/ 15 w 16"/>
                <a:gd name="T7" fmla="*/ 12 h 19"/>
                <a:gd name="T8" fmla="*/ 13 w 16"/>
                <a:gd name="T9" fmla="*/ 16 h 19"/>
                <a:gd name="T10" fmla="*/ 7 w 16"/>
                <a:gd name="T11" fmla="*/ 18 h 19"/>
                <a:gd name="T12" fmla="*/ 3 w 16"/>
                <a:gd name="T13" fmla="*/ 18 h 19"/>
                <a:gd name="T14" fmla="*/ 1 w 16"/>
                <a:gd name="T15" fmla="*/ 18 h 19"/>
                <a:gd name="T16" fmla="*/ 0 w 16"/>
                <a:gd name="T17" fmla="*/ 15 h 19"/>
                <a:gd name="T18" fmla="*/ 1 w 16"/>
                <a:gd name="T19" fmla="*/ 13 h 19"/>
                <a:gd name="T20" fmla="*/ 3 w 16"/>
                <a:gd name="T21" fmla="*/ 13 h 19"/>
                <a:gd name="T22" fmla="*/ 5 w 16"/>
                <a:gd name="T23" fmla="*/ 13 h 19"/>
                <a:gd name="T24" fmla="*/ 6 w 16"/>
                <a:gd name="T25" fmla="*/ 15 h 19"/>
                <a:gd name="T26" fmla="*/ 6 w 16"/>
                <a:gd name="T27" fmla="*/ 17 h 19"/>
                <a:gd name="T28" fmla="*/ 8 w 16"/>
                <a:gd name="T29" fmla="*/ 15 h 19"/>
                <a:gd name="T30" fmla="*/ 9 w 16"/>
                <a:gd name="T31" fmla="*/ 13 h 19"/>
                <a:gd name="T32" fmla="*/ 8 w 16"/>
                <a:gd name="T33" fmla="*/ 10 h 19"/>
                <a:gd name="T34" fmla="*/ 5 w 16"/>
                <a:gd name="T35" fmla="*/ 8 h 19"/>
                <a:gd name="T36" fmla="*/ 8 w 16"/>
                <a:gd name="T37" fmla="*/ 4 h 19"/>
                <a:gd name="T38" fmla="*/ 2 w 16"/>
                <a:gd name="T39" fmla="*/ 4 h 19"/>
                <a:gd name="T40" fmla="*/ 3 w 16"/>
                <a:gd name="T41" fmla="*/ 0 h 19"/>
                <a:gd name="T42" fmla="*/ 16 w 16"/>
                <a:gd name="T4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" h="19">
                  <a:moveTo>
                    <a:pt x="16" y="0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3" y="7"/>
                    <a:pt x="13" y="8"/>
                    <a:pt x="14" y="9"/>
                  </a:cubicBezTo>
                  <a:cubicBezTo>
                    <a:pt x="14" y="10"/>
                    <a:pt x="15" y="11"/>
                    <a:pt x="15" y="12"/>
                  </a:cubicBezTo>
                  <a:cubicBezTo>
                    <a:pt x="15" y="13"/>
                    <a:pt x="14" y="15"/>
                    <a:pt x="13" y="16"/>
                  </a:cubicBezTo>
                  <a:cubicBezTo>
                    <a:pt x="11" y="18"/>
                    <a:pt x="10" y="18"/>
                    <a:pt x="7" y="18"/>
                  </a:cubicBezTo>
                  <a:cubicBezTo>
                    <a:pt x="6" y="18"/>
                    <a:pt x="5" y="19"/>
                    <a:pt x="3" y="18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0" y="15"/>
                    <a:pt x="0" y="14"/>
                    <a:pt x="1" y="13"/>
                  </a:cubicBezTo>
                  <a:cubicBezTo>
                    <a:pt x="1" y="13"/>
                    <a:pt x="2" y="13"/>
                    <a:pt x="3" y="13"/>
                  </a:cubicBezTo>
                  <a:cubicBezTo>
                    <a:pt x="4" y="13"/>
                    <a:pt x="5" y="13"/>
                    <a:pt x="5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7" y="17"/>
                    <a:pt x="8" y="16"/>
                    <a:pt x="8" y="15"/>
                  </a:cubicBezTo>
                  <a:cubicBezTo>
                    <a:pt x="9" y="15"/>
                    <a:pt x="9" y="14"/>
                    <a:pt x="9" y="13"/>
                  </a:cubicBezTo>
                  <a:cubicBezTo>
                    <a:pt x="9" y="12"/>
                    <a:pt x="9" y="11"/>
                    <a:pt x="8" y="10"/>
                  </a:cubicBezTo>
                  <a:cubicBezTo>
                    <a:pt x="7" y="9"/>
                    <a:pt x="6" y="8"/>
                    <a:pt x="5" y="8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9" name="Freeform 42"/>
            <p:cNvSpPr>
              <a:spLocks/>
            </p:cNvSpPr>
            <p:nvPr/>
          </p:nvSpPr>
          <p:spPr bwMode="auto">
            <a:xfrm>
              <a:off x="6727268" y="3727188"/>
              <a:ext cx="124496" cy="159281"/>
            </a:xfrm>
            <a:custGeom>
              <a:avLst/>
              <a:gdLst>
                <a:gd name="T0" fmla="*/ 15 w 15"/>
                <a:gd name="T1" fmla="*/ 4 h 19"/>
                <a:gd name="T2" fmla="*/ 12 w 15"/>
                <a:gd name="T3" fmla="*/ 11 h 19"/>
                <a:gd name="T4" fmla="*/ 6 w 15"/>
                <a:gd name="T5" fmla="*/ 15 h 19"/>
                <a:gd name="T6" fmla="*/ 14 w 15"/>
                <a:gd name="T7" fmla="*/ 14 h 19"/>
                <a:gd name="T8" fmla="*/ 13 w 15"/>
                <a:gd name="T9" fmla="*/ 18 h 19"/>
                <a:gd name="T10" fmla="*/ 0 w 15"/>
                <a:gd name="T11" fmla="*/ 19 h 19"/>
                <a:gd name="T12" fmla="*/ 1 w 15"/>
                <a:gd name="T13" fmla="*/ 15 h 19"/>
                <a:gd name="T14" fmla="*/ 6 w 15"/>
                <a:gd name="T15" fmla="*/ 11 h 19"/>
                <a:gd name="T16" fmla="*/ 9 w 15"/>
                <a:gd name="T17" fmla="*/ 5 h 19"/>
                <a:gd name="T18" fmla="*/ 8 w 15"/>
                <a:gd name="T19" fmla="*/ 3 h 19"/>
                <a:gd name="T20" fmla="*/ 7 w 15"/>
                <a:gd name="T21" fmla="*/ 3 h 19"/>
                <a:gd name="T22" fmla="*/ 7 w 15"/>
                <a:gd name="T23" fmla="*/ 4 h 19"/>
                <a:gd name="T24" fmla="*/ 7 w 15"/>
                <a:gd name="T25" fmla="*/ 6 h 19"/>
                <a:gd name="T26" fmla="*/ 4 w 15"/>
                <a:gd name="T27" fmla="*/ 7 h 19"/>
                <a:gd name="T28" fmla="*/ 2 w 15"/>
                <a:gd name="T29" fmla="*/ 6 h 19"/>
                <a:gd name="T30" fmla="*/ 1 w 15"/>
                <a:gd name="T31" fmla="*/ 4 h 19"/>
                <a:gd name="T32" fmla="*/ 2 w 15"/>
                <a:gd name="T33" fmla="*/ 1 h 19"/>
                <a:gd name="T34" fmla="*/ 7 w 15"/>
                <a:gd name="T35" fmla="*/ 0 h 19"/>
                <a:gd name="T36" fmla="*/ 12 w 15"/>
                <a:gd name="T37" fmla="*/ 0 h 19"/>
                <a:gd name="T38" fmla="*/ 15 w 15"/>
                <a:gd name="T3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9">
                  <a:moveTo>
                    <a:pt x="15" y="4"/>
                  </a:moveTo>
                  <a:cubicBezTo>
                    <a:pt x="15" y="6"/>
                    <a:pt x="14" y="9"/>
                    <a:pt x="12" y="11"/>
                  </a:cubicBezTo>
                  <a:cubicBezTo>
                    <a:pt x="10" y="13"/>
                    <a:pt x="8" y="14"/>
                    <a:pt x="6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4"/>
                    <a:pt x="4" y="13"/>
                    <a:pt x="6" y="11"/>
                  </a:cubicBezTo>
                  <a:cubicBezTo>
                    <a:pt x="8" y="9"/>
                    <a:pt x="10" y="7"/>
                    <a:pt x="9" y="5"/>
                  </a:cubicBezTo>
                  <a:cubicBezTo>
                    <a:pt x="9" y="4"/>
                    <a:pt x="9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8" y="4"/>
                    <a:pt x="7" y="5"/>
                    <a:pt x="7" y="6"/>
                  </a:cubicBezTo>
                  <a:cubicBezTo>
                    <a:pt x="6" y="6"/>
                    <a:pt x="5" y="7"/>
                    <a:pt x="4" y="7"/>
                  </a:cubicBezTo>
                  <a:cubicBezTo>
                    <a:pt x="3" y="7"/>
                    <a:pt x="2" y="7"/>
                    <a:pt x="2" y="6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4" y="1"/>
                    <a:pt x="15" y="2"/>
                    <a:pt x="15" y="4"/>
                  </a:cubicBez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0" name="Freeform 43"/>
            <p:cNvSpPr>
              <a:spLocks/>
            </p:cNvSpPr>
            <p:nvPr/>
          </p:nvSpPr>
          <p:spPr bwMode="auto">
            <a:xfrm>
              <a:off x="6518555" y="3436088"/>
              <a:ext cx="75063" cy="166604"/>
            </a:xfrm>
            <a:custGeom>
              <a:avLst/>
              <a:gdLst>
                <a:gd name="T0" fmla="*/ 9 w 9"/>
                <a:gd name="T1" fmla="*/ 3 h 20"/>
                <a:gd name="T2" fmla="*/ 7 w 9"/>
                <a:gd name="T3" fmla="*/ 19 h 20"/>
                <a:gd name="T4" fmla="*/ 3 w 9"/>
                <a:gd name="T5" fmla="*/ 20 h 20"/>
                <a:gd name="T6" fmla="*/ 4 w 9"/>
                <a:gd name="T7" fmla="*/ 4 h 20"/>
                <a:gd name="T8" fmla="*/ 0 w 9"/>
                <a:gd name="T9" fmla="*/ 5 h 20"/>
                <a:gd name="T10" fmla="*/ 1 w 9"/>
                <a:gd name="T11" fmla="*/ 2 h 20"/>
                <a:gd name="T12" fmla="*/ 6 w 9"/>
                <a:gd name="T13" fmla="*/ 1 h 20"/>
                <a:gd name="T14" fmla="*/ 7 w 9"/>
                <a:gd name="T15" fmla="*/ 1 h 20"/>
                <a:gd name="T16" fmla="*/ 9 w 9"/>
                <a:gd name="T17" fmla="*/ 2 h 20"/>
                <a:gd name="T18" fmla="*/ 9 w 9"/>
                <a:gd name="T1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20">
                  <a:moveTo>
                    <a:pt x="9" y="3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8" y="1"/>
                    <a:pt x="8" y="2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1" name="Freeform 45"/>
            <p:cNvSpPr>
              <a:spLocks/>
            </p:cNvSpPr>
            <p:nvPr/>
          </p:nvSpPr>
          <p:spPr bwMode="auto">
            <a:xfrm>
              <a:off x="6070004" y="3295116"/>
              <a:ext cx="133650" cy="150127"/>
            </a:xfrm>
            <a:custGeom>
              <a:avLst/>
              <a:gdLst>
                <a:gd name="T0" fmla="*/ 16 w 16"/>
                <a:gd name="T1" fmla="*/ 4 h 18"/>
                <a:gd name="T2" fmla="*/ 13 w 16"/>
                <a:gd name="T3" fmla="*/ 11 h 18"/>
                <a:gd name="T4" fmla="*/ 6 w 16"/>
                <a:gd name="T5" fmla="*/ 14 h 18"/>
                <a:gd name="T6" fmla="*/ 15 w 16"/>
                <a:gd name="T7" fmla="*/ 14 h 18"/>
                <a:gd name="T8" fmla="*/ 13 w 16"/>
                <a:gd name="T9" fmla="*/ 18 h 18"/>
                <a:gd name="T10" fmla="*/ 0 w 16"/>
                <a:gd name="T11" fmla="*/ 18 h 18"/>
                <a:gd name="T12" fmla="*/ 1 w 16"/>
                <a:gd name="T13" fmla="*/ 14 h 18"/>
                <a:gd name="T14" fmla="*/ 7 w 16"/>
                <a:gd name="T15" fmla="*/ 11 h 18"/>
                <a:gd name="T16" fmla="*/ 11 w 16"/>
                <a:gd name="T17" fmla="*/ 5 h 18"/>
                <a:gd name="T18" fmla="*/ 9 w 16"/>
                <a:gd name="T19" fmla="*/ 3 h 18"/>
                <a:gd name="T20" fmla="*/ 9 w 16"/>
                <a:gd name="T21" fmla="*/ 3 h 18"/>
                <a:gd name="T22" fmla="*/ 9 w 16"/>
                <a:gd name="T23" fmla="*/ 3 h 18"/>
                <a:gd name="T24" fmla="*/ 8 w 16"/>
                <a:gd name="T25" fmla="*/ 5 h 18"/>
                <a:gd name="T26" fmla="*/ 5 w 16"/>
                <a:gd name="T27" fmla="*/ 6 h 18"/>
                <a:gd name="T28" fmla="*/ 3 w 16"/>
                <a:gd name="T29" fmla="*/ 5 h 18"/>
                <a:gd name="T30" fmla="*/ 2 w 16"/>
                <a:gd name="T31" fmla="*/ 3 h 18"/>
                <a:gd name="T32" fmla="*/ 4 w 16"/>
                <a:gd name="T33" fmla="*/ 0 h 18"/>
                <a:gd name="T34" fmla="*/ 8 w 16"/>
                <a:gd name="T35" fmla="*/ 0 h 18"/>
                <a:gd name="T36" fmla="*/ 13 w 16"/>
                <a:gd name="T37" fmla="*/ 0 h 18"/>
                <a:gd name="T38" fmla="*/ 16 w 16"/>
                <a:gd name="T3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8">
                  <a:moveTo>
                    <a:pt x="16" y="4"/>
                  </a:moveTo>
                  <a:cubicBezTo>
                    <a:pt x="16" y="7"/>
                    <a:pt x="15" y="9"/>
                    <a:pt x="13" y="11"/>
                  </a:cubicBezTo>
                  <a:cubicBezTo>
                    <a:pt x="11" y="12"/>
                    <a:pt x="9" y="14"/>
                    <a:pt x="6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3" y="14"/>
                    <a:pt x="5" y="12"/>
                    <a:pt x="7" y="11"/>
                  </a:cubicBezTo>
                  <a:cubicBezTo>
                    <a:pt x="10" y="9"/>
                    <a:pt x="11" y="7"/>
                    <a:pt x="11" y="5"/>
                  </a:cubicBezTo>
                  <a:cubicBezTo>
                    <a:pt x="11" y="4"/>
                    <a:pt x="10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4"/>
                    <a:pt x="8" y="5"/>
                    <a:pt x="8" y="5"/>
                  </a:cubicBezTo>
                  <a:cubicBezTo>
                    <a:pt x="7" y="6"/>
                    <a:pt x="6" y="6"/>
                    <a:pt x="5" y="6"/>
                  </a:cubicBezTo>
                  <a:cubicBezTo>
                    <a:pt x="4" y="6"/>
                    <a:pt x="4" y="6"/>
                    <a:pt x="3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2"/>
                    <a:pt x="3" y="1"/>
                    <a:pt x="4" y="0"/>
                  </a:cubicBezTo>
                  <a:cubicBezTo>
                    <a:pt x="5" y="0"/>
                    <a:pt x="6" y="0"/>
                    <a:pt x="8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5" y="1"/>
                    <a:pt x="16" y="2"/>
                    <a:pt x="16" y="4"/>
                  </a:cubicBez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Freeform 46"/>
            <p:cNvSpPr>
              <a:spLocks/>
            </p:cNvSpPr>
            <p:nvPr/>
          </p:nvSpPr>
          <p:spPr bwMode="auto">
            <a:xfrm>
              <a:off x="5544560" y="3445243"/>
              <a:ext cx="75063" cy="150127"/>
            </a:xfrm>
            <a:custGeom>
              <a:avLst/>
              <a:gdLst>
                <a:gd name="T0" fmla="*/ 9 w 9"/>
                <a:gd name="T1" fmla="*/ 4 h 18"/>
                <a:gd name="T2" fmla="*/ 5 w 9"/>
                <a:gd name="T3" fmla="*/ 18 h 18"/>
                <a:gd name="T4" fmla="*/ 0 w 9"/>
                <a:gd name="T5" fmla="*/ 18 h 18"/>
                <a:gd name="T6" fmla="*/ 4 w 9"/>
                <a:gd name="T7" fmla="*/ 3 h 18"/>
                <a:gd name="T8" fmla="*/ 0 w 9"/>
                <a:gd name="T9" fmla="*/ 4 h 18"/>
                <a:gd name="T10" fmla="*/ 2 w 9"/>
                <a:gd name="T11" fmla="*/ 1 h 18"/>
                <a:gd name="T12" fmla="*/ 7 w 9"/>
                <a:gd name="T13" fmla="*/ 0 h 18"/>
                <a:gd name="T14" fmla="*/ 8 w 9"/>
                <a:gd name="T15" fmla="*/ 1 h 18"/>
                <a:gd name="T16" fmla="*/ 9 w 9"/>
                <a:gd name="T17" fmla="*/ 2 h 18"/>
                <a:gd name="T18" fmla="*/ 9 w 9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8">
                  <a:moveTo>
                    <a:pt x="9" y="4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9" y="1"/>
                    <a:pt x="9" y="2"/>
                    <a:pt x="9" y="2"/>
                  </a:cubicBezTo>
                  <a:cubicBezTo>
                    <a:pt x="9" y="3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3" name="Freeform 47"/>
            <p:cNvSpPr>
              <a:spLocks/>
            </p:cNvSpPr>
            <p:nvPr/>
          </p:nvSpPr>
          <p:spPr bwMode="auto">
            <a:xfrm>
              <a:off x="5628778" y="4752446"/>
              <a:ext cx="124496" cy="140973"/>
            </a:xfrm>
            <a:custGeom>
              <a:avLst/>
              <a:gdLst>
                <a:gd name="T0" fmla="*/ 68 w 68"/>
                <a:gd name="T1" fmla="*/ 0 h 77"/>
                <a:gd name="T2" fmla="*/ 50 w 68"/>
                <a:gd name="T3" fmla="*/ 41 h 77"/>
                <a:gd name="T4" fmla="*/ 59 w 68"/>
                <a:gd name="T5" fmla="*/ 41 h 77"/>
                <a:gd name="T6" fmla="*/ 54 w 68"/>
                <a:gd name="T7" fmla="*/ 50 h 77"/>
                <a:gd name="T8" fmla="*/ 45 w 68"/>
                <a:gd name="T9" fmla="*/ 50 h 77"/>
                <a:gd name="T10" fmla="*/ 32 w 68"/>
                <a:gd name="T11" fmla="*/ 77 h 77"/>
                <a:gd name="T12" fmla="*/ 9 w 68"/>
                <a:gd name="T13" fmla="*/ 77 h 77"/>
                <a:gd name="T14" fmla="*/ 23 w 68"/>
                <a:gd name="T15" fmla="*/ 50 h 77"/>
                <a:gd name="T16" fmla="*/ 14 w 68"/>
                <a:gd name="T17" fmla="*/ 50 h 77"/>
                <a:gd name="T18" fmla="*/ 18 w 68"/>
                <a:gd name="T19" fmla="*/ 41 h 77"/>
                <a:gd name="T20" fmla="*/ 27 w 68"/>
                <a:gd name="T21" fmla="*/ 41 h 77"/>
                <a:gd name="T22" fmla="*/ 41 w 68"/>
                <a:gd name="T23" fmla="*/ 13 h 77"/>
                <a:gd name="T24" fmla="*/ 14 w 68"/>
                <a:gd name="T25" fmla="*/ 13 h 77"/>
                <a:gd name="T26" fmla="*/ 9 w 68"/>
                <a:gd name="T27" fmla="*/ 22 h 77"/>
                <a:gd name="T28" fmla="*/ 0 w 68"/>
                <a:gd name="T29" fmla="*/ 22 h 77"/>
                <a:gd name="T30" fmla="*/ 9 w 68"/>
                <a:gd name="T31" fmla="*/ 0 h 77"/>
                <a:gd name="T32" fmla="*/ 68 w 68"/>
                <a:gd name="T33" fmla="*/ 0 h 77"/>
                <a:gd name="T34" fmla="*/ 68 w 68"/>
                <a:gd name="T3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77">
                  <a:moveTo>
                    <a:pt x="68" y="0"/>
                  </a:moveTo>
                  <a:lnTo>
                    <a:pt x="50" y="41"/>
                  </a:lnTo>
                  <a:lnTo>
                    <a:pt x="59" y="41"/>
                  </a:lnTo>
                  <a:lnTo>
                    <a:pt x="54" y="50"/>
                  </a:lnTo>
                  <a:lnTo>
                    <a:pt x="45" y="50"/>
                  </a:lnTo>
                  <a:lnTo>
                    <a:pt x="32" y="77"/>
                  </a:lnTo>
                  <a:lnTo>
                    <a:pt x="9" y="77"/>
                  </a:lnTo>
                  <a:lnTo>
                    <a:pt x="23" y="50"/>
                  </a:lnTo>
                  <a:lnTo>
                    <a:pt x="14" y="50"/>
                  </a:lnTo>
                  <a:lnTo>
                    <a:pt x="18" y="41"/>
                  </a:lnTo>
                  <a:lnTo>
                    <a:pt x="27" y="41"/>
                  </a:lnTo>
                  <a:lnTo>
                    <a:pt x="41" y="13"/>
                  </a:lnTo>
                  <a:lnTo>
                    <a:pt x="14" y="13"/>
                  </a:lnTo>
                  <a:lnTo>
                    <a:pt x="9" y="22"/>
                  </a:lnTo>
                  <a:lnTo>
                    <a:pt x="0" y="22"/>
                  </a:lnTo>
                  <a:lnTo>
                    <a:pt x="9" y="0"/>
                  </a:lnTo>
                  <a:lnTo>
                    <a:pt x="68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4" name="Freeform 48"/>
            <p:cNvSpPr>
              <a:spLocks/>
            </p:cNvSpPr>
            <p:nvPr/>
          </p:nvSpPr>
          <p:spPr bwMode="auto">
            <a:xfrm>
              <a:off x="5985787" y="4867787"/>
              <a:ext cx="133650" cy="159281"/>
            </a:xfrm>
            <a:custGeom>
              <a:avLst/>
              <a:gdLst>
                <a:gd name="T0" fmla="*/ 16 w 16"/>
                <a:gd name="T1" fmla="*/ 12 h 19"/>
                <a:gd name="T2" fmla="*/ 14 w 16"/>
                <a:gd name="T3" fmla="*/ 17 h 19"/>
                <a:gd name="T4" fmla="*/ 8 w 16"/>
                <a:gd name="T5" fmla="*/ 19 h 19"/>
                <a:gd name="T6" fmla="*/ 2 w 16"/>
                <a:gd name="T7" fmla="*/ 17 h 19"/>
                <a:gd name="T8" fmla="*/ 0 w 16"/>
                <a:gd name="T9" fmla="*/ 12 h 19"/>
                <a:gd name="T10" fmla="*/ 3 w 16"/>
                <a:gd name="T11" fmla="*/ 5 h 19"/>
                <a:gd name="T12" fmla="*/ 10 w 16"/>
                <a:gd name="T13" fmla="*/ 0 h 19"/>
                <a:gd name="T14" fmla="*/ 14 w 16"/>
                <a:gd name="T15" fmla="*/ 0 h 19"/>
                <a:gd name="T16" fmla="*/ 8 w 16"/>
                <a:gd name="T17" fmla="*/ 5 h 19"/>
                <a:gd name="T18" fmla="*/ 5 w 16"/>
                <a:gd name="T19" fmla="*/ 12 h 19"/>
                <a:gd name="T20" fmla="*/ 6 w 16"/>
                <a:gd name="T21" fmla="*/ 15 h 19"/>
                <a:gd name="T22" fmla="*/ 9 w 16"/>
                <a:gd name="T23" fmla="*/ 16 h 19"/>
                <a:gd name="T24" fmla="*/ 12 w 16"/>
                <a:gd name="T25" fmla="*/ 14 h 19"/>
                <a:gd name="T26" fmla="*/ 12 w 16"/>
                <a:gd name="T27" fmla="*/ 13 h 19"/>
                <a:gd name="T28" fmla="*/ 10 w 16"/>
                <a:gd name="T29" fmla="*/ 12 h 19"/>
                <a:gd name="T30" fmla="*/ 9 w 16"/>
                <a:gd name="T31" fmla="*/ 10 h 19"/>
                <a:gd name="T32" fmla="*/ 10 w 16"/>
                <a:gd name="T33" fmla="*/ 8 h 19"/>
                <a:gd name="T34" fmla="*/ 12 w 16"/>
                <a:gd name="T35" fmla="*/ 7 h 19"/>
                <a:gd name="T36" fmla="*/ 15 w 16"/>
                <a:gd name="T37" fmla="*/ 8 h 19"/>
                <a:gd name="T38" fmla="*/ 16 w 16"/>
                <a:gd name="T3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9">
                  <a:moveTo>
                    <a:pt x="16" y="12"/>
                  </a:moveTo>
                  <a:cubicBezTo>
                    <a:pt x="16" y="14"/>
                    <a:pt x="16" y="16"/>
                    <a:pt x="14" y="17"/>
                  </a:cubicBezTo>
                  <a:cubicBezTo>
                    <a:pt x="12" y="18"/>
                    <a:pt x="10" y="19"/>
                    <a:pt x="8" y="19"/>
                  </a:cubicBezTo>
                  <a:cubicBezTo>
                    <a:pt x="6" y="19"/>
                    <a:pt x="4" y="18"/>
                    <a:pt x="2" y="17"/>
                  </a:cubicBezTo>
                  <a:cubicBezTo>
                    <a:pt x="1" y="16"/>
                    <a:pt x="0" y="14"/>
                    <a:pt x="0" y="12"/>
                  </a:cubicBezTo>
                  <a:cubicBezTo>
                    <a:pt x="0" y="9"/>
                    <a:pt x="1" y="7"/>
                    <a:pt x="3" y="5"/>
                  </a:cubicBezTo>
                  <a:cubicBezTo>
                    <a:pt x="5" y="3"/>
                    <a:pt x="7" y="2"/>
                    <a:pt x="1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2"/>
                    <a:pt x="9" y="4"/>
                    <a:pt x="8" y="5"/>
                  </a:cubicBezTo>
                  <a:cubicBezTo>
                    <a:pt x="6" y="8"/>
                    <a:pt x="5" y="10"/>
                    <a:pt x="5" y="12"/>
                  </a:cubicBezTo>
                  <a:cubicBezTo>
                    <a:pt x="5" y="14"/>
                    <a:pt x="5" y="14"/>
                    <a:pt x="6" y="15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6"/>
                    <a:pt x="11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1" y="13"/>
                    <a:pt x="10" y="13"/>
                    <a:pt x="10" y="12"/>
                  </a:cubicBezTo>
                  <a:cubicBezTo>
                    <a:pt x="9" y="12"/>
                    <a:pt x="9" y="11"/>
                    <a:pt x="9" y="10"/>
                  </a:cubicBezTo>
                  <a:cubicBezTo>
                    <a:pt x="9" y="9"/>
                    <a:pt x="9" y="9"/>
                    <a:pt x="10" y="8"/>
                  </a:cubicBezTo>
                  <a:cubicBezTo>
                    <a:pt x="10" y="7"/>
                    <a:pt x="11" y="7"/>
                    <a:pt x="12" y="7"/>
                  </a:cubicBezTo>
                  <a:cubicBezTo>
                    <a:pt x="13" y="7"/>
                    <a:pt x="15" y="8"/>
                    <a:pt x="15" y="8"/>
                  </a:cubicBezTo>
                  <a:cubicBezTo>
                    <a:pt x="16" y="9"/>
                    <a:pt x="16" y="10"/>
                    <a:pt x="16" y="12"/>
                  </a:cubicBez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Freeform 50"/>
            <p:cNvSpPr>
              <a:spLocks/>
            </p:cNvSpPr>
            <p:nvPr/>
          </p:nvSpPr>
          <p:spPr bwMode="auto">
            <a:xfrm>
              <a:off x="5994941" y="3619170"/>
              <a:ext cx="183082" cy="558399"/>
            </a:xfrm>
            <a:custGeom>
              <a:avLst/>
              <a:gdLst>
                <a:gd name="T0" fmla="*/ 55 w 100"/>
                <a:gd name="T1" fmla="*/ 305 h 305"/>
                <a:gd name="T2" fmla="*/ 0 w 100"/>
                <a:gd name="T3" fmla="*/ 141 h 305"/>
                <a:gd name="T4" fmla="*/ 55 w 100"/>
                <a:gd name="T5" fmla="*/ 0 h 305"/>
                <a:gd name="T6" fmla="*/ 100 w 100"/>
                <a:gd name="T7" fmla="*/ 141 h 305"/>
                <a:gd name="T8" fmla="*/ 55 w 100"/>
                <a:gd name="T9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05">
                  <a:moveTo>
                    <a:pt x="55" y="305"/>
                  </a:moveTo>
                  <a:lnTo>
                    <a:pt x="0" y="141"/>
                  </a:lnTo>
                  <a:lnTo>
                    <a:pt x="55" y="0"/>
                  </a:lnTo>
                  <a:lnTo>
                    <a:pt x="100" y="141"/>
                  </a:lnTo>
                  <a:lnTo>
                    <a:pt x="55" y="305"/>
                  </a:ln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9" name="Group 28"/>
          <p:cNvGrpSpPr/>
          <p:nvPr/>
        </p:nvGrpSpPr>
        <p:grpSpPr>
          <a:xfrm rot="20386517">
            <a:off x="5936356" y="3477309"/>
            <a:ext cx="325886" cy="1680680"/>
            <a:chOff x="5928736" y="3347769"/>
            <a:chExt cx="325886" cy="1680680"/>
          </a:xfrm>
        </p:grpSpPr>
        <p:sp>
          <p:nvSpPr>
            <p:cNvPr id="257" name="Freeform 49"/>
            <p:cNvSpPr>
              <a:spLocks/>
            </p:cNvSpPr>
            <p:nvPr/>
          </p:nvSpPr>
          <p:spPr bwMode="auto">
            <a:xfrm rot="1330584">
              <a:off x="5928736" y="3347769"/>
              <a:ext cx="325885" cy="816544"/>
            </a:xfrm>
            <a:custGeom>
              <a:avLst/>
              <a:gdLst>
                <a:gd name="T0" fmla="*/ 178 w 178"/>
                <a:gd name="T1" fmla="*/ 446 h 446"/>
                <a:gd name="T2" fmla="*/ 32 w 178"/>
                <a:gd name="T3" fmla="*/ 228 h 446"/>
                <a:gd name="T4" fmla="*/ 0 w 178"/>
                <a:gd name="T5" fmla="*/ 0 h 446"/>
                <a:gd name="T6" fmla="*/ 123 w 178"/>
                <a:gd name="T7" fmla="*/ 191 h 446"/>
                <a:gd name="T8" fmla="*/ 178 w 178"/>
                <a:gd name="T9" fmla="*/ 446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446">
                  <a:moveTo>
                    <a:pt x="178" y="446"/>
                  </a:moveTo>
                  <a:lnTo>
                    <a:pt x="32" y="228"/>
                  </a:lnTo>
                  <a:lnTo>
                    <a:pt x="0" y="0"/>
                  </a:lnTo>
                  <a:lnTo>
                    <a:pt x="123" y="191"/>
                  </a:lnTo>
                  <a:lnTo>
                    <a:pt x="178" y="446"/>
                  </a:ln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/>
            </a:p>
          </p:txBody>
        </p:sp>
        <p:sp>
          <p:nvSpPr>
            <p:cNvPr id="258" name="Freeform 49"/>
            <p:cNvSpPr>
              <a:spLocks/>
            </p:cNvSpPr>
            <p:nvPr/>
          </p:nvSpPr>
          <p:spPr bwMode="auto">
            <a:xfrm rot="1330584">
              <a:off x="5928737" y="4211905"/>
              <a:ext cx="325885" cy="816544"/>
            </a:xfrm>
            <a:custGeom>
              <a:avLst/>
              <a:gdLst>
                <a:gd name="T0" fmla="*/ 178 w 178"/>
                <a:gd name="T1" fmla="*/ 446 h 446"/>
                <a:gd name="T2" fmla="*/ 32 w 178"/>
                <a:gd name="T3" fmla="*/ 228 h 446"/>
                <a:gd name="T4" fmla="*/ 0 w 178"/>
                <a:gd name="T5" fmla="*/ 0 h 446"/>
                <a:gd name="T6" fmla="*/ 123 w 178"/>
                <a:gd name="T7" fmla="*/ 191 h 446"/>
                <a:gd name="T8" fmla="*/ 178 w 178"/>
                <a:gd name="T9" fmla="*/ 446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446">
                  <a:moveTo>
                    <a:pt x="178" y="446"/>
                  </a:moveTo>
                  <a:lnTo>
                    <a:pt x="32" y="228"/>
                  </a:lnTo>
                  <a:lnTo>
                    <a:pt x="0" y="0"/>
                  </a:lnTo>
                  <a:lnTo>
                    <a:pt x="123" y="191"/>
                  </a:lnTo>
                  <a:lnTo>
                    <a:pt x="178" y="446"/>
                  </a:lnTo>
                  <a:close/>
                </a:path>
              </a:pathLst>
            </a:cu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/>
            </a:p>
          </p:txBody>
        </p:sp>
      </p:grpSp>
      <p:grpSp>
        <p:nvGrpSpPr>
          <p:cNvPr id="259" name="Group 258"/>
          <p:cNvGrpSpPr/>
          <p:nvPr/>
        </p:nvGrpSpPr>
        <p:grpSpPr>
          <a:xfrm rot="19237164">
            <a:off x="5936026" y="3479494"/>
            <a:ext cx="325886" cy="1680680"/>
            <a:chOff x="5928736" y="3347769"/>
            <a:chExt cx="325886" cy="1680680"/>
          </a:xfrm>
        </p:grpSpPr>
        <p:sp>
          <p:nvSpPr>
            <p:cNvPr id="260" name="Freeform 49"/>
            <p:cNvSpPr>
              <a:spLocks/>
            </p:cNvSpPr>
            <p:nvPr/>
          </p:nvSpPr>
          <p:spPr bwMode="auto">
            <a:xfrm rot="1330584">
              <a:off x="5928736" y="3347769"/>
              <a:ext cx="325885" cy="816544"/>
            </a:xfrm>
            <a:custGeom>
              <a:avLst/>
              <a:gdLst>
                <a:gd name="T0" fmla="*/ 178 w 178"/>
                <a:gd name="T1" fmla="*/ 446 h 446"/>
                <a:gd name="T2" fmla="*/ 32 w 178"/>
                <a:gd name="T3" fmla="*/ 228 h 446"/>
                <a:gd name="T4" fmla="*/ 0 w 178"/>
                <a:gd name="T5" fmla="*/ 0 h 446"/>
                <a:gd name="T6" fmla="*/ 123 w 178"/>
                <a:gd name="T7" fmla="*/ 191 h 446"/>
                <a:gd name="T8" fmla="*/ 178 w 178"/>
                <a:gd name="T9" fmla="*/ 446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446">
                  <a:moveTo>
                    <a:pt x="178" y="446"/>
                  </a:moveTo>
                  <a:lnTo>
                    <a:pt x="32" y="228"/>
                  </a:lnTo>
                  <a:lnTo>
                    <a:pt x="0" y="0"/>
                  </a:lnTo>
                  <a:lnTo>
                    <a:pt x="123" y="191"/>
                  </a:lnTo>
                  <a:lnTo>
                    <a:pt x="178" y="446"/>
                  </a:ln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/>
            </a:p>
          </p:txBody>
        </p:sp>
        <p:sp>
          <p:nvSpPr>
            <p:cNvPr id="261" name="Freeform 49"/>
            <p:cNvSpPr>
              <a:spLocks/>
            </p:cNvSpPr>
            <p:nvPr/>
          </p:nvSpPr>
          <p:spPr bwMode="auto">
            <a:xfrm rot="1330584">
              <a:off x="5928737" y="4211905"/>
              <a:ext cx="325885" cy="816544"/>
            </a:xfrm>
            <a:custGeom>
              <a:avLst/>
              <a:gdLst>
                <a:gd name="T0" fmla="*/ 178 w 178"/>
                <a:gd name="T1" fmla="*/ 446 h 446"/>
                <a:gd name="T2" fmla="*/ 32 w 178"/>
                <a:gd name="T3" fmla="*/ 228 h 446"/>
                <a:gd name="T4" fmla="*/ 0 w 178"/>
                <a:gd name="T5" fmla="*/ 0 h 446"/>
                <a:gd name="T6" fmla="*/ 123 w 178"/>
                <a:gd name="T7" fmla="*/ 191 h 446"/>
                <a:gd name="T8" fmla="*/ 178 w 178"/>
                <a:gd name="T9" fmla="*/ 446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446">
                  <a:moveTo>
                    <a:pt x="178" y="446"/>
                  </a:moveTo>
                  <a:lnTo>
                    <a:pt x="32" y="228"/>
                  </a:lnTo>
                  <a:lnTo>
                    <a:pt x="0" y="0"/>
                  </a:lnTo>
                  <a:lnTo>
                    <a:pt x="123" y="191"/>
                  </a:lnTo>
                  <a:lnTo>
                    <a:pt x="178" y="446"/>
                  </a:lnTo>
                  <a:close/>
                </a:path>
              </a:pathLst>
            </a:cu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/>
            </a:p>
          </p:txBody>
        </p:sp>
      </p:grpSp>
      <p:grpSp>
        <p:nvGrpSpPr>
          <p:cNvPr id="262" name="Group 261"/>
          <p:cNvGrpSpPr/>
          <p:nvPr/>
        </p:nvGrpSpPr>
        <p:grpSpPr>
          <a:xfrm rot="18062118">
            <a:off x="5935734" y="3480465"/>
            <a:ext cx="325886" cy="1680680"/>
            <a:chOff x="5928736" y="3347769"/>
            <a:chExt cx="325886" cy="1680680"/>
          </a:xfrm>
        </p:grpSpPr>
        <p:sp>
          <p:nvSpPr>
            <p:cNvPr id="263" name="Freeform 49"/>
            <p:cNvSpPr>
              <a:spLocks/>
            </p:cNvSpPr>
            <p:nvPr/>
          </p:nvSpPr>
          <p:spPr bwMode="auto">
            <a:xfrm rot="1330584">
              <a:off x="5928736" y="3347769"/>
              <a:ext cx="325885" cy="816544"/>
            </a:xfrm>
            <a:custGeom>
              <a:avLst/>
              <a:gdLst>
                <a:gd name="T0" fmla="*/ 178 w 178"/>
                <a:gd name="T1" fmla="*/ 446 h 446"/>
                <a:gd name="T2" fmla="*/ 32 w 178"/>
                <a:gd name="T3" fmla="*/ 228 h 446"/>
                <a:gd name="T4" fmla="*/ 0 w 178"/>
                <a:gd name="T5" fmla="*/ 0 h 446"/>
                <a:gd name="T6" fmla="*/ 123 w 178"/>
                <a:gd name="T7" fmla="*/ 191 h 446"/>
                <a:gd name="T8" fmla="*/ 178 w 178"/>
                <a:gd name="T9" fmla="*/ 446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446">
                  <a:moveTo>
                    <a:pt x="178" y="446"/>
                  </a:moveTo>
                  <a:lnTo>
                    <a:pt x="32" y="228"/>
                  </a:lnTo>
                  <a:lnTo>
                    <a:pt x="0" y="0"/>
                  </a:lnTo>
                  <a:lnTo>
                    <a:pt x="123" y="191"/>
                  </a:lnTo>
                  <a:lnTo>
                    <a:pt x="178" y="446"/>
                  </a:ln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/>
            </a:p>
          </p:txBody>
        </p:sp>
        <p:sp>
          <p:nvSpPr>
            <p:cNvPr id="264" name="Freeform 49"/>
            <p:cNvSpPr>
              <a:spLocks/>
            </p:cNvSpPr>
            <p:nvPr/>
          </p:nvSpPr>
          <p:spPr bwMode="auto">
            <a:xfrm rot="1330584">
              <a:off x="5928737" y="4211905"/>
              <a:ext cx="325885" cy="816544"/>
            </a:xfrm>
            <a:custGeom>
              <a:avLst/>
              <a:gdLst>
                <a:gd name="T0" fmla="*/ 178 w 178"/>
                <a:gd name="T1" fmla="*/ 446 h 446"/>
                <a:gd name="T2" fmla="*/ 32 w 178"/>
                <a:gd name="T3" fmla="*/ 228 h 446"/>
                <a:gd name="T4" fmla="*/ 0 w 178"/>
                <a:gd name="T5" fmla="*/ 0 h 446"/>
                <a:gd name="T6" fmla="*/ 123 w 178"/>
                <a:gd name="T7" fmla="*/ 191 h 446"/>
                <a:gd name="T8" fmla="*/ 178 w 178"/>
                <a:gd name="T9" fmla="*/ 446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446">
                  <a:moveTo>
                    <a:pt x="178" y="446"/>
                  </a:moveTo>
                  <a:lnTo>
                    <a:pt x="32" y="228"/>
                  </a:lnTo>
                  <a:lnTo>
                    <a:pt x="0" y="0"/>
                  </a:lnTo>
                  <a:lnTo>
                    <a:pt x="123" y="191"/>
                  </a:lnTo>
                  <a:lnTo>
                    <a:pt x="178" y="446"/>
                  </a:lnTo>
                  <a:close/>
                </a:path>
              </a:pathLst>
            </a:cu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extrusionH="6350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/>
            </a:p>
          </p:txBody>
        </p:sp>
      </p:grpSp>
      <p:grpSp>
        <p:nvGrpSpPr>
          <p:cNvPr id="281" name="Group 280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300000" rev="0"/>
            </a:camera>
            <a:lightRig rig="threePt" dir="t"/>
          </a:scene3d>
        </p:grpSpPr>
        <p:grpSp>
          <p:nvGrpSpPr>
            <p:cNvPr id="282" name="Group 281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333" name="Rectangle 332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4" name="Freeform: Shape 333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83" name="Group 282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284" name="Group 283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308" name="Group 307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310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1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2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3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4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5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6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7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8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9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1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9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0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1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2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9" name="Rectangle 308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85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286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7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8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9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0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1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2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3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4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5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6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7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8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9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0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1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2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3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4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5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6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7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335" name="Group 334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600000" rev="0"/>
            </a:camera>
            <a:lightRig rig="threePt" dir="t"/>
          </a:scene3d>
        </p:grpSpPr>
        <p:grpSp>
          <p:nvGrpSpPr>
            <p:cNvPr id="336" name="Group 335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387" name="Rectangle 386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8" name="Freeform: Shape 387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37" name="Group 336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338" name="Group 337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362" name="Group 361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364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5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6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7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8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9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0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1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2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3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5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8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1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2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3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4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5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6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363" name="Rectangle 362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39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340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1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2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3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4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5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6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7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8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9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0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1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2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3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4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5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6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7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8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9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0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1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389" name="Group 388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900000" rev="0"/>
            </a:camera>
            <a:lightRig rig="threePt" dir="t"/>
          </a:scene3d>
        </p:grpSpPr>
        <p:grpSp>
          <p:nvGrpSpPr>
            <p:cNvPr id="390" name="Group 389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441" name="Rectangle 440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2" name="Freeform: Shape 441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91" name="Group 390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392" name="Group 391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416" name="Group 415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418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19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20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21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22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23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24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25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26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27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2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29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2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5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6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7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8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39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40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417" name="Rectangle 416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93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394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5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6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7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8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9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0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1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2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3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4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5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6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7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8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9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0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1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2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3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4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5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443" name="Group 442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1200000" rev="0"/>
            </a:camera>
            <a:lightRig rig="threePt" dir="t"/>
          </a:scene3d>
        </p:grpSpPr>
        <p:grpSp>
          <p:nvGrpSpPr>
            <p:cNvPr id="444" name="Group 443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495" name="Rectangle 494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6" name="Freeform: Shape 495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45" name="Group 444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446" name="Group 445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470" name="Group 469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472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73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74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75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76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77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78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79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80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81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8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83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8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8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86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8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8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89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90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91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92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93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94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471" name="Rectangle 470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447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448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9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0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1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2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3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4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5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6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7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8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9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0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1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2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3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4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5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6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7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8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9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497" name="Group 496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1500000" rev="0"/>
            </a:camera>
            <a:lightRig rig="threePt" dir="t"/>
          </a:scene3d>
        </p:grpSpPr>
        <p:grpSp>
          <p:nvGrpSpPr>
            <p:cNvPr id="498" name="Group 497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549" name="Rectangle 548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0" name="Freeform: Shape 549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99" name="Group 498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500" name="Group 499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524" name="Group 523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526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27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28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29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30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31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32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33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34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35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37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3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3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40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4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4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43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44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45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46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47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48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525" name="Rectangle 524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01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502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3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4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5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6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7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8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9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0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1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2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3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4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5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6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7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8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9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0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1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2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3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551" name="Group 550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1800000" rev="0"/>
            </a:camera>
            <a:lightRig rig="threePt" dir="t"/>
          </a:scene3d>
        </p:grpSpPr>
        <p:grpSp>
          <p:nvGrpSpPr>
            <p:cNvPr id="552" name="Group 551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603" name="Rectangle 602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4" name="Freeform: Shape 603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53" name="Group 552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554" name="Group 553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578" name="Group 577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580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81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82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83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84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85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86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87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88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89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9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91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9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9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9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9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9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9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9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99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00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01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02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579" name="Rectangle 578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55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556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7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8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9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0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1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2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3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4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5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6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7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8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9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70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71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72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73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74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75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76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77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605" name="Group 604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2100000" rev="0"/>
            </a:camera>
            <a:lightRig rig="threePt" dir="t"/>
          </a:scene3d>
        </p:grpSpPr>
        <p:grpSp>
          <p:nvGrpSpPr>
            <p:cNvPr id="606" name="Group 605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657" name="Rectangle 656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8" name="Freeform: Shape 657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07" name="Group 606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608" name="Group 607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632" name="Group 631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634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35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36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37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38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39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40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41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42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43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4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45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4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4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48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4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5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51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52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53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54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55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56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633" name="Rectangle 632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09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610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1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2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3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4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5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6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7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8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9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0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1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2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3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4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5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6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7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8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9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30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31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659" name="Group 658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2400000" rev="0"/>
            </a:camera>
            <a:lightRig rig="threePt" dir="t"/>
          </a:scene3d>
        </p:grpSpPr>
        <p:grpSp>
          <p:nvGrpSpPr>
            <p:cNvPr id="660" name="Group 659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711" name="Rectangle 710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2" name="Freeform: Shape 711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61" name="Group 660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662" name="Group 661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686" name="Group 685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688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89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90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91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92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93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94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95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96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97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9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99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0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0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02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0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0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05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06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07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08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09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10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687" name="Rectangle 686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63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664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65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66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67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68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69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0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1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2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3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4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5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6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7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8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9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80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81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82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83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84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85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713" name="Group 712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2700000" rev="0"/>
            </a:camera>
            <a:lightRig rig="threePt" dir="t"/>
          </a:scene3d>
        </p:grpSpPr>
        <p:grpSp>
          <p:nvGrpSpPr>
            <p:cNvPr id="714" name="Group 713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765" name="Rectangle 764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6" name="Freeform: Shape 765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15" name="Group 714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716" name="Group 715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740" name="Group 739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742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43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44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45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46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47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48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49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50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51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5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53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5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5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56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5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5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59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60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61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62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63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64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741" name="Rectangle 740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17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718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9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0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1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2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3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4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5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6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7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8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9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0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1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2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3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4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5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6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7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8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9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767" name="Group 766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3000000" rev="0"/>
            </a:camera>
            <a:lightRig rig="threePt" dir="t"/>
          </a:scene3d>
        </p:grpSpPr>
        <p:grpSp>
          <p:nvGrpSpPr>
            <p:cNvPr id="768" name="Group 767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819" name="Rectangle 818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0" name="Freeform: Shape 819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9" name="Group 768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770" name="Group 769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794" name="Group 793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796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97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98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799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00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01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02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03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04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05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0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07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0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0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10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1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1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13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14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15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16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17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18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795" name="Rectangle 794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71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772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3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4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5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6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7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8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9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0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1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2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3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4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5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6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7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8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9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0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1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2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3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821" name="Group 820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3300000" rev="0"/>
            </a:camera>
            <a:lightRig rig="threePt" dir="t"/>
          </a:scene3d>
        </p:grpSpPr>
        <p:grpSp>
          <p:nvGrpSpPr>
            <p:cNvPr id="822" name="Group 821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873" name="Rectangle 872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4" name="Freeform: Shape 873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823" name="Group 822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824" name="Group 823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848" name="Group 847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850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51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52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53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54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55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56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57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58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59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6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61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6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6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6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6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6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6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6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69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70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71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872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849" name="Rectangle 848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5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826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7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8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9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0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1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2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3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4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5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6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7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8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9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0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1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2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3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4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5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6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7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875" name="Group 874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3300000" rev="0"/>
            </a:camera>
            <a:lightRig rig="threePt" dir="t"/>
          </a:scene3d>
        </p:grpSpPr>
        <p:grpSp>
          <p:nvGrpSpPr>
            <p:cNvPr id="876" name="Group 875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927" name="Rectangle 926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28" name="Freeform: Shape 927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877" name="Group 876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878" name="Group 877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902" name="Group 901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904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05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06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07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08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09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10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11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12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13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1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15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1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1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18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1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2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21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22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23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24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25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26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903" name="Rectangle 902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79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880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1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2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3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4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5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6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7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8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9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0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1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2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3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4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5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6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7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8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99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0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01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929" name="Group 928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3600000" rev="0"/>
            </a:camera>
            <a:lightRig rig="threePt" dir="t"/>
          </a:scene3d>
        </p:grpSpPr>
        <p:grpSp>
          <p:nvGrpSpPr>
            <p:cNvPr id="930" name="Group 929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981" name="Rectangle 980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2" name="Freeform: Shape 981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31" name="Group 930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932" name="Group 931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956" name="Group 955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958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59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60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61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62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63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64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65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66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67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6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69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7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7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72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7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7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75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76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77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78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79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980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957" name="Rectangle 956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33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934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5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6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7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8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9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0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1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2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3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4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5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6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7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8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49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0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1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2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3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4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55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983" name="Group 982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3900000" rev="0"/>
            </a:camera>
            <a:lightRig rig="threePt" dir="t"/>
          </a:scene3d>
        </p:grpSpPr>
        <p:grpSp>
          <p:nvGrpSpPr>
            <p:cNvPr id="984" name="Group 983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1035" name="Rectangle 1034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6" name="Freeform: Shape 1035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85" name="Group 984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986" name="Group 985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1010" name="Group 1009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1012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3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4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5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6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7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8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19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0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1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3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6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29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30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31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32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33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34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1011" name="Rectangle 1010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87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988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9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0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1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2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3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4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5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6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7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8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9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0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1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2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3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4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5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6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7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8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9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1039" name="Group 1038"/>
          <p:cNvGrpSpPr/>
          <p:nvPr/>
        </p:nvGrpSpPr>
        <p:grpSpPr>
          <a:xfrm>
            <a:off x="739060" y="569379"/>
            <a:ext cx="6692083" cy="6365030"/>
            <a:chOff x="1534019" y="670242"/>
            <a:chExt cx="5724577" cy="5444808"/>
          </a:xfrm>
          <a:scene3d>
            <a:camera prst="orthographicFront">
              <a:rot lat="600000" lon="4200000" rev="0"/>
            </a:camera>
            <a:lightRig rig="threePt" dir="t"/>
          </a:scene3d>
        </p:grpSpPr>
        <p:grpSp>
          <p:nvGrpSpPr>
            <p:cNvPr id="1040" name="Group 1039"/>
            <p:cNvGrpSpPr/>
            <p:nvPr/>
          </p:nvGrpSpPr>
          <p:grpSpPr>
            <a:xfrm>
              <a:off x="1534019" y="670242"/>
              <a:ext cx="4561981" cy="5444808"/>
              <a:chOff x="1534019" y="670242"/>
              <a:chExt cx="4561981" cy="5444808"/>
            </a:xfrm>
          </p:grpSpPr>
          <p:grpSp>
            <p:nvGrpSpPr>
              <p:cNvPr id="1064" name="Group 1063"/>
              <p:cNvGrpSpPr>
                <a:grpSpLocks noChangeAspect="1"/>
              </p:cNvGrpSpPr>
              <p:nvPr/>
            </p:nvGrpSpPr>
            <p:grpSpPr bwMode="auto">
              <a:xfrm>
                <a:off x="3105150" y="742950"/>
                <a:ext cx="2990850" cy="5372100"/>
                <a:chOff x="1956" y="468"/>
                <a:chExt cx="1884" cy="3384"/>
              </a:xfrm>
            </p:grpSpPr>
            <p:sp>
              <p:nvSpPr>
                <p:cNvPr id="1066" name="AutoShape 3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956" y="468"/>
                  <a:ext cx="1884" cy="3384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7" name="Freeform 5"/>
                <p:cNvSpPr>
                  <a:spLocks/>
                </p:cNvSpPr>
                <p:nvPr/>
              </p:nvSpPr>
              <p:spPr bwMode="auto">
                <a:xfrm>
                  <a:off x="2769" y="563"/>
                  <a:ext cx="1071" cy="2232"/>
                </a:xfrm>
                <a:custGeom>
                  <a:avLst/>
                  <a:gdLst>
                    <a:gd name="T0" fmla="*/ 1071 w 1071"/>
                    <a:gd name="T1" fmla="*/ 801 h 2232"/>
                    <a:gd name="T2" fmla="*/ 395 w 1071"/>
                    <a:gd name="T3" fmla="*/ 801 h 2232"/>
                    <a:gd name="T4" fmla="*/ 395 w 1071"/>
                    <a:gd name="T5" fmla="*/ 426 h 2232"/>
                    <a:gd name="T6" fmla="*/ 1071 w 1071"/>
                    <a:gd name="T7" fmla="*/ 426 h 2232"/>
                    <a:gd name="T8" fmla="*/ 1071 w 1071"/>
                    <a:gd name="T9" fmla="*/ 0 h 2232"/>
                    <a:gd name="T10" fmla="*/ 1066 w 1071"/>
                    <a:gd name="T11" fmla="*/ 0 h 2232"/>
                    <a:gd name="T12" fmla="*/ 0 w 1071"/>
                    <a:gd name="T13" fmla="*/ 502 h 2232"/>
                    <a:gd name="T14" fmla="*/ 0 w 1071"/>
                    <a:gd name="T15" fmla="*/ 2232 h 2232"/>
                    <a:gd name="T16" fmla="*/ 1071 w 1071"/>
                    <a:gd name="T17" fmla="*/ 2232 h 2232"/>
                    <a:gd name="T18" fmla="*/ 1071 w 1071"/>
                    <a:gd name="T19" fmla="*/ 801 h 2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71" h="2232">
                      <a:moveTo>
                        <a:pt x="1071" y="801"/>
                      </a:moveTo>
                      <a:lnTo>
                        <a:pt x="395" y="801"/>
                      </a:lnTo>
                      <a:lnTo>
                        <a:pt x="395" y="426"/>
                      </a:lnTo>
                      <a:lnTo>
                        <a:pt x="1071" y="426"/>
                      </a:lnTo>
                      <a:lnTo>
                        <a:pt x="1071" y="0"/>
                      </a:lnTo>
                      <a:lnTo>
                        <a:pt x="1066" y="0"/>
                      </a:lnTo>
                      <a:lnTo>
                        <a:pt x="0" y="502"/>
                      </a:lnTo>
                      <a:lnTo>
                        <a:pt x="0" y="2232"/>
                      </a:lnTo>
                      <a:lnTo>
                        <a:pt x="1071" y="2232"/>
                      </a:lnTo>
                      <a:lnTo>
                        <a:pt x="1071" y="801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8" name="Freeform 6"/>
                <p:cNvSpPr>
                  <a:spLocks/>
                </p:cNvSpPr>
                <p:nvPr/>
              </p:nvSpPr>
              <p:spPr bwMode="auto">
                <a:xfrm>
                  <a:off x="2736" y="2823"/>
                  <a:ext cx="1104" cy="1034"/>
                </a:xfrm>
                <a:custGeom>
                  <a:avLst/>
                  <a:gdLst>
                    <a:gd name="T0" fmla="*/ 1104 w 1104"/>
                    <a:gd name="T1" fmla="*/ 0 h 1034"/>
                    <a:gd name="T2" fmla="*/ 0 w 1104"/>
                    <a:gd name="T3" fmla="*/ 0 h 1034"/>
                    <a:gd name="T4" fmla="*/ 124 w 1104"/>
                    <a:gd name="T5" fmla="*/ 252 h 1034"/>
                    <a:gd name="T6" fmla="*/ 386 w 1104"/>
                    <a:gd name="T7" fmla="*/ 389 h 1034"/>
                    <a:gd name="T8" fmla="*/ 428 w 1104"/>
                    <a:gd name="T9" fmla="*/ 674 h 1034"/>
                    <a:gd name="T10" fmla="*/ 785 w 1104"/>
                    <a:gd name="T11" fmla="*/ 896 h 1034"/>
                    <a:gd name="T12" fmla="*/ 947 w 1104"/>
                    <a:gd name="T13" fmla="*/ 944 h 1034"/>
                    <a:gd name="T14" fmla="*/ 1104 w 1104"/>
                    <a:gd name="T15" fmla="*/ 1034 h 1034"/>
                    <a:gd name="T16" fmla="*/ 1104 w 1104"/>
                    <a:gd name="T17" fmla="*/ 0 h 10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04" h="1034">
                      <a:moveTo>
                        <a:pt x="1104" y="0"/>
                      </a:moveTo>
                      <a:lnTo>
                        <a:pt x="0" y="0"/>
                      </a:lnTo>
                      <a:lnTo>
                        <a:pt x="124" y="252"/>
                      </a:lnTo>
                      <a:lnTo>
                        <a:pt x="386" y="389"/>
                      </a:lnTo>
                      <a:lnTo>
                        <a:pt x="428" y="674"/>
                      </a:lnTo>
                      <a:lnTo>
                        <a:pt x="785" y="896"/>
                      </a:lnTo>
                      <a:lnTo>
                        <a:pt x="947" y="944"/>
                      </a:lnTo>
                      <a:lnTo>
                        <a:pt x="1104" y="1034"/>
                      </a:lnTo>
                      <a:lnTo>
                        <a:pt x="1104" y="0"/>
                      </a:lnTo>
                      <a:close/>
                    </a:path>
                  </a:pathLst>
                </a:custGeom>
                <a:solidFill>
                  <a:srgbClr val="15687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9" name="Freeform 7"/>
                <p:cNvSpPr>
                  <a:spLocks noEditPoints="1"/>
                </p:cNvSpPr>
                <p:nvPr/>
              </p:nvSpPr>
              <p:spPr bwMode="auto">
                <a:xfrm>
                  <a:off x="2736" y="852"/>
                  <a:ext cx="1104" cy="749"/>
                </a:xfrm>
                <a:custGeom>
                  <a:avLst/>
                  <a:gdLst>
                    <a:gd name="T0" fmla="*/ 1104 w 1104"/>
                    <a:gd name="T1" fmla="*/ 0 h 749"/>
                    <a:gd name="T2" fmla="*/ 485 w 1104"/>
                    <a:gd name="T3" fmla="*/ 0 h 749"/>
                    <a:gd name="T4" fmla="*/ 305 w 1104"/>
                    <a:gd name="T5" fmla="*/ 85 h 749"/>
                    <a:gd name="T6" fmla="*/ 305 w 1104"/>
                    <a:gd name="T7" fmla="*/ 692 h 749"/>
                    <a:gd name="T8" fmla="*/ 0 w 1104"/>
                    <a:gd name="T9" fmla="*/ 692 h 749"/>
                    <a:gd name="T10" fmla="*/ 0 w 1104"/>
                    <a:gd name="T11" fmla="*/ 749 h 749"/>
                    <a:gd name="T12" fmla="*/ 1104 w 1104"/>
                    <a:gd name="T13" fmla="*/ 749 h 749"/>
                    <a:gd name="T14" fmla="*/ 1104 w 1104"/>
                    <a:gd name="T15" fmla="*/ 0 h 749"/>
                    <a:gd name="T16" fmla="*/ 552 w 1104"/>
                    <a:gd name="T17" fmla="*/ 512 h 749"/>
                    <a:gd name="T18" fmla="*/ 428 w 1104"/>
                    <a:gd name="T19" fmla="*/ 512 h 749"/>
                    <a:gd name="T20" fmla="*/ 428 w 1104"/>
                    <a:gd name="T21" fmla="*/ 336 h 749"/>
                    <a:gd name="T22" fmla="*/ 552 w 1104"/>
                    <a:gd name="T23" fmla="*/ 336 h 749"/>
                    <a:gd name="T24" fmla="*/ 552 w 1104"/>
                    <a:gd name="T25" fmla="*/ 512 h 749"/>
                    <a:gd name="T26" fmla="*/ 552 w 1104"/>
                    <a:gd name="T27" fmla="*/ 313 h 749"/>
                    <a:gd name="T28" fmla="*/ 428 w 1104"/>
                    <a:gd name="T29" fmla="*/ 313 h 749"/>
                    <a:gd name="T30" fmla="*/ 428 w 1104"/>
                    <a:gd name="T31" fmla="*/ 137 h 749"/>
                    <a:gd name="T32" fmla="*/ 552 w 1104"/>
                    <a:gd name="T33" fmla="*/ 137 h 749"/>
                    <a:gd name="T34" fmla="*/ 552 w 1104"/>
                    <a:gd name="T35" fmla="*/ 313 h 749"/>
                    <a:gd name="T36" fmla="*/ 700 w 1104"/>
                    <a:gd name="T37" fmla="*/ 512 h 749"/>
                    <a:gd name="T38" fmla="*/ 576 w 1104"/>
                    <a:gd name="T39" fmla="*/ 512 h 749"/>
                    <a:gd name="T40" fmla="*/ 576 w 1104"/>
                    <a:gd name="T41" fmla="*/ 336 h 749"/>
                    <a:gd name="T42" fmla="*/ 700 w 1104"/>
                    <a:gd name="T43" fmla="*/ 336 h 749"/>
                    <a:gd name="T44" fmla="*/ 700 w 1104"/>
                    <a:gd name="T45" fmla="*/ 512 h 749"/>
                    <a:gd name="T46" fmla="*/ 700 w 1104"/>
                    <a:gd name="T47" fmla="*/ 313 h 749"/>
                    <a:gd name="T48" fmla="*/ 576 w 1104"/>
                    <a:gd name="T49" fmla="*/ 313 h 749"/>
                    <a:gd name="T50" fmla="*/ 576 w 1104"/>
                    <a:gd name="T51" fmla="*/ 137 h 749"/>
                    <a:gd name="T52" fmla="*/ 700 w 1104"/>
                    <a:gd name="T53" fmla="*/ 137 h 749"/>
                    <a:gd name="T54" fmla="*/ 700 w 1104"/>
                    <a:gd name="T55" fmla="*/ 313 h 749"/>
                    <a:gd name="T56" fmla="*/ 909 w 1104"/>
                    <a:gd name="T57" fmla="*/ 502 h 749"/>
                    <a:gd name="T58" fmla="*/ 909 w 1104"/>
                    <a:gd name="T59" fmla="*/ 512 h 749"/>
                    <a:gd name="T60" fmla="*/ 780 w 1104"/>
                    <a:gd name="T61" fmla="*/ 512 h 749"/>
                    <a:gd name="T62" fmla="*/ 780 w 1104"/>
                    <a:gd name="T63" fmla="*/ 336 h 749"/>
                    <a:gd name="T64" fmla="*/ 909 w 1104"/>
                    <a:gd name="T65" fmla="*/ 336 h 749"/>
                    <a:gd name="T66" fmla="*/ 909 w 1104"/>
                    <a:gd name="T67" fmla="*/ 502 h 749"/>
                    <a:gd name="T68" fmla="*/ 909 w 1104"/>
                    <a:gd name="T69" fmla="*/ 308 h 749"/>
                    <a:gd name="T70" fmla="*/ 780 w 1104"/>
                    <a:gd name="T71" fmla="*/ 308 h 749"/>
                    <a:gd name="T72" fmla="*/ 780 w 1104"/>
                    <a:gd name="T73" fmla="*/ 137 h 749"/>
                    <a:gd name="T74" fmla="*/ 909 w 1104"/>
                    <a:gd name="T75" fmla="*/ 137 h 749"/>
                    <a:gd name="T76" fmla="*/ 909 w 1104"/>
                    <a:gd name="T77" fmla="*/ 308 h 749"/>
                    <a:gd name="T78" fmla="*/ 1056 w 1104"/>
                    <a:gd name="T79" fmla="*/ 512 h 749"/>
                    <a:gd name="T80" fmla="*/ 933 w 1104"/>
                    <a:gd name="T81" fmla="*/ 512 h 749"/>
                    <a:gd name="T82" fmla="*/ 933 w 1104"/>
                    <a:gd name="T83" fmla="*/ 502 h 749"/>
                    <a:gd name="T84" fmla="*/ 933 w 1104"/>
                    <a:gd name="T85" fmla="*/ 336 h 749"/>
                    <a:gd name="T86" fmla="*/ 1056 w 1104"/>
                    <a:gd name="T87" fmla="*/ 336 h 749"/>
                    <a:gd name="T88" fmla="*/ 1056 w 1104"/>
                    <a:gd name="T89" fmla="*/ 512 h 749"/>
                    <a:gd name="T90" fmla="*/ 933 w 1104"/>
                    <a:gd name="T91" fmla="*/ 308 h 749"/>
                    <a:gd name="T92" fmla="*/ 933 w 1104"/>
                    <a:gd name="T93" fmla="*/ 137 h 749"/>
                    <a:gd name="T94" fmla="*/ 1056 w 1104"/>
                    <a:gd name="T95" fmla="*/ 137 h 749"/>
                    <a:gd name="T96" fmla="*/ 1056 w 1104"/>
                    <a:gd name="T97" fmla="*/ 308 h 749"/>
                    <a:gd name="T98" fmla="*/ 933 w 1104"/>
                    <a:gd name="T99" fmla="*/ 308 h 7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104" h="749">
                      <a:moveTo>
                        <a:pt x="1104" y="0"/>
                      </a:moveTo>
                      <a:lnTo>
                        <a:pt x="485" y="0"/>
                      </a:lnTo>
                      <a:lnTo>
                        <a:pt x="305" y="85"/>
                      </a:lnTo>
                      <a:lnTo>
                        <a:pt x="305" y="692"/>
                      </a:lnTo>
                      <a:lnTo>
                        <a:pt x="0" y="692"/>
                      </a:lnTo>
                      <a:lnTo>
                        <a:pt x="0" y="749"/>
                      </a:lnTo>
                      <a:lnTo>
                        <a:pt x="1104" y="749"/>
                      </a:lnTo>
                      <a:lnTo>
                        <a:pt x="1104" y="0"/>
                      </a:lnTo>
                      <a:close/>
                      <a:moveTo>
                        <a:pt x="552" y="512"/>
                      </a:moveTo>
                      <a:lnTo>
                        <a:pt x="428" y="512"/>
                      </a:lnTo>
                      <a:lnTo>
                        <a:pt x="428" y="336"/>
                      </a:lnTo>
                      <a:lnTo>
                        <a:pt x="552" y="336"/>
                      </a:lnTo>
                      <a:lnTo>
                        <a:pt x="552" y="512"/>
                      </a:lnTo>
                      <a:close/>
                      <a:moveTo>
                        <a:pt x="552" y="313"/>
                      </a:moveTo>
                      <a:lnTo>
                        <a:pt x="428" y="313"/>
                      </a:lnTo>
                      <a:lnTo>
                        <a:pt x="428" y="137"/>
                      </a:lnTo>
                      <a:lnTo>
                        <a:pt x="552" y="137"/>
                      </a:lnTo>
                      <a:lnTo>
                        <a:pt x="552" y="313"/>
                      </a:lnTo>
                      <a:close/>
                      <a:moveTo>
                        <a:pt x="700" y="512"/>
                      </a:moveTo>
                      <a:lnTo>
                        <a:pt x="576" y="512"/>
                      </a:lnTo>
                      <a:lnTo>
                        <a:pt x="576" y="336"/>
                      </a:lnTo>
                      <a:lnTo>
                        <a:pt x="700" y="336"/>
                      </a:lnTo>
                      <a:lnTo>
                        <a:pt x="700" y="512"/>
                      </a:lnTo>
                      <a:close/>
                      <a:moveTo>
                        <a:pt x="700" y="313"/>
                      </a:moveTo>
                      <a:lnTo>
                        <a:pt x="576" y="313"/>
                      </a:lnTo>
                      <a:lnTo>
                        <a:pt x="576" y="137"/>
                      </a:lnTo>
                      <a:lnTo>
                        <a:pt x="700" y="137"/>
                      </a:lnTo>
                      <a:lnTo>
                        <a:pt x="700" y="313"/>
                      </a:lnTo>
                      <a:close/>
                      <a:moveTo>
                        <a:pt x="909" y="502"/>
                      </a:moveTo>
                      <a:lnTo>
                        <a:pt x="909" y="512"/>
                      </a:lnTo>
                      <a:lnTo>
                        <a:pt x="780" y="512"/>
                      </a:lnTo>
                      <a:lnTo>
                        <a:pt x="780" y="336"/>
                      </a:lnTo>
                      <a:lnTo>
                        <a:pt x="909" y="336"/>
                      </a:lnTo>
                      <a:lnTo>
                        <a:pt x="909" y="502"/>
                      </a:lnTo>
                      <a:close/>
                      <a:moveTo>
                        <a:pt x="909" y="308"/>
                      </a:moveTo>
                      <a:lnTo>
                        <a:pt x="780" y="308"/>
                      </a:lnTo>
                      <a:lnTo>
                        <a:pt x="780" y="137"/>
                      </a:lnTo>
                      <a:lnTo>
                        <a:pt x="909" y="137"/>
                      </a:lnTo>
                      <a:lnTo>
                        <a:pt x="909" y="308"/>
                      </a:lnTo>
                      <a:close/>
                      <a:moveTo>
                        <a:pt x="1056" y="512"/>
                      </a:moveTo>
                      <a:lnTo>
                        <a:pt x="933" y="512"/>
                      </a:lnTo>
                      <a:lnTo>
                        <a:pt x="933" y="502"/>
                      </a:lnTo>
                      <a:lnTo>
                        <a:pt x="933" y="336"/>
                      </a:lnTo>
                      <a:lnTo>
                        <a:pt x="1056" y="336"/>
                      </a:lnTo>
                      <a:lnTo>
                        <a:pt x="1056" y="512"/>
                      </a:lnTo>
                      <a:close/>
                      <a:moveTo>
                        <a:pt x="933" y="308"/>
                      </a:moveTo>
                      <a:lnTo>
                        <a:pt x="933" y="137"/>
                      </a:lnTo>
                      <a:lnTo>
                        <a:pt x="1056" y="137"/>
                      </a:lnTo>
                      <a:lnTo>
                        <a:pt x="1056" y="308"/>
                      </a:lnTo>
                      <a:lnTo>
                        <a:pt x="933" y="308"/>
                      </a:lnTo>
                      <a:close/>
                    </a:path>
                  </a:pathLst>
                </a:custGeom>
                <a:solidFill>
                  <a:srgbClr val="15687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0" name="Freeform 8"/>
                <p:cNvSpPr>
                  <a:spLocks/>
                </p:cNvSpPr>
                <p:nvPr/>
              </p:nvSpPr>
              <p:spPr bwMode="auto">
                <a:xfrm>
                  <a:off x="2736" y="2823"/>
                  <a:ext cx="386" cy="389"/>
                </a:xfrm>
                <a:custGeom>
                  <a:avLst/>
                  <a:gdLst>
                    <a:gd name="T0" fmla="*/ 0 w 386"/>
                    <a:gd name="T1" fmla="*/ 0 h 389"/>
                    <a:gd name="T2" fmla="*/ 386 w 386"/>
                    <a:gd name="T3" fmla="*/ 389 h 389"/>
                    <a:gd name="T4" fmla="*/ 257 w 386"/>
                    <a:gd name="T5" fmla="*/ 147 h 389"/>
                    <a:gd name="T6" fmla="*/ 0 w 386"/>
                    <a:gd name="T7" fmla="*/ 0 h 389"/>
                    <a:gd name="T8" fmla="*/ 0 w 386"/>
                    <a:gd name="T9" fmla="*/ 0 h 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6" h="389">
                      <a:moveTo>
                        <a:pt x="0" y="0"/>
                      </a:moveTo>
                      <a:lnTo>
                        <a:pt x="386" y="389"/>
                      </a:lnTo>
                      <a:lnTo>
                        <a:pt x="257" y="14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1" name="Freeform 9"/>
                <p:cNvSpPr>
                  <a:spLocks/>
                </p:cNvSpPr>
                <p:nvPr/>
              </p:nvSpPr>
              <p:spPr bwMode="auto">
                <a:xfrm>
                  <a:off x="3516" y="3696"/>
                  <a:ext cx="314" cy="161"/>
                </a:xfrm>
                <a:custGeom>
                  <a:avLst/>
                  <a:gdLst>
                    <a:gd name="T0" fmla="*/ 0 w 314"/>
                    <a:gd name="T1" fmla="*/ 23 h 161"/>
                    <a:gd name="T2" fmla="*/ 162 w 314"/>
                    <a:gd name="T3" fmla="*/ 71 h 161"/>
                    <a:gd name="T4" fmla="*/ 314 w 314"/>
                    <a:gd name="T5" fmla="*/ 161 h 161"/>
                    <a:gd name="T6" fmla="*/ 210 w 314"/>
                    <a:gd name="T7" fmla="*/ 0 h 161"/>
                    <a:gd name="T8" fmla="*/ 0 w 314"/>
                    <a:gd name="T9" fmla="*/ 23 h 161"/>
                    <a:gd name="T10" fmla="*/ 0 w 314"/>
                    <a:gd name="T11" fmla="*/ 23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4" h="161">
                      <a:moveTo>
                        <a:pt x="0" y="23"/>
                      </a:moveTo>
                      <a:lnTo>
                        <a:pt x="162" y="71"/>
                      </a:lnTo>
                      <a:lnTo>
                        <a:pt x="314" y="161"/>
                      </a:lnTo>
                      <a:lnTo>
                        <a:pt x="210" y="0"/>
                      </a:lnTo>
                      <a:lnTo>
                        <a:pt x="0" y="23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2" name="Freeform 10"/>
                <p:cNvSpPr>
                  <a:spLocks/>
                </p:cNvSpPr>
                <p:nvPr/>
              </p:nvSpPr>
              <p:spPr bwMode="auto">
                <a:xfrm>
                  <a:off x="3122" y="3212"/>
                  <a:ext cx="394" cy="507"/>
                </a:xfrm>
                <a:custGeom>
                  <a:avLst/>
                  <a:gdLst>
                    <a:gd name="T0" fmla="*/ 0 w 394"/>
                    <a:gd name="T1" fmla="*/ 0 h 507"/>
                    <a:gd name="T2" fmla="*/ 394 w 394"/>
                    <a:gd name="T3" fmla="*/ 507 h 507"/>
                    <a:gd name="T4" fmla="*/ 290 w 394"/>
                    <a:gd name="T5" fmla="*/ 128 h 507"/>
                    <a:gd name="T6" fmla="*/ 0 w 394"/>
                    <a:gd name="T7" fmla="*/ 0 h 507"/>
                    <a:gd name="T8" fmla="*/ 0 w 394"/>
                    <a:gd name="T9" fmla="*/ 0 h 5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4" h="507">
                      <a:moveTo>
                        <a:pt x="0" y="0"/>
                      </a:moveTo>
                      <a:lnTo>
                        <a:pt x="394" y="507"/>
                      </a:lnTo>
                      <a:lnTo>
                        <a:pt x="290" y="128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4DAD6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3" name="Freeform 11"/>
                <p:cNvSpPr>
                  <a:spLocks/>
                </p:cNvSpPr>
                <p:nvPr/>
              </p:nvSpPr>
              <p:spPr bwMode="auto">
                <a:xfrm>
                  <a:off x="2993" y="2823"/>
                  <a:ext cx="409" cy="389"/>
                </a:xfrm>
                <a:custGeom>
                  <a:avLst/>
                  <a:gdLst>
                    <a:gd name="T0" fmla="*/ 0 w 409"/>
                    <a:gd name="T1" fmla="*/ 147 h 389"/>
                    <a:gd name="T2" fmla="*/ 409 w 409"/>
                    <a:gd name="T3" fmla="*/ 0 h 389"/>
                    <a:gd name="T4" fmla="*/ 129 w 409"/>
                    <a:gd name="T5" fmla="*/ 389 h 389"/>
                    <a:gd name="T6" fmla="*/ 0 w 409"/>
                    <a:gd name="T7" fmla="*/ 147 h 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9" h="389">
                      <a:moveTo>
                        <a:pt x="0" y="147"/>
                      </a:moveTo>
                      <a:lnTo>
                        <a:pt x="409" y="0"/>
                      </a:lnTo>
                      <a:lnTo>
                        <a:pt x="129" y="389"/>
                      </a:lnTo>
                      <a:lnTo>
                        <a:pt x="0" y="1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4" name="Freeform 12"/>
                <p:cNvSpPr>
                  <a:spLocks/>
                </p:cNvSpPr>
                <p:nvPr/>
              </p:nvSpPr>
              <p:spPr bwMode="auto">
                <a:xfrm>
                  <a:off x="3402" y="2823"/>
                  <a:ext cx="428" cy="517"/>
                </a:xfrm>
                <a:custGeom>
                  <a:avLst/>
                  <a:gdLst>
                    <a:gd name="T0" fmla="*/ 10 w 428"/>
                    <a:gd name="T1" fmla="*/ 517 h 517"/>
                    <a:gd name="T2" fmla="*/ 0 w 428"/>
                    <a:gd name="T3" fmla="*/ 0 h 517"/>
                    <a:gd name="T4" fmla="*/ 428 w 428"/>
                    <a:gd name="T5" fmla="*/ 304 h 517"/>
                    <a:gd name="T6" fmla="*/ 10 w 428"/>
                    <a:gd name="T7" fmla="*/ 517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8" h="517">
                      <a:moveTo>
                        <a:pt x="10" y="517"/>
                      </a:moveTo>
                      <a:lnTo>
                        <a:pt x="0" y="0"/>
                      </a:lnTo>
                      <a:lnTo>
                        <a:pt x="428" y="304"/>
                      </a:lnTo>
                      <a:lnTo>
                        <a:pt x="10" y="517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5" name="Freeform 13"/>
                <p:cNvSpPr>
                  <a:spLocks/>
                </p:cNvSpPr>
                <p:nvPr/>
              </p:nvSpPr>
              <p:spPr bwMode="auto">
                <a:xfrm>
                  <a:off x="3412" y="3340"/>
                  <a:ext cx="418" cy="356"/>
                </a:xfrm>
                <a:custGeom>
                  <a:avLst/>
                  <a:gdLst>
                    <a:gd name="T0" fmla="*/ 314 w 418"/>
                    <a:gd name="T1" fmla="*/ 356 h 356"/>
                    <a:gd name="T2" fmla="*/ 0 w 418"/>
                    <a:gd name="T3" fmla="*/ 0 h 356"/>
                    <a:gd name="T4" fmla="*/ 418 w 418"/>
                    <a:gd name="T5" fmla="*/ 194 h 356"/>
                    <a:gd name="T6" fmla="*/ 314 w 418"/>
                    <a:gd name="T7" fmla="*/ 356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18" h="356">
                      <a:moveTo>
                        <a:pt x="314" y="356"/>
                      </a:moveTo>
                      <a:lnTo>
                        <a:pt x="0" y="0"/>
                      </a:lnTo>
                      <a:lnTo>
                        <a:pt x="418" y="194"/>
                      </a:lnTo>
                      <a:lnTo>
                        <a:pt x="314" y="3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6" name="Rectangle 14"/>
                <p:cNvSpPr>
                  <a:spLocks noChangeArrowheads="1"/>
                </p:cNvSpPr>
                <p:nvPr/>
              </p:nvSpPr>
              <p:spPr bwMode="auto">
                <a:xfrm>
                  <a:off x="2736" y="2316"/>
                  <a:ext cx="1104" cy="507"/>
                </a:xfrm>
                <a:prstGeom prst="rect">
                  <a:avLst/>
                </a:prstGeom>
                <a:solidFill>
                  <a:srgbClr val="E3E8D9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7" name="Rectangle 15"/>
                <p:cNvSpPr>
                  <a:spLocks noChangeArrowheads="1"/>
                </p:cNvSpPr>
                <p:nvPr/>
              </p:nvSpPr>
              <p:spPr bwMode="auto">
                <a:xfrm>
                  <a:off x="2736" y="2240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8" name="Rectangle 16"/>
                <p:cNvSpPr>
                  <a:spLocks noChangeArrowheads="1"/>
                </p:cNvSpPr>
                <p:nvPr/>
              </p:nvSpPr>
              <p:spPr bwMode="auto">
                <a:xfrm>
                  <a:off x="2736" y="2165"/>
                  <a:ext cx="1104" cy="56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9" name="Rectangle 17"/>
                <p:cNvSpPr>
                  <a:spLocks noChangeArrowheads="1"/>
                </p:cNvSpPr>
                <p:nvPr/>
              </p:nvSpPr>
              <p:spPr bwMode="auto">
                <a:xfrm>
                  <a:off x="2736" y="2084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0" name="Rectangle 18"/>
                <p:cNvSpPr>
                  <a:spLocks noChangeArrowheads="1"/>
                </p:cNvSpPr>
                <p:nvPr/>
              </p:nvSpPr>
              <p:spPr bwMode="auto">
                <a:xfrm>
                  <a:off x="2736" y="2008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1" name="Rectangle 19"/>
                <p:cNvSpPr>
                  <a:spLocks noChangeArrowheads="1"/>
                </p:cNvSpPr>
                <p:nvPr/>
              </p:nvSpPr>
              <p:spPr bwMode="auto">
                <a:xfrm>
                  <a:off x="2736" y="1932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2" name="Rectangle 20"/>
                <p:cNvSpPr>
                  <a:spLocks noChangeArrowheads="1"/>
                </p:cNvSpPr>
                <p:nvPr/>
              </p:nvSpPr>
              <p:spPr bwMode="auto">
                <a:xfrm>
                  <a:off x="2736" y="1852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3" name="Rectangle 21"/>
                <p:cNvSpPr>
                  <a:spLocks noChangeArrowheads="1"/>
                </p:cNvSpPr>
                <p:nvPr/>
              </p:nvSpPr>
              <p:spPr bwMode="auto">
                <a:xfrm>
                  <a:off x="2736" y="1695"/>
                  <a:ext cx="1104" cy="62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4" name="Rectangle 22"/>
                <p:cNvSpPr>
                  <a:spLocks noChangeArrowheads="1"/>
                </p:cNvSpPr>
                <p:nvPr/>
              </p:nvSpPr>
              <p:spPr bwMode="auto">
                <a:xfrm>
                  <a:off x="2736" y="1620"/>
                  <a:ext cx="1104" cy="56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5" name="Rectangle 23"/>
                <p:cNvSpPr>
                  <a:spLocks noChangeArrowheads="1"/>
                </p:cNvSpPr>
                <p:nvPr/>
              </p:nvSpPr>
              <p:spPr bwMode="auto">
                <a:xfrm>
                  <a:off x="2736" y="1776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6" name="Freeform 24"/>
                <p:cNvSpPr>
                  <a:spLocks noEditPoints="1"/>
                </p:cNvSpPr>
                <p:nvPr/>
              </p:nvSpPr>
              <p:spPr bwMode="auto">
                <a:xfrm>
                  <a:off x="2903" y="1250"/>
                  <a:ext cx="937" cy="294"/>
                </a:xfrm>
                <a:custGeom>
                  <a:avLst/>
                  <a:gdLst>
                    <a:gd name="T0" fmla="*/ 908 w 937"/>
                    <a:gd name="T1" fmla="*/ 104 h 294"/>
                    <a:gd name="T2" fmla="*/ 908 w 937"/>
                    <a:gd name="T3" fmla="*/ 24 h 294"/>
                    <a:gd name="T4" fmla="*/ 0 w 937"/>
                    <a:gd name="T5" fmla="*/ 0 h 294"/>
                    <a:gd name="T6" fmla="*/ 937 w 937"/>
                    <a:gd name="T7" fmla="*/ 265 h 294"/>
                    <a:gd name="T8" fmla="*/ 90 w 937"/>
                    <a:gd name="T9" fmla="*/ 104 h 294"/>
                    <a:gd name="T10" fmla="*/ 38 w 937"/>
                    <a:gd name="T11" fmla="*/ 104 h 294"/>
                    <a:gd name="T12" fmla="*/ 38 w 937"/>
                    <a:gd name="T13" fmla="*/ 24 h 294"/>
                    <a:gd name="T14" fmla="*/ 171 w 937"/>
                    <a:gd name="T15" fmla="*/ 47 h 294"/>
                    <a:gd name="T16" fmla="*/ 171 w 937"/>
                    <a:gd name="T17" fmla="*/ 265 h 294"/>
                    <a:gd name="T18" fmla="*/ 128 w 937"/>
                    <a:gd name="T19" fmla="*/ 76 h 294"/>
                    <a:gd name="T20" fmla="*/ 171 w 937"/>
                    <a:gd name="T21" fmla="*/ 24 h 294"/>
                    <a:gd name="T22" fmla="*/ 238 w 937"/>
                    <a:gd name="T23" fmla="*/ 76 h 294"/>
                    <a:gd name="T24" fmla="*/ 195 w 937"/>
                    <a:gd name="T25" fmla="*/ 265 h 294"/>
                    <a:gd name="T26" fmla="*/ 195 w 937"/>
                    <a:gd name="T27" fmla="*/ 47 h 294"/>
                    <a:gd name="T28" fmla="*/ 252 w 937"/>
                    <a:gd name="T29" fmla="*/ 47 h 294"/>
                    <a:gd name="T30" fmla="*/ 333 w 937"/>
                    <a:gd name="T31" fmla="*/ 104 h 294"/>
                    <a:gd name="T32" fmla="*/ 276 w 937"/>
                    <a:gd name="T33" fmla="*/ 104 h 294"/>
                    <a:gd name="T34" fmla="*/ 276 w 937"/>
                    <a:gd name="T35" fmla="*/ 24 h 294"/>
                    <a:gd name="T36" fmla="*/ 409 w 937"/>
                    <a:gd name="T37" fmla="*/ 47 h 294"/>
                    <a:gd name="T38" fmla="*/ 409 w 937"/>
                    <a:gd name="T39" fmla="*/ 265 h 294"/>
                    <a:gd name="T40" fmla="*/ 371 w 937"/>
                    <a:gd name="T41" fmla="*/ 76 h 294"/>
                    <a:gd name="T42" fmla="*/ 409 w 937"/>
                    <a:gd name="T43" fmla="*/ 24 h 294"/>
                    <a:gd name="T44" fmla="*/ 475 w 937"/>
                    <a:gd name="T45" fmla="*/ 76 h 294"/>
                    <a:gd name="T46" fmla="*/ 433 w 937"/>
                    <a:gd name="T47" fmla="*/ 265 h 294"/>
                    <a:gd name="T48" fmla="*/ 433 w 937"/>
                    <a:gd name="T49" fmla="*/ 47 h 294"/>
                    <a:gd name="T50" fmla="*/ 490 w 937"/>
                    <a:gd name="T51" fmla="*/ 47 h 294"/>
                    <a:gd name="T52" fmla="*/ 571 w 937"/>
                    <a:gd name="T53" fmla="*/ 104 h 294"/>
                    <a:gd name="T54" fmla="*/ 513 w 937"/>
                    <a:gd name="T55" fmla="*/ 104 h 294"/>
                    <a:gd name="T56" fmla="*/ 513 w 937"/>
                    <a:gd name="T57" fmla="*/ 24 h 294"/>
                    <a:gd name="T58" fmla="*/ 647 w 937"/>
                    <a:gd name="T59" fmla="*/ 47 h 294"/>
                    <a:gd name="T60" fmla="*/ 647 w 937"/>
                    <a:gd name="T61" fmla="*/ 265 h 294"/>
                    <a:gd name="T62" fmla="*/ 609 w 937"/>
                    <a:gd name="T63" fmla="*/ 76 h 294"/>
                    <a:gd name="T64" fmla="*/ 647 w 937"/>
                    <a:gd name="T65" fmla="*/ 24 h 294"/>
                    <a:gd name="T66" fmla="*/ 713 w 937"/>
                    <a:gd name="T67" fmla="*/ 76 h 294"/>
                    <a:gd name="T68" fmla="*/ 670 w 937"/>
                    <a:gd name="T69" fmla="*/ 265 h 294"/>
                    <a:gd name="T70" fmla="*/ 670 w 937"/>
                    <a:gd name="T71" fmla="*/ 47 h 294"/>
                    <a:gd name="T72" fmla="*/ 728 w 937"/>
                    <a:gd name="T73" fmla="*/ 47 h 294"/>
                    <a:gd name="T74" fmla="*/ 808 w 937"/>
                    <a:gd name="T75" fmla="*/ 104 h 294"/>
                    <a:gd name="T76" fmla="*/ 751 w 937"/>
                    <a:gd name="T77" fmla="*/ 104 h 294"/>
                    <a:gd name="T78" fmla="*/ 751 w 937"/>
                    <a:gd name="T79" fmla="*/ 24 h 294"/>
                    <a:gd name="T80" fmla="*/ 885 w 937"/>
                    <a:gd name="T81" fmla="*/ 47 h 294"/>
                    <a:gd name="T82" fmla="*/ 885 w 937"/>
                    <a:gd name="T83" fmla="*/ 265 h 294"/>
                    <a:gd name="T84" fmla="*/ 847 w 937"/>
                    <a:gd name="T85" fmla="*/ 76 h 294"/>
                    <a:gd name="T86" fmla="*/ 885 w 937"/>
                    <a:gd name="T87" fmla="*/ 24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937" h="294">
                      <a:moveTo>
                        <a:pt x="937" y="265"/>
                      </a:moveTo>
                      <a:lnTo>
                        <a:pt x="908" y="265"/>
                      </a:lnTo>
                      <a:lnTo>
                        <a:pt x="908" y="104"/>
                      </a:lnTo>
                      <a:lnTo>
                        <a:pt x="927" y="76"/>
                      </a:lnTo>
                      <a:lnTo>
                        <a:pt x="908" y="47"/>
                      </a:lnTo>
                      <a:lnTo>
                        <a:pt x="908" y="24"/>
                      </a:lnTo>
                      <a:lnTo>
                        <a:pt x="937" y="24"/>
                      </a:lnTo>
                      <a:lnTo>
                        <a:pt x="937" y="0"/>
                      </a:lnTo>
                      <a:lnTo>
                        <a:pt x="0" y="0"/>
                      </a:lnTo>
                      <a:lnTo>
                        <a:pt x="0" y="294"/>
                      </a:lnTo>
                      <a:lnTo>
                        <a:pt x="937" y="294"/>
                      </a:lnTo>
                      <a:lnTo>
                        <a:pt x="937" y="265"/>
                      </a:lnTo>
                      <a:close/>
                      <a:moveTo>
                        <a:pt x="90" y="47"/>
                      </a:moveTo>
                      <a:lnTo>
                        <a:pt x="76" y="76"/>
                      </a:lnTo>
                      <a:lnTo>
                        <a:pt x="90" y="104"/>
                      </a:lnTo>
                      <a:lnTo>
                        <a:pt x="90" y="265"/>
                      </a:lnTo>
                      <a:lnTo>
                        <a:pt x="38" y="265"/>
                      </a:lnTo>
                      <a:lnTo>
                        <a:pt x="38" y="104"/>
                      </a:lnTo>
                      <a:lnTo>
                        <a:pt x="52" y="76"/>
                      </a:lnTo>
                      <a:lnTo>
                        <a:pt x="38" y="47"/>
                      </a:lnTo>
                      <a:lnTo>
                        <a:pt x="38" y="24"/>
                      </a:lnTo>
                      <a:lnTo>
                        <a:pt x="90" y="24"/>
                      </a:lnTo>
                      <a:lnTo>
                        <a:pt x="90" y="47"/>
                      </a:lnTo>
                      <a:close/>
                      <a:moveTo>
                        <a:pt x="171" y="47"/>
                      </a:moveTo>
                      <a:lnTo>
                        <a:pt x="157" y="76"/>
                      </a:lnTo>
                      <a:lnTo>
                        <a:pt x="171" y="104"/>
                      </a:lnTo>
                      <a:lnTo>
                        <a:pt x="171" y="265"/>
                      </a:lnTo>
                      <a:lnTo>
                        <a:pt x="114" y="265"/>
                      </a:lnTo>
                      <a:lnTo>
                        <a:pt x="114" y="104"/>
                      </a:lnTo>
                      <a:lnTo>
                        <a:pt x="128" y="76"/>
                      </a:lnTo>
                      <a:lnTo>
                        <a:pt x="114" y="47"/>
                      </a:lnTo>
                      <a:lnTo>
                        <a:pt x="114" y="24"/>
                      </a:lnTo>
                      <a:lnTo>
                        <a:pt x="171" y="24"/>
                      </a:lnTo>
                      <a:lnTo>
                        <a:pt x="171" y="47"/>
                      </a:lnTo>
                      <a:close/>
                      <a:moveTo>
                        <a:pt x="252" y="47"/>
                      </a:moveTo>
                      <a:lnTo>
                        <a:pt x="238" y="76"/>
                      </a:lnTo>
                      <a:lnTo>
                        <a:pt x="252" y="104"/>
                      </a:lnTo>
                      <a:lnTo>
                        <a:pt x="252" y="265"/>
                      </a:lnTo>
                      <a:lnTo>
                        <a:pt x="195" y="265"/>
                      </a:lnTo>
                      <a:lnTo>
                        <a:pt x="195" y="104"/>
                      </a:lnTo>
                      <a:lnTo>
                        <a:pt x="209" y="76"/>
                      </a:lnTo>
                      <a:lnTo>
                        <a:pt x="195" y="47"/>
                      </a:lnTo>
                      <a:lnTo>
                        <a:pt x="195" y="24"/>
                      </a:lnTo>
                      <a:lnTo>
                        <a:pt x="252" y="24"/>
                      </a:lnTo>
                      <a:lnTo>
                        <a:pt x="252" y="47"/>
                      </a:lnTo>
                      <a:close/>
                      <a:moveTo>
                        <a:pt x="333" y="47"/>
                      </a:moveTo>
                      <a:lnTo>
                        <a:pt x="314" y="76"/>
                      </a:lnTo>
                      <a:lnTo>
                        <a:pt x="333" y="104"/>
                      </a:lnTo>
                      <a:lnTo>
                        <a:pt x="333" y="265"/>
                      </a:lnTo>
                      <a:lnTo>
                        <a:pt x="276" y="265"/>
                      </a:lnTo>
                      <a:lnTo>
                        <a:pt x="276" y="104"/>
                      </a:lnTo>
                      <a:lnTo>
                        <a:pt x="290" y="76"/>
                      </a:lnTo>
                      <a:lnTo>
                        <a:pt x="276" y="47"/>
                      </a:lnTo>
                      <a:lnTo>
                        <a:pt x="276" y="24"/>
                      </a:lnTo>
                      <a:lnTo>
                        <a:pt x="333" y="24"/>
                      </a:lnTo>
                      <a:lnTo>
                        <a:pt x="333" y="47"/>
                      </a:lnTo>
                      <a:close/>
                      <a:moveTo>
                        <a:pt x="409" y="47"/>
                      </a:moveTo>
                      <a:lnTo>
                        <a:pt x="395" y="76"/>
                      </a:lnTo>
                      <a:lnTo>
                        <a:pt x="409" y="104"/>
                      </a:lnTo>
                      <a:lnTo>
                        <a:pt x="409" y="265"/>
                      </a:lnTo>
                      <a:lnTo>
                        <a:pt x="352" y="265"/>
                      </a:lnTo>
                      <a:lnTo>
                        <a:pt x="352" y="104"/>
                      </a:lnTo>
                      <a:lnTo>
                        <a:pt x="371" y="76"/>
                      </a:lnTo>
                      <a:lnTo>
                        <a:pt x="352" y="47"/>
                      </a:lnTo>
                      <a:lnTo>
                        <a:pt x="352" y="24"/>
                      </a:lnTo>
                      <a:lnTo>
                        <a:pt x="409" y="24"/>
                      </a:lnTo>
                      <a:lnTo>
                        <a:pt x="409" y="47"/>
                      </a:lnTo>
                      <a:close/>
                      <a:moveTo>
                        <a:pt x="490" y="47"/>
                      </a:moveTo>
                      <a:lnTo>
                        <a:pt x="475" y="76"/>
                      </a:lnTo>
                      <a:lnTo>
                        <a:pt x="490" y="104"/>
                      </a:lnTo>
                      <a:lnTo>
                        <a:pt x="490" y="265"/>
                      </a:lnTo>
                      <a:lnTo>
                        <a:pt x="433" y="265"/>
                      </a:lnTo>
                      <a:lnTo>
                        <a:pt x="433" y="104"/>
                      </a:lnTo>
                      <a:lnTo>
                        <a:pt x="447" y="76"/>
                      </a:lnTo>
                      <a:lnTo>
                        <a:pt x="433" y="47"/>
                      </a:lnTo>
                      <a:lnTo>
                        <a:pt x="433" y="24"/>
                      </a:lnTo>
                      <a:lnTo>
                        <a:pt x="490" y="24"/>
                      </a:lnTo>
                      <a:lnTo>
                        <a:pt x="490" y="47"/>
                      </a:lnTo>
                      <a:close/>
                      <a:moveTo>
                        <a:pt x="571" y="47"/>
                      </a:moveTo>
                      <a:lnTo>
                        <a:pt x="552" y="76"/>
                      </a:lnTo>
                      <a:lnTo>
                        <a:pt x="571" y="104"/>
                      </a:lnTo>
                      <a:lnTo>
                        <a:pt x="571" y="265"/>
                      </a:lnTo>
                      <a:lnTo>
                        <a:pt x="513" y="265"/>
                      </a:lnTo>
                      <a:lnTo>
                        <a:pt x="513" y="104"/>
                      </a:lnTo>
                      <a:lnTo>
                        <a:pt x="528" y="76"/>
                      </a:lnTo>
                      <a:lnTo>
                        <a:pt x="513" y="47"/>
                      </a:lnTo>
                      <a:lnTo>
                        <a:pt x="513" y="24"/>
                      </a:lnTo>
                      <a:lnTo>
                        <a:pt x="571" y="24"/>
                      </a:lnTo>
                      <a:lnTo>
                        <a:pt x="571" y="47"/>
                      </a:lnTo>
                      <a:close/>
                      <a:moveTo>
                        <a:pt x="647" y="47"/>
                      </a:moveTo>
                      <a:lnTo>
                        <a:pt x="632" y="76"/>
                      </a:lnTo>
                      <a:lnTo>
                        <a:pt x="647" y="104"/>
                      </a:lnTo>
                      <a:lnTo>
                        <a:pt x="647" y="265"/>
                      </a:lnTo>
                      <a:lnTo>
                        <a:pt x="594" y="265"/>
                      </a:lnTo>
                      <a:lnTo>
                        <a:pt x="594" y="104"/>
                      </a:lnTo>
                      <a:lnTo>
                        <a:pt x="609" y="76"/>
                      </a:lnTo>
                      <a:lnTo>
                        <a:pt x="594" y="47"/>
                      </a:lnTo>
                      <a:lnTo>
                        <a:pt x="594" y="24"/>
                      </a:lnTo>
                      <a:lnTo>
                        <a:pt x="647" y="24"/>
                      </a:lnTo>
                      <a:lnTo>
                        <a:pt x="647" y="47"/>
                      </a:lnTo>
                      <a:close/>
                      <a:moveTo>
                        <a:pt x="728" y="47"/>
                      </a:moveTo>
                      <a:lnTo>
                        <a:pt x="713" y="76"/>
                      </a:lnTo>
                      <a:lnTo>
                        <a:pt x="728" y="104"/>
                      </a:lnTo>
                      <a:lnTo>
                        <a:pt x="728" y="265"/>
                      </a:lnTo>
                      <a:lnTo>
                        <a:pt x="670" y="265"/>
                      </a:lnTo>
                      <a:lnTo>
                        <a:pt x="670" y="104"/>
                      </a:lnTo>
                      <a:lnTo>
                        <a:pt x="685" y="76"/>
                      </a:lnTo>
                      <a:lnTo>
                        <a:pt x="670" y="47"/>
                      </a:lnTo>
                      <a:lnTo>
                        <a:pt x="670" y="24"/>
                      </a:lnTo>
                      <a:lnTo>
                        <a:pt x="728" y="24"/>
                      </a:lnTo>
                      <a:lnTo>
                        <a:pt x="728" y="47"/>
                      </a:lnTo>
                      <a:close/>
                      <a:moveTo>
                        <a:pt x="808" y="47"/>
                      </a:moveTo>
                      <a:lnTo>
                        <a:pt x="794" y="76"/>
                      </a:lnTo>
                      <a:lnTo>
                        <a:pt x="808" y="104"/>
                      </a:lnTo>
                      <a:lnTo>
                        <a:pt x="808" y="265"/>
                      </a:lnTo>
                      <a:lnTo>
                        <a:pt x="751" y="265"/>
                      </a:lnTo>
                      <a:lnTo>
                        <a:pt x="751" y="104"/>
                      </a:lnTo>
                      <a:lnTo>
                        <a:pt x="766" y="76"/>
                      </a:lnTo>
                      <a:lnTo>
                        <a:pt x="751" y="47"/>
                      </a:lnTo>
                      <a:lnTo>
                        <a:pt x="751" y="24"/>
                      </a:lnTo>
                      <a:lnTo>
                        <a:pt x="808" y="24"/>
                      </a:lnTo>
                      <a:lnTo>
                        <a:pt x="808" y="47"/>
                      </a:lnTo>
                      <a:close/>
                      <a:moveTo>
                        <a:pt x="885" y="47"/>
                      </a:moveTo>
                      <a:lnTo>
                        <a:pt x="875" y="76"/>
                      </a:lnTo>
                      <a:lnTo>
                        <a:pt x="885" y="104"/>
                      </a:lnTo>
                      <a:lnTo>
                        <a:pt x="885" y="265"/>
                      </a:lnTo>
                      <a:lnTo>
                        <a:pt x="832" y="265"/>
                      </a:lnTo>
                      <a:lnTo>
                        <a:pt x="832" y="104"/>
                      </a:lnTo>
                      <a:lnTo>
                        <a:pt x="847" y="76"/>
                      </a:lnTo>
                      <a:lnTo>
                        <a:pt x="832" y="47"/>
                      </a:lnTo>
                      <a:lnTo>
                        <a:pt x="832" y="24"/>
                      </a:lnTo>
                      <a:lnTo>
                        <a:pt x="885" y="24"/>
                      </a:lnTo>
                      <a:lnTo>
                        <a:pt x="885" y="47"/>
                      </a:lnTo>
                      <a:close/>
                    </a:path>
                  </a:pathLst>
                </a:custGeom>
                <a:solidFill>
                  <a:srgbClr val="F7CBBE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7" name="Freeform 25"/>
                <p:cNvSpPr>
                  <a:spLocks/>
                </p:cNvSpPr>
                <p:nvPr/>
              </p:nvSpPr>
              <p:spPr bwMode="auto">
                <a:xfrm>
                  <a:off x="1956" y="473"/>
                  <a:ext cx="1884" cy="995"/>
                </a:xfrm>
                <a:custGeom>
                  <a:avLst/>
                  <a:gdLst>
                    <a:gd name="T0" fmla="*/ 1884 w 1884"/>
                    <a:gd name="T1" fmla="*/ 0 h 995"/>
                    <a:gd name="T2" fmla="*/ 1879 w 1884"/>
                    <a:gd name="T3" fmla="*/ 0 h 995"/>
                    <a:gd name="T4" fmla="*/ 1879 w 1884"/>
                    <a:gd name="T5" fmla="*/ 0 h 995"/>
                    <a:gd name="T6" fmla="*/ 0 w 1884"/>
                    <a:gd name="T7" fmla="*/ 914 h 995"/>
                    <a:gd name="T8" fmla="*/ 38 w 1884"/>
                    <a:gd name="T9" fmla="*/ 995 h 995"/>
                    <a:gd name="T10" fmla="*/ 1879 w 1884"/>
                    <a:gd name="T11" fmla="*/ 99 h 995"/>
                    <a:gd name="T12" fmla="*/ 1884 w 1884"/>
                    <a:gd name="T13" fmla="*/ 99 h 995"/>
                    <a:gd name="T14" fmla="*/ 1884 w 1884"/>
                    <a:gd name="T15" fmla="*/ 0 h 9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884" h="995">
                      <a:moveTo>
                        <a:pt x="1884" y="0"/>
                      </a:moveTo>
                      <a:lnTo>
                        <a:pt x="1879" y="0"/>
                      </a:lnTo>
                      <a:lnTo>
                        <a:pt x="1879" y="0"/>
                      </a:lnTo>
                      <a:lnTo>
                        <a:pt x="0" y="914"/>
                      </a:lnTo>
                      <a:lnTo>
                        <a:pt x="38" y="995"/>
                      </a:lnTo>
                      <a:lnTo>
                        <a:pt x="1879" y="99"/>
                      </a:lnTo>
                      <a:lnTo>
                        <a:pt x="1884" y="99"/>
                      </a:lnTo>
                      <a:lnTo>
                        <a:pt x="1884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8" name="Freeform 26"/>
                <p:cNvSpPr>
                  <a:spLocks/>
                </p:cNvSpPr>
                <p:nvPr/>
              </p:nvSpPr>
              <p:spPr bwMode="auto">
                <a:xfrm>
                  <a:off x="1994" y="577"/>
                  <a:ext cx="1846" cy="891"/>
                </a:xfrm>
                <a:custGeom>
                  <a:avLst/>
                  <a:gdLst>
                    <a:gd name="T0" fmla="*/ 1846 w 1846"/>
                    <a:gd name="T1" fmla="*/ 0 h 891"/>
                    <a:gd name="T2" fmla="*/ 0 w 1846"/>
                    <a:gd name="T3" fmla="*/ 891 h 891"/>
                    <a:gd name="T4" fmla="*/ 38 w 1846"/>
                    <a:gd name="T5" fmla="*/ 891 h 891"/>
                    <a:gd name="T6" fmla="*/ 1846 w 1846"/>
                    <a:gd name="T7" fmla="*/ 23 h 891"/>
                    <a:gd name="T8" fmla="*/ 1846 w 1846"/>
                    <a:gd name="T9" fmla="*/ 0 h 8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46" h="891">
                      <a:moveTo>
                        <a:pt x="1846" y="0"/>
                      </a:moveTo>
                      <a:lnTo>
                        <a:pt x="0" y="891"/>
                      </a:lnTo>
                      <a:lnTo>
                        <a:pt x="38" y="891"/>
                      </a:lnTo>
                      <a:lnTo>
                        <a:pt x="1846" y="23"/>
                      </a:lnTo>
                      <a:lnTo>
                        <a:pt x="1846" y="0"/>
                      </a:lnTo>
                      <a:close/>
                    </a:path>
                  </a:pathLst>
                </a:custGeom>
                <a:solidFill>
                  <a:srgbClr val="E5E7D9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065" name="Rectangle 1064"/>
              <p:cNvSpPr/>
              <p:nvPr/>
            </p:nvSpPr>
            <p:spPr>
              <a:xfrm>
                <a:off x="1534019" y="670242"/>
                <a:ext cx="2862807" cy="5444808"/>
              </a:xfrm>
              <a:prstGeom prst="rect">
                <a:avLst/>
              </a:prstGeom>
              <a:noFill/>
              <a:ln>
                <a:noFill/>
              </a:ln>
              <a:sp3d prstMaterial="matte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41" name="Group 29"/>
            <p:cNvGrpSpPr>
              <a:grpSpLocks noChangeAspect="1"/>
            </p:cNvGrpSpPr>
            <p:nvPr/>
          </p:nvGrpSpPr>
          <p:grpSpPr bwMode="auto">
            <a:xfrm>
              <a:off x="4964220" y="2726327"/>
              <a:ext cx="2294376" cy="2292810"/>
              <a:chOff x="3110" y="1705"/>
              <a:chExt cx="1465" cy="1464"/>
            </a:xfrm>
          </p:grpSpPr>
          <p:sp>
            <p:nvSpPr>
              <p:cNvPr id="1042" name="AutoShape 28" hidden="1"/>
              <p:cNvSpPr>
                <a:spLocks noChangeAspect="1" noChangeArrowheads="1" noTextEdit="1"/>
              </p:cNvSpPr>
              <p:nvPr/>
            </p:nvSpPr>
            <p:spPr bwMode="auto">
              <a:xfrm>
                <a:off x="3115" y="1709"/>
                <a:ext cx="1460" cy="1460"/>
              </a:xfrm>
              <a:prstGeom prst="rect">
                <a:avLst/>
              </a:prstGeom>
              <a:noFill/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Oval 30"/>
              <p:cNvSpPr>
                <a:spLocks noChangeArrowheads="1"/>
              </p:cNvSpPr>
              <p:nvPr/>
            </p:nvSpPr>
            <p:spPr bwMode="auto">
              <a:xfrm>
                <a:off x="3110" y="1705"/>
                <a:ext cx="1460" cy="145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4" name="Oval 31"/>
              <p:cNvSpPr>
                <a:spLocks noChangeArrowheads="1"/>
              </p:cNvSpPr>
              <p:nvPr/>
            </p:nvSpPr>
            <p:spPr bwMode="auto">
              <a:xfrm>
                <a:off x="3156" y="1750"/>
                <a:ext cx="1369" cy="1369"/>
              </a:xfrm>
              <a:prstGeom prst="ellipse">
                <a:avLst/>
              </a:prstGeom>
              <a:solidFill>
                <a:srgbClr val="A7CCCB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Oval 32"/>
              <p:cNvSpPr>
                <a:spLocks noChangeArrowheads="1"/>
              </p:cNvSpPr>
              <p:nvPr/>
            </p:nvSpPr>
            <p:spPr bwMode="auto">
              <a:xfrm>
                <a:off x="3333" y="1927"/>
                <a:ext cx="1014" cy="1015"/>
              </a:xfrm>
              <a:prstGeom prst="ellipse">
                <a:avLst/>
              </a:prstGeom>
              <a:solidFill>
                <a:srgbClr val="E5E7D9"/>
              </a:solidFill>
              <a:ln w="285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76200" prstMaterial="matte">
                <a:extrusionClr>
                  <a:schemeClr val="bg1"/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6" name="Freeform 33"/>
              <p:cNvSpPr>
                <a:spLocks/>
              </p:cNvSpPr>
              <p:nvPr/>
            </p:nvSpPr>
            <p:spPr bwMode="auto">
              <a:xfrm>
                <a:off x="3774" y="1964"/>
                <a:ext cx="46" cy="82"/>
              </a:xfrm>
              <a:custGeom>
                <a:avLst/>
                <a:gdLst>
                  <a:gd name="T0" fmla="*/ 10 w 10"/>
                  <a:gd name="T1" fmla="*/ 4 h 18"/>
                  <a:gd name="T2" fmla="*/ 5 w 10"/>
                  <a:gd name="T3" fmla="*/ 18 h 18"/>
                  <a:gd name="T4" fmla="*/ 0 w 10"/>
                  <a:gd name="T5" fmla="*/ 18 h 18"/>
                  <a:gd name="T6" fmla="*/ 5 w 10"/>
                  <a:gd name="T7" fmla="*/ 3 h 18"/>
                  <a:gd name="T8" fmla="*/ 1 w 10"/>
                  <a:gd name="T9" fmla="*/ 3 h 18"/>
                  <a:gd name="T10" fmla="*/ 3 w 10"/>
                  <a:gd name="T11" fmla="*/ 0 h 18"/>
                  <a:gd name="T12" fmla="*/ 8 w 10"/>
                  <a:gd name="T13" fmla="*/ 0 h 18"/>
                  <a:gd name="T14" fmla="*/ 9 w 10"/>
                  <a:gd name="T15" fmla="*/ 1 h 18"/>
                  <a:gd name="T16" fmla="*/ 10 w 10"/>
                  <a:gd name="T17" fmla="*/ 2 h 18"/>
                  <a:gd name="T18" fmla="*/ 10 w 10"/>
                  <a:gd name="T1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8">
                    <a:moveTo>
                      <a:pt x="10" y="4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0"/>
                      <a:pt x="9" y="1"/>
                    </a:cubicBezTo>
                    <a:cubicBezTo>
                      <a:pt x="10" y="1"/>
                      <a:pt x="10" y="2"/>
                      <a:pt x="10" y="2"/>
                    </a:cubicBezTo>
                    <a:cubicBezTo>
                      <a:pt x="10" y="3"/>
                      <a:pt x="10" y="3"/>
                      <a:pt x="10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7" name="Freeform 34"/>
              <p:cNvSpPr>
                <a:spLocks/>
              </p:cNvSpPr>
              <p:nvPr/>
            </p:nvSpPr>
            <p:spPr bwMode="auto">
              <a:xfrm>
                <a:off x="3597" y="2041"/>
                <a:ext cx="41" cy="87"/>
              </a:xfrm>
              <a:custGeom>
                <a:avLst/>
                <a:gdLst>
                  <a:gd name="T0" fmla="*/ 9 w 9"/>
                  <a:gd name="T1" fmla="*/ 4 h 19"/>
                  <a:gd name="T2" fmla="*/ 5 w 9"/>
                  <a:gd name="T3" fmla="*/ 19 h 19"/>
                  <a:gd name="T4" fmla="*/ 0 w 9"/>
                  <a:gd name="T5" fmla="*/ 19 h 19"/>
                  <a:gd name="T6" fmla="*/ 4 w 9"/>
                  <a:gd name="T7" fmla="*/ 4 h 19"/>
                  <a:gd name="T8" fmla="*/ 0 w 9"/>
                  <a:gd name="T9" fmla="*/ 4 h 19"/>
                  <a:gd name="T10" fmla="*/ 2 w 9"/>
                  <a:gd name="T11" fmla="*/ 1 h 19"/>
                  <a:gd name="T12" fmla="*/ 7 w 9"/>
                  <a:gd name="T13" fmla="*/ 0 h 19"/>
                  <a:gd name="T14" fmla="*/ 8 w 9"/>
                  <a:gd name="T15" fmla="*/ 1 h 19"/>
                  <a:gd name="T16" fmla="*/ 9 w 9"/>
                  <a:gd name="T17" fmla="*/ 3 h 19"/>
                  <a:gd name="T18" fmla="*/ 9 w 9"/>
                  <a:gd name="T1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9">
                    <a:moveTo>
                      <a:pt x="9" y="4"/>
                    </a:moveTo>
                    <a:cubicBezTo>
                      <a:pt x="5" y="19"/>
                      <a:pt x="5" y="19"/>
                      <a:pt x="5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8" y="0"/>
                      <a:pt x="8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3"/>
                      <a:pt x="9" y="3"/>
                      <a:pt x="9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8" name="Freeform 35"/>
              <p:cNvSpPr>
                <a:spLocks/>
              </p:cNvSpPr>
              <p:nvPr/>
            </p:nvSpPr>
            <p:spPr bwMode="auto">
              <a:xfrm>
                <a:off x="3406" y="2200"/>
                <a:ext cx="41" cy="87"/>
              </a:xfrm>
              <a:custGeom>
                <a:avLst/>
                <a:gdLst>
                  <a:gd name="T0" fmla="*/ 9 w 9"/>
                  <a:gd name="T1" fmla="*/ 4 h 19"/>
                  <a:gd name="T2" fmla="*/ 4 w 9"/>
                  <a:gd name="T3" fmla="*/ 19 h 19"/>
                  <a:gd name="T4" fmla="*/ 0 w 9"/>
                  <a:gd name="T5" fmla="*/ 19 h 19"/>
                  <a:gd name="T6" fmla="*/ 5 w 9"/>
                  <a:gd name="T7" fmla="*/ 4 h 19"/>
                  <a:gd name="T8" fmla="*/ 1 w 9"/>
                  <a:gd name="T9" fmla="*/ 4 h 19"/>
                  <a:gd name="T10" fmla="*/ 2 w 9"/>
                  <a:gd name="T11" fmla="*/ 1 h 19"/>
                  <a:gd name="T12" fmla="*/ 7 w 9"/>
                  <a:gd name="T13" fmla="*/ 0 h 19"/>
                  <a:gd name="T14" fmla="*/ 9 w 9"/>
                  <a:gd name="T15" fmla="*/ 1 h 19"/>
                  <a:gd name="T16" fmla="*/ 9 w 9"/>
                  <a:gd name="T17" fmla="*/ 3 h 19"/>
                  <a:gd name="T18" fmla="*/ 9 w 9"/>
                  <a:gd name="T1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9">
                    <a:moveTo>
                      <a:pt x="9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1"/>
                      <a:pt x="9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3"/>
                      <a:pt x="9" y="4"/>
                      <a:pt x="9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9" name="Freeform 36"/>
              <p:cNvSpPr>
                <a:spLocks noEditPoints="1"/>
              </p:cNvSpPr>
              <p:nvPr/>
            </p:nvSpPr>
            <p:spPr bwMode="auto">
              <a:xfrm>
                <a:off x="3461" y="2200"/>
                <a:ext cx="77" cy="82"/>
              </a:xfrm>
              <a:custGeom>
                <a:avLst/>
                <a:gdLst>
                  <a:gd name="T0" fmla="*/ 17 w 17"/>
                  <a:gd name="T1" fmla="*/ 8 h 18"/>
                  <a:gd name="T2" fmla="*/ 15 w 17"/>
                  <a:gd name="T3" fmla="*/ 16 h 18"/>
                  <a:gd name="T4" fmla="*/ 8 w 17"/>
                  <a:gd name="T5" fmla="*/ 18 h 18"/>
                  <a:gd name="T6" fmla="*/ 2 w 17"/>
                  <a:gd name="T7" fmla="*/ 16 h 18"/>
                  <a:gd name="T8" fmla="*/ 0 w 17"/>
                  <a:gd name="T9" fmla="*/ 11 h 18"/>
                  <a:gd name="T10" fmla="*/ 2 w 17"/>
                  <a:gd name="T11" fmla="*/ 4 h 18"/>
                  <a:gd name="T12" fmla="*/ 10 w 17"/>
                  <a:gd name="T13" fmla="*/ 0 h 18"/>
                  <a:gd name="T14" fmla="*/ 15 w 17"/>
                  <a:gd name="T15" fmla="*/ 2 h 18"/>
                  <a:gd name="T16" fmla="*/ 17 w 17"/>
                  <a:gd name="T17" fmla="*/ 8 h 18"/>
                  <a:gd name="T18" fmla="*/ 12 w 17"/>
                  <a:gd name="T19" fmla="*/ 7 h 18"/>
                  <a:gd name="T20" fmla="*/ 10 w 17"/>
                  <a:gd name="T21" fmla="*/ 3 h 18"/>
                  <a:gd name="T22" fmla="*/ 6 w 17"/>
                  <a:gd name="T23" fmla="*/ 7 h 18"/>
                  <a:gd name="T24" fmla="*/ 6 w 17"/>
                  <a:gd name="T25" fmla="*/ 12 h 18"/>
                  <a:gd name="T26" fmla="*/ 8 w 17"/>
                  <a:gd name="T27" fmla="*/ 16 h 18"/>
                  <a:gd name="T28" fmla="*/ 11 w 17"/>
                  <a:gd name="T29" fmla="*/ 12 h 18"/>
                  <a:gd name="T30" fmla="*/ 12 w 17"/>
                  <a:gd name="T31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" h="18">
                    <a:moveTo>
                      <a:pt x="17" y="8"/>
                    </a:moveTo>
                    <a:cubicBezTo>
                      <a:pt x="17" y="11"/>
                      <a:pt x="17" y="13"/>
                      <a:pt x="15" y="16"/>
                    </a:cubicBezTo>
                    <a:cubicBezTo>
                      <a:pt x="13" y="17"/>
                      <a:pt x="11" y="18"/>
                      <a:pt x="8" y="18"/>
                    </a:cubicBezTo>
                    <a:cubicBezTo>
                      <a:pt x="6" y="18"/>
                      <a:pt x="4" y="18"/>
                      <a:pt x="2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5"/>
                      <a:pt x="2" y="4"/>
                    </a:cubicBezTo>
                    <a:cubicBezTo>
                      <a:pt x="4" y="1"/>
                      <a:pt x="6" y="0"/>
                      <a:pt x="10" y="0"/>
                    </a:cubicBezTo>
                    <a:cubicBezTo>
                      <a:pt x="12" y="0"/>
                      <a:pt x="14" y="1"/>
                      <a:pt x="15" y="2"/>
                    </a:cubicBezTo>
                    <a:cubicBezTo>
                      <a:pt x="17" y="4"/>
                      <a:pt x="17" y="6"/>
                      <a:pt x="17" y="8"/>
                    </a:cubicBezTo>
                    <a:close/>
                    <a:moveTo>
                      <a:pt x="12" y="7"/>
                    </a:moveTo>
                    <a:cubicBezTo>
                      <a:pt x="12" y="4"/>
                      <a:pt x="11" y="3"/>
                      <a:pt x="10" y="3"/>
                    </a:cubicBezTo>
                    <a:cubicBezTo>
                      <a:pt x="8" y="3"/>
                      <a:pt x="7" y="4"/>
                      <a:pt x="6" y="7"/>
                    </a:cubicBezTo>
                    <a:cubicBezTo>
                      <a:pt x="6" y="9"/>
                      <a:pt x="5" y="11"/>
                      <a:pt x="6" y="12"/>
                    </a:cubicBezTo>
                    <a:cubicBezTo>
                      <a:pt x="6" y="15"/>
                      <a:pt x="6" y="16"/>
                      <a:pt x="8" y="16"/>
                    </a:cubicBezTo>
                    <a:cubicBezTo>
                      <a:pt x="9" y="16"/>
                      <a:pt x="10" y="15"/>
                      <a:pt x="11" y="12"/>
                    </a:cubicBezTo>
                    <a:cubicBezTo>
                      <a:pt x="11" y="11"/>
                      <a:pt x="12" y="9"/>
                      <a:pt x="12" y="7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0" name="Freeform 37"/>
              <p:cNvSpPr>
                <a:spLocks noEditPoints="1"/>
              </p:cNvSpPr>
              <p:nvPr/>
            </p:nvSpPr>
            <p:spPr bwMode="auto">
              <a:xfrm>
                <a:off x="3379" y="2382"/>
                <a:ext cx="68" cy="91"/>
              </a:xfrm>
              <a:custGeom>
                <a:avLst/>
                <a:gdLst>
                  <a:gd name="T0" fmla="*/ 15 w 15"/>
                  <a:gd name="T1" fmla="*/ 7 h 20"/>
                  <a:gd name="T2" fmla="*/ 13 w 15"/>
                  <a:gd name="T3" fmla="*/ 14 h 20"/>
                  <a:gd name="T4" fmla="*/ 7 w 15"/>
                  <a:gd name="T5" fmla="*/ 19 h 20"/>
                  <a:gd name="T6" fmla="*/ 3 w 15"/>
                  <a:gd name="T7" fmla="*/ 20 h 20"/>
                  <a:gd name="T8" fmla="*/ 8 w 15"/>
                  <a:gd name="T9" fmla="*/ 14 h 20"/>
                  <a:gd name="T10" fmla="*/ 3 w 15"/>
                  <a:gd name="T11" fmla="*/ 13 h 20"/>
                  <a:gd name="T12" fmla="*/ 1 w 15"/>
                  <a:gd name="T13" fmla="*/ 9 h 20"/>
                  <a:gd name="T14" fmla="*/ 2 w 15"/>
                  <a:gd name="T15" fmla="*/ 4 h 20"/>
                  <a:gd name="T16" fmla="*/ 7 w 15"/>
                  <a:gd name="T17" fmla="*/ 1 h 20"/>
                  <a:gd name="T18" fmla="*/ 15 w 15"/>
                  <a:gd name="T19" fmla="*/ 7 h 20"/>
                  <a:gd name="T20" fmla="*/ 10 w 15"/>
                  <a:gd name="T21" fmla="*/ 5 h 20"/>
                  <a:gd name="T22" fmla="*/ 8 w 15"/>
                  <a:gd name="T23" fmla="*/ 3 h 20"/>
                  <a:gd name="T24" fmla="*/ 6 w 15"/>
                  <a:gd name="T25" fmla="*/ 5 h 20"/>
                  <a:gd name="T26" fmla="*/ 6 w 15"/>
                  <a:gd name="T27" fmla="*/ 8 h 20"/>
                  <a:gd name="T28" fmla="*/ 7 w 15"/>
                  <a:gd name="T29" fmla="*/ 10 h 20"/>
                  <a:gd name="T30" fmla="*/ 9 w 15"/>
                  <a:gd name="T31" fmla="*/ 11 h 20"/>
                  <a:gd name="T32" fmla="*/ 10 w 15"/>
                  <a:gd name="T33" fmla="*/ 9 h 20"/>
                  <a:gd name="T34" fmla="*/ 10 w 15"/>
                  <a:gd name="T35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20">
                    <a:moveTo>
                      <a:pt x="15" y="7"/>
                    </a:moveTo>
                    <a:cubicBezTo>
                      <a:pt x="15" y="9"/>
                      <a:pt x="15" y="12"/>
                      <a:pt x="13" y="14"/>
                    </a:cubicBezTo>
                    <a:cubicBezTo>
                      <a:pt x="12" y="16"/>
                      <a:pt x="10" y="18"/>
                      <a:pt x="7" y="19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8"/>
                      <a:pt x="7" y="16"/>
                      <a:pt x="8" y="14"/>
                    </a:cubicBezTo>
                    <a:cubicBezTo>
                      <a:pt x="6" y="14"/>
                      <a:pt x="5" y="14"/>
                      <a:pt x="3" y="13"/>
                    </a:cubicBezTo>
                    <a:cubicBezTo>
                      <a:pt x="2" y="12"/>
                      <a:pt x="1" y="10"/>
                      <a:pt x="1" y="9"/>
                    </a:cubicBezTo>
                    <a:cubicBezTo>
                      <a:pt x="0" y="7"/>
                      <a:pt x="1" y="5"/>
                      <a:pt x="2" y="4"/>
                    </a:cubicBezTo>
                    <a:cubicBezTo>
                      <a:pt x="3" y="2"/>
                      <a:pt x="5" y="2"/>
                      <a:pt x="7" y="1"/>
                    </a:cubicBezTo>
                    <a:cubicBezTo>
                      <a:pt x="12" y="0"/>
                      <a:pt x="14" y="2"/>
                      <a:pt x="15" y="7"/>
                    </a:cubicBezTo>
                    <a:close/>
                    <a:moveTo>
                      <a:pt x="10" y="5"/>
                    </a:moveTo>
                    <a:cubicBezTo>
                      <a:pt x="10" y="4"/>
                      <a:pt x="9" y="3"/>
                      <a:pt x="8" y="3"/>
                    </a:cubicBezTo>
                    <a:cubicBezTo>
                      <a:pt x="7" y="3"/>
                      <a:pt x="6" y="4"/>
                      <a:pt x="6" y="5"/>
                    </a:cubicBezTo>
                    <a:cubicBezTo>
                      <a:pt x="6" y="6"/>
                      <a:pt x="6" y="7"/>
                      <a:pt x="6" y="8"/>
                    </a:cubicBezTo>
                    <a:cubicBezTo>
                      <a:pt x="6" y="9"/>
                      <a:pt x="6" y="10"/>
                      <a:pt x="7" y="10"/>
                    </a:cubicBezTo>
                    <a:cubicBezTo>
                      <a:pt x="7" y="11"/>
                      <a:pt x="8" y="11"/>
                      <a:pt x="9" y="11"/>
                    </a:cubicBezTo>
                    <a:cubicBezTo>
                      <a:pt x="9" y="11"/>
                      <a:pt x="9" y="10"/>
                      <a:pt x="10" y="9"/>
                    </a:cubicBezTo>
                    <a:cubicBezTo>
                      <a:pt x="10" y="7"/>
                      <a:pt x="10" y="6"/>
                      <a:pt x="10" y="5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1" name="Freeform 38"/>
              <p:cNvSpPr>
                <a:spLocks noEditPoints="1"/>
              </p:cNvSpPr>
              <p:nvPr/>
            </p:nvSpPr>
            <p:spPr bwMode="auto">
              <a:xfrm>
                <a:off x="3424" y="2591"/>
                <a:ext cx="73" cy="91"/>
              </a:xfrm>
              <a:custGeom>
                <a:avLst/>
                <a:gdLst>
                  <a:gd name="T0" fmla="*/ 16 w 16"/>
                  <a:gd name="T1" fmla="*/ 5 h 20"/>
                  <a:gd name="T2" fmla="*/ 14 w 16"/>
                  <a:gd name="T3" fmla="*/ 9 h 20"/>
                  <a:gd name="T4" fmla="*/ 16 w 16"/>
                  <a:gd name="T5" fmla="*/ 12 h 20"/>
                  <a:gd name="T6" fmla="*/ 14 w 16"/>
                  <a:gd name="T7" fmla="*/ 17 h 20"/>
                  <a:gd name="T8" fmla="*/ 9 w 16"/>
                  <a:gd name="T9" fmla="*/ 19 h 20"/>
                  <a:gd name="T10" fmla="*/ 3 w 16"/>
                  <a:gd name="T11" fmla="*/ 19 h 20"/>
                  <a:gd name="T12" fmla="*/ 0 w 16"/>
                  <a:gd name="T13" fmla="*/ 14 h 20"/>
                  <a:gd name="T14" fmla="*/ 3 w 16"/>
                  <a:gd name="T15" fmla="*/ 9 h 20"/>
                  <a:gd name="T16" fmla="*/ 2 w 16"/>
                  <a:gd name="T17" fmla="*/ 6 h 20"/>
                  <a:gd name="T18" fmla="*/ 4 w 16"/>
                  <a:gd name="T19" fmla="*/ 2 h 20"/>
                  <a:gd name="T20" fmla="*/ 9 w 16"/>
                  <a:gd name="T21" fmla="*/ 1 h 20"/>
                  <a:gd name="T22" fmla="*/ 14 w 16"/>
                  <a:gd name="T23" fmla="*/ 1 h 20"/>
                  <a:gd name="T24" fmla="*/ 16 w 16"/>
                  <a:gd name="T25" fmla="*/ 5 h 20"/>
                  <a:gd name="T26" fmla="*/ 11 w 16"/>
                  <a:gd name="T27" fmla="*/ 10 h 20"/>
                  <a:gd name="T28" fmla="*/ 9 w 16"/>
                  <a:gd name="T29" fmla="*/ 10 h 20"/>
                  <a:gd name="T30" fmla="*/ 7 w 16"/>
                  <a:gd name="T31" fmla="*/ 11 h 20"/>
                  <a:gd name="T32" fmla="*/ 6 w 16"/>
                  <a:gd name="T33" fmla="*/ 13 h 20"/>
                  <a:gd name="T34" fmla="*/ 6 w 16"/>
                  <a:gd name="T35" fmla="*/ 15 h 20"/>
                  <a:gd name="T36" fmla="*/ 6 w 16"/>
                  <a:gd name="T37" fmla="*/ 16 h 20"/>
                  <a:gd name="T38" fmla="*/ 6 w 16"/>
                  <a:gd name="T39" fmla="*/ 17 h 20"/>
                  <a:gd name="T40" fmla="*/ 8 w 16"/>
                  <a:gd name="T41" fmla="*/ 17 h 20"/>
                  <a:gd name="T42" fmla="*/ 10 w 16"/>
                  <a:gd name="T43" fmla="*/ 15 h 20"/>
                  <a:gd name="T44" fmla="*/ 11 w 16"/>
                  <a:gd name="T45" fmla="*/ 10 h 20"/>
                  <a:gd name="T46" fmla="*/ 11 w 16"/>
                  <a:gd name="T47" fmla="*/ 4 h 20"/>
                  <a:gd name="T48" fmla="*/ 11 w 16"/>
                  <a:gd name="T49" fmla="*/ 3 h 20"/>
                  <a:gd name="T50" fmla="*/ 10 w 16"/>
                  <a:gd name="T51" fmla="*/ 3 h 20"/>
                  <a:gd name="T52" fmla="*/ 8 w 16"/>
                  <a:gd name="T53" fmla="*/ 5 h 20"/>
                  <a:gd name="T54" fmla="*/ 7 w 16"/>
                  <a:gd name="T55" fmla="*/ 8 h 20"/>
                  <a:gd name="T56" fmla="*/ 9 w 16"/>
                  <a:gd name="T57" fmla="*/ 8 h 20"/>
                  <a:gd name="T58" fmla="*/ 11 w 16"/>
                  <a:gd name="T59" fmla="*/ 7 h 20"/>
                  <a:gd name="T60" fmla="*/ 11 w 16"/>
                  <a:gd name="T61" fmla="*/ 5 h 20"/>
                  <a:gd name="T62" fmla="*/ 11 w 16"/>
                  <a:gd name="T63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20">
                    <a:moveTo>
                      <a:pt x="16" y="5"/>
                    </a:moveTo>
                    <a:cubicBezTo>
                      <a:pt x="16" y="6"/>
                      <a:pt x="16" y="8"/>
                      <a:pt x="14" y="9"/>
                    </a:cubicBezTo>
                    <a:cubicBezTo>
                      <a:pt x="15" y="10"/>
                      <a:pt x="16" y="11"/>
                      <a:pt x="16" y="12"/>
                    </a:cubicBezTo>
                    <a:cubicBezTo>
                      <a:pt x="16" y="14"/>
                      <a:pt x="15" y="16"/>
                      <a:pt x="14" y="17"/>
                    </a:cubicBezTo>
                    <a:cubicBezTo>
                      <a:pt x="12" y="18"/>
                      <a:pt x="11" y="19"/>
                      <a:pt x="9" y="19"/>
                    </a:cubicBezTo>
                    <a:cubicBezTo>
                      <a:pt x="6" y="20"/>
                      <a:pt x="5" y="19"/>
                      <a:pt x="3" y="19"/>
                    </a:cubicBezTo>
                    <a:cubicBezTo>
                      <a:pt x="1" y="18"/>
                      <a:pt x="0" y="16"/>
                      <a:pt x="0" y="14"/>
                    </a:cubicBezTo>
                    <a:cubicBezTo>
                      <a:pt x="0" y="12"/>
                      <a:pt x="1" y="10"/>
                      <a:pt x="3" y="9"/>
                    </a:cubicBezTo>
                    <a:cubicBezTo>
                      <a:pt x="3" y="8"/>
                      <a:pt x="2" y="7"/>
                      <a:pt x="2" y="6"/>
                    </a:cubicBezTo>
                    <a:cubicBezTo>
                      <a:pt x="2" y="5"/>
                      <a:pt x="3" y="4"/>
                      <a:pt x="4" y="2"/>
                    </a:cubicBezTo>
                    <a:cubicBezTo>
                      <a:pt x="5" y="1"/>
                      <a:pt x="7" y="1"/>
                      <a:pt x="9" y="1"/>
                    </a:cubicBezTo>
                    <a:cubicBezTo>
                      <a:pt x="10" y="0"/>
                      <a:pt x="12" y="1"/>
                      <a:pt x="14" y="1"/>
                    </a:cubicBezTo>
                    <a:cubicBezTo>
                      <a:pt x="15" y="2"/>
                      <a:pt x="16" y="3"/>
                      <a:pt x="16" y="5"/>
                    </a:cubicBezTo>
                    <a:close/>
                    <a:moveTo>
                      <a:pt x="11" y="10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8" y="11"/>
                      <a:pt x="7" y="11"/>
                      <a:pt x="7" y="11"/>
                    </a:cubicBezTo>
                    <a:cubicBezTo>
                      <a:pt x="7" y="12"/>
                      <a:pt x="6" y="12"/>
                      <a:pt x="6" y="13"/>
                    </a:cubicBezTo>
                    <a:cubicBezTo>
                      <a:pt x="6" y="14"/>
                      <a:pt x="6" y="14"/>
                      <a:pt x="6" y="15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6" y="16"/>
                      <a:pt x="6" y="17"/>
                      <a:pt x="6" y="17"/>
                    </a:cubicBezTo>
                    <a:cubicBezTo>
                      <a:pt x="7" y="17"/>
                      <a:pt x="7" y="17"/>
                      <a:pt x="8" y="17"/>
                    </a:cubicBezTo>
                    <a:cubicBezTo>
                      <a:pt x="9" y="17"/>
                      <a:pt x="9" y="16"/>
                      <a:pt x="10" y="15"/>
                    </a:cubicBezTo>
                    <a:lnTo>
                      <a:pt x="11" y="10"/>
                    </a:lnTo>
                    <a:close/>
                    <a:moveTo>
                      <a:pt x="11" y="4"/>
                    </a:moveTo>
                    <a:cubicBezTo>
                      <a:pt x="11" y="4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8" y="4"/>
                      <a:pt x="8" y="5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8"/>
                      <a:pt x="10" y="8"/>
                      <a:pt x="11" y="7"/>
                    </a:cubicBezTo>
                    <a:cubicBezTo>
                      <a:pt x="11" y="7"/>
                      <a:pt x="11" y="6"/>
                      <a:pt x="11" y="5"/>
                    </a:cubicBezTo>
                    <a:cubicBezTo>
                      <a:pt x="11" y="5"/>
                      <a:pt x="11" y="5"/>
                      <a:pt x="11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2" name="Freeform 39"/>
              <p:cNvSpPr>
                <a:spLocks/>
              </p:cNvSpPr>
              <p:nvPr/>
            </p:nvSpPr>
            <p:spPr bwMode="auto">
              <a:xfrm>
                <a:off x="4006" y="2760"/>
                <a:ext cx="73" cy="82"/>
              </a:xfrm>
              <a:custGeom>
                <a:avLst/>
                <a:gdLst>
                  <a:gd name="T0" fmla="*/ 16 w 16"/>
                  <a:gd name="T1" fmla="*/ 0 h 18"/>
                  <a:gd name="T2" fmla="*/ 15 w 16"/>
                  <a:gd name="T3" fmla="*/ 3 h 18"/>
                  <a:gd name="T4" fmla="*/ 8 w 16"/>
                  <a:gd name="T5" fmla="*/ 3 h 18"/>
                  <a:gd name="T6" fmla="*/ 7 w 16"/>
                  <a:gd name="T7" fmla="*/ 6 h 18"/>
                  <a:gd name="T8" fmla="*/ 9 w 16"/>
                  <a:gd name="T9" fmla="*/ 6 h 18"/>
                  <a:gd name="T10" fmla="*/ 14 w 16"/>
                  <a:gd name="T11" fmla="*/ 7 h 18"/>
                  <a:gd name="T12" fmla="*/ 15 w 16"/>
                  <a:gd name="T13" fmla="*/ 11 h 18"/>
                  <a:gd name="T14" fmla="*/ 13 w 16"/>
                  <a:gd name="T15" fmla="*/ 15 h 18"/>
                  <a:gd name="T16" fmla="*/ 5 w 16"/>
                  <a:gd name="T17" fmla="*/ 18 h 18"/>
                  <a:gd name="T18" fmla="*/ 3 w 16"/>
                  <a:gd name="T19" fmla="*/ 18 h 18"/>
                  <a:gd name="T20" fmla="*/ 1 w 16"/>
                  <a:gd name="T21" fmla="*/ 17 h 18"/>
                  <a:gd name="T22" fmla="*/ 0 w 16"/>
                  <a:gd name="T23" fmla="*/ 15 h 18"/>
                  <a:gd name="T24" fmla="*/ 1 w 16"/>
                  <a:gd name="T25" fmla="*/ 13 h 18"/>
                  <a:gd name="T26" fmla="*/ 3 w 16"/>
                  <a:gd name="T27" fmla="*/ 12 h 18"/>
                  <a:gd name="T28" fmla="*/ 5 w 16"/>
                  <a:gd name="T29" fmla="*/ 12 h 18"/>
                  <a:gd name="T30" fmla="*/ 6 w 16"/>
                  <a:gd name="T31" fmla="*/ 15 h 18"/>
                  <a:gd name="T32" fmla="*/ 6 w 16"/>
                  <a:gd name="T33" fmla="*/ 16 h 18"/>
                  <a:gd name="T34" fmla="*/ 9 w 16"/>
                  <a:gd name="T35" fmla="*/ 14 h 18"/>
                  <a:gd name="T36" fmla="*/ 10 w 16"/>
                  <a:gd name="T37" fmla="*/ 12 h 18"/>
                  <a:gd name="T38" fmla="*/ 9 w 16"/>
                  <a:gd name="T39" fmla="*/ 10 h 18"/>
                  <a:gd name="T40" fmla="*/ 5 w 16"/>
                  <a:gd name="T41" fmla="*/ 9 h 18"/>
                  <a:gd name="T42" fmla="*/ 2 w 16"/>
                  <a:gd name="T43" fmla="*/ 9 h 18"/>
                  <a:gd name="T44" fmla="*/ 5 w 16"/>
                  <a:gd name="T45" fmla="*/ 0 h 18"/>
                  <a:gd name="T46" fmla="*/ 16 w 16"/>
                  <a:gd name="T4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" h="18">
                    <a:moveTo>
                      <a:pt x="16" y="0"/>
                    </a:moveTo>
                    <a:cubicBezTo>
                      <a:pt x="15" y="3"/>
                      <a:pt x="15" y="3"/>
                      <a:pt x="15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7"/>
                      <a:pt x="14" y="7"/>
                    </a:cubicBezTo>
                    <a:cubicBezTo>
                      <a:pt x="15" y="8"/>
                      <a:pt x="15" y="10"/>
                      <a:pt x="15" y="11"/>
                    </a:cubicBezTo>
                    <a:cubicBezTo>
                      <a:pt x="15" y="12"/>
                      <a:pt x="15" y="14"/>
                      <a:pt x="13" y="15"/>
                    </a:cubicBezTo>
                    <a:cubicBezTo>
                      <a:pt x="11" y="17"/>
                      <a:pt x="9" y="18"/>
                      <a:pt x="5" y="18"/>
                    </a:cubicBezTo>
                    <a:cubicBezTo>
                      <a:pt x="5" y="18"/>
                      <a:pt x="4" y="18"/>
                      <a:pt x="3" y="18"/>
                    </a:cubicBezTo>
                    <a:cubicBezTo>
                      <a:pt x="2" y="18"/>
                      <a:pt x="1" y="17"/>
                      <a:pt x="1" y="17"/>
                    </a:cubicBezTo>
                    <a:cubicBezTo>
                      <a:pt x="0" y="16"/>
                      <a:pt x="0" y="16"/>
                      <a:pt x="0" y="15"/>
                    </a:cubicBezTo>
                    <a:cubicBezTo>
                      <a:pt x="0" y="14"/>
                      <a:pt x="0" y="13"/>
                      <a:pt x="1" y="13"/>
                    </a:cubicBezTo>
                    <a:cubicBezTo>
                      <a:pt x="1" y="12"/>
                      <a:pt x="2" y="12"/>
                      <a:pt x="3" y="12"/>
                    </a:cubicBezTo>
                    <a:cubicBezTo>
                      <a:pt x="4" y="12"/>
                      <a:pt x="5" y="12"/>
                      <a:pt x="5" y="12"/>
                    </a:cubicBezTo>
                    <a:cubicBezTo>
                      <a:pt x="6" y="13"/>
                      <a:pt x="6" y="14"/>
                      <a:pt x="6" y="15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7" y="16"/>
                      <a:pt x="8" y="15"/>
                      <a:pt x="9" y="14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10" y="11"/>
                      <a:pt x="10" y="10"/>
                      <a:pt x="9" y="10"/>
                    </a:cubicBezTo>
                    <a:cubicBezTo>
                      <a:pt x="8" y="9"/>
                      <a:pt x="7" y="9"/>
                      <a:pt x="5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3" name="Freeform 40"/>
              <p:cNvSpPr>
                <a:spLocks/>
              </p:cNvSpPr>
              <p:nvPr/>
            </p:nvSpPr>
            <p:spPr bwMode="auto">
              <a:xfrm>
                <a:off x="4156" y="2596"/>
                <a:ext cx="82" cy="82"/>
              </a:xfrm>
              <a:custGeom>
                <a:avLst/>
                <a:gdLst>
                  <a:gd name="T0" fmla="*/ 18 w 18"/>
                  <a:gd name="T1" fmla="*/ 9 h 18"/>
                  <a:gd name="T2" fmla="*/ 16 w 18"/>
                  <a:gd name="T3" fmla="*/ 13 h 18"/>
                  <a:gd name="T4" fmla="*/ 13 w 18"/>
                  <a:gd name="T5" fmla="*/ 13 h 18"/>
                  <a:gd name="T6" fmla="*/ 11 w 18"/>
                  <a:gd name="T7" fmla="*/ 18 h 18"/>
                  <a:gd name="T8" fmla="*/ 7 w 18"/>
                  <a:gd name="T9" fmla="*/ 18 h 18"/>
                  <a:gd name="T10" fmla="*/ 9 w 18"/>
                  <a:gd name="T11" fmla="*/ 13 h 18"/>
                  <a:gd name="T12" fmla="*/ 2 w 18"/>
                  <a:gd name="T13" fmla="*/ 13 h 18"/>
                  <a:gd name="T14" fmla="*/ 0 w 18"/>
                  <a:gd name="T15" fmla="*/ 12 h 18"/>
                  <a:gd name="T16" fmla="*/ 0 w 18"/>
                  <a:gd name="T17" fmla="*/ 10 h 18"/>
                  <a:gd name="T18" fmla="*/ 4 w 18"/>
                  <a:gd name="T19" fmla="*/ 6 h 18"/>
                  <a:gd name="T20" fmla="*/ 3 w 18"/>
                  <a:gd name="T21" fmla="*/ 5 h 18"/>
                  <a:gd name="T22" fmla="*/ 2 w 18"/>
                  <a:gd name="T23" fmla="*/ 3 h 18"/>
                  <a:gd name="T24" fmla="*/ 3 w 18"/>
                  <a:gd name="T25" fmla="*/ 1 h 18"/>
                  <a:gd name="T26" fmla="*/ 5 w 18"/>
                  <a:gd name="T27" fmla="*/ 0 h 18"/>
                  <a:gd name="T28" fmla="*/ 8 w 18"/>
                  <a:gd name="T29" fmla="*/ 1 h 18"/>
                  <a:gd name="T30" fmla="*/ 9 w 18"/>
                  <a:gd name="T31" fmla="*/ 3 h 18"/>
                  <a:gd name="T32" fmla="*/ 8 w 18"/>
                  <a:gd name="T33" fmla="*/ 5 h 18"/>
                  <a:gd name="T34" fmla="*/ 4 w 18"/>
                  <a:gd name="T35" fmla="*/ 10 h 18"/>
                  <a:gd name="T36" fmla="*/ 9 w 18"/>
                  <a:gd name="T37" fmla="*/ 9 h 18"/>
                  <a:gd name="T38" fmla="*/ 13 w 18"/>
                  <a:gd name="T39" fmla="*/ 0 h 18"/>
                  <a:gd name="T40" fmla="*/ 17 w 18"/>
                  <a:gd name="T41" fmla="*/ 0 h 18"/>
                  <a:gd name="T42" fmla="*/ 15 w 18"/>
                  <a:gd name="T43" fmla="*/ 9 h 18"/>
                  <a:gd name="T44" fmla="*/ 18 w 18"/>
                  <a:gd name="T45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18">
                    <a:moveTo>
                      <a:pt x="18" y="9"/>
                    </a:move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0" y="13"/>
                      <a:pt x="0" y="12"/>
                    </a:cubicBezTo>
                    <a:cubicBezTo>
                      <a:pt x="0" y="11"/>
                      <a:pt x="0" y="11"/>
                      <a:pt x="0" y="10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3" y="5"/>
                      <a:pt x="3" y="5"/>
                    </a:cubicBezTo>
                    <a:cubicBezTo>
                      <a:pt x="3" y="4"/>
                      <a:pt x="2" y="4"/>
                      <a:pt x="2" y="3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6" y="0"/>
                      <a:pt x="7" y="0"/>
                      <a:pt x="8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4"/>
                      <a:pt x="9" y="5"/>
                      <a:pt x="8" y="5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9"/>
                      <a:pt x="15" y="9"/>
                      <a:pt x="15" y="9"/>
                    </a:cubicBezTo>
                    <a:lnTo>
                      <a:pt x="18" y="9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4" name="Freeform 41"/>
              <p:cNvSpPr>
                <a:spLocks/>
              </p:cNvSpPr>
              <p:nvPr/>
            </p:nvSpPr>
            <p:spPr bwMode="auto">
              <a:xfrm>
                <a:off x="4238" y="2387"/>
                <a:ext cx="73" cy="86"/>
              </a:xfrm>
              <a:custGeom>
                <a:avLst/>
                <a:gdLst>
                  <a:gd name="T0" fmla="*/ 16 w 16"/>
                  <a:gd name="T1" fmla="*/ 0 h 19"/>
                  <a:gd name="T2" fmla="*/ 12 w 16"/>
                  <a:gd name="T3" fmla="*/ 7 h 19"/>
                  <a:gd name="T4" fmla="*/ 14 w 16"/>
                  <a:gd name="T5" fmla="*/ 9 h 19"/>
                  <a:gd name="T6" fmla="*/ 15 w 16"/>
                  <a:gd name="T7" fmla="*/ 12 h 19"/>
                  <a:gd name="T8" fmla="*/ 13 w 16"/>
                  <a:gd name="T9" fmla="*/ 16 h 19"/>
                  <a:gd name="T10" fmla="*/ 7 w 16"/>
                  <a:gd name="T11" fmla="*/ 18 h 19"/>
                  <a:gd name="T12" fmla="*/ 3 w 16"/>
                  <a:gd name="T13" fmla="*/ 18 h 19"/>
                  <a:gd name="T14" fmla="*/ 1 w 16"/>
                  <a:gd name="T15" fmla="*/ 18 h 19"/>
                  <a:gd name="T16" fmla="*/ 0 w 16"/>
                  <a:gd name="T17" fmla="*/ 15 h 19"/>
                  <a:gd name="T18" fmla="*/ 1 w 16"/>
                  <a:gd name="T19" fmla="*/ 13 h 19"/>
                  <a:gd name="T20" fmla="*/ 3 w 16"/>
                  <a:gd name="T21" fmla="*/ 13 h 19"/>
                  <a:gd name="T22" fmla="*/ 5 w 16"/>
                  <a:gd name="T23" fmla="*/ 13 h 19"/>
                  <a:gd name="T24" fmla="*/ 6 w 16"/>
                  <a:gd name="T25" fmla="*/ 15 h 19"/>
                  <a:gd name="T26" fmla="*/ 6 w 16"/>
                  <a:gd name="T27" fmla="*/ 17 h 19"/>
                  <a:gd name="T28" fmla="*/ 8 w 16"/>
                  <a:gd name="T29" fmla="*/ 15 h 19"/>
                  <a:gd name="T30" fmla="*/ 9 w 16"/>
                  <a:gd name="T31" fmla="*/ 13 h 19"/>
                  <a:gd name="T32" fmla="*/ 8 w 16"/>
                  <a:gd name="T33" fmla="*/ 10 h 19"/>
                  <a:gd name="T34" fmla="*/ 5 w 16"/>
                  <a:gd name="T35" fmla="*/ 8 h 19"/>
                  <a:gd name="T36" fmla="*/ 8 w 16"/>
                  <a:gd name="T37" fmla="*/ 4 h 19"/>
                  <a:gd name="T38" fmla="*/ 2 w 16"/>
                  <a:gd name="T39" fmla="*/ 4 h 19"/>
                  <a:gd name="T40" fmla="*/ 3 w 16"/>
                  <a:gd name="T41" fmla="*/ 0 h 19"/>
                  <a:gd name="T42" fmla="*/ 16 w 16"/>
                  <a:gd name="T4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" h="19">
                    <a:moveTo>
                      <a:pt x="16" y="0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13" y="7"/>
                      <a:pt x="13" y="8"/>
                      <a:pt x="14" y="9"/>
                    </a:cubicBezTo>
                    <a:cubicBezTo>
                      <a:pt x="14" y="10"/>
                      <a:pt x="15" y="11"/>
                      <a:pt x="15" y="12"/>
                    </a:cubicBezTo>
                    <a:cubicBezTo>
                      <a:pt x="15" y="13"/>
                      <a:pt x="14" y="15"/>
                      <a:pt x="13" y="16"/>
                    </a:cubicBezTo>
                    <a:cubicBezTo>
                      <a:pt x="11" y="18"/>
                      <a:pt x="10" y="18"/>
                      <a:pt x="7" y="18"/>
                    </a:cubicBezTo>
                    <a:cubicBezTo>
                      <a:pt x="6" y="18"/>
                      <a:pt x="5" y="19"/>
                      <a:pt x="3" y="18"/>
                    </a:cubicBezTo>
                    <a:cubicBezTo>
                      <a:pt x="2" y="18"/>
                      <a:pt x="1" y="18"/>
                      <a:pt x="1" y="18"/>
                    </a:cubicBezTo>
                    <a:cubicBezTo>
                      <a:pt x="0" y="17"/>
                      <a:pt x="0" y="16"/>
                      <a:pt x="0" y="15"/>
                    </a:cubicBezTo>
                    <a:cubicBezTo>
                      <a:pt x="0" y="15"/>
                      <a:pt x="0" y="14"/>
                      <a:pt x="1" y="13"/>
                    </a:cubicBezTo>
                    <a:cubicBezTo>
                      <a:pt x="1" y="13"/>
                      <a:pt x="2" y="13"/>
                      <a:pt x="3" y="13"/>
                    </a:cubicBezTo>
                    <a:cubicBezTo>
                      <a:pt x="4" y="13"/>
                      <a:pt x="5" y="13"/>
                      <a:pt x="5" y="13"/>
                    </a:cubicBezTo>
                    <a:cubicBezTo>
                      <a:pt x="6" y="14"/>
                      <a:pt x="6" y="15"/>
                      <a:pt x="6" y="15"/>
                    </a:cubicBezTo>
                    <a:cubicBezTo>
                      <a:pt x="6" y="16"/>
                      <a:pt x="6" y="16"/>
                      <a:pt x="6" y="17"/>
                    </a:cubicBezTo>
                    <a:cubicBezTo>
                      <a:pt x="7" y="17"/>
                      <a:pt x="8" y="16"/>
                      <a:pt x="8" y="15"/>
                    </a:cubicBezTo>
                    <a:cubicBezTo>
                      <a:pt x="9" y="15"/>
                      <a:pt x="9" y="14"/>
                      <a:pt x="9" y="13"/>
                    </a:cubicBezTo>
                    <a:cubicBezTo>
                      <a:pt x="9" y="12"/>
                      <a:pt x="9" y="11"/>
                      <a:pt x="8" y="10"/>
                    </a:cubicBezTo>
                    <a:cubicBezTo>
                      <a:pt x="7" y="9"/>
                      <a:pt x="6" y="8"/>
                      <a:pt x="5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5" name="Freeform 42"/>
              <p:cNvSpPr>
                <a:spLocks/>
              </p:cNvSpPr>
              <p:nvPr/>
            </p:nvSpPr>
            <p:spPr bwMode="auto">
              <a:xfrm>
                <a:off x="4188" y="2200"/>
                <a:ext cx="68" cy="87"/>
              </a:xfrm>
              <a:custGeom>
                <a:avLst/>
                <a:gdLst>
                  <a:gd name="T0" fmla="*/ 15 w 15"/>
                  <a:gd name="T1" fmla="*/ 4 h 19"/>
                  <a:gd name="T2" fmla="*/ 12 w 15"/>
                  <a:gd name="T3" fmla="*/ 11 h 19"/>
                  <a:gd name="T4" fmla="*/ 6 w 15"/>
                  <a:gd name="T5" fmla="*/ 15 h 19"/>
                  <a:gd name="T6" fmla="*/ 14 w 15"/>
                  <a:gd name="T7" fmla="*/ 14 h 19"/>
                  <a:gd name="T8" fmla="*/ 13 w 15"/>
                  <a:gd name="T9" fmla="*/ 18 h 19"/>
                  <a:gd name="T10" fmla="*/ 0 w 15"/>
                  <a:gd name="T11" fmla="*/ 19 h 19"/>
                  <a:gd name="T12" fmla="*/ 1 w 15"/>
                  <a:gd name="T13" fmla="*/ 15 h 19"/>
                  <a:gd name="T14" fmla="*/ 6 w 15"/>
                  <a:gd name="T15" fmla="*/ 11 h 19"/>
                  <a:gd name="T16" fmla="*/ 9 w 15"/>
                  <a:gd name="T17" fmla="*/ 5 h 19"/>
                  <a:gd name="T18" fmla="*/ 8 w 15"/>
                  <a:gd name="T19" fmla="*/ 3 h 19"/>
                  <a:gd name="T20" fmla="*/ 7 w 15"/>
                  <a:gd name="T21" fmla="*/ 3 h 19"/>
                  <a:gd name="T22" fmla="*/ 7 w 15"/>
                  <a:gd name="T23" fmla="*/ 4 h 19"/>
                  <a:gd name="T24" fmla="*/ 7 w 15"/>
                  <a:gd name="T25" fmla="*/ 6 h 19"/>
                  <a:gd name="T26" fmla="*/ 4 w 15"/>
                  <a:gd name="T27" fmla="*/ 7 h 19"/>
                  <a:gd name="T28" fmla="*/ 2 w 15"/>
                  <a:gd name="T29" fmla="*/ 6 h 19"/>
                  <a:gd name="T30" fmla="*/ 1 w 15"/>
                  <a:gd name="T31" fmla="*/ 4 h 19"/>
                  <a:gd name="T32" fmla="*/ 2 w 15"/>
                  <a:gd name="T33" fmla="*/ 1 h 19"/>
                  <a:gd name="T34" fmla="*/ 7 w 15"/>
                  <a:gd name="T35" fmla="*/ 0 h 19"/>
                  <a:gd name="T36" fmla="*/ 12 w 15"/>
                  <a:gd name="T37" fmla="*/ 0 h 19"/>
                  <a:gd name="T38" fmla="*/ 15 w 15"/>
                  <a:gd name="T3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" h="19">
                    <a:moveTo>
                      <a:pt x="15" y="4"/>
                    </a:moveTo>
                    <a:cubicBezTo>
                      <a:pt x="15" y="6"/>
                      <a:pt x="14" y="9"/>
                      <a:pt x="12" y="11"/>
                    </a:cubicBezTo>
                    <a:cubicBezTo>
                      <a:pt x="10" y="13"/>
                      <a:pt x="8" y="14"/>
                      <a:pt x="6" y="15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3" y="14"/>
                      <a:pt x="4" y="13"/>
                      <a:pt x="6" y="11"/>
                    </a:cubicBezTo>
                    <a:cubicBezTo>
                      <a:pt x="8" y="9"/>
                      <a:pt x="10" y="7"/>
                      <a:pt x="9" y="5"/>
                    </a:cubicBezTo>
                    <a:cubicBezTo>
                      <a:pt x="9" y="4"/>
                      <a:pt x="9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8" y="4"/>
                      <a:pt x="7" y="5"/>
                      <a:pt x="7" y="6"/>
                    </a:cubicBezTo>
                    <a:cubicBezTo>
                      <a:pt x="6" y="6"/>
                      <a:pt x="5" y="7"/>
                      <a:pt x="4" y="7"/>
                    </a:cubicBezTo>
                    <a:cubicBezTo>
                      <a:pt x="3" y="7"/>
                      <a:pt x="2" y="7"/>
                      <a:pt x="2" y="6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3"/>
                      <a:pt x="1" y="2"/>
                      <a:pt x="2" y="1"/>
                    </a:cubicBezTo>
                    <a:cubicBezTo>
                      <a:pt x="3" y="0"/>
                      <a:pt x="5" y="0"/>
                      <a:pt x="7" y="0"/>
                    </a:cubicBezTo>
                    <a:cubicBezTo>
                      <a:pt x="9" y="0"/>
                      <a:pt x="11" y="0"/>
                      <a:pt x="12" y="0"/>
                    </a:cubicBezTo>
                    <a:cubicBezTo>
                      <a:pt x="14" y="1"/>
                      <a:pt x="15" y="2"/>
                      <a:pt x="15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6" name="Freeform 43"/>
              <p:cNvSpPr>
                <a:spLocks/>
              </p:cNvSpPr>
              <p:nvPr/>
            </p:nvSpPr>
            <p:spPr bwMode="auto">
              <a:xfrm>
                <a:off x="4074" y="2041"/>
                <a:ext cx="41" cy="91"/>
              </a:xfrm>
              <a:custGeom>
                <a:avLst/>
                <a:gdLst>
                  <a:gd name="T0" fmla="*/ 9 w 9"/>
                  <a:gd name="T1" fmla="*/ 3 h 20"/>
                  <a:gd name="T2" fmla="*/ 7 w 9"/>
                  <a:gd name="T3" fmla="*/ 19 h 20"/>
                  <a:gd name="T4" fmla="*/ 3 w 9"/>
                  <a:gd name="T5" fmla="*/ 20 h 20"/>
                  <a:gd name="T6" fmla="*/ 4 w 9"/>
                  <a:gd name="T7" fmla="*/ 4 h 20"/>
                  <a:gd name="T8" fmla="*/ 0 w 9"/>
                  <a:gd name="T9" fmla="*/ 5 h 20"/>
                  <a:gd name="T10" fmla="*/ 1 w 9"/>
                  <a:gd name="T11" fmla="*/ 2 h 20"/>
                  <a:gd name="T12" fmla="*/ 6 w 9"/>
                  <a:gd name="T13" fmla="*/ 1 h 20"/>
                  <a:gd name="T14" fmla="*/ 7 w 9"/>
                  <a:gd name="T15" fmla="*/ 1 h 20"/>
                  <a:gd name="T16" fmla="*/ 9 w 9"/>
                  <a:gd name="T17" fmla="*/ 2 h 20"/>
                  <a:gd name="T18" fmla="*/ 9 w 9"/>
                  <a:gd name="T19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20">
                    <a:moveTo>
                      <a:pt x="9" y="3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8" y="1"/>
                      <a:pt x="8" y="2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7" name="Oval 44"/>
              <p:cNvSpPr>
                <a:spLocks noChangeArrowheads="1"/>
              </p:cNvSpPr>
              <p:nvPr/>
            </p:nvSpPr>
            <p:spPr bwMode="auto">
              <a:xfrm>
                <a:off x="3783" y="2373"/>
                <a:ext cx="114" cy="11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8" name="Freeform 45"/>
              <p:cNvSpPr>
                <a:spLocks/>
              </p:cNvSpPr>
              <p:nvPr/>
            </p:nvSpPr>
            <p:spPr bwMode="auto">
              <a:xfrm>
                <a:off x="3829" y="1964"/>
                <a:ext cx="73" cy="82"/>
              </a:xfrm>
              <a:custGeom>
                <a:avLst/>
                <a:gdLst>
                  <a:gd name="T0" fmla="*/ 16 w 16"/>
                  <a:gd name="T1" fmla="*/ 4 h 18"/>
                  <a:gd name="T2" fmla="*/ 13 w 16"/>
                  <a:gd name="T3" fmla="*/ 11 h 18"/>
                  <a:gd name="T4" fmla="*/ 6 w 16"/>
                  <a:gd name="T5" fmla="*/ 14 h 18"/>
                  <a:gd name="T6" fmla="*/ 15 w 16"/>
                  <a:gd name="T7" fmla="*/ 14 h 18"/>
                  <a:gd name="T8" fmla="*/ 13 w 16"/>
                  <a:gd name="T9" fmla="*/ 18 h 18"/>
                  <a:gd name="T10" fmla="*/ 0 w 16"/>
                  <a:gd name="T11" fmla="*/ 18 h 18"/>
                  <a:gd name="T12" fmla="*/ 1 w 16"/>
                  <a:gd name="T13" fmla="*/ 14 h 18"/>
                  <a:gd name="T14" fmla="*/ 7 w 16"/>
                  <a:gd name="T15" fmla="*/ 11 h 18"/>
                  <a:gd name="T16" fmla="*/ 11 w 16"/>
                  <a:gd name="T17" fmla="*/ 5 h 18"/>
                  <a:gd name="T18" fmla="*/ 9 w 16"/>
                  <a:gd name="T19" fmla="*/ 3 h 18"/>
                  <a:gd name="T20" fmla="*/ 9 w 16"/>
                  <a:gd name="T21" fmla="*/ 3 h 18"/>
                  <a:gd name="T22" fmla="*/ 9 w 16"/>
                  <a:gd name="T23" fmla="*/ 3 h 18"/>
                  <a:gd name="T24" fmla="*/ 8 w 16"/>
                  <a:gd name="T25" fmla="*/ 5 h 18"/>
                  <a:gd name="T26" fmla="*/ 5 w 16"/>
                  <a:gd name="T27" fmla="*/ 6 h 18"/>
                  <a:gd name="T28" fmla="*/ 3 w 16"/>
                  <a:gd name="T29" fmla="*/ 5 h 18"/>
                  <a:gd name="T30" fmla="*/ 2 w 16"/>
                  <a:gd name="T31" fmla="*/ 3 h 18"/>
                  <a:gd name="T32" fmla="*/ 4 w 16"/>
                  <a:gd name="T33" fmla="*/ 0 h 18"/>
                  <a:gd name="T34" fmla="*/ 8 w 16"/>
                  <a:gd name="T35" fmla="*/ 0 h 18"/>
                  <a:gd name="T36" fmla="*/ 13 w 16"/>
                  <a:gd name="T37" fmla="*/ 0 h 18"/>
                  <a:gd name="T38" fmla="*/ 16 w 16"/>
                  <a:gd name="T3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" h="18">
                    <a:moveTo>
                      <a:pt x="16" y="4"/>
                    </a:moveTo>
                    <a:cubicBezTo>
                      <a:pt x="16" y="7"/>
                      <a:pt x="15" y="9"/>
                      <a:pt x="13" y="11"/>
                    </a:cubicBezTo>
                    <a:cubicBezTo>
                      <a:pt x="11" y="12"/>
                      <a:pt x="9" y="14"/>
                      <a:pt x="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3" y="14"/>
                      <a:pt x="5" y="12"/>
                      <a:pt x="7" y="11"/>
                    </a:cubicBezTo>
                    <a:cubicBezTo>
                      <a:pt x="10" y="9"/>
                      <a:pt x="11" y="7"/>
                      <a:pt x="11" y="5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4"/>
                      <a:pt x="8" y="5"/>
                      <a:pt x="8" y="5"/>
                    </a:cubicBezTo>
                    <a:cubicBezTo>
                      <a:pt x="7" y="6"/>
                      <a:pt x="6" y="6"/>
                      <a:pt x="5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2" y="5"/>
                      <a:pt x="2" y="4"/>
                      <a:pt x="2" y="3"/>
                    </a:cubicBezTo>
                    <a:cubicBezTo>
                      <a:pt x="2" y="2"/>
                      <a:pt x="3" y="1"/>
                      <a:pt x="4" y="0"/>
                    </a:cubicBezTo>
                    <a:cubicBezTo>
                      <a:pt x="5" y="0"/>
                      <a:pt x="6" y="0"/>
                      <a:pt x="8" y="0"/>
                    </a:cubicBezTo>
                    <a:cubicBezTo>
                      <a:pt x="11" y="0"/>
                      <a:pt x="12" y="0"/>
                      <a:pt x="13" y="0"/>
                    </a:cubicBezTo>
                    <a:cubicBezTo>
                      <a:pt x="15" y="1"/>
                      <a:pt x="16" y="2"/>
                      <a:pt x="16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9" name="Freeform 46"/>
              <p:cNvSpPr>
                <a:spLocks/>
              </p:cNvSpPr>
              <p:nvPr/>
            </p:nvSpPr>
            <p:spPr bwMode="auto">
              <a:xfrm>
                <a:off x="3542" y="2046"/>
                <a:ext cx="41" cy="82"/>
              </a:xfrm>
              <a:custGeom>
                <a:avLst/>
                <a:gdLst>
                  <a:gd name="T0" fmla="*/ 9 w 9"/>
                  <a:gd name="T1" fmla="*/ 4 h 18"/>
                  <a:gd name="T2" fmla="*/ 5 w 9"/>
                  <a:gd name="T3" fmla="*/ 18 h 18"/>
                  <a:gd name="T4" fmla="*/ 0 w 9"/>
                  <a:gd name="T5" fmla="*/ 18 h 18"/>
                  <a:gd name="T6" fmla="*/ 4 w 9"/>
                  <a:gd name="T7" fmla="*/ 3 h 18"/>
                  <a:gd name="T8" fmla="*/ 0 w 9"/>
                  <a:gd name="T9" fmla="*/ 4 h 18"/>
                  <a:gd name="T10" fmla="*/ 2 w 9"/>
                  <a:gd name="T11" fmla="*/ 1 h 18"/>
                  <a:gd name="T12" fmla="*/ 7 w 9"/>
                  <a:gd name="T13" fmla="*/ 0 h 18"/>
                  <a:gd name="T14" fmla="*/ 8 w 9"/>
                  <a:gd name="T15" fmla="*/ 1 h 18"/>
                  <a:gd name="T16" fmla="*/ 9 w 9"/>
                  <a:gd name="T17" fmla="*/ 2 h 18"/>
                  <a:gd name="T18" fmla="*/ 9 w 9"/>
                  <a:gd name="T1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8">
                    <a:moveTo>
                      <a:pt x="9" y="4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8" y="0"/>
                      <a:pt x="8" y="1"/>
                    </a:cubicBezTo>
                    <a:cubicBezTo>
                      <a:pt x="9" y="1"/>
                      <a:pt x="9" y="2"/>
                      <a:pt x="9" y="2"/>
                    </a:cubicBezTo>
                    <a:cubicBezTo>
                      <a:pt x="9" y="3"/>
                      <a:pt x="9" y="3"/>
                      <a:pt x="9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0" name="Freeform 47"/>
              <p:cNvSpPr>
                <a:spLocks/>
              </p:cNvSpPr>
              <p:nvPr/>
            </p:nvSpPr>
            <p:spPr bwMode="auto">
              <a:xfrm>
                <a:off x="3588" y="2760"/>
                <a:ext cx="68" cy="77"/>
              </a:xfrm>
              <a:custGeom>
                <a:avLst/>
                <a:gdLst>
                  <a:gd name="T0" fmla="*/ 68 w 68"/>
                  <a:gd name="T1" fmla="*/ 0 h 77"/>
                  <a:gd name="T2" fmla="*/ 50 w 68"/>
                  <a:gd name="T3" fmla="*/ 41 h 77"/>
                  <a:gd name="T4" fmla="*/ 59 w 68"/>
                  <a:gd name="T5" fmla="*/ 41 h 77"/>
                  <a:gd name="T6" fmla="*/ 54 w 68"/>
                  <a:gd name="T7" fmla="*/ 50 h 77"/>
                  <a:gd name="T8" fmla="*/ 45 w 68"/>
                  <a:gd name="T9" fmla="*/ 50 h 77"/>
                  <a:gd name="T10" fmla="*/ 32 w 68"/>
                  <a:gd name="T11" fmla="*/ 77 h 77"/>
                  <a:gd name="T12" fmla="*/ 9 w 68"/>
                  <a:gd name="T13" fmla="*/ 77 h 77"/>
                  <a:gd name="T14" fmla="*/ 23 w 68"/>
                  <a:gd name="T15" fmla="*/ 50 h 77"/>
                  <a:gd name="T16" fmla="*/ 14 w 68"/>
                  <a:gd name="T17" fmla="*/ 50 h 77"/>
                  <a:gd name="T18" fmla="*/ 18 w 68"/>
                  <a:gd name="T19" fmla="*/ 41 h 77"/>
                  <a:gd name="T20" fmla="*/ 27 w 68"/>
                  <a:gd name="T21" fmla="*/ 41 h 77"/>
                  <a:gd name="T22" fmla="*/ 41 w 68"/>
                  <a:gd name="T23" fmla="*/ 13 h 77"/>
                  <a:gd name="T24" fmla="*/ 14 w 68"/>
                  <a:gd name="T25" fmla="*/ 13 h 77"/>
                  <a:gd name="T26" fmla="*/ 9 w 68"/>
                  <a:gd name="T27" fmla="*/ 22 h 77"/>
                  <a:gd name="T28" fmla="*/ 0 w 68"/>
                  <a:gd name="T29" fmla="*/ 22 h 77"/>
                  <a:gd name="T30" fmla="*/ 9 w 68"/>
                  <a:gd name="T31" fmla="*/ 0 h 77"/>
                  <a:gd name="T32" fmla="*/ 68 w 68"/>
                  <a:gd name="T33" fmla="*/ 0 h 77"/>
                  <a:gd name="T34" fmla="*/ 68 w 68"/>
                  <a:gd name="T3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8" h="77">
                    <a:moveTo>
                      <a:pt x="68" y="0"/>
                    </a:moveTo>
                    <a:lnTo>
                      <a:pt x="50" y="41"/>
                    </a:lnTo>
                    <a:lnTo>
                      <a:pt x="59" y="41"/>
                    </a:lnTo>
                    <a:lnTo>
                      <a:pt x="54" y="50"/>
                    </a:lnTo>
                    <a:lnTo>
                      <a:pt x="45" y="50"/>
                    </a:lnTo>
                    <a:lnTo>
                      <a:pt x="32" y="77"/>
                    </a:lnTo>
                    <a:lnTo>
                      <a:pt x="9" y="77"/>
                    </a:lnTo>
                    <a:lnTo>
                      <a:pt x="23" y="50"/>
                    </a:lnTo>
                    <a:lnTo>
                      <a:pt x="14" y="50"/>
                    </a:lnTo>
                    <a:lnTo>
                      <a:pt x="18" y="41"/>
                    </a:lnTo>
                    <a:lnTo>
                      <a:pt x="27" y="41"/>
                    </a:lnTo>
                    <a:lnTo>
                      <a:pt x="41" y="13"/>
                    </a:lnTo>
                    <a:lnTo>
                      <a:pt x="14" y="13"/>
                    </a:lnTo>
                    <a:lnTo>
                      <a:pt x="9" y="22"/>
                    </a:lnTo>
                    <a:lnTo>
                      <a:pt x="0" y="22"/>
                    </a:lnTo>
                    <a:lnTo>
                      <a:pt x="9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1" name="Freeform 48"/>
              <p:cNvSpPr>
                <a:spLocks/>
              </p:cNvSpPr>
              <p:nvPr/>
            </p:nvSpPr>
            <p:spPr bwMode="auto">
              <a:xfrm>
                <a:off x="3783" y="2823"/>
                <a:ext cx="73" cy="87"/>
              </a:xfrm>
              <a:custGeom>
                <a:avLst/>
                <a:gdLst>
                  <a:gd name="T0" fmla="*/ 16 w 16"/>
                  <a:gd name="T1" fmla="*/ 12 h 19"/>
                  <a:gd name="T2" fmla="*/ 14 w 16"/>
                  <a:gd name="T3" fmla="*/ 17 h 19"/>
                  <a:gd name="T4" fmla="*/ 8 w 16"/>
                  <a:gd name="T5" fmla="*/ 19 h 19"/>
                  <a:gd name="T6" fmla="*/ 2 w 16"/>
                  <a:gd name="T7" fmla="*/ 17 h 19"/>
                  <a:gd name="T8" fmla="*/ 0 w 16"/>
                  <a:gd name="T9" fmla="*/ 12 h 19"/>
                  <a:gd name="T10" fmla="*/ 3 w 16"/>
                  <a:gd name="T11" fmla="*/ 5 h 19"/>
                  <a:gd name="T12" fmla="*/ 10 w 16"/>
                  <a:gd name="T13" fmla="*/ 0 h 19"/>
                  <a:gd name="T14" fmla="*/ 14 w 16"/>
                  <a:gd name="T15" fmla="*/ 0 h 19"/>
                  <a:gd name="T16" fmla="*/ 8 w 16"/>
                  <a:gd name="T17" fmla="*/ 5 h 19"/>
                  <a:gd name="T18" fmla="*/ 5 w 16"/>
                  <a:gd name="T19" fmla="*/ 12 h 19"/>
                  <a:gd name="T20" fmla="*/ 6 w 16"/>
                  <a:gd name="T21" fmla="*/ 15 h 19"/>
                  <a:gd name="T22" fmla="*/ 9 w 16"/>
                  <a:gd name="T23" fmla="*/ 16 h 19"/>
                  <a:gd name="T24" fmla="*/ 12 w 16"/>
                  <a:gd name="T25" fmla="*/ 14 h 19"/>
                  <a:gd name="T26" fmla="*/ 12 w 16"/>
                  <a:gd name="T27" fmla="*/ 13 h 19"/>
                  <a:gd name="T28" fmla="*/ 10 w 16"/>
                  <a:gd name="T29" fmla="*/ 12 h 19"/>
                  <a:gd name="T30" fmla="*/ 9 w 16"/>
                  <a:gd name="T31" fmla="*/ 10 h 19"/>
                  <a:gd name="T32" fmla="*/ 10 w 16"/>
                  <a:gd name="T33" fmla="*/ 8 h 19"/>
                  <a:gd name="T34" fmla="*/ 12 w 16"/>
                  <a:gd name="T35" fmla="*/ 7 h 19"/>
                  <a:gd name="T36" fmla="*/ 15 w 16"/>
                  <a:gd name="T37" fmla="*/ 8 h 19"/>
                  <a:gd name="T38" fmla="*/ 16 w 16"/>
                  <a:gd name="T3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" h="19">
                    <a:moveTo>
                      <a:pt x="16" y="12"/>
                    </a:moveTo>
                    <a:cubicBezTo>
                      <a:pt x="16" y="14"/>
                      <a:pt x="16" y="16"/>
                      <a:pt x="14" y="17"/>
                    </a:cubicBezTo>
                    <a:cubicBezTo>
                      <a:pt x="12" y="18"/>
                      <a:pt x="10" y="19"/>
                      <a:pt x="8" y="19"/>
                    </a:cubicBezTo>
                    <a:cubicBezTo>
                      <a:pt x="6" y="19"/>
                      <a:pt x="4" y="18"/>
                      <a:pt x="2" y="17"/>
                    </a:cubicBezTo>
                    <a:cubicBezTo>
                      <a:pt x="1" y="16"/>
                      <a:pt x="0" y="14"/>
                      <a:pt x="0" y="12"/>
                    </a:cubicBezTo>
                    <a:cubicBezTo>
                      <a:pt x="0" y="9"/>
                      <a:pt x="1" y="7"/>
                      <a:pt x="3" y="5"/>
                    </a:cubicBezTo>
                    <a:cubicBezTo>
                      <a:pt x="5" y="3"/>
                      <a:pt x="7" y="2"/>
                      <a:pt x="1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1" y="2"/>
                      <a:pt x="9" y="4"/>
                      <a:pt x="8" y="5"/>
                    </a:cubicBezTo>
                    <a:cubicBezTo>
                      <a:pt x="6" y="8"/>
                      <a:pt x="5" y="10"/>
                      <a:pt x="5" y="12"/>
                    </a:cubicBezTo>
                    <a:cubicBezTo>
                      <a:pt x="5" y="14"/>
                      <a:pt x="5" y="14"/>
                      <a:pt x="6" y="15"/>
                    </a:cubicBezTo>
                    <a:cubicBezTo>
                      <a:pt x="7" y="16"/>
                      <a:pt x="7" y="16"/>
                      <a:pt x="9" y="16"/>
                    </a:cubicBezTo>
                    <a:cubicBezTo>
                      <a:pt x="10" y="16"/>
                      <a:pt x="11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1" y="13"/>
                      <a:pt x="10" y="13"/>
                      <a:pt x="10" y="12"/>
                    </a:cubicBezTo>
                    <a:cubicBezTo>
                      <a:pt x="9" y="12"/>
                      <a:pt x="9" y="11"/>
                      <a:pt x="9" y="10"/>
                    </a:cubicBezTo>
                    <a:cubicBezTo>
                      <a:pt x="9" y="9"/>
                      <a:pt x="9" y="9"/>
                      <a:pt x="10" y="8"/>
                    </a:cubicBezTo>
                    <a:cubicBezTo>
                      <a:pt x="10" y="7"/>
                      <a:pt x="11" y="7"/>
                      <a:pt x="12" y="7"/>
                    </a:cubicBezTo>
                    <a:cubicBezTo>
                      <a:pt x="13" y="7"/>
                      <a:pt x="15" y="8"/>
                      <a:pt x="15" y="8"/>
                    </a:cubicBezTo>
                    <a:cubicBezTo>
                      <a:pt x="16" y="9"/>
                      <a:pt x="16" y="10"/>
                      <a:pt x="16" y="12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2" name="Freeform 50"/>
              <p:cNvSpPr>
                <a:spLocks/>
              </p:cNvSpPr>
              <p:nvPr/>
            </p:nvSpPr>
            <p:spPr bwMode="auto">
              <a:xfrm>
                <a:off x="3788" y="2141"/>
                <a:ext cx="100" cy="305"/>
              </a:xfrm>
              <a:custGeom>
                <a:avLst/>
                <a:gdLst>
                  <a:gd name="T0" fmla="*/ 55 w 100"/>
                  <a:gd name="T1" fmla="*/ 305 h 305"/>
                  <a:gd name="T2" fmla="*/ 0 w 100"/>
                  <a:gd name="T3" fmla="*/ 141 h 305"/>
                  <a:gd name="T4" fmla="*/ 55 w 100"/>
                  <a:gd name="T5" fmla="*/ 0 h 305"/>
                  <a:gd name="T6" fmla="*/ 100 w 100"/>
                  <a:gd name="T7" fmla="*/ 141 h 305"/>
                  <a:gd name="T8" fmla="*/ 55 w 100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05">
                    <a:moveTo>
                      <a:pt x="55" y="305"/>
                    </a:moveTo>
                    <a:lnTo>
                      <a:pt x="0" y="141"/>
                    </a:lnTo>
                    <a:lnTo>
                      <a:pt x="55" y="0"/>
                    </a:lnTo>
                    <a:lnTo>
                      <a:pt x="100" y="141"/>
                    </a:lnTo>
                    <a:lnTo>
                      <a:pt x="55" y="305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Freeform 49"/>
              <p:cNvSpPr>
                <a:spLocks/>
              </p:cNvSpPr>
              <p:nvPr/>
            </p:nvSpPr>
            <p:spPr bwMode="auto">
              <a:xfrm rot="1330584">
                <a:off x="3756" y="1996"/>
                <a:ext cx="178" cy="446"/>
              </a:xfrm>
              <a:custGeom>
                <a:avLst/>
                <a:gdLst>
                  <a:gd name="T0" fmla="*/ 178 w 178"/>
                  <a:gd name="T1" fmla="*/ 446 h 446"/>
                  <a:gd name="T2" fmla="*/ 32 w 178"/>
                  <a:gd name="T3" fmla="*/ 228 h 446"/>
                  <a:gd name="T4" fmla="*/ 0 w 178"/>
                  <a:gd name="T5" fmla="*/ 0 h 446"/>
                  <a:gd name="T6" fmla="*/ 123 w 178"/>
                  <a:gd name="T7" fmla="*/ 191 h 446"/>
                  <a:gd name="T8" fmla="*/ 178 w 178"/>
                  <a:gd name="T9" fmla="*/ 446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446">
                    <a:moveTo>
                      <a:pt x="178" y="446"/>
                    </a:moveTo>
                    <a:lnTo>
                      <a:pt x="32" y="228"/>
                    </a:lnTo>
                    <a:lnTo>
                      <a:pt x="0" y="0"/>
                    </a:lnTo>
                    <a:lnTo>
                      <a:pt x="123" y="191"/>
                    </a:lnTo>
                    <a:lnTo>
                      <a:pt x="178" y="446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000"/>
              </a:p>
            </p:txBody>
          </p:sp>
        </p:grpSp>
      </p:grpSp>
      <p:grpSp>
        <p:nvGrpSpPr>
          <p:cNvPr id="1091" name="Group 1090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4500000" rev="0"/>
            </a:camera>
            <a:lightRig rig="threePt" dir="t"/>
          </a:scene3d>
        </p:grpSpPr>
        <p:grpSp>
          <p:nvGrpSpPr>
            <p:cNvPr id="1092" name="Group 1091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1143" name="Rectangle 1142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4" name="Freeform: Shape 1143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93" name="Group 1092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1094" name="Group 1093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1118" name="Group 1117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1120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21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22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23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24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25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26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27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28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29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3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31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3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3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3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3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3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39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40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41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42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1119" name="Rectangle 1118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95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1096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7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8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9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0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1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2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3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4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5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6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7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8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9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0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1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2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3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4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5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6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7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1145" name="Group 1144"/>
          <p:cNvGrpSpPr/>
          <p:nvPr/>
        </p:nvGrpSpPr>
        <p:grpSpPr>
          <a:xfrm>
            <a:off x="739060" y="569379"/>
            <a:ext cx="6692083" cy="6365030"/>
            <a:chOff x="-265230" y="562989"/>
            <a:chExt cx="5724577" cy="5444808"/>
          </a:xfrm>
          <a:scene3d>
            <a:camera prst="orthographicFront">
              <a:rot lat="600000" lon="4800000" rev="0"/>
            </a:camera>
            <a:lightRig rig="threePt" dir="t"/>
          </a:scene3d>
        </p:grpSpPr>
        <p:grpSp>
          <p:nvGrpSpPr>
            <p:cNvPr id="1146" name="Group 1145"/>
            <p:cNvGrpSpPr/>
            <p:nvPr/>
          </p:nvGrpSpPr>
          <p:grpSpPr>
            <a:xfrm>
              <a:off x="2601889" y="810260"/>
              <a:ext cx="1693251" cy="3575589"/>
              <a:chOff x="2601889" y="810260"/>
              <a:chExt cx="1693251" cy="3575589"/>
            </a:xfrm>
          </p:grpSpPr>
          <p:sp>
            <p:nvSpPr>
              <p:cNvPr id="1197" name="Rectangle 1196"/>
              <p:cNvSpPr/>
              <p:nvPr/>
            </p:nvSpPr>
            <p:spPr>
              <a:xfrm>
                <a:off x="2601889" y="2586539"/>
                <a:ext cx="1689126" cy="1799310"/>
              </a:xfrm>
              <a:prstGeom prst="rect">
                <a:avLst/>
              </a:pr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8" name="Freeform: Shape 1197" hidden="1"/>
              <p:cNvSpPr/>
              <p:nvPr/>
            </p:nvSpPr>
            <p:spPr>
              <a:xfrm>
                <a:off x="2603500" y="810260"/>
                <a:ext cx="1691640" cy="1813560"/>
              </a:xfrm>
              <a:custGeom>
                <a:avLst/>
                <a:gdLst>
                  <a:gd name="connsiteX0" fmla="*/ 1689100 w 1691640"/>
                  <a:gd name="connsiteY0" fmla="*/ 0 h 1813560"/>
                  <a:gd name="connsiteX1" fmla="*/ 1691640 w 1691640"/>
                  <a:gd name="connsiteY1" fmla="*/ 1813560 h 1813560"/>
                  <a:gd name="connsiteX2" fmla="*/ 0 w 1691640"/>
                  <a:gd name="connsiteY2" fmla="*/ 1813560 h 1813560"/>
                  <a:gd name="connsiteX3" fmla="*/ 0 w 1691640"/>
                  <a:gd name="connsiteY3" fmla="*/ 840740 h 1813560"/>
                  <a:gd name="connsiteX4" fmla="*/ 1689100 w 1691640"/>
                  <a:gd name="connsiteY4" fmla="*/ 0 h 181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40" h="1813560">
                    <a:moveTo>
                      <a:pt x="1689100" y="0"/>
                    </a:moveTo>
                    <a:cubicBezTo>
                      <a:pt x="1689947" y="604520"/>
                      <a:pt x="1690793" y="1209040"/>
                      <a:pt x="1691640" y="1813560"/>
                    </a:cubicBezTo>
                    <a:lnTo>
                      <a:pt x="0" y="1813560"/>
                    </a:lnTo>
                    <a:lnTo>
                      <a:pt x="0" y="840740"/>
                    </a:lnTo>
                    <a:lnTo>
                      <a:pt x="1689100" y="0"/>
                    </a:lnTo>
                    <a:close/>
                  </a:path>
                </a:pathLst>
              </a:custGeom>
              <a:solidFill>
                <a:srgbClr val="363234"/>
              </a:solidFill>
              <a:ln>
                <a:noFill/>
              </a:ln>
              <a:sp3d extrusionH="76200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47" name="Group 1146"/>
            <p:cNvGrpSpPr/>
            <p:nvPr/>
          </p:nvGrpSpPr>
          <p:grpSpPr>
            <a:xfrm>
              <a:off x="-265230" y="562989"/>
              <a:ext cx="5724577" cy="5444808"/>
              <a:chOff x="1534019" y="670242"/>
              <a:chExt cx="5724577" cy="5444808"/>
            </a:xfrm>
          </p:grpSpPr>
          <p:grpSp>
            <p:nvGrpSpPr>
              <p:cNvPr id="1148" name="Group 1147"/>
              <p:cNvGrpSpPr/>
              <p:nvPr/>
            </p:nvGrpSpPr>
            <p:grpSpPr>
              <a:xfrm>
                <a:off x="1534019" y="670242"/>
                <a:ext cx="4561981" cy="5444808"/>
                <a:chOff x="1534019" y="670242"/>
                <a:chExt cx="4561981" cy="5444808"/>
              </a:xfrm>
            </p:grpSpPr>
            <p:grpSp>
              <p:nvGrpSpPr>
                <p:cNvPr id="1172" name="Group 1171"/>
                <p:cNvGrpSpPr>
                  <a:grpSpLocks noChangeAspect="1"/>
                </p:cNvGrpSpPr>
                <p:nvPr/>
              </p:nvGrpSpPr>
              <p:grpSpPr bwMode="auto">
                <a:xfrm>
                  <a:off x="3105150" y="742950"/>
                  <a:ext cx="2990850" cy="5372100"/>
                  <a:chOff x="1956" y="468"/>
                  <a:chExt cx="1884" cy="3384"/>
                </a:xfrm>
              </p:grpSpPr>
              <p:sp>
                <p:nvSpPr>
                  <p:cNvPr id="1174" name="AutoShape 3" hidden="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956" y="468"/>
                    <a:ext cx="1884" cy="3384"/>
                  </a:xfrm>
                  <a:prstGeom prst="rect">
                    <a:avLst/>
                  </a:prstGeom>
                  <a:noFill/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75" name="Freeform 5"/>
                  <p:cNvSpPr>
                    <a:spLocks/>
                  </p:cNvSpPr>
                  <p:nvPr/>
                </p:nvSpPr>
                <p:spPr bwMode="auto">
                  <a:xfrm>
                    <a:off x="2769" y="563"/>
                    <a:ext cx="1071" cy="2232"/>
                  </a:xfrm>
                  <a:custGeom>
                    <a:avLst/>
                    <a:gdLst>
                      <a:gd name="T0" fmla="*/ 1071 w 1071"/>
                      <a:gd name="T1" fmla="*/ 801 h 2232"/>
                      <a:gd name="T2" fmla="*/ 395 w 1071"/>
                      <a:gd name="T3" fmla="*/ 801 h 2232"/>
                      <a:gd name="T4" fmla="*/ 395 w 1071"/>
                      <a:gd name="T5" fmla="*/ 426 h 2232"/>
                      <a:gd name="T6" fmla="*/ 1071 w 1071"/>
                      <a:gd name="T7" fmla="*/ 426 h 2232"/>
                      <a:gd name="T8" fmla="*/ 1071 w 1071"/>
                      <a:gd name="T9" fmla="*/ 0 h 2232"/>
                      <a:gd name="T10" fmla="*/ 1066 w 1071"/>
                      <a:gd name="T11" fmla="*/ 0 h 2232"/>
                      <a:gd name="T12" fmla="*/ 0 w 1071"/>
                      <a:gd name="T13" fmla="*/ 502 h 2232"/>
                      <a:gd name="T14" fmla="*/ 0 w 1071"/>
                      <a:gd name="T15" fmla="*/ 2232 h 2232"/>
                      <a:gd name="T16" fmla="*/ 1071 w 1071"/>
                      <a:gd name="T17" fmla="*/ 2232 h 2232"/>
                      <a:gd name="T18" fmla="*/ 1071 w 1071"/>
                      <a:gd name="T19" fmla="*/ 801 h 2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71" h="2232">
                        <a:moveTo>
                          <a:pt x="1071" y="801"/>
                        </a:moveTo>
                        <a:lnTo>
                          <a:pt x="395" y="801"/>
                        </a:lnTo>
                        <a:lnTo>
                          <a:pt x="395" y="426"/>
                        </a:lnTo>
                        <a:lnTo>
                          <a:pt x="1071" y="426"/>
                        </a:lnTo>
                        <a:lnTo>
                          <a:pt x="1071" y="0"/>
                        </a:lnTo>
                        <a:lnTo>
                          <a:pt x="1066" y="0"/>
                        </a:lnTo>
                        <a:lnTo>
                          <a:pt x="0" y="502"/>
                        </a:lnTo>
                        <a:lnTo>
                          <a:pt x="0" y="2232"/>
                        </a:lnTo>
                        <a:lnTo>
                          <a:pt x="1071" y="2232"/>
                        </a:lnTo>
                        <a:lnTo>
                          <a:pt x="1071" y="801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76" name="Freeform 6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1104" cy="1034"/>
                  </a:xfrm>
                  <a:custGeom>
                    <a:avLst/>
                    <a:gdLst>
                      <a:gd name="T0" fmla="*/ 1104 w 1104"/>
                      <a:gd name="T1" fmla="*/ 0 h 1034"/>
                      <a:gd name="T2" fmla="*/ 0 w 1104"/>
                      <a:gd name="T3" fmla="*/ 0 h 1034"/>
                      <a:gd name="T4" fmla="*/ 124 w 1104"/>
                      <a:gd name="T5" fmla="*/ 252 h 1034"/>
                      <a:gd name="T6" fmla="*/ 386 w 1104"/>
                      <a:gd name="T7" fmla="*/ 389 h 1034"/>
                      <a:gd name="T8" fmla="*/ 428 w 1104"/>
                      <a:gd name="T9" fmla="*/ 674 h 1034"/>
                      <a:gd name="T10" fmla="*/ 785 w 1104"/>
                      <a:gd name="T11" fmla="*/ 896 h 1034"/>
                      <a:gd name="T12" fmla="*/ 947 w 1104"/>
                      <a:gd name="T13" fmla="*/ 944 h 1034"/>
                      <a:gd name="T14" fmla="*/ 1104 w 1104"/>
                      <a:gd name="T15" fmla="*/ 1034 h 1034"/>
                      <a:gd name="T16" fmla="*/ 1104 w 1104"/>
                      <a:gd name="T17" fmla="*/ 0 h 10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04" h="1034">
                        <a:moveTo>
                          <a:pt x="1104" y="0"/>
                        </a:moveTo>
                        <a:lnTo>
                          <a:pt x="0" y="0"/>
                        </a:lnTo>
                        <a:lnTo>
                          <a:pt x="124" y="252"/>
                        </a:lnTo>
                        <a:lnTo>
                          <a:pt x="386" y="389"/>
                        </a:lnTo>
                        <a:lnTo>
                          <a:pt x="428" y="674"/>
                        </a:lnTo>
                        <a:lnTo>
                          <a:pt x="785" y="896"/>
                        </a:lnTo>
                        <a:lnTo>
                          <a:pt x="947" y="944"/>
                        </a:lnTo>
                        <a:lnTo>
                          <a:pt x="1104" y="1034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77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2736" y="852"/>
                    <a:ext cx="1104" cy="749"/>
                  </a:xfrm>
                  <a:custGeom>
                    <a:avLst/>
                    <a:gdLst>
                      <a:gd name="T0" fmla="*/ 1104 w 1104"/>
                      <a:gd name="T1" fmla="*/ 0 h 749"/>
                      <a:gd name="T2" fmla="*/ 485 w 1104"/>
                      <a:gd name="T3" fmla="*/ 0 h 749"/>
                      <a:gd name="T4" fmla="*/ 305 w 1104"/>
                      <a:gd name="T5" fmla="*/ 85 h 749"/>
                      <a:gd name="T6" fmla="*/ 305 w 1104"/>
                      <a:gd name="T7" fmla="*/ 692 h 749"/>
                      <a:gd name="T8" fmla="*/ 0 w 1104"/>
                      <a:gd name="T9" fmla="*/ 692 h 749"/>
                      <a:gd name="T10" fmla="*/ 0 w 1104"/>
                      <a:gd name="T11" fmla="*/ 749 h 749"/>
                      <a:gd name="T12" fmla="*/ 1104 w 1104"/>
                      <a:gd name="T13" fmla="*/ 749 h 749"/>
                      <a:gd name="T14" fmla="*/ 1104 w 1104"/>
                      <a:gd name="T15" fmla="*/ 0 h 749"/>
                      <a:gd name="T16" fmla="*/ 552 w 1104"/>
                      <a:gd name="T17" fmla="*/ 512 h 749"/>
                      <a:gd name="T18" fmla="*/ 428 w 1104"/>
                      <a:gd name="T19" fmla="*/ 512 h 749"/>
                      <a:gd name="T20" fmla="*/ 428 w 1104"/>
                      <a:gd name="T21" fmla="*/ 336 h 749"/>
                      <a:gd name="T22" fmla="*/ 552 w 1104"/>
                      <a:gd name="T23" fmla="*/ 336 h 749"/>
                      <a:gd name="T24" fmla="*/ 552 w 1104"/>
                      <a:gd name="T25" fmla="*/ 512 h 749"/>
                      <a:gd name="T26" fmla="*/ 552 w 1104"/>
                      <a:gd name="T27" fmla="*/ 313 h 749"/>
                      <a:gd name="T28" fmla="*/ 428 w 1104"/>
                      <a:gd name="T29" fmla="*/ 313 h 749"/>
                      <a:gd name="T30" fmla="*/ 428 w 1104"/>
                      <a:gd name="T31" fmla="*/ 137 h 749"/>
                      <a:gd name="T32" fmla="*/ 552 w 1104"/>
                      <a:gd name="T33" fmla="*/ 137 h 749"/>
                      <a:gd name="T34" fmla="*/ 552 w 1104"/>
                      <a:gd name="T35" fmla="*/ 313 h 749"/>
                      <a:gd name="T36" fmla="*/ 700 w 1104"/>
                      <a:gd name="T37" fmla="*/ 512 h 749"/>
                      <a:gd name="T38" fmla="*/ 576 w 1104"/>
                      <a:gd name="T39" fmla="*/ 512 h 749"/>
                      <a:gd name="T40" fmla="*/ 576 w 1104"/>
                      <a:gd name="T41" fmla="*/ 336 h 749"/>
                      <a:gd name="T42" fmla="*/ 700 w 1104"/>
                      <a:gd name="T43" fmla="*/ 336 h 749"/>
                      <a:gd name="T44" fmla="*/ 700 w 1104"/>
                      <a:gd name="T45" fmla="*/ 512 h 749"/>
                      <a:gd name="T46" fmla="*/ 700 w 1104"/>
                      <a:gd name="T47" fmla="*/ 313 h 749"/>
                      <a:gd name="T48" fmla="*/ 576 w 1104"/>
                      <a:gd name="T49" fmla="*/ 313 h 749"/>
                      <a:gd name="T50" fmla="*/ 576 w 1104"/>
                      <a:gd name="T51" fmla="*/ 137 h 749"/>
                      <a:gd name="T52" fmla="*/ 700 w 1104"/>
                      <a:gd name="T53" fmla="*/ 137 h 749"/>
                      <a:gd name="T54" fmla="*/ 700 w 1104"/>
                      <a:gd name="T55" fmla="*/ 313 h 749"/>
                      <a:gd name="T56" fmla="*/ 909 w 1104"/>
                      <a:gd name="T57" fmla="*/ 502 h 749"/>
                      <a:gd name="T58" fmla="*/ 909 w 1104"/>
                      <a:gd name="T59" fmla="*/ 512 h 749"/>
                      <a:gd name="T60" fmla="*/ 780 w 1104"/>
                      <a:gd name="T61" fmla="*/ 512 h 749"/>
                      <a:gd name="T62" fmla="*/ 780 w 1104"/>
                      <a:gd name="T63" fmla="*/ 336 h 749"/>
                      <a:gd name="T64" fmla="*/ 909 w 1104"/>
                      <a:gd name="T65" fmla="*/ 336 h 749"/>
                      <a:gd name="T66" fmla="*/ 909 w 1104"/>
                      <a:gd name="T67" fmla="*/ 502 h 749"/>
                      <a:gd name="T68" fmla="*/ 909 w 1104"/>
                      <a:gd name="T69" fmla="*/ 308 h 749"/>
                      <a:gd name="T70" fmla="*/ 780 w 1104"/>
                      <a:gd name="T71" fmla="*/ 308 h 749"/>
                      <a:gd name="T72" fmla="*/ 780 w 1104"/>
                      <a:gd name="T73" fmla="*/ 137 h 749"/>
                      <a:gd name="T74" fmla="*/ 909 w 1104"/>
                      <a:gd name="T75" fmla="*/ 137 h 749"/>
                      <a:gd name="T76" fmla="*/ 909 w 1104"/>
                      <a:gd name="T77" fmla="*/ 308 h 749"/>
                      <a:gd name="T78" fmla="*/ 1056 w 1104"/>
                      <a:gd name="T79" fmla="*/ 512 h 749"/>
                      <a:gd name="T80" fmla="*/ 933 w 1104"/>
                      <a:gd name="T81" fmla="*/ 512 h 749"/>
                      <a:gd name="T82" fmla="*/ 933 w 1104"/>
                      <a:gd name="T83" fmla="*/ 502 h 749"/>
                      <a:gd name="T84" fmla="*/ 933 w 1104"/>
                      <a:gd name="T85" fmla="*/ 336 h 749"/>
                      <a:gd name="T86" fmla="*/ 1056 w 1104"/>
                      <a:gd name="T87" fmla="*/ 336 h 749"/>
                      <a:gd name="T88" fmla="*/ 1056 w 1104"/>
                      <a:gd name="T89" fmla="*/ 512 h 749"/>
                      <a:gd name="T90" fmla="*/ 933 w 1104"/>
                      <a:gd name="T91" fmla="*/ 308 h 749"/>
                      <a:gd name="T92" fmla="*/ 933 w 1104"/>
                      <a:gd name="T93" fmla="*/ 137 h 749"/>
                      <a:gd name="T94" fmla="*/ 1056 w 1104"/>
                      <a:gd name="T95" fmla="*/ 137 h 749"/>
                      <a:gd name="T96" fmla="*/ 1056 w 1104"/>
                      <a:gd name="T97" fmla="*/ 308 h 749"/>
                      <a:gd name="T98" fmla="*/ 933 w 1104"/>
                      <a:gd name="T99" fmla="*/ 308 h 7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04" h="749">
                        <a:moveTo>
                          <a:pt x="1104" y="0"/>
                        </a:moveTo>
                        <a:lnTo>
                          <a:pt x="485" y="0"/>
                        </a:lnTo>
                        <a:lnTo>
                          <a:pt x="305" y="85"/>
                        </a:lnTo>
                        <a:lnTo>
                          <a:pt x="305" y="692"/>
                        </a:lnTo>
                        <a:lnTo>
                          <a:pt x="0" y="692"/>
                        </a:lnTo>
                        <a:lnTo>
                          <a:pt x="0" y="749"/>
                        </a:lnTo>
                        <a:lnTo>
                          <a:pt x="1104" y="749"/>
                        </a:lnTo>
                        <a:lnTo>
                          <a:pt x="1104" y="0"/>
                        </a:lnTo>
                        <a:close/>
                        <a:moveTo>
                          <a:pt x="552" y="512"/>
                        </a:moveTo>
                        <a:lnTo>
                          <a:pt x="428" y="512"/>
                        </a:lnTo>
                        <a:lnTo>
                          <a:pt x="428" y="336"/>
                        </a:lnTo>
                        <a:lnTo>
                          <a:pt x="552" y="336"/>
                        </a:lnTo>
                        <a:lnTo>
                          <a:pt x="552" y="512"/>
                        </a:lnTo>
                        <a:close/>
                        <a:moveTo>
                          <a:pt x="552" y="313"/>
                        </a:moveTo>
                        <a:lnTo>
                          <a:pt x="428" y="313"/>
                        </a:lnTo>
                        <a:lnTo>
                          <a:pt x="428" y="137"/>
                        </a:lnTo>
                        <a:lnTo>
                          <a:pt x="552" y="137"/>
                        </a:lnTo>
                        <a:lnTo>
                          <a:pt x="552" y="313"/>
                        </a:lnTo>
                        <a:close/>
                        <a:moveTo>
                          <a:pt x="700" y="512"/>
                        </a:moveTo>
                        <a:lnTo>
                          <a:pt x="576" y="512"/>
                        </a:lnTo>
                        <a:lnTo>
                          <a:pt x="576" y="336"/>
                        </a:lnTo>
                        <a:lnTo>
                          <a:pt x="700" y="336"/>
                        </a:lnTo>
                        <a:lnTo>
                          <a:pt x="700" y="512"/>
                        </a:lnTo>
                        <a:close/>
                        <a:moveTo>
                          <a:pt x="700" y="313"/>
                        </a:moveTo>
                        <a:lnTo>
                          <a:pt x="576" y="313"/>
                        </a:lnTo>
                        <a:lnTo>
                          <a:pt x="576" y="137"/>
                        </a:lnTo>
                        <a:lnTo>
                          <a:pt x="700" y="137"/>
                        </a:lnTo>
                        <a:lnTo>
                          <a:pt x="700" y="313"/>
                        </a:lnTo>
                        <a:close/>
                        <a:moveTo>
                          <a:pt x="909" y="502"/>
                        </a:moveTo>
                        <a:lnTo>
                          <a:pt x="909" y="512"/>
                        </a:lnTo>
                        <a:lnTo>
                          <a:pt x="780" y="512"/>
                        </a:lnTo>
                        <a:lnTo>
                          <a:pt x="780" y="336"/>
                        </a:lnTo>
                        <a:lnTo>
                          <a:pt x="909" y="336"/>
                        </a:lnTo>
                        <a:lnTo>
                          <a:pt x="909" y="502"/>
                        </a:lnTo>
                        <a:close/>
                        <a:moveTo>
                          <a:pt x="909" y="308"/>
                        </a:moveTo>
                        <a:lnTo>
                          <a:pt x="780" y="308"/>
                        </a:lnTo>
                        <a:lnTo>
                          <a:pt x="780" y="137"/>
                        </a:lnTo>
                        <a:lnTo>
                          <a:pt x="909" y="137"/>
                        </a:lnTo>
                        <a:lnTo>
                          <a:pt x="909" y="308"/>
                        </a:lnTo>
                        <a:close/>
                        <a:moveTo>
                          <a:pt x="1056" y="512"/>
                        </a:moveTo>
                        <a:lnTo>
                          <a:pt x="933" y="512"/>
                        </a:lnTo>
                        <a:lnTo>
                          <a:pt x="933" y="502"/>
                        </a:lnTo>
                        <a:lnTo>
                          <a:pt x="933" y="336"/>
                        </a:lnTo>
                        <a:lnTo>
                          <a:pt x="1056" y="336"/>
                        </a:lnTo>
                        <a:lnTo>
                          <a:pt x="1056" y="512"/>
                        </a:lnTo>
                        <a:close/>
                        <a:moveTo>
                          <a:pt x="933" y="308"/>
                        </a:moveTo>
                        <a:lnTo>
                          <a:pt x="933" y="137"/>
                        </a:lnTo>
                        <a:lnTo>
                          <a:pt x="1056" y="137"/>
                        </a:lnTo>
                        <a:lnTo>
                          <a:pt x="1056" y="308"/>
                        </a:lnTo>
                        <a:lnTo>
                          <a:pt x="933" y="308"/>
                        </a:lnTo>
                        <a:close/>
                      </a:path>
                    </a:pathLst>
                  </a:custGeom>
                  <a:solidFill>
                    <a:srgbClr val="15687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78" name="Freeform 8"/>
                  <p:cNvSpPr>
                    <a:spLocks/>
                  </p:cNvSpPr>
                  <p:nvPr/>
                </p:nvSpPr>
                <p:spPr bwMode="auto">
                  <a:xfrm>
                    <a:off x="2736" y="2823"/>
                    <a:ext cx="386" cy="389"/>
                  </a:xfrm>
                  <a:custGeom>
                    <a:avLst/>
                    <a:gdLst>
                      <a:gd name="T0" fmla="*/ 0 w 386"/>
                      <a:gd name="T1" fmla="*/ 0 h 389"/>
                      <a:gd name="T2" fmla="*/ 386 w 386"/>
                      <a:gd name="T3" fmla="*/ 389 h 389"/>
                      <a:gd name="T4" fmla="*/ 257 w 386"/>
                      <a:gd name="T5" fmla="*/ 147 h 389"/>
                      <a:gd name="T6" fmla="*/ 0 w 386"/>
                      <a:gd name="T7" fmla="*/ 0 h 389"/>
                      <a:gd name="T8" fmla="*/ 0 w 386"/>
                      <a:gd name="T9" fmla="*/ 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6" h="389">
                        <a:moveTo>
                          <a:pt x="0" y="0"/>
                        </a:moveTo>
                        <a:lnTo>
                          <a:pt x="386" y="389"/>
                        </a:lnTo>
                        <a:lnTo>
                          <a:pt x="257" y="14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79" name="Freeform 9"/>
                  <p:cNvSpPr>
                    <a:spLocks/>
                  </p:cNvSpPr>
                  <p:nvPr/>
                </p:nvSpPr>
                <p:spPr bwMode="auto">
                  <a:xfrm>
                    <a:off x="3516" y="3696"/>
                    <a:ext cx="314" cy="161"/>
                  </a:xfrm>
                  <a:custGeom>
                    <a:avLst/>
                    <a:gdLst>
                      <a:gd name="T0" fmla="*/ 0 w 314"/>
                      <a:gd name="T1" fmla="*/ 23 h 161"/>
                      <a:gd name="T2" fmla="*/ 162 w 314"/>
                      <a:gd name="T3" fmla="*/ 71 h 161"/>
                      <a:gd name="T4" fmla="*/ 314 w 314"/>
                      <a:gd name="T5" fmla="*/ 161 h 161"/>
                      <a:gd name="T6" fmla="*/ 210 w 314"/>
                      <a:gd name="T7" fmla="*/ 0 h 161"/>
                      <a:gd name="T8" fmla="*/ 0 w 314"/>
                      <a:gd name="T9" fmla="*/ 23 h 161"/>
                      <a:gd name="T10" fmla="*/ 0 w 314"/>
                      <a:gd name="T11" fmla="*/ 23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14" h="161">
                        <a:moveTo>
                          <a:pt x="0" y="23"/>
                        </a:moveTo>
                        <a:lnTo>
                          <a:pt x="162" y="71"/>
                        </a:lnTo>
                        <a:lnTo>
                          <a:pt x="314" y="161"/>
                        </a:lnTo>
                        <a:lnTo>
                          <a:pt x="210" y="0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80" name="Freeform 10"/>
                  <p:cNvSpPr>
                    <a:spLocks/>
                  </p:cNvSpPr>
                  <p:nvPr/>
                </p:nvSpPr>
                <p:spPr bwMode="auto">
                  <a:xfrm>
                    <a:off x="3122" y="3212"/>
                    <a:ext cx="394" cy="507"/>
                  </a:xfrm>
                  <a:custGeom>
                    <a:avLst/>
                    <a:gdLst>
                      <a:gd name="T0" fmla="*/ 0 w 394"/>
                      <a:gd name="T1" fmla="*/ 0 h 507"/>
                      <a:gd name="T2" fmla="*/ 394 w 394"/>
                      <a:gd name="T3" fmla="*/ 507 h 507"/>
                      <a:gd name="T4" fmla="*/ 290 w 394"/>
                      <a:gd name="T5" fmla="*/ 128 h 507"/>
                      <a:gd name="T6" fmla="*/ 0 w 394"/>
                      <a:gd name="T7" fmla="*/ 0 h 507"/>
                      <a:gd name="T8" fmla="*/ 0 w 394"/>
                      <a:gd name="T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4" h="507">
                        <a:moveTo>
                          <a:pt x="0" y="0"/>
                        </a:moveTo>
                        <a:lnTo>
                          <a:pt x="394" y="507"/>
                        </a:lnTo>
                        <a:lnTo>
                          <a:pt x="290" y="128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4DAD6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81" name="Freeform 11"/>
                  <p:cNvSpPr>
                    <a:spLocks/>
                  </p:cNvSpPr>
                  <p:nvPr/>
                </p:nvSpPr>
                <p:spPr bwMode="auto">
                  <a:xfrm>
                    <a:off x="2993" y="2823"/>
                    <a:ext cx="409" cy="389"/>
                  </a:xfrm>
                  <a:custGeom>
                    <a:avLst/>
                    <a:gdLst>
                      <a:gd name="T0" fmla="*/ 0 w 409"/>
                      <a:gd name="T1" fmla="*/ 147 h 389"/>
                      <a:gd name="T2" fmla="*/ 409 w 409"/>
                      <a:gd name="T3" fmla="*/ 0 h 389"/>
                      <a:gd name="T4" fmla="*/ 129 w 409"/>
                      <a:gd name="T5" fmla="*/ 389 h 389"/>
                      <a:gd name="T6" fmla="*/ 0 w 409"/>
                      <a:gd name="T7" fmla="*/ 147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9" h="389">
                        <a:moveTo>
                          <a:pt x="0" y="147"/>
                        </a:moveTo>
                        <a:lnTo>
                          <a:pt x="409" y="0"/>
                        </a:lnTo>
                        <a:lnTo>
                          <a:pt x="129" y="389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82" name="Freeform 12"/>
                  <p:cNvSpPr>
                    <a:spLocks/>
                  </p:cNvSpPr>
                  <p:nvPr/>
                </p:nvSpPr>
                <p:spPr bwMode="auto">
                  <a:xfrm>
                    <a:off x="3402" y="2823"/>
                    <a:ext cx="428" cy="517"/>
                  </a:xfrm>
                  <a:custGeom>
                    <a:avLst/>
                    <a:gdLst>
                      <a:gd name="T0" fmla="*/ 10 w 428"/>
                      <a:gd name="T1" fmla="*/ 517 h 517"/>
                      <a:gd name="T2" fmla="*/ 0 w 428"/>
                      <a:gd name="T3" fmla="*/ 0 h 517"/>
                      <a:gd name="T4" fmla="*/ 428 w 428"/>
                      <a:gd name="T5" fmla="*/ 304 h 517"/>
                      <a:gd name="T6" fmla="*/ 10 w 428"/>
                      <a:gd name="T7" fmla="*/ 517 h 5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8" h="517">
                        <a:moveTo>
                          <a:pt x="10" y="517"/>
                        </a:moveTo>
                        <a:lnTo>
                          <a:pt x="0" y="0"/>
                        </a:lnTo>
                        <a:lnTo>
                          <a:pt x="428" y="304"/>
                        </a:lnTo>
                        <a:lnTo>
                          <a:pt x="10" y="517"/>
                        </a:lnTo>
                        <a:close/>
                      </a:path>
                    </a:pathLst>
                  </a:custGeom>
                  <a:solidFill>
                    <a:srgbClr val="EF6D5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83" name="Freeform 13"/>
                  <p:cNvSpPr>
                    <a:spLocks/>
                  </p:cNvSpPr>
                  <p:nvPr/>
                </p:nvSpPr>
                <p:spPr bwMode="auto">
                  <a:xfrm>
                    <a:off x="3412" y="3340"/>
                    <a:ext cx="418" cy="356"/>
                  </a:xfrm>
                  <a:custGeom>
                    <a:avLst/>
                    <a:gdLst>
                      <a:gd name="T0" fmla="*/ 314 w 418"/>
                      <a:gd name="T1" fmla="*/ 356 h 356"/>
                      <a:gd name="T2" fmla="*/ 0 w 418"/>
                      <a:gd name="T3" fmla="*/ 0 h 356"/>
                      <a:gd name="T4" fmla="*/ 418 w 418"/>
                      <a:gd name="T5" fmla="*/ 194 h 356"/>
                      <a:gd name="T6" fmla="*/ 314 w 418"/>
                      <a:gd name="T7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8" h="356">
                        <a:moveTo>
                          <a:pt x="314" y="356"/>
                        </a:moveTo>
                        <a:lnTo>
                          <a:pt x="0" y="0"/>
                        </a:lnTo>
                        <a:lnTo>
                          <a:pt x="418" y="194"/>
                        </a:lnTo>
                        <a:lnTo>
                          <a:pt x="314" y="3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8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316"/>
                    <a:ext cx="1104" cy="507"/>
                  </a:xfrm>
                  <a:prstGeom prst="rect">
                    <a:avLst/>
                  </a:prstGeom>
                  <a:solidFill>
                    <a:srgbClr val="E3E8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85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240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8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165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8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84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88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008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8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93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9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852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91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95"/>
                    <a:ext cx="1104" cy="62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92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620"/>
                    <a:ext cx="1104" cy="56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93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1776"/>
                    <a:ext cx="1104" cy="57"/>
                  </a:xfrm>
                  <a:prstGeom prst="rect">
                    <a:avLst/>
                  </a:prstGeom>
                  <a:solidFill>
                    <a:srgbClr val="F4CBCD"/>
                  </a:solidFill>
                  <a:ln w="14288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sp3d extrusionH="76200" prstMaterial="matte">
                    <a:extrusionClr>
                      <a:schemeClr val="bg1"/>
                    </a:extrusionClr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94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03" y="1250"/>
                    <a:ext cx="937" cy="294"/>
                  </a:xfrm>
                  <a:custGeom>
                    <a:avLst/>
                    <a:gdLst>
                      <a:gd name="T0" fmla="*/ 908 w 937"/>
                      <a:gd name="T1" fmla="*/ 104 h 294"/>
                      <a:gd name="T2" fmla="*/ 908 w 937"/>
                      <a:gd name="T3" fmla="*/ 24 h 294"/>
                      <a:gd name="T4" fmla="*/ 0 w 937"/>
                      <a:gd name="T5" fmla="*/ 0 h 294"/>
                      <a:gd name="T6" fmla="*/ 937 w 937"/>
                      <a:gd name="T7" fmla="*/ 265 h 294"/>
                      <a:gd name="T8" fmla="*/ 90 w 937"/>
                      <a:gd name="T9" fmla="*/ 104 h 294"/>
                      <a:gd name="T10" fmla="*/ 38 w 937"/>
                      <a:gd name="T11" fmla="*/ 104 h 294"/>
                      <a:gd name="T12" fmla="*/ 38 w 937"/>
                      <a:gd name="T13" fmla="*/ 24 h 294"/>
                      <a:gd name="T14" fmla="*/ 171 w 937"/>
                      <a:gd name="T15" fmla="*/ 47 h 294"/>
                      <a:gd name="T16" fmla="*/ 171 w 937"/>
                      <a:gd name="T17" fmla="*/ 265 h 294"/>
                      <a:gd name="T18" fmla="*/ 128 w 937"/>
                      <a:gd name="T19" fmla="*/ 76 h 294"/>
                      <a:gd name="T20" fmla="*/ 171 w 937"/>
                      <a:gd name="T21" fmla="*/ 24 h 294"/>
                      <a:gd name="T22" fmla="*/ 238 w 937"/>
                      <a:gd name="T23" fmla="*/ 76 h 294"/>
                      <a:gd name="T24" fmla="*/ 195 w 937"/>
                      <a:gd name="T25" fmla="*/ 265 h 294"/>
                      <a:gd name="T26" fmla="*/ 195 w 937"/>
                      <a:gd name="T27" fmla="*/ 47 h 294"/>
                      <a:gd name="T28" fmla="*/ 252 w 937"/>
                      <a:gd name="T29" fmla="*/ 47 h 294"/>
                      <a:gd name="T30" fmla="*/ 333 w 937"/>
                      <a:gd name="T31" fmla="*/ 104 h 294"/>
                      <a:gd name="T32" fmla="*/ 276 w 937"/>
                      <a:gd name="T33" fmla="*/ 104 h 294"/>
                      <a:gd name="T34" fmla="*/ 276 w 937"/>
                      <a:gd name="T35" fmla="*/ 24 h 294"/>
                      <a:gd name="T36" fmla="*/ 409 w 937"/>
                      <a:gd name="T37" fmla="*/ 47 h 294"/>
                      <a:gd name="T38" fmla="*/ 409 w 937"/>
                      <a:gd name="T39" fmla="*/ 265 h 294"/>
                      <a:gd name="T40" fmla="*/ 371 w 937"/>
                      <a:gd name="T41" fmla="*/ 76 h 294"/>
                      <a:gd name="T42" fmla="*/ 409 w 937"/>
                      <a:gd name="T43" fmla="*/ 24 h 294"/>
                      <a:gd name="T44" fmla="*/ 475 w 937"/>
                      <a:gd name="T45" fmla="*/ 76 h 294"/>
                      <a:gd name="T46" fmla="*/ 433 w 937"/>
                      <a:gd name="T47" fmla="*/ 265 h 294"/>
                      <a:gd name="T48" fmla="*/ 433 w 937"/>
                      <a:gd name="T49" fmla="*/ 47 h 294"/>
                      <a:gd name="T50" fmla="*/ 490 w 937"/>
                      <a:gd name="T51" fmla="*/ 47 h 294"/>
                      <a:gd name="T52" fmla="*/ 571 w 937"/>
                      <a:gd name="T53" fmla="*/ 104 h 294"/>
                      <a:gd name="T54" fmla="*/ 513 w 937"/>
                      <a:gd name="T55" fmla="*/ 104 h 294"/>
                      <a:gd name="T56" fmla="*/ 513 w 937"/>
                      <a:gd name="T57" fmla="*/ 24 h 294"/>
                      <a:gd name="T58" fmla="*/ 647 w 937"/>
                      <a:gd name="T59" fmla="*/ 47 h 294"/>
                      <a:gd name="T60" fmla="*/ 647 w 937"/>
                      <a:gd name="T61" fmla="*/ 265 h 294"/>
                      <a:gd name="T62" fmla="*/ 609 w 937"/>
                      <a:gd name="T63" fmla="*/ 76 h 294"/>
                      <a:gd name="T64" fmla="*/ 647 w 937"/>
                      <a:gd name="T65" fmla="*/ 24 h 294"/>
                      <a:gd name="T66" fmla="*/ 713 w 937"/>
                      <a:gd name="T67" fmla="*/ 76 h 294"/>
                      <a:gd name="T68" fmla="*/ 670 w 937"/>
                      <a:gd name="T69" fmla="*/ 265 h 294"/>
                      <a:gd name="T70" fmla="*/ 670 w 937"/>
                      <a:gd name="T71" fmla="*/ 47 h 294"/>
                      <a:gd name="T72" fmla="*/ 728 w 937"/>
                      <a:gd name="T73" fmla="*/ 47 h 294"/>
                      <a:gd name="T74" fmla="*/ 808 w 937"/>
                      <a:gd name="T75" fmla="*/ 104 h 294"/>
                      <a:gd name="T76" fmla="*/ 751 w 937"/>
                      <a:gd name="T77" fmla="*/ 104 h 294"/>
                      <a:gd name="T78" fmla="*/ 751 w 937"/>
                      <a:gd name="T79" fmla="*/ 24 h 294"/>
                      <a:gd name="T80" fmla="*/ 885 w 937"/>
                      <a:gd name="T81" fmla="*/ 47 h 294"/>
                      <a:gd name="T82" fmla="*/ 885 w 937"/>
                      <a:gd name="T83" fmla="*/ 265 h 294"/>
                      <a:gd name="T84" fmla="*/ 847 w 937"/>
                      <a:gd name="T85" fmla="*/ 76 h 294"/>
                      <a:gd name="T86" fmla="*/ 885 w 937"/>
                      <a:gd name="T87" fmla="*/ 24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937" h="294">
                        <a:moveTo>
                          <a:pt x="937" y="265"/>
                        </a:moveTo>
                        <a:lnTo>
                          <a:pt x="908" y="265"/>
                        </a:lnTo>
                        <a:lnTo>
                          <a:pt x="908" y="104"/>
                        </a:lnTo>
                        <a:lnTo>
                          <a:pt x="927" y="76"/>
                        </a:lnTo>
                        <a:lnTo>
                          <a:pt x="908" y="47"/>
                        </a:lnTo>
                        <a:lnTo>
                          <a:pt x="908" y="24"/>
                        </a:lnTo>
                        <a:lnTo>
                          <a:pt x="937" y="24"/>
                        </a:lnTo>
                        <a:lnTo>
                          <a:pt x="937" y="0"/>
                        </a:lnTo>
                        <a:lnTo>
                          <a:pt x="0" y="0"/>
                        </a:lnTo>
                        <a:lnTo>
                          <a:pt x="0" y="294"/>
                        </a:lnTo>
                        <a:lnTo>
                          <a:pt x="937" y="294"/>
                        </a:lnTo>
                        <a:lnTo>
                          <a:pt x="937" y="265"/>
                        </a:lnTo>
                        <a:close/>
                        <a:moveTo>
                          <a:pt x="90" y="47"/>
                        </a:moveTo>
                        <a:lnTo>
                          <a:pt x="76" y="76"/>
                        </a:lnTo>
                        <a:lnTo>
                          <a:pt x="90" y="104"/>
                        </a:lnTo>
                        <a:lnTo>
                          <a:pt x="90" y="265"/>
                        </a:lnTo>
                        <a:lnTo>
                          <a:pt x="38" y="265"/>
                        </a:lnTo>
                        <a:lnTo>
                          <a:pt x="38" y="104"/>
                        </a:lnTo>
                        <a:lnTo>
                          <a:pt x="52" y="76"/>
                        </a:lnTo>
                        <a:lnTo>
                          <a:pt x="38" y="47"/>
                        </a:lnTo>
                        <a:lnTo>
                          <a:pt x="38" y="24"/>
                        </a:lnTo>
                        <a:lnTo>
                          <a:pt x="90" y="24"/>
                        </a:lnTo>
                        <a:lnTo>
                          <a:pt x="90" y="47"/>
                        </a:lnTo>
                        <a:close/>
                        <a:moveTo>
                          <a:pt x="171" y="47"/>
                        </a:moveTo>
                        <a:lnTo>
                          <a:pt x="157" y="76"/>
                        </a:lnTo>
                        <a:lnTo>
                          <a:pt x="171" y="104"/>
                        </a:lnTo>
                        <a:lnTo>
                          <a:pt x="171" y="265"/>
                        </a:lnTo>
                        <a:lnTo>
                          <a:pt x="114" y="265"/>
                        </a:lnTo>
                        <a:lnTo>
                          <a:pt x="114" y="104"/>
                        </a:lnTo>
                        <a:lnTo>
                          <a:pt x="128" y="76"/>
                        </a:lnTo>
                        <a:lnTo>
                          <a:pt x="114" y="47"/>
                        </a:lnTo>
                        <a:lnTo>
                          <a:pt x="114" y="24"/>
                        </a:lnTo>
                        <a:lnTo>
                          <a:pt x="171" y="24"/>
                        </a:lnTo>
                        <a:lnTo>
                          <a:pt x="171" y="47"/>
                        </a:lnTo>
                        <a:close/>
                        <a:moveTo>
                          <a:pt x="252" y="47"/>
                        </a:moveTo>
                        <a:lnTo>
                          <a:pt x="238" y="76"/>
                        </a:lnTo>
                        <a:lnTo>
                          <a:pt x="252" y="104"/>
                        </a:lnTo>
                        <a:lnTo>
                          <a:pt x="252" y="265"/>
                        </a:lnTo>
                        <a:lnTo>
                          <a:pt x="195" y="265"/>
                        </a:lnTo>
                        <a:lnTo>
                          <a:pt x="195" y="104"/>
                        </a:lnTo>
                        <a:lnTo>
                          <a:pt x="209" y="76"/>
                        </a:lnTo>
                        <a:lnTo>
                          <a:pt x="195" y="47"/>
                        </a:lnTo>
                        <a:lnTo>
                          <a:pt x="195" y="24"/>
                        </a:lnTo>
                        <a:lnTo>
                          <a:pt x="252" y="24"/>
                        </a:lnTo>
                        <a:lnTo>
                          <a:pt x="252" y="47"/>
                        </a:lnTo>
                        <a:close/>
                        <a:moveTo>
                          <a:pt x="333" y="47"/>
                        </a:moveTo>
                        <a:lnTo>
                          <a:pt x="314" y="76"/>
                        </a:lnTo>
                        <a:lnTo>
                          <a:pt x="333" y="104"/>
                        </a:lnTo>
                        <a:lnTo>
                          <a:pt x="333" y="265"/>
                        </a:lnTo>
                        <a:lnTo>
                          <a:pt x="276" y="265"/>
                        </a:lnTo>
                        <a:lnTo>
                          <a:pt x="276" y="104"/>
                        </a:lnTo>
                        <a:lnTo>
                          <a:pt x="290" y="76"/>
                        </a:lnTo>
                        <a:lnTo>
                          <a:pt x="276" y="47"/>
                        </a:lnTo>
                        <a:lnTo>
                          <a:pt x="276" y="24"/>
                        </a:lnTo>
                        <a:lnTo>
                          <a:pt x="333" y="24"/>
                        </a:lnTo>
                        <a:lnTo>
                          <a:pt x="333" y="47"/>
                        </a:lnTo>
                        <a:close/>
                        <a:moveTo>
                          <a:pt x="409" y="47"/>
                        </a:moveTo>
                        <a:lnTo>
                          <a:pt x="395" y="76"/>
                        </a:lnTo>
                        <a:lnTo>
                          <a:pt x="409" y="104"/>
                        </a:lnTo>
                        <a:lnTo>
                          <a:pt x="409" y="265"/>
                        </a:lnTo>
                        <a:lnTo>
                          <a:pt x="352" y="265"/>
                        </a:lnTo>
                        <a:lnTo>
                          <a:pt x="352" y="104"/>
                        </a:lnTo>
                        <a:lnTo>
                          <a:pt x="371" y="76"/>
                        </a:lnTo>
                        <a:lnTo>
                          <a:pt x="352" y="47"/>
                        </a:lnTo>
                        <a:lnTo>
                          <a:pt x="352" y="24"/>
                        </a:lnTo>
                        <a:lnTo>
                          <a:pt x="409" y="24"/>
                        </a:lnTo>
                        <a:lnTo>
                          <a:pt x="409" y="47"/>
                        </a:lnTo>
                        <a:close/>
                        <a:moveTo>
                          <a:pt x="490" y="47"/>
                        </a:moveTo>
                        <a:lnTo>
                          <a:pt x="475" y="76"/>
                        </a:lnTo>
                        <a:lnTo>
                          <a:pt x="490" y="104"/>
                        </a:lnTo>
                        <a:lnTo>
                          <a:pt x="490" y="265"/>
                        </a:lnTo>
                        <a:lnTo>
                          <a:pt x="433" y="265"/>
                        </a:lnTo>
                        <a:lnTo>
                          <a:pt x="433" y="104"/>
                        </a:lnTo>
                        <a:lnTo>
                          <a:pt x="447" y="76"/>
                        </a:lnTo>
                        <a:lnTo>
                          <a:pt x="433" y="47"/>
                        </a:lnTo>
                        <a:lnTo>
                          <a:pt x="433" y="24"/>
                        </a:lnTo>
                        <a:lnTo>
                          <a:pt x="490" y="24"/>
                        </a:lnTo>
                        <a:lnTo>
                          <a:pt x="490" y="47"/>
                        </a:lnTo>
                        <a:close/>
                        <a:moveTo>
                          <a:pt x="571" y="47"/>
                        </a:moveTo>
                        <a:lnTo>
                          <a:pt x="552" y="76"/>
                        </a:lnTo>
                        <a:lnTo>
                          <a:pt x="571" y="104"/>
                        </a:lnTo>
                        <a:lnTo>
                          <a:pt x="571" y="265"/>
                        </a:lnTo>
                        <a:lnTo>
                          <a:pt x="513" y="265"/>
                        </a:lnTo>
                        <a:lnTo>
                          <a:pt x="513" y="104"/>
                        </a:lnTo>
                        <a:lnTo>
                          <a:pt x="528" y="76"/>
                        </a:lnTo>
                        <a:lnTo>
                          <a:pt x="513" y="47"/>
                        </a:lnTo>
                        <a:lnTo>
                          <a:pt x="513" y="24"/>
                        </a:lnTo>
                        <a:lnTo>
                          <a:pt x="571" y="24"/>
                        </a:lnTo>
                        <a:lnTo>
                          <a:pt x="571" y="47"/>
                        </a:lnTo>
                        <a:close/>
                        <a:moveTo>
                          <a:pt x="647" y="47"/>
                        </a:moveTo>
                        <a:lnTo>
                          <a:pt x="632" y="76"/>
                        </a:lnTo>
                        <a:lnTo>
                          <a:pt x="647" y="104"/>
                        </a:lnTo>
                        <a:lnTo>
                          <a:pt x="647" y="265"/>
                        </a:lnTo>
                        <a:lnTo>
                          <a:pt x="594" y="265"/>
                        </a:lnTo>
                        <a:lnTo>
                          <a:pt x="594" y="104"/>
                        </a:lnTo>
                        <a:lnTo>
                          <a:pt x="609" y="76"/>
                        </a:lnTo>
                        <a:lnTo>
                          <a:pt x="594" y="47"/>
                        </a:lnTo>
                        <a:lnTo>
                          <a:pt x="594" y="24"/>
                        </a:lnTo>
                        <a:lnTo>
                          <a:pt x="647" y="24"/>
                        </a:lnTo>
                        <a:lnTo>
                          <a:pt x="647" y="47"/>
                        </a:lnTo>
                        <a:close/>
                        <a:moveTo>
                          <a:pt x="728" y="47"/>
                        </a:moveTo>
                        <a:lnTo>
                          <a:pt x="713" y="76"/>
                        </a:lnTo>
                        <a:lnTo>
                          <a:pt x="728" y="104"/>
                        </a:lnTo>
                        <a:lnTo>
                          <a:pt x="728" y="265"/>
                        </a:lnTo>
                        <a:lnTo>
                          <a:pt x="670" y="265"/>
                        </a:lnTo>
                        <a:lnTo>
                          <a:pt x="670" y="104"/>
                        </a:lnTo>
                        <a:lnTo>
                          <a:pt x="685" y="76"/>
                        </a:lnTo>
                        <a:lnTo>
                          <a:pt x="670" y="47"/>
                        </a:lnTo>
                        <a:lnTo>
                          <a:pt x="670" y="24"/>
                        </a:lnTo>
                        <a:lnTo>
                          <a:pt x="728" y="24"/>
                        </a:lnTo>
                        <a:lnTo>
                          <a:pt x="728" y="47"/>
                        </a:lnTo>
                        <a:close/>
                        <a:moveTo>
                          <a:pt x="808" y="47"/>
                        </a:moveTo>
                        <a:lnTo>
                          <a:pt x="794" y="76"/>
                        </a:lnTo>
                        <a:lnTo>
                          <a:pt x="808" y="104"/>
                        </a:lnTo>
                        <a:lnTo>
                          <a:pt x="808" y="265"/>
                        </a:lnTo>
                        <a:lnTo>
                          <a:pt x="751" y="265"/>
                        </a:lnTo>
                        <a:lnTo>
                          <a:pt x="751" y="104"/>
                        </a:lnTo>
                        <a:lnTo>
                          <a:pt x="766" y="76"/>
                        </a:lnTo>
                        <a:lnTo>
                          <a:pt x="751" y="47"/>
                        </a:lnTo>
                        <a:lnTo>
                          <a:pt x="751" y="24"/>
                        </a:lnTo>
                        <a:lnTo>
                          <a:pt x="808" y="24"/>
                        </a:lnTo>
                        <a:lnTo>
                          <a:pt x="808" y="47"/>
                        </a:lnTo>
                        <a:close/>
                        <a:moveTo>
                          <a:pt x="885" y="47"/>
                        </a:moveTo>
                        <a:lnTo>
                          <a:pt x="875" y="76"/>
                        </a:lnTo>
                        <a:lnTo>
                          <a:pt x="885" y="104"/>
                        </a:lnTo>
                        <a:lnTo>
                          <a:pt x="885" y="265"/>
                        </a:lnTo>
                        <a:lnTo>
                          <a:pt x="832" y="265"/>
                        </a:lnTo>
                        <a:lnTo>
                          <a:pt x="832" y="104"/>
                        </a:lnTo>
                        <a:lnTo>
                          <a:pt x="847" y="76"/>
                        </a:lnTo>
                        <a:lnTo>
                          <a:pt x="832" y="47"/>
                        </a:lnTo>
                        <a:lnTo>
                          <a:pt x="832" y="24"/>
                        </a:lnTo>
                        <a:lnTo>
                          <a:pt x="885" y="24"/>
                        </a:lnTo>
                        <a:lnTo>
                          <a:pt x="885" y="47"/>
                        </a:lnTo>
                        <a:close/>
                      </a:path>
                    </a:pathLst>
                  </a:custGeom>
                  <a:solidFill>
                    <a:srgbClr val="F7CBBE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95" name="Freeform 25"/>
                  <p:cNvSpPr>
                    <a:spLocks/>
                  </p:cNvSpPr>
                  <p:nvPr/>
                </p:nvSpPr>
                <p:spPr bwMode="auto">
                  <a:xfrm>
                    <a:off x="1956" y="473"/>
                    <a:ext cx="1884" cy="995"/>
                  </a:xfrm>
                  <a:custGeom>
                    <a:avLst/>
                    <a:gdLst>
                      <a:gd name="T0" fmla="*/ 1884 w 1884"/>
                      <a:gd name="T1" fmla="*/ 0 h 995"/>
                      <a:gd name="T2" fmla="*/ 1879 w 1884"/>
                      <a:gd name="T3" fmla="*/ 0 h 995"/>
                      <a:gd name="T4" fmla="*/ 1879 w 1884"/>
                      <a:gd name="T5" fmla="*/ 0 h 995"/>
                      <a:gd name="T6" fmla="*/ 0 w 1884"/>
                      <a:gd name="T7" fmla="*/ 914 h 995"/>
                      <a:gd name="T8" fmla="*/ 38 w 1884"/>
                      <a:gd name="T9" fmla="*/ 995 h 995"/>
                      <a:gd name="T10" fmla="*/ 1879 w 1884"/>
                      <a:gd name="T11" fmla="*/ 99 h 995"/>
                      <a:gd name="T12" fmla="*/ 1884 w 1884"/>
                      <a:gd name="T13" fmla="*/ 99 h 995"/>
                      <a:gd name="T14" fmla="*/ 1884 w 1884"/>
                      <a:gd name="T15" fmla="*/ 0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84" h="995">
                        <a:moveTo>
                          <a:pt x="1884" y="0"/>
                        </a:moveTo>
                        <a:lnTo>
                          <a:pt x="1879" y="0"/>
                        </a:lnTo>
                        <a:lnTo>
                          <a:pt x="1879" y="0"/>
                        </a:lnTo>
                        <a:lnTo>
                          <a:pt x="0" y="914"/>
                        </a:lnTo>
                        <a:lnTo>
                          <a:pt x="38" y="995"/>
                        </a:lnTo>
                        <a:lnTo>
                          <a:pt x="1879" y="99"/>
                        </a:lnTo>
                        <a:lnTo>
                          <a:pt x="1884" y="99"/>
                        </a:lnTo>
                        <a:lnTo>
                          <a:pt x="1884" y="0"/>
                        </a:lnTo>
                        <a:close/>
                      </a:path>
                    </a:pathLst>
                  </a:custGeom>
                  <a:solidFill>
                    <a:srgbClr val="353033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196" name="Freeform 26"/>
                  <p:cNvSpPr>
                    <a:spLocks/>
                  </p:cNvSpPr>
                  <p:nvPr/>
                </p:nvSpPr>
                <p:spPr bwMode="auto">
                  <a:xfrm>
                    <a:off x="1994" y="577"/>
                    <a:ext cx="1846" cy="891"/>
                  </a:xfrm>
                  <a:custGeom>
                    <a:avLst/>
                    <a:gdLst>
                      <a:gd name="T0" fmla="*/ 1846 w 1846"/>
                      <a:gd name="T1" fmla="*/ 0 h 891"/>
                      <a:gd name="T2" fmla="*/ 0 w 1846"/>
                      <a:gd name="T3" fmla="*/ 891 h 891"/>
                      <a:gd name="T4" fmla="*/ 38 w 1846"/>
                      <a:gd name="T5" fmla="*/ 891 h 891"/>
                      <a:gd name="T6" fmla="*/ 1846 w 1846"/>
                      <a:gd name="T7" fmla="*/ 23 h 891"/>
                      <a:gd name="T8" fmla="*/ 1846 w 1846"/>
                      <a:gd name="T9" fmla="*/ 0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46" h="891">
                        <a:moveTo>
                          <a:pt x="1846" y="0"/>
                        </a:moveTo>
                        <a:lnTo>
                          <a:pt x="0" y="891"/>
                        </a:lnTo>
                        <a:lnTo>
                          <a:pt x="38" y="891"/>
                        </a:lnTo>
                        <a:lnTo>
                          <a:pt x="1846" y="23"/>
                        </a:lnTo>
                        <a:lnTo>
                          <a:pt x="1846" y="0"/>
                        </a:lnTo>
                        <a:close/>
                      </a:path>
                    </a:pathLst>
                  </a:custGeom>
                  <a:solidFill>
                    <a:srgbClr val="E5E7D9"/>
                  </a:solidFill>
                  <a:ln>
                    <a:noFill/>
                  </a:ln>
                  <a:sp3d extrusionH="76200" prstMaterial="matte">
                    <a:extrusionClr>
                      <a:schemeClr val="bg1"/>
                    </a:extrusion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1173" name="Rectangle 1172"/>
                <p:cNvSpPr/>
                <p:nvPr/>
              </p:nvSpPr>
              <p:spPr>
                <a:xfrm>
                  <a:off x="1534019" y="670242"/>
                  <a:ext cx="2862807" cy="5444808"/>
                </a:xfrm>
                <a:prstGeom prst="rect">
                  <a:avLst/>
                </a:prstGeom>
                <a:noFill/>
                <a:ln>
                  <a:noFill/>
                </a:ln>
                <a:sp3d prstMaterial="matte">
                  <a:extrusionClr>
                    <a:schemeClr val="bg1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49" name="Group 29"/>
              <p:cNvGrpSpPr>
                <a:grpSpLocks noChangeAspect="1"/>
              </p:cNvGrpSpPr>
              <p:nvPr/>
            </p:nvGrpSpPr>
            <p:grpSpPr bwMode="auto">
              <a:xfrm>
                <a:off x="4964220" y="2726327"/>
                <a:ext cx="2294376" cy="2292810"/>
                <a:chOff x="3110" y="1705"/>
                <a:chExt cx="1465" cy="1464"/>
              </a:xfrm>
            </p:grpSpPr>
            <p:sp>
              <p:nvSpPr>
                <p:cNvPr id="1150" name="AutoShape 28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115" y="1709"/>
                  <a:ext cx="1460" cy="1460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1" name="Oval 30"/>
                <p:cNvSpPr>
                  <a:spLocks noChangeArrowheads="1"/>
                </p:cNvSpPr>
                <p:nvPr/>
              </p:nvSpPr>
              <p:spPr bwMode="auto">
                <a:xfrm>
                  <a:off x="3110" y="1705"/>
                  <a:ext cx="1460" cy="145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2" name="Oval 31"/>
                <p:cNvSpPr>
                  <a:spLocks noChangeArrowheads="1"/>
                </p:cNvSpPr>
                <p:nvPr/>
              </p:nvSpPr>
              <p:spPr bwMode="auto">
                <a:xfrm>
                  <a:off x="3156" y="1750"/>
                  <a:ext cx="1369" cy="1369"/>
                </a:xfrm>
                <a:prstGeom prst="ellipse">
                  <a:avLst/>
                </a:prstGeom>
                <a:solidFill>
                  <a:srgbClr val="A7CCCB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3" name="Oval 32"/>
                <p:cNvSpPr>
                  <a:spLocks noChangeArrowheads="1"/>
                </p:cNvSpPr>
                <p:nvPr/>
              </p:nvSpPr>
              <p:spPr bwMode="auto">
                <a:xfrm>
                  <a:off x="3333" y="1927"/>
                  <a:ext cx="1014" cy="1015"/>
                </a:xfrm>
                <a:prstGeom prst="ellipse">
                  <a:avLst/>
                </a:prstGeom>
                <a:solidFill>
                  <a:srgbClr val="E5E7D9"/>
                </a:solidFill>
                <a:ln w="28575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4" name="Freeform 33"/>
                <p:cNvSpPr>
                  <a:spLocks/>
                </p:cNvSpPr>
                <p:nvPr/>
              </p:nvSpPr>
              <p:spPr bwMode="auto">
                <a:xfrm>
                  <a:off x="3774" y="1964"/>
                  <a:ext cx="46" cy="82"/>
                </a:xfrm>
                <a:custGeom>
                  <a:avLst/>
                  <a:gdLst>
                    <a:gd name="T0" fmla="*/ 10 w 10"/>
                    <a:gd name="T1" fmla="*/ 4 h 18"/>
                    <a:gd name="T2" fmla="*/ 5 w 10"/>
                    <a:gd name="T3" fmla="*/ 18 h 18"/>
                    <a:gd name="T4" fmla="*/ 0 w 10"/>
                    <a:gd name="T5" fmla="*/ 18 h 18"/>
                    <a:gd name="T6" fmla="*/ 5 w 10"/>
                    <a:gd name="T7" fmla="*/ 3 h 18"/>
                    <a:gd name="T8" fmla="*/ 1 w 10"/>
                    <a:gd name="T9" fmla="*/ 3 h 18"/>
                    <a:gd name="T10" fmla="*/ 3 w 10"/>
                    <a:gd name="T11" fmla="*/ 0 h 18"/>
                    <a:gd name="T12" fmla="*/ 8 w 10"/>
                    <a:gd name="T13" fmla="*/ 0 h 18"/>
                    <a:gd name="T14" fmla="*/ 9 w 10"/>
                    <a:gd name="T15" fmla="*/ 1 h 18"/>
                    <a:gd name="T16" fmla="*/ 10 w 10"/>
                    <a:gd name="T17" fmla="*/ 2 h 18"/>
                    <a:gd name="T18" fmla="*/ 10 w 10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8">
                      <a:moveTo>
                        <a:pt x="10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10" y="1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0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5" name="Freeform 34"/>
                <p:cNvSpPr>
                  <a:spLocks/>
                </p:cNvSpPr>
                <p:nvPr/>
              </p:nvSpPr>
              <p:spPr bwMode="auto">
                <a:xfrm>
                  <a:off x="3597" y="2041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5 w 9"/>
                    <a:gd name="T3" fmla="*/ 19 h 19"/>
                    <a:gd name="T4" fmla="*/ 0 w 9"/>
                    <a:gd name="T5" fmla="*/ 19 h 19"/>
                    <a:gd name="T6" fmla="*/ 4 w 9"/>
                    <a:gd name="T7" fmla="*/ 4 h 19"/>
                    <a:gd name="T8" fmla="*/ 0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8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6" name="Freeform 35"/>
                <p:cNvSpPr>
                  <a:spLocks/>
                </p:cNvSpPr>
                <p:nvPr/>
              </p:nvSpPr>
              <p:spPr bwMode="auto">
                <a:xfrm>
                  <a:off x="3406" y="2200"/>
                  <a:ext cx="41" cy="87"/>
                </a:xfrm>
                <a:custGeom>
                  <a:avLst/>
                  <a:gdLst>
                    <a:gd name="T0" fmla="*/ 9 w 9"/>
                    <a:gd name="T1" fmla="*/ 4 h 19"/>
                    <a:gd name="T2" fmla="*/ 4 w 9"/>
                    <a:gd name="T3" fmla="*/ 19 h 19"/>
                    <a:gd name="T4" fmla="*/ 0 w 9"/>
                    <a:gd name="T5" fmla="*/ 19 h 19"/>
                    <a:gd name="T6" fmla="*/ 5 w 9"/>
                    <a:gd name="T7" fmla="*/ 4 h 19"/>
                    <a:gd name="T8" fmla="*/ 1 w 9"/>
                    <a:gd name="T9" fmla="*/ 4 h 19"/>
                    <a:gd name="T10" fmla="*/ 2 w 9"/>
                    <a:gd name="T11" fmla="*/ 1 h 19"/>
                    <a:gd name="T12" fmla="*/ 7 w 9"/>
                    <a:gd name="T13" fmla="*/ 0 h 19"/>
                    <a:gd name="T14" fmla="*/ 9 w 9"/>
                    <a:gd name="T15" fmla="*/ 1 h 19"/>
                    <a:gd name="T16" fmla="*/ 9 w 9"/>
                    <a:gd name="T17" fmla="*/ 3 h 19"/>
                    <a:gd name="T18" fmla="*/ 9 w 9"/>
                    <a:gd name="T1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9">
                      <a:moveTo>
                        <a:pt x="9" y="4"/>
                      </a:move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9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3"/>
                        <a:pt x="9" y="4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7" name="Freeform 36"/>
                <p:cNvSpPr>
                  <a:spLocks noEditPoints="1"/>
                </p:cNvSpPr>
                <p:nvPr/>
              </p:nvSpPr>
              <p:spPr bwMode="auto">
                <a:xfrm>
                  <a:off x="3461" y="2200"/>
                  <a:ext cx="77" cy="82"/>
                </a:xfrm>
                <a:custGeom>
                  <a:avLst/>
                  <a:gdLst>
                    <a:gd name="T0" fmla="*/ 17 w 17"/>
                    <a:gd name="T1" fmla="*/ 8 h 18"/>
                    <a:gd name="T2" fmla="*/ 15 w 17"/>
                    <a:gd name="T3" fmla="*/ 16 h 18"/>
                    <a:gd name="T4" fmla="*/ 8 w 17"/>
                    <a:gd name="T5" fmla="*/ 18 h 18"/>
                    <a:gd name="T6" fmla="*/ 2 w 17"/>
                    <a:gd name="T7" fmla="*/ 16 h 18"/>
                    <a:gd name="T8" fmla="*/ 0 w 17"/>
                    <a:gd name="T9" fmla="*/ 11 h 18"/>
                    <a:gd name="T10" fmla="*/ 2 w 17"/>
                    <a:gd name="T11" fmla="*/ 4 h 18"/>
                    <a:gd name="T12" fmla="*/ 10 w 17"/>
                    <a:gd name="T13" fmla="*/ 0 h 18"/>
                    <a:gd name="T14" fmla="*/ 15 w 17"/>
                    <a:gd name="T15" fmla="*/ 2 h 18"/>
                    <a:gd name="T16" fmla="*/ 17 w 17"/>
                    <a:gd name="T17" fmla="*/ 8 h 18"/>
                    <a:gd name="T18" fmla="*/ 12 w 17"/>
                    <a:gd name="T19" fmla="*/ 7 h 18"/>
                    <a:gd name="T20" fmla="*/ 10 w 17"/>
                    <a:gd name="T21" fmla="*/ 3 h 18"/>
                    <a:gd name="T22" fmla="*/ 6 w 17"/>
                    <a:gd name="T23" fmla="*/ 7 h 18"/>
                    <a:gd name="T24" fmla="*/ 6 w 17"/>
                    <a:gd name="T25" fmla="*/ 12 h 18"/>
                    <a:gd name="T26" fmla="*/ 8 w 17"/>
                    <a:gd name="T27" fmla="*/ 16 h 18"/>
                    <a:gd name="T28" fmla="*/ 11 w 17"/>
                    <a:gd name="T29" fmla="*/ 12 h 18"/>
                    <a:gd name="T30" fmla="*/ 12 w 17"/>
                    <a:gd name="T3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8">
                      <a:moveTo>
                        <a:pt x="17" y="8"/>
                      </a:moveTo>
                      <a:cubicBezTo>
                        <a:pt x="17" y="11"/>
                        <a:pt x="17" y="13"/>
                        <a:pt x="15" y="16"/>
                      </a:cubicBezTo>
                      <a:cubicBezTo>
                        <a:pt x="13" y="17"/>
                        <a:pt x="11" y="18"/>
                        <a:pt x="8" y="18"/>
                      </a:cubicBezTo>
                      <a:cubicBezTo>
                        <a:pt x="6" y="18"/>
                        <a:pt x="4" y="18"/>
                        <a:pt x="2" y="16"/>
                      </a:cubicBezTo>
                      <a:cubicBezTo>
                        <a:pt x="1" y="15"/>
                        <a:pt x="0" y="13"/>
                        <a:pt x="0" y="11"/>
                      </a:cubicBezTo>
                      <a:cubicBezTo>
                        <a:pt x="0" y="8"/>
                        <a:pt x="1" y="5"/>
                        <a:pt x="2" y="4"/>
                      </a:cubicBezTo>
                      <a:cubicBezTo>
                        <a:pt x="4" y="1"/>
                        <a:pt x="6" y="0"/>
                        <a:pt x="10" y="0"/>
                      </a:cubicBezTo>
                      <a:cubicBezTo>
                        <a:pt x="12" y="0"/>
                        <a:pt x="14" y="1"/>
                        <a:pt x="15" y="2"/>
                      </a:cubicBezTo>
                      <a:cubicBezTo>
                        <a:pt x="17" y="4"/>
                        <a:pt x="17" y="6"/>
                        <a:pt x="17" y="8"/>
                      </a:cubicBezTo>
                      <a:close/>
                      <a:moveTo>
                        <a:pt x="12" y="7"/>
                      </a:moveTo>
                      <a:cubicBezTo>
                        <a:pt x="12" y="4"/>
                        <a:pt x="11" y="3"/>
                        <a:pt x="10" y="3"/>
                      </a:cubicBezTo>
                      <a:cubicBezTo>
                        <a:pt x="8" y="3"/>
                        <a:pt x="7" y="4"/>
                        <a:pt x="6" y="7"/>
                      </a:cubicBezTo>
                      <a:cubicBezTo>
                        <a:pt x="6" y="9"/>
                        <a:pt x="5" y="11"/>
                        <a:pt x="6" y="12"/>
                      </a:cubicBezTo>
                      <a:cubicBezTo>
                        <a:pt x="6" y="15"/>
                        <a:pt x="6" y="16"/>
                        <a:pt x="8" y="16"/>
                      </a:cubicBezTo>
                      <a:cubicBezTo>
                        <a:pt x="9" y="16"/>
                        <a:pt x="10" y="15"/>
                        <a:pt x="11" y="12"/>
                      </a:cubicBezTo>
                      <a:cubicBezTo>
                        <a:pt x="11" y="11"/>
                        <a:pt x="12" y="9"/>
                        <a:pt x="12" y="7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8" name="Freeform 37"/>
                <p:cNvSpPr>
                  <a:spLocks noEditPoints="1"/>
                </p:cNvSpPr>
                <p:nvPr/>
              </p:nvSpPr>
              <p:spPr bwMode="auto">
                <a:xfrm>
                  <a:off x="3379" y="2382"/>
                  <a:ext cx="68" cy="91"/>
                </a:xfrm>
                <a:custGeom>
                  <a:avLst/>
                  <a:gdLst>
                    <a:gd name="T0" fmla="*/ 15 w 15"/>
                    <a:gd name="T1" fmla="*/ 7 h 20"/>
                    <a:gd name="T2" fmla="*/ 13 w 15"/>
                    <a:gd name="T3" fmla="*/ 14 h 20"/>
                    <a:gd name="T4" fmla="*/ 7 w 15"/>
                    <a:gd name="T5" fmla="*/ 19 h 20"/>
                    <a:gd name="T6" fmla="*/ 3 w 15"/>
                    <a:gd name="T7" fmla="*/ 20 h 20"/>
                    <a:gd name="T8" fmla="*/ 8 w 15"/>
                    <a:gd name="T9" fmla="*/ 14 h 20"/>
                    <a:gd name="T10" fmla="*/ 3 w 15"/>
                    <a:gd name="T11" fmla="*/ 13 h 20"/>
                    <a:gd name="T12" fmla="*/ 1 w 15"/>
                    <a:gd name="T13" fmla="*/ 9 h 20"/>
                    <a:gd name="T14" fmla="*/ 2 w 15"/>
                    <a:gd name="T15" fmla="*/ 4 h 20"/>
                    <a:gd name="T16" fmla="*/ 7 w 15"/>
                    <a:gd name="T17" fmla="*/ 1 h 20"/>
                    <a:gd name="T18" fmla="*/ 15 w 15"/>
                    <a:gd name="T19" fmla="*/ 7 h 20"/>
                    <a:gd name="T20" fmla="*/ 10 w 15"/>
                    <a:gd name="T21" fmla="*/ 5 h 20"/>
                    <a:gd name="T22" fmla="*/ 8 w 15"/>
                    <a:gd name="T23" fmla="*/ 3 h 20"/>
                    <a:gd name="T24" fmla="*/ 6 w 15"/>
                    <a:gd name="T25" fmla="*/ 5 h 20"/>
                    <a:gd name="T26" fmla="*/ 6 w 15"/>
                    <a:gd name="T27" fmla="*/ 8 h 20"/>
                    <a:gd name="T28" fmla="*/ 7 w 15"/>
                    <a:gd name="T29" fmla="*/ 10 h 20"/>
                    <a:gd name="T30" fmla="*/ 9 w 15"/>
                    <a:gd name="T31" fmla="*/ 11 h 20"/>
                    <a:gd name="T32" fmla="*/ 10 w 15"/>
                    <a:gd name="T33" fmla="*/ 9 h 20"/>
                    <a:gd name="T34" fmla="*/ 10 w 15"/>
                    <a:gd name="T3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20">
                      <a:moveTo>
                        <a:pt x="15" y="7"/>
                      </a:moveTo>
                      <a:cubicBezTo>
                        <a:pt x="15" y="9"/>
                        <a:pt x="15" y="12"/>
                        <a:pt x="13" y="14"/>
                      </a:cubicBezTo>
                      <a:cubicBezTo>
                        <a:pt x="12" y="16"/>
                        <a:pt x="10" y="18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7" y="16"/>
                        <a:pt x="8" y="14"/>
                      </a:cubicBezTo>
                      <a:cubicBezTo>
                        <a:pt x="6" y="14"/>
                        <a:pt x="5" y="14"/>
                        <a:pt x="3" y="13"/>
                      </a:cubicBezTo>
                      <a:cubicBezTo>
                        <a:pt x="2" y="12"/>
                        <a:pt x="1" y="10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3" y="2"/>
                        <a:pt x="5" y="2"/>
                        <a:pt x="7" y="1"/>
                      </a:cubicBezTo>
                      <a:cubicBezTo>
                        <a:pt x="12" y="0"/>
                        <a:pt x="14" y="2"/>
                        <a:pt x="15" y="7"/>
                      </a:cubicBezTo>
                      <a:close/>
                      <a:moveTo>
                        <a:pt x="10" y="5"/>
                      </a:move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3"/>
                        <a:pt x="6" y="4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cubicBezTo>
                        <a:pt x="6" y="9"/>
                        <a:pt x="6" y="10"/>
                        <a:pt x="7" y="10"/>
                      </a:cubicBez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9" y="11"/>
                        <a:pt x="9" y="10"/>
                        <a:pt x="10" y="9"/>
                      </a:cubicBezTo>
                      <a:cubicBezTo>
                        <a:pt x="10" y="7"/>
                        <a:pt x="10" y="6"/>
                        <a:pt x="10" y="5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9" name="Freeform 38"/>
                <p:cNvSpPr>
                  <a:spLocks noEditPoints="1"/>
                </p:cNvSpPr>
                <p:nvPr/>
              </p:nvSpPr>
              <p:spPr bwMode="auto">
                <a:xfrm>
                  <a:off x="3424" y="2591"/>
                  <a:ext cx="73" cy="91"/>
                </a:xfrm>
                <a:custGeom>
                  <a:avLst/>
                  <a:gdLst>
                    <a:gd name="T0" fmla="*/ 16 w 16"/>
                    <a:gd name="T1" fmla="*/ 5 h 20"/>
                    <a:gd name="T2" fmla="*/ 14 w 16"/>
                    <a:gd name="T3" fmla="*/ 9 h 20"/>
                    <a:gd name="T4" fmla="*/ 16 w 16"/>
                    <a:gd name="T5" fmla="*/ 12 h 20"/>
                    <a:gd name="T6" fmla="*/ 14 w 16"/>
                    <a:gd name="T7" fmla="*/ 17 h 20"/>
                    <a:gd name="T8" fmla="*/ 9 w 16"/>
                    <a:gd name="T9" fmla="*/ 19 h 20"/>
                    <a:gd name="T10" fmla="*/ 3 w 16"/>
                    <a:gd name="T11" fmla="*/ 19 h 20"/>
                    <a:gd name="T12" fmla="*/ 0 w 16"/>
                    <a:gd name="T13" fmla="*/ 14 h 20"/>
                    <a:gd name="T14" fmla="*/ 3 w 16"/>
                    <a:gd name="T15" fmla="*/ 9 h 20"/>
                    <a:gd name="T16" fmla="*/ 2 w 16"/>
                    <a:gd name="T17" fmla="*/ 6 h 20"/>
                    <a:gd name="T18" fmla="*/ 4 w 16"/>
                    <a:gd name="T19" fmla="*/ 2 h 20"/>
                    <a:gd name="T20" fmla="*/ 9 w 16"/>
                    <a:gd name="T21" fmla="*/ 1 h 20"/>
                    <a:gd name="T22" fmla="*/ 14 w 16"/>
                    <a:gd name="T23" fmla="*/ 1 h 20"/>
                    <a:gd name="T24" fmla="*/ 16 w 16"/>
                    <a:gd name="T25" fmla="*/ 5 h 20"/>
                    <a:gd name="T26" fmla="*/ 11 w 16"/>
                    <a:gd name="T27" fmla="*/ 10 h 20"/>
                    <a:gd name="T28" fmla="*/ 9 w 16"/>
                    <a:gd name="T29" fmla="*/ 10 h 20"/>
                    <a:gd name="T30" fmla="*/ 7 w 16"/>
                    <a:gd name="T31" fmla="*/ 11 h 20"/>
                    <a:gd name="T32" fmla="*/ 6 w 16"/>
                    <a:gd name="T33" fmla="*/ 13 h 20"/>
                    <a:gd name="T34" fmla="*/ 6 w 16"/>
                    <a:gd name="T35" fmla="*/ 15 h 20"/>
                    <a:gd name="T36" fmla="*/ 6 w 16"/>
                    <a:gd name="T37" fmla="*/ 16 h 20"/>
                    <a:gd name="T38" fmla="*/ 6 w 16"/>
                    <a:gd name="T39" fmla="*/ 17 h 20"/>
                    <a:gd name="T40" fmla="*/ 8 w 16"/>
                    <a:gd name="T41" fmla="*/ 17 h 20"/>
                    <a:gd name="T42" fmla="*/ 10 w 16"/>
                    <a:gd name="T43" fmla="*/ 15 h 20"/>
                    <a:gd name="T44" fmla="*/ 11 w 16"/>
                    <a:gd name="T45" fmla="*/ 10 h 20"/>
                    <a:gd name="T46" fmla="*/ 11 w 16"/>
                    <a:gd name="T47" fmla="*/ 4 h 20"/>
                    <a:gd name="T48" fmla="*/ 11 w 16"/>
                    <a:gd name="T49" fmla="*/ 3 h 20"/>
                    <a:gd name="T50" fmla="*/ 10 w 16"/>
                    <a:gd name="T51" fmla="*/ 3 h 20"/>
                    <a:gd name="T52" fmla="*/ 8 w 16"/>
                    <a:gd name="T53" fmla="*/ 5 h 20"/>
                    <a:gd name="T54" fmla="*/ 7 w 16"/>
                    <a:gd name="T55" fmla="*/ 8 h 20"/>
                    <a:gd name="T56" fmla="*/ 9 w 16"/>
                    <a:gd name="T57" fmla="*/ 8 h 20"/>
                    <a:gd name="T58" fmla="*/ 11 w 16"/>
                    <a:gd name="T59" fmla="*/ 7 h 20"/>
                    <a:gd name="T60" fmla="*/ 11 w 16"/>
                    <a:gd name="T61" fmla="*/ 5 h 20"/>
                    <a:gd name="T62" fmla="*/ 11 w 16"/>
                    <a:gd name="T6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16" y="5"/>
                      </a:moveTo>
                      <a:cubicBezTo>
                        <a:pt x="16" y="6"/>
                        <a:pt x="16" y="8"/>
                        <a:pt x="14" y="9"/>
                      </a:cubicBezTo>
                      <a:cubicBezTo>
                        <a:pt x="15" y="10"/>
                        <a:pt x="16" y="11"/>
                        <a:pt x="16" y="12"/>
                      </a:cubicBezTo>
                      <a:cubicBezTo>
                        <a:pt x="16" y="14"/>
                        <a:pt x="15" y="16"/>
                        <a:pt x="14" y="17"/>
                      </a:cubicBezTo>
                      <a:cubicBezTo>
                        <a:pt x="12" y="18"/>
                        <a:pt x="11" y="19"/>
                        <a:pt x="9" y="19"/>
                      </a:cubicBezTo>
                      <a:cubicBezTo>
                        <a:pt x="6" y="20"/>
                        <a:pt x="5" y="19"/>
                        <a:pt x="3" y="19"/>
                      </a:cubicBezTo>
                      <a:cubicBezTo>
                        <a:pt x="1" y="18"/>
                        <a:pt x="0" y="16"/>
                        <a:pt x="0" y="14"/>
                      </a:cubicBezTo>
                      <a:cubicBezTo>
                        <a:pt x="0" y="12"/>
                        <a:pt x="1" y="10"/>
                        <a:pt x="3" y="9"/>
                      </a:cubicBezTo>
                      <a:cubicBezTo>
                        <a:pt x="3" y="8"/>
                        <a:pt x="2" y="7"/>
                        <a:pt x="2" y="6"/>
                      </a:cubicBezTo>
                      <a:cubicBezTo>
                        <a:pt x="2" y="5"/>
                        <a:pt x="3" y="4"/>
                        <a:pt x="4" y="2"/>
                      </a:cubicBezTo>
                      <a:cubicBezTo>
                        <a:pt x="5" y="1"/>
                        <a:pt x="7" y="1"/>
                        <a:pt x="9" y="1"/>
                      </a:cubicBezTo>
                      <a:cubicBezTo>
                        <a:pt x="10" y="0"/>
                        <a:pt x="12" y="1"/>
                        <a:pt x="14" y="1"/>
                      </a:cubicBezTo>
                      <a:cubicBezTo>
                        <a:pt x="15" y="2"/>
                        <a:pt x="16" y="3"/>
                        <a:pt x="16" y="5"/>
                      </a:cubicBezTo>
                      <a:close/>
                      <a:moveTo>
                        <a:pt x="1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8" y="11"/>
                        <a:pt x="7" y="11"/>
                        <a:pt x="7" y="11"/>
                      </a:cubicBezTo>
                      <a:cubicBezTo>
                        <a:pt x="7" y="12"/>
                        <a:pt x="6" y="12"/>
                        <a:pt x="6" y="13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6"/>
                        <a:pt x="10" y="15"/>
                      </a:cubicBezTo>
                      <a:lnTo>
                        <a:pt x="11" y="10"/>
                      </a:lnTo>
                      <a:close/>
                      <a:moveTo>
                        <a:pt x="11" y="4"/>
                      </a:move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8" y="4"/>
                        <a:pt x="8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1" y="7"/>
                      </a:cubicBezTo>
                      <a:cubicBezTo>
                        <a:pt x="11" y="7"/>
                        <a:pt x="11" y="6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0" name="Freeform 39"/>
                <p:cNvSpPr>
                  <a:spLocks/>
                </p:cNvSpPr>
                <p:nvPr/>
              </p:nvSpPr>
              <p:spPr bwMode="auto">
                <a:xfrm>
                  <a:off x="4006" y="2760"/>
                  <a:ext cx="73" cy="82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3 h 18"/>
                    <a:gd name="T4" fmla="*/ 8 w 16"/>
                    <a:gd name="T5" fmla="*/ 3 h 18"/>
                    <a:gd name="T6" fmla="*/ 7 w 16"/>
                    <a:gd name="T7" fmla="*/ 6 h 18"/>
                    <a:gd name="T8" fmla="*/ 9 w 16"/>
                    <a:gd name="T9" fmla="*/ 6 h 18"/>
                    <a:gd name="T10" fmla="*/ 14 w 16"/>
                    <a:gd name="T11" fmla="*/ 7 h 18"/>
                    <a:gd name="T12" fmla="*/ 15 w 16"/>
                    <a:gd name="T13" fmla="*/ 11 h 18"/>
                    <a:gd name="T14" fmla="*/ 13 w 16"/>
                    <a:gd name="T15" fmla="*/ 15 h 18"/>
                    <a:gd name="T16" fmla="*/ 5 w 16"/>
                    <a:gd name="T17" fmla="*/ 18 h 18"/>
                    <a:gd name="T18" fmla="*/ 3 w 16"/>
                    <a:gd name="T19" fmla="*/ 18 h 18"/>
                    <a:gd name="T20" fmla="*/ 1 w 16"/>
                    <a:gd name="T21" fmla="*/ 17 h 18"/>
                    <a:gd name="T22" fmla="*/ 0 w 16"/>
                    <a:gd name="T23" fmla="*/ 15 h 18"/>
                    <a:gd name="T24" fmla="*/ 1 w 16"/>
                    <a:gd name="T25" fmla="*/ 13 h 18"/>
                    <a:gd name="T26" fmla="*/ 3 w 16"/>
                    <a:gd name="T27" fmla="*/ 12 h 18"/>
                    <a:gd name="T28" fmla="*/ 5 w 16"/>
                    <a:gd name="T29" fmla="*/ 12 h 18"/>
                    <a:gd name="T30" fmla="*/ 6 w 16"/>
                    <a:gd name="T31" fmla="*/ 15 h 18"/>
                    <a:gd name="T32" fmla="*/ 6 w 16"/>
                    <a:gd name="T33" fmla="*/ 16 h 18"/>
                    <a:gd name="T34" fmla="*/ 9 w 16"/>
                    <a:gd name="T35" fmla="*/ 14 h 18"/>
                    <a:gd name="T36" fmla="*/ 10 w 16"/>
                    <a:gd name="T37" fmla="*/ 12 h 18"/>
                    <a:gd name="T38" fmla="*/ 9 w 16"/>
                    <a:gd name="T39" fmla="*/ 10 h 18"/>
                    <a:gd name="T40" fmla="*/ 5 w 16"/>
                    <a:gd name="T41" fmla="*/ 9 h 18"/>
                    <a:gd name="T42" fmla="*/ 2 w 16"/>
                    <a:gd name="T43" fmla="*/ 9 h 18"/>
                    <a:gd name="T44" fmla="*/ 5 w 16"/>
                    <a:gd name="T45" fmla="*/ 0 h 18"/>
                    <a:gd name="T46" fmla="*/ 16 w 16"/>
                    <a:gd name="T4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1" y="6"/>
                        <a:pt x="12" y="7"/>
                        <a:pt x="14" y="7"/>
                      </a:cubicBezTo>
                      <a:cubicBezTo>
                        <a:pt x="15" y="8"/>
                        <a:pt x="15" y="10"/>
                        <a:pt x="15" y="11"/>
                      </a:cubicBezTo>
                      <a:cubicBezTo>
                        <a:pt x="15" y="12"/>
                        <a:pt x="15" y="14"/>
                        <a:pt x="13" y="15"/>
                      </a:cubicBezTo>
                      <a:cubicBezTo>
                        <a:pt x="11" y="17"/>
                        <a:pt x="9" y="18"/>
                        <a:pt x="5" y="18"/>
                      </a:cubicBezTo>
                      <a:cubicBezTo>
                        <a:pt x="5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7"/>
                      </a:cubicBezTo>
                      <a:cubicBezTo>
                        <a:pt x="0" y="16"/>
                        <a:pt x="0" y="16"/>
                        <a:pt x="0" y="15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1" y="12"/>
                        <a:pt x="2" y="12"/>
                        <a:pt x="3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6"/>
                        <a:pt x="6" y="16"/>
                      </a:cubicBezTo>
                      <a:cubicBezTo>
                        <a:pt x="7" y="16"/>
                        <a:pt x="8" y="15"/>
                        <a:pt x="9" y="14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1"/>
                        <a:pt x="10" y="10"/>
                        <a:pt x="9" y="10"/>
                      </a:cubicBezTo>
                      <a:cubicBezTo>
                        <a:pt x="8" y="9"/>
                        <a:pt x="7" y="9"/>
                        <a:pt x="5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1" name="Freeform 40"/>
                <p:cNvSpPr>
                  <a:spLocks/>
                </p:cNvSpPr>
                <p:nvPr/>
              </p:nvSpPr>
              <p:spPr bwMode="auto">
                <a:xfrm>
                  <a:off x="4156" y="2596"/>
                  <a:ext cx="82" cy="82"/>
                </a:xfrm>
                <a:custGeom>
                  <a:avLst/>
                  <a:gdLst>
                    <a:gd name="T0" fmla="*/ 18 w 18"/>
                    <a:gd name="T1" fmla="*/ 9 h 18"/>
                    <a:gd name="T2" fmla="*/ 16 w 18"/>
                    <a:gd name="T3" fmla="*/ 13 h 18"/>
                    <a:gd name="T4" fmla="*/ 13 w 18"/>
                    <a:gd name="T5" fmla="*/ 13 h 18"/>
                    <a:gd name="T6" fmla="*/ 11 w 18"/>
                    <a:gd name="T7" fmla="*/ 18 h 18"/>
                    <a:gd name="T8" fmla="*/ 7 w 18"/>
                    <a:gd name="T9" fmla="*/ 18 h 18"/>
                    <a:gd name="T10" fmla="*/ 9 w 18"/>
                    <a:gd name="T11" fmla="*/ 13 h 18"/>
                    <a:gd name="T12" fmla="*/ 2 w 18"/>
                    <a:gd name="T13" fmla="*/ 13 h 18"/>
                    <a:gd name="T14" fmla="*/ 0 w 18"/>
                    <a:gd name="T15" fmla="*/ 12 h 18"/>
                    <a:gd name="T16" fmla="*/ 0 w 18"/>
                    <a:gd name="T17" fmla="*/ 10 h 18"/>
                    <a:gd name="T18" fmla="*/ 4 w 18"/>
                    <a:gd name="T19" fmla="*/ 6 h 18"/>
                    <a:gd name="T20" fmla="*/ 3 w 18"/>
                    <a:gd name="T21" fmla="*/ 5 h 18"/>
                    <a:gd name="T22" fmla="*/ 2 w 18"/>
                    <a:gd name="T23" fmla="*/ 3 h 18"/>
                    <a:gd name="T24" fmla="*/ 3 w 18"/>
                    <a:gd name="T25" fmla="*/ 1 h 18"/>
                    <a:gd name="T26" fmla="*/ 5 w 18"/>
                    <a:gd name="T27" fmla="*/ 0 h 18"/>
                    <a:gd name="T28" fmla="*/ 8 w 18"/>
                    <a:gd name="T29" fmla="*/ 1 h 18"/>
                    <a:gd name="T30" fmla="*/ 9 w 18"/>
                    <a:gd name="T31" fmla="*/ 3 h 18"/>
                    <a:gd name="T32" fmla="*/ 8 w 18"/>
                    <a:gd name="T33" fmla="*/ 5 h 18"/>
                    <a:gd name="T34" fmla="*/ 4 w 18"/>
                    <a:gd name="T35" fmla="*/ 10 h 18"/>
                    <a:gd name="T36" fmla="*/ 9 w 18"/>
                    <a:gd name="T37" fmla="*/ 9 h 18"/>
                    <a:gd name="T38" fmla="*/ 13 w 18"/>
                    <a:gd name="T39" fmla="*/ 0 h 18"/>
                    <a:gd name="T40" fmla="*/ 17 w 18"/>
                    <a:gd name="T41" fmla="*/ 0 h 18"/>
                    <a:gd name="T42" fmla="*/ 15 w 18"/>
                    <a:gd name="T43" fmla="*/ 9 h 18"/>
                    <a:gd name="T44" fmla="*/ 18 w 18"/>
                    <a:gd name="T4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3"/>
                        <a:pt x="0" y="12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3" y="4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6" y="0"/>
                        <a:pt x="7" y="0"/>
                        <a:pt x="8" y="1"/>
                      </a:cubicBezTo>
                      <a:cubicBezTo>
                        <a:pt x="9" y="1"/>
                        <a:pt x="9" y="2"/>
                        <a:pt x="9" y="3"/>
                      </a:cubicBezTo>
                      <a:cubicBezTo>
                        <a:pt x="9" y="4"/>
                        <a:pt x="9" y="5"/>
                        <a:pt x="8" y="5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2" name="Freeform 41"/>
                <p:cNvSpPr>
                  <a:spLocks/>
                </p:cNvSpPr>
                <p:nvPr/>
              </p:nvSpPr>
              <p:spPr bwMode="auto">
                <a:xfrm>
                  <a:off x="4238" y="2387"/>
                  <a:ext cx="73" cy="86"/>
                </a:xfrm>
                <a:custGeom>
                  <a:avLst/>
                  <a:gdLst>
                    <a:gd name="T0" fmla="*/ 16 w 16"/>
                    <a:gd name="T1" fmla="*/ 0 h 19"/>
                    <a:gd name="T2" fmla="*/ 12 w 16"/>
                    <a:gd name="T3" fmla="*/ 7 h 19"/>
                    <a:gd name="T4" fmla="*/ 14 w 16"/>
                    <a:gd name="T5" fmla="*/ 9 h 19"/>
                    <a:gd name="T6" fmla="*/ 15 w 16"/>
                    <a:gd name="T7" fmla="*/ 12 h 19"/>
                    <a:gd name="T8" fmla="*/ 13 w 16"/>
                    <a:gd name="T9" fmla="*/ 16 h 19"/>
                    <a:gd name="T10" fmla="*/ 7 w 16"/>
                    <a:gd name="T11" fmla="*/ 18 h 19"/>
                    <a:gd name="T12" fmla="*/ 3 w 16"/>
                    <a:gd name="T13" fmla="*/ 18 h 19"/>
                    <a:gd name="T14" fmla="*/ 1 w 16"/>
                    <a:gd name="T15" fmla="*/ 18 h 19"/>
                    <a:gd name="T16" fmla="*/ 0 w 16"/>
                    <a:gd name="T17" fmla="*/ 15 h 19"/>
                    <a:gd name="T18" fmla="*/ 1 w 16"/>
                    <a:gd name="T19" fmla="*/ 13 h 19"/>
                    <a:gd name="T20" fmla="*/ 3 w 16"/>
                    <a:gd name="T21" fmla="*/ 13 h 19"/>
                    <a:gd name="T22" fmla="*/ 5 w 16"/>
                    <a:gd name="T23" fmla="*/ 13 h 19"/>
                    <a:gd name="T24" fmla="*/ 6 w 16"/>
                    <a:gd name="T25" fmla="*/ 15 h 19"/>
                    <a:gd name="T26" fmla="*/ 6 w 16"/>
                    <a:gd name="T27" fmla="*/ 17 h 19"/>
                    <a:gd name="T28" fmla="*/ 8 w 16"/>
                    <a:gd name="T29" fmla="*/ 15 h 19"/>
                    <a:gd name="T30" fmla="*/ 9 w 16"/>
                    <a:gd name="T31" fmla="*/ 13 h 19"/>
                    <a:gd name="T32" fmla="*/ 8 w 16"/>
                    <a:gd name="T33" fmla="*/ 10 h 19"/>
                    <a:gd name="T34" fmla="*/ 5 w 16"/>
                    <a:gd name="T35" fmla="*/ 8 h 19"/>
                    <a:gd name="T36" fmla="*/ 8 w 16"/>
                    <a:gd name="T37" fmla="*/ 4 h 19"/>
                    <a:gd name="T38" fmla="*/ 2 w 16"/>
                    <a:gd name="T39" fmla="*/ 4 h 19"/>
                    <a:gd name="T40" fmla="*/ 3 w 16"/>
                    <a:gd name="T41" fmla="*/ 0 h 19"/>
                    <a:gd name="T42" fmla="*/ 16 w 16"/>
                    <a:gd name="T4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9">
                      <a:moveTo>
                        <a:pt x="16" y="0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3" y="7"/>
                        <a:pt x="13" y="8"/>
                        <a:pt x="14" y="9"/>
                      </a:cubicBezTo>
                      <a:cubicBezTo>
                        <a:pt x="14" y="10"/>
                        <a:pt x="15" y="11"/>
                        <a:pt x="15" y="12"/>
                      </a:cubicBezTo>
                      <a:cubicBezTo>
                        <a:pt x="15" y="13"/>
                        <a:pt x="14" y="15"/>
                        <a:pt x="13" y="16"/>
                      </a:cubicBezTo>
                      <a:cubicBezTo>
                        <a:pt x="11" y="18"/>
                        <a:pt x="10" y="18"/>
                        <a:pt x="7" y="18"/>
                      </a:cubicBezTo>
                      <a:cubicBezTo>
                        <a:pt x="6" y="18"/>
                        <a:pt x="5" y="19"/>
                        <a:pt x="3" y="18"/>
                      </a:cubicBezTo>
                      <a:cubicBezTo>
                        <a:pt x="2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0" y="15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7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2"/>
                        <a:pt x="9" y="11"/>
                        <a:pt x="8" y="10"/>
                      </a:cubicBezTo>
                      <a:cubicBezTo>
                        <a:pt x="7" y="9"/>
                        <a:pt x="6" y="8"/>
                        <a:pt x="5" y="8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3" name="Freeform 42"/>
                <p:cNvSpPr>
                  <a:spLocks/>
                </p:cNvSpPr>
                <p:nvPr/>
              </p:nvSpPr>
              <p:spPr bwMode="auto">
                <a:xfrm>
                  <a:off x="4188" y="2200"/>
                  <a:ext cx="68" cy="87"/>
                </a:xfrm>
                <a:custGeom>
                  <a:avLst/>
                  <a:gdLst>
                    <a:gd name="T0" fmla="*/ 15 w 15"/>
                    <a:gd name="T1" fmla="*/ 4 h 19"/>
                    <a:gd name="T2" fmla="*/ 12 w 15"/>
                    <a:gd name="T3" fmla="*/ 11 h 19"/>
                    <a:gd name="T4" fmla="*/ 6 w 15"/>
                    <a:gd name="T5" fmla="*/ 15 h 19"/>
                    <a:gd name="T6" fmla="*/ 14 w 15"/>
                    <a:gd name="T7" fmla="*/ 14 h 19"/>
                    <a:gd name="T8" fmla="*/ 13 w 15"/>
                    <a:gd name="T9" fmla="*/ 18 h 19"/>
                    <a:gd name="T10" fmla="*/ 0 w 15"/>
                    <a:gd name="T11" fmla="*/ 19 h 19"/>
                    <a:gd name="T12" fmla="*/ 1 w 15"/>
                    <a:gd name="T13" fmla="*/ 15 h 19"/>
                    <a:gd name="T14" fmla="*/ 6 w 15"/>
                    <a:gd name="T15" fmla="*/ 11 h 19"/>
                    <a:gd name="T16" fmla="*/ 9 w 15"/>
                    <a:gd name="T17" fmla="*/ 5 h 19"/>
                    <a:gd name="T18" fmla="*/ 8 w 15"/>
                    <a:gd name="T19" fmla="*/ 3 h 19"/>
                    <a:gd name="T20" fmla="*/ 7 w 15"/>
                    <a:gd name="T21" fmla="*/ 3 h 19"/>
                    <a:gd name="T22" fmla="*/ 7 w 15"/>
                    <a:gd name="T23" fmla="*/ 4 h 19"/>
                    <a:gd name="T24" fmla="*/ 7 w 15"/>
                    <a:gd name="T25" fmla="*/ 6 h 19"/>
                    <a:gd name="T26" fmla="*/ 4 w 15"/>
                    <a:gd name="T27" fmla="*/ 7 h 19"/>
                    <a:gd name="T28" fmla="*/ 2 w 15"/>
                    <a:gd name="T29" fmla="*/ 6 h 19"/>
                    <a:gd name="T30" fmla="*/ 1 w 15"/>
                    <a:gd name="T31" fmla="*/ 4 h 19"/>
                    <a:gd name="T32" fmla="*/ 2 w 15"/>
                    <a:gd name="T33" fmla="*/ 1 h 19"/>
                    <a:gd name="T34" fmla="*/ 7 w 15"/>
                    <a:gd name="T35" fmla="*/ 0 h 19"/>
                    <a:gd name="T36" fmla="*/ 12 w 15"/>
                    <a:gd name="T37" fmla="*/ 0 h 19"/>
                    <a:gd name="T38" fmla="*/ 15 w 15"/>
                    <a:gd name="T3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9">
                      <a:moveTo>
                        <a:pt x="15" y="4"/>
                      </a:moveTo>
                      <a:cubicBezTo>
                        <a:pt x="15" y="6"/>
                        <a:pt x="14" y="9"/>
                        <a:pt x="12" y="11"/>
                      </a:cubicBezTo>
                      <a:cubicBezTo>
                        <a:pt x="10" y="13"/>
                        <a:pt x="8" y="14"/>
                        <a:pt x="6" y="15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4"/>
                        <a:pt x="4" y="13"/>
                        <a:pt x="6" y="11"/>
                      </a:cubicBezTo>
                      <a:cubicBezTo>
                        <a:pt x="8" y="9"/>
                        <a:pt x="10" y="7"/>
                        <a:pt x="9" y="5"/>
                      </a:cubicBezTo>
                      <a:cubicBezTo>
                        <a:pt x="9" y="4"/>
                        <a:pt x="9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4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6" y="6"/>
                        <a:pt x="5" y="7"/>
                        <a:pt x="4" y="7"/>
                      </a:cubicBezTo>
                      <a:cubicBezTo>
                        <a:pt x="3" y="7"/>
                        <a:pt x="2" y="7"/>
                        <a:pt x="2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3" y="0"/>
                        <a:pt x="5" y="0"/>
                        <a:pt x="7" y="0"/>
                      </a:cubicBezTo>
                      <a:cubicBezTo>
                        <a:pt x="9" y="0"/>
                        <a:pt x="11" y="0"/>
                        <a:pt x="12" y="0"/>
                      </a:cubicBezTo>
                      <a:cubicBezTo>
                        <a:pt x="14" y="1"/>
                        <a:pt x="15" y="2"/>
                        <a:pt x="15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4" name="Freeform 43"/>
                <p:cNvSpPr>
                  <a:spLocks/>
                </p:cNvSpPr>
                <p:nvPr/>
              </p:nvSpPr>
              <p:spPr bwMode="auto">
                <a:xfrm>
                  <a:off x="4074" y="2041"/>
                  <a:ext cx="41" cy="91"/>
                </a:xfrm>
                <a:custGeom>
                  <a:avLst/>
                  <a:gdLst>
                    <a:gd name="T0" fmla="*/ 9 w 9"/>
                    <a:gd name="T1" fmla="*/ 3 h 20"/>
                    <a:gd name="T2" fmla="*/ 7 w 9"/>
                    <a:gd name="T3" fmla="*/ 19 h 20"/>
                    <a:gd name="T4" fmla="*/ 3 w 9"/>
                    <a:gd name="T5" fmla="*/ 20 h 20"/>
                    <a:gd name="T6" fmla="*/ 4 w 9"/>
                    <a:gd name="T7" fmla="*/ 4 h 20"/>
                    <a:gd name="T8" fmla="*/ 0 w 9"/>
                    <a:gd name="T9" fmla="*/ 5 h 20"/>
                    <a:gd name="T10" fmla="*/ 1 w 9"/>
                    <a:gd name="T11" fmla="*/ 2 h 20"/>
                    <a:gd name="T12" fmla="*/ 6 w 9"/>
                    <a:gd name="T13" fmla="*/ 1 h 20"/>
                    <a:gd name="T14" fmla="*/ 7 w 9"/>
                    <a:gd name="T15" fmla="*/ 1 h 20"/>
                    <a:gd name="T16" fmla="*/ 9 w 9"/>
                    <a:gd name="T17" fmla="*/ 2 h 20"/>
                    <a:gd name="T18" fmla="*/ 9 w 9"/>
                    <a:gd name="T1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0">
                      <a:moveTo>
                        <a:pt x="9" y="3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7" y="0"/>
                        <a:pt x="7" y="1"/>
                      </a:cubicBezTo>
                      <a:cubicBezTo>
                        <a:pt x="8" y="1"/>
                        <a:pt x="8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5" name="Oval 44"/>
                <p:cNvSpPr>
                  <a:spLocks noChangeArrowheads="1"/>
                </p:cNvSpPr>
                <p:nvPr/>
              </p:nvSpPr>
              <p:spPr bwMode="auto">
                <a:xfrm>
                  <a:off x="3783" y="2373"/>
                  <a:ext cx="114" cy="11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6" name="Freeform 45"/>
                <p:cNvSpPr>
                  <a:spLocks/>
                </p:cNvSpPr>
                <p:nvPr/>
              </p:nvSpPr>
              <p:spPr bwMode="auto">
                <a:xfrm>
                  <a:off x="3829" y="1964"/>
                  <a:ext cx="73" cy="82"/>
                </a:xfrm>
                <a:custGeom>
                  <a:avLst/>
                  <a:gdLst>
                    <a:gd name="T0" fmla="*/ 16 w 16"/>
                    <a:gd name="T1" fmla="*/ 4 h 18"/>
                    <a:gd name="T2" fmla="*/ 13 w 16"/>
                    <a:gd name="T3" fmla="*/ 11 h 18"/>
                    <a:gd name="T4" fmla="*/ 6 w 16"/>
                    <a:gd name="T5" fmla="*/ 14 h 18"/>
                    <a:gd name="T6" fmla="*/ 15 w 16"/>
                    <a:gd name="T7" fmla="*/ 14 h 18"/>
                    <a:gd name="T8" fmla="*/ 13 w 16"/>
                    <a:gd name="T9" fmla="*/ 18 h 18"/>
                    <a:gd name="T10" fmla="*/ 0 w 16"/>
                    <a:gd name="T11" fmla="*/ 18 h 18"/>
                    <a:gd name="T12" fmla="*/ 1 w 16"/>
                    <a:gd name="T13" fmla="*/ 14 h 18"/>
                    <a:gd name="T14" fmla="*/ 7 w 16"/>
                    <a:gd name="T15" fmla="*/ 11 h 18"/>
                    <a:gd name="T16" fmla="*/ 11 w 16"/>
                    <a:gd name="T17" fmla="*/ 5 h 18"/>
                    <a:gd name="T18" fmla="*/ 9 w 16"/>
                    <a:gd name="T19" fmla="*/ 3 h 18"/>
                    <a:gd name="T20" fmla="*/ 9 w 16"/>
                    <a:gd name="T21" fmla="*/ 3 h 18"/>
                    <a:gd name="T22" fmla="*/ 9 w 16"/>
                    <a:gd name="T23" fmla="*/ 3 h 18"/>
                    <a:gd name="T24" fmla="*/ 8 w 16"/>
                    <a:gd name="T25" fmla="*/ 5 h 18"/>
                    <a:gd name="T26" fmla="*/ 5 w 16"/>
                    <a:gd name="T27" fmla="*/ 6 h 18"/>
                    <a:gd name="T28" fmla="*/ 3 w 16"/>
                    <a:gd name="T29" fmla="*/ 5 h 18"/>
                    <a:gd name="T30" fmla="*/ 2 w 16"/>
                    <a:gd name="T31" fmla="*/ 3 h 18"/>
                    <a:gd name="T32" fmla="*/ 4 w 16"/>
                    <a:gd name="T33" fmla="*/ 0 h 18"/>
                    <a:gd name="T34" fmla="*/ 8 w 16"/>
                    <a:gd name="T35" fmla="*/ 0 h 18"/>
                    <a:gd name="T36" fmla="*/ 13 w 16"/>
                    <a:gd name="T37" fmla="*/ 0 h 18"/>
                    <a:gd name="T38" fmla="*/ 16 w 16"/>
                    <a:gd name="T3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8">
                      <a:moveTo>
                        <a:pt x="16" y="4"/>
                      </a:moveTo>
                      <a:cubicBezTo>
                        <a:pt x="16" y="7"/>
                        <a:pt x="15" y="9"/>
                        <a:pt x="13" y="11"/>
                      </a:cubicBezTo>
                      <a:cubicBezTo>
                        <a:pt x="11" y="12"/>
                        <a:pt x="9" y="14"/>
                        <a:pt x="6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3" y="14"/>
                        <a:pt x="5" y="12"/>
                        <a:pt x="7" y="11"/>
                      </a:cubicBezTo>
                      <a:cubicBezTo>
                        <a:pt x="10" y="9"/>
                        <a:pt x="11" y="7"/>
                        <a:pt x="11" y="5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4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2" y="5"/>
                        <a:pt x="2" y="4"/>
                        <a:pt x="2" y="3"/>
                      </a:cubicBezTo>
                      <a:cubicBezTo>
                        <a:pt x="2" y="2"/>
                        <a:pt x="3" y="1"/>
                        <a:pt x="4" y="0"/>
                      </a:cubicBezTo>
                      <a:cubicBezTo>
                        <a:pt x="5" y="0"/>
                        <a:pt x="6" y="0"/>
                        <a:pt x="8" y="0"/>
                      </a:cubicBezTo>
                      <a:cubicBezTo>
                        <a:pt x="11" y="0"/>
                        <a:pt x="12" y="0"/>
                        <a:pt x="13" y="0"/>
                      </a:cubicBezTo>
                      <a:cubicBezTo>
                        <a:pt x="15" y="1"/>
                        <a:pt x="16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7" name="Freeform 46"/>
                <p:cNvSpPr>
                  <a:spLocks/>
                </p:cNvSpPr>
                <p:nvPr/>
              </p:nvSpPr>
              <p:spPr bwMode="auto">
                <a:xfrm>
                  <a:off x="3542" y="2046"/>
                  <a:ext cx="41" cy="82"/>
                </a:xfrm>
                <a:custGeom>
                  <a:avLst/>
                  <a:gdLst>
                    <a:gd name="T0" fmla="*/ 9 w 9"/>
                    <a:gd name="T1" fmla="*/ 4 h 18"/>
                    <a:gd name="T2" fmla="*/ 5 w 9"/>
                    <a:gd name="T3" fmla="*/ 18 h 18"/>
                    <a:gd name="T4" fmla="*/ 0 w 9"/>
                    <a:gd name="T5" fmla="*/ 18 h 18"/>
                    <a:gd name="T6" fmla="*/ 4 w 9"/>
                    <a:gd name="T7" fmla="*/ 3 h 18"/>
                    <a:gd name="T8" fmla="*/ 0 w 9"/>
                    <a:gd name="T9" fmla="*/ 4 h 18"/>
                    <a:gd name="T10" fmla="*/ 2 w 9"/>
                    <a:gd name="T11" fmla="*/ 1 h 18"/>
                    <a:gd name="T12" fmla="*/ 7 w 9"/>
                    <a:gd name="T13" fmla="*/ 0 h 18"/>
                    <a:gd name="T14" fmla="*/ 8 w 9"/>
                    <a:gd name="T15" fmla="*/ 1 h 18"/>
                    <a:gd name="T16" fmla="*/ 9 w 9"/>
                    <a:gd name="T17" fmla="*/ 2 h 18"/>
                    <a:gd name="T18" fmla="*/ 9 w 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18">
                      <a:moveTo>
                        <a:pt x="9" y="4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ubicBezTo>
                        <a:pt x="9" y="1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8" name="Freeform 47"/>
                <p:cNvSpPr>
                  <a:spLocks/>
                </p:cNvSpPr>
                <p:nvPr/>
              </p:nvSpPr>
              <p:spPr bwMode="auto">
                <a:xfrm>
                  <a:off x="3588" y="2760"/>
                  <a:ext cx="68" cy="77"/>
                </a:xfrm>
                <a:custGeom>
                  <a:avLst/>
                  <a:gdLst>
                    <a:gd name="T0" fmla="*/ 68 w 68"/>
                    <a:gd name="T1" fmla="*/ 0 h 77"/>
                    <a:gd name="T2" fmla="*/ 50 w 68"/>
                    <a:gd name="T3" fmla="*/ 41 h 77"/>
                    <a:gd name="T4" fmla="*/ 59 w 68"/>
                    <a:gd name="T5" fmla="*/ 41 h 77"/>
                    <a:gd name="T6" fmla="*/ 54 w 68"/>
                    <a:gd name="T7" fmla="*/ 50 h 77"/>
                    <a:gd name="T8" fmla="*/ 45 w 68"/>
                    <a:gd name="T9" fmla="*/ 50 h 77"/>
                    <a:gd name="T10" fmla="*/ 32 w 68"/>
                    <a:gd name="T11" fmla="*/ 77 h 77"/>
                    <a:gd name="T12" fmla="*/ 9 w 68"/>
                    <a:gd name="T13" fmla="*/ 77 h 77"/>
                    <a:gd name="T14" fmla="*/ 23 w 68"/>
                    <a:gd name="T15" fmla="*/ 50 h 77"/>
                    <a:gd name="T16" fmla="*/ 14 w 68"/>
                    <a:gd name="T17" fmla="*/ 50 h 77"/>
                    <a:gd name="T18" fmla="*/ 18 w 68"/>
                    <a:gd name="T19" fmla="*/ 41 h 77"/>
                    <a:gd name="T20" fmla="*/ 27 w 68"/>
                    <a:gd name="T21" fmla="*/ 41 h 77"/>
                    <a:gd name="T22" fmla="*/ 41 w 68"/>
                    <a:gd name="T23" fmla="*/ 13 h 77"/>
                    <a:gd name="T24" fmla="*/ 14 w 68"/>
                    <a:gd name="T25" fmla="*/ 13 h 77"/>
                    <a:gd name="T26" fmla="*/ 9 w 68"/>
                    <a:gd name="T27" fmla="*/ 22 h 77"/>
                    <a:gd name="T28" fmla="*/ 0 w 68"/>
                    <a:gd name="T29" fmla="*/ 22 h 77"/>
                    <a:gd name="T30" fmla="*/ 9 w 68"/>
                    <a:gd name="T31" fmla="*/ 0 h 77"/>
                    <a:gd name="T32" fmla="*/ 68 w 68"/>
                    <a:gd name="T33" fmla="*/ 0 h 77"/>
                    <a:gd name="T34" fmla="*/ 68 w 68"/>
                    <a:gd name="T35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77">
                      <a:moveTo>
                        <a:pt x="68" y="0"/>
                      </a:moveTo>
                      <a:lnTo>
                        <a:pt x="50" y="41"/>
                      </a:lnTo>
                      <a:lnTo>
                        <a:pt x="59" y="41"/>
                      </a:lnTo>
                      <a:lnTo>
                        <a:pt x="54" y="50"/>
                      </a:lnTo>
                      <a:lnTo>
                        <a:pt x="45" y="50"/>
                      </a:lnTo>
                      <a:lnTo>
                        <a:pt x="32" y="77"/>
                      </a:lnTo>
                      <a:lnTo>
                        <a:pt x="9" y="77"/>
                      </a:lnTo>
                      <a:lnTo>
                        <a:pt x="23" y="50"/>
                      </a:lnTo>
                      <a:lnTo>
                        <a:pt x="14" y="50"/>
                      </a:lnTo>
                      <a:lnTo>
                        <a:pt x="18" y="41"/>
                      </a:lnTo>
                      <a:lnTo>
                        <a:pt x="27" y="41"/>
                      </a:lnTo>
                      <a:lnTo>
                        <a:pt x="41" y="13"/>
                      </a:lnTo>
                      <a:lnTo>
                        <a:pt x="14" y="13"/>
                      </a:lnTo>
                      <a:lnTo>
                        <a:pt x="9" y="22"/>
                      </a:lnTo>
                      <a:lnTo>
                        <a:pt x="0" y="22"/>
                      </a:lnTo>
                      <a:lnTo>
                        <a:pt x="9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9" name="Freeform 48"/>
                <p:cNvSpPr>
                  <a:spLocks/>
                </p:cNvSpPr>
                <p:nvPr/>
              </p:nvSpPr>
              <p:spPr bwMode="auto">
                <a:xfrm>
                  <a:off x="3783" y="2823"/>
                  <a:ext cx="73" cy="87"/>
                </a:xfrm>
                <a:custGeom>
                  <a:avLst/>
                  <a:gdLst>
                    <a:gd name="T0" fmla="*/ 16 w 16"/>
                    <a:gd name="T1" fmla="*/ 12 h 19"/>
                    <a:gd name="T2" fmla="*/ 14 w 16"/>
                    <a:gd name="T3" fmla="*/ 17 h 19"/>
                    <a:gd name="T4" fmla="*/ 8 w 16"/>
                    <a:gd name="T5" fmla="*/ 19 h 19"/>
                    <a:gd name="T6" fmla="*/ 2 w 16"/>
                    <a:gd name="T7" fmla="*/ 17 h 19"/>
                    <a:gd name="T8" fmla="*/ 0 w 16"/>
                    <a:gd name="T9" fmla="*/ 12 h 19"/>
                    <a:gd name="T10" fmla="*/ 3 w 16"/>
                    <a:gd name="T11" fmla="*/ 5 h 19"/>
                    <a:gd name="T12" fmla="*/ 10 w 16"/>
                    <a:gd name="T13" fmla="*/ 0 h 19"/>
                    <a:gd name="T14" fmla="*/ 14 w 16"/>
                    <a:gd name="T15" fmla="*/ 0 h 19"/>
                    <a:gd name="T16" fmla="*/ 8 w 16"/>
                    <a:gd name="T17" fmla="*/ 5 h 19"/>
                    <a:gd name="T18" fmla="*/ 5 w 16"/>
                    <a:gd name="T19" fmla="*/ 12 h 19"/>
                    <a:gd name="T20" fmla="*/ 6 w 16"/>
                    <a:gd name="T21" fmla="*/ 15 h 19"/>
                    <a:gd name="T22" fmla="*/ 9 w 16"/>
                    <a:gd name="T23" fmla="*/ 16 h 19"/>
                    <a:gd name="T24" fmla="*/ 12 w 16"/>
                    <a:gd name="T25" fmla="*/ 14 h 19"/>
                    <a:gd name="T26" fmla="*/ 12 w 16"/>
                    <a:gd name="T27" fmla="*/ 13 h 19"/>
                    <a:gd name="T28" fmla="*/ 10 w 16"/>
                    <a:gd name="T29" fmla="*/ 12 h 19"/>
                    <a:gd name="T30" fmla="*/ 9 w 16"/>
                    <a:gd name="T31" fmla="*/ 10 h 19"/>
                    <a:gd name="T32" fmla="*/ 10 w 16"/>
                    <a:gd name="T33" fmla="*/ 8 h 19"/>
                    <a:gd name="T34" fmla="*/ 12 w 16"/>
                    <a:gd name="T35" fmla="*/ 7 h 19"/>
                    <a:gd name="T36" fmla="*/ 15 w 16"/>
                    <a:gd name="T37" fmla="*/ 8 h 19"/>
                    <a:gd name="T38" fmla="*/ 16 w 16"/>
                    <a:gd name="T3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19">
                      <a:moveTo>
                        <a:pt x="16" y="12"/>
                      </a:moveTo>
                      <a:cubicBezTo>
                        <a:pt x="16" y="14"/>
                        <a:pt x="16" y="16"/>
                        <a:pt x="14" y="17"/>
                      </a:cubicBezTo>
                      <a:cubicBezTo>
                        <a:pt x="12" y="18"/>
                        <a:pt x="10" y="19"/>
                        <a:pt x="8" y="19"/>
                      </a:cubicBezTo>
                      <a:cubicBezTo>
                        <a:pt x="6" y="19"/>
                        <a:pt x="4" y="18"/>
                        <a:pt x="2" y="17"/>
                      </a:cubicBezTo>
                      <a:cubicBezTo>
                        <a:pt x="1" y="16"/>
                        <a:pt x="0" y="14"/>
                        <a:pt x="0" y="12"/>
                      </a:cubicBezTo>
                      <a:cubicBezTo>
                        <a:pt x="0" y="9"/>
                        <a:pt x="1" y="7"/>
                        <a:pt x="3" y="5"/>
                      </a:cubicBezTo>
                      <a:cubicBezTo>
                        <a:pt x="5" y="3"/>
                        <a:pt x="7" y="2"/>
                        <a:pt x="10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2"/>
                        <a:pt x="9" y="4"/>
                        <a:pt x="8" y="5"/>
                      </a:cubicBezTo>
                      <a:cubicBezTo>
                        <a:pt x="6" y="8"/>
                        <a:pt x="5" y="10"/>
                        <a:pt x="5" y="12"/>
                      </a:cubicBezTo>
                      <a:cubicBezTo>
                        <a:pt x="5" y="14"/>
                        <a:pt x="5" y="14"/>
                        <a:pt x="6" y="15"/>
                      </a:cubicBezTo>
                      <a:cubicBezTo>
                        <a:pt x="7" y="16"/>
                        <a:pt x="7" y="16"/>
                        <a:pt x="9" y="16"/>
                      </a:cubicBezTo>
                      <a:cubicBezTo>
                        <a:pt x="10" y="16"/>
                        <a:pt x="11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10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9" y="9"/>
                        <a:pt x="9" y="9"/>
                        <a:pt x="10" y="8"/>
                      </a:cubicBezTo>
                      <a:cubicBezTo>
                        <a:pt x="10" y="7"/>
                        <a:pt x="11" y="7"/>
                        <a:pt x="12" y="7"/>
                      </a:cubicBezTo>
                      <a:cubicBezTo>
                        <a:pt x="13" y="7"/>
                        <a:pt x="15" y="8"/>
                        <a:pt x="15" y="8"/>
                      </a:cubicBezTo>
                      <a:cubicBezTo>
                        <a:pt x="16" y="9"/>
                        <a:pt x="16" y="10"/>
                        <a:pt x="16" y="12"/>
                      </a:cubicBez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70" name="Freeform 50"/>
                <p:cNvSpPr>
                  <a:spLocks/>
                </p:cNvSpPr>
                <p:nvPr/>
              </p:nvSpPr>
              <p:spPr bwMode="auto">
                <a:xfrm>
                  <a:off x="3788" y="2141"/>
                  <a:ext cx="100" cy="305"/>
                </a:xfrm>
                <a:custGeom>
                  <a:avLst/>
                  <a:gdLst>
                    <a:gd name="T0" fmla="*/ 55 w 100"/>
                    <a:gd name="T1" fmla="*/ 305 h 305"/>
                    <a:gd name="T2" fmla="*/ 0 w 100"/>
                    <a:gd name="T3" fmla="*/ 141 h 305"/>
                    <a:gd name="T4" fmla="*/ 55 w 100"/>
                    <a:gd name="T5" fmla="*/ 0 h 305"/>
                    <a:gd name="T6" fmla="*/ 100 w 100"/>
                    <a:gd name="T7" fmla="*/ 141 h 305"/>
                    <a:gd name="T8" fmla="*/ 55 w 100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305">
                      <a:moveTo>
                        <a:pt x="55" y="305"/>
                      </a:moveTo>
                      <a:lnTo>
                        <a:pt x="0" y="141"/>
                      </a:lnTo>
                      <a:lnTo>
                        <a:pt x="55" y="0"/>
                      </a:lnTo>
                      <a:lnTo>
                        <a:pt x="100" y="141"/>
                      </a:lnTo>
                      <a:lnTo>
                        <a:pt x="55" y="305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71" name="Freeform 49"/>
                <p:cNvSpPr>
                  <a:spLocks/>
                </p:cNvSpPr>
                <p:nvPr/>
              </p:nvSpPr>
              <p:spPr bwMode="auto">
                <a:xfrm rot="1330584">
                  <a:off x="3756" y="1996"/>
                  <a:ext cx="178" cy="446"/>
                </a:xfrm>
                <a:custGeom>
                  <a:avLst/>
                  <a:gdLst>
                    <a:gd name="T0" fmla="*/ 178 w 178"/>
                    <a:gd name="T1" fmla="*/ 446 h 446"/>
                    <a:gd name="T2" fmla="*/ 32 w 178"/>
                    <a:gd name="T3" fmla="*/ 228 h 446"/>
                    <a:gd name="T4" fmla="*/ 0 w 178"/>
                    <a:gd name="T5" fmla="*/ 0 h 446"/>
                    <a:gd name="T6" fmla="*/ 123 w 178"/>
                    <a:gd name="T7" fmla="*/ 191 h 446"/>
                    <a:gd name="T8" fmla="*/ 178 w 178"/>
                    <a:gd name="T9" fmla="*/ 44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" h="446">
                      <a:moveTo>
                        <a:pt x="178" y="446"/>
                      </a:moveTo>
                      <a:lnTo>
                        <a:pt x="32" y="228"/>
                      </a:lnTo>
                      <a:lnTo>
                        <a:pt x="0" y="0"/>
                      </a:lnTo>
                      <a:lnTo>
                        <a:pt x="123" y="191"/>
                      </a:lnTo>
                      <a:lnTo>
                        <a:pt x="178" y="446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000"/>
                </a:p>
              </p:txBody>
            </p:sp>
          </p:grpSp>
        </p:grpSp>
      </p:grpSp>
      <p:grpSp>
        <p:nvGrpSpPr>
          <p:cNvPr id="1201" name="Group 1200"/>
          <p:cNvGrpSpPr/>
          <p:nvPr/>
        </p:nvGrpSpPr>
        <p:grpSpPr>
          <a:xfrm>
            <a:off x="718740" y="569379"/>
            <a:ext cx="6692083" cy="6365030"/>
            <a:chOff x="1534019" y="670242"/>
            <a:chExt cx="5724577" cy="5444808"/>
          </a:xfrm>
          <a:scene3d>
            <a:camera prst="orthographicFront">
              <a:rot lat="600000" lon="5100000" rev="0"/>
            </a:camera>
            <a:lightRig rig="threePt" dir="t"/>
          </a:scene3d>
        </p:grpSpPr>
        <p:grpSp>
          <p:nvGrpSpPr>
            <p:cNvPr id="1202" name="Group 1201"/>
            <p:cNvGrpSpPr/>
            <p:nvPr/>
          </p:nvGrpSpPr>
          <p:grpSpPr>
            <a:xfrm>
              <a:off x="1534019" y="670242"/>
              <a:ext cx="4561981" cy="5444808"/>
              <a:chOff x="1534019" y="670242"/>
              <a:chExt cx="4561981" cy="5444808"/>
            </a:xfrm>
          </p:grpSpPr>
          <p:grpSp>
            <p:nvGrpSpPr>
              <p:cNvPr id="1226" name="Group 1225"/>
              <p:cNvGrpSpPr>
                <a:grpSpLocks noChangeAspect="1"/>
              </p:cNvGrpSpPr>
              <p:nvPr/>
            </p:nvGrpSpPr>
            <p:grpSpPr bwMode="auto">
              <a:xfrm>
                <a:off x="3105150" y="742950"/>
                <a:ext cx="2990850" cy="5372100"/>
                <a:chOff x="1956" y="468"/>
                <a:chExt cx="1884" cy="3384"/>
              </a:xfrm>
            </p:grpSpPr>
            <p:sp>
              <p:nvSpPr>
                <p:cNvPr id="1228" name="AutoShape 3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956" y="468"/>
                  <a:ext cx="1884" cy="3384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29" name="Freeform 5"/>
                <p:cNvSpPr>
                  <a:spLocks/>
                </p:cNvSpPr>
                <p:nvPr/>
              </p:nvSpPr>
              <p:spPr bwMode="auto">
                <a:xfrm>
                  <a:off x="2769" y="563"/>
                  <a:ext cx="1071" cy="2232"/>
                </a:xfrm>
                <a:custGeom>
                  <a:avLst/>
                  <a:gdLst>
                    <a:gd name="T0" fmla="*/ 1071 w 1071"/>
                    <a:gd name="T1" fmla="*/ 801 h 2232"/>
                    <a:gd name="T2" fmla="*/ 395 w 1071"/>
                    <a:gd name="T3" fmla="*/ 801 h 2232"/>
                    <a:gd name="T4" fmla="*/ 395 w 1071"/>
                    <a:gd name="T5" fmla="*/ 426 h 2232"/>
                    <a:gd name="T6" fmla="*/ 1071 w 1071"/>
                    <a:gd name="T7" fmla="*/ 426 h 2232"/>
                    <a:gd name="T8" fmla="*/ 1071 w 1071"/>
                    <a:gd name="T9" fmla="*/ 0 h 2232"/>
                    <a:gd name="T10" fmla="*/ 1066 w 1071"/>
                    <a:gd name="T11" fmla="*/ 0 h 2232"/>
                    <a:gd name="T12" fmla="*/ 0 w 1071"/>
                    <a:gd name="T13" fmla="*/ 502 h 2232"/>
                    <a:gd name="T14" fmla="*/ 0 w 1071"/>
                    <a:gd name="T15" fmla="*/ 2232 h 2232"/>
                    <a:gd name="T16" fmla="*/ 1071 w 1071"/>
                    <a:gd name="T17" fmla="*/ 2232 h 2232"/>
                    <a:gd name="T18" fmla="*/ 1071 w 1071"/>
                    <a:gd name="T19" fmla="*/ 801 h 2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71" h="2232">
                      <a:moveTo>
                        <a:pt x="1071" y="801"/>
                      </a:moveTo>
                      <a:lnTo>
                        <a:pt x="395" y="801"/>
                      </a:lnTo>
                      <a:lnTo>
                        <a:pt x="395" y="426"/>
                      </a:lnTo>
                      <a:lnTo>
                        <a:pt x="1071" y="426"/>
                      </a:lnTo>
                      <a:lnTo>
                        <a:pt x="1071" y="0"/>
                      </a:lnTo>
                      <a:lnTo>
                        <a:pt x="1066" y="0"/>
                      </a:lnTo>
                      <a:lnTo>
                        <a:pt x="0" y="502"/>
                      </a:lnTo>
                      <a:lnTo>
                        <a:pt x="0" y="2232"/>
                      </a:lnTo>
                      <a:lnTo>
                        <a:pt x="1071" y="2232"/>
                      </a:lnTo>
                      <a:lnTo>
                        <a:pt x="1071" y="801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0" name="Freeform 6"/>
                <p:cNvSpPr>
                  <a:spLocks/>
                </p:cNvSpPr>
                <p:nvPr/>
              </p:nvSpPr>
              <p:spPr bwMode="auto">
                <a:xfrm>
                  <a:off x="2736" y="2823"/>
                  <a:ext cx="1104" cy="1034"/>
                </a:xfrm>
                <a:custGeom>
                  <a:avLst/>
                  <a:gdLst>
                    <a:gd name="T0" fmla="*/ 1104 w 1104"/>
                    <a:gd name="T1" fmla="*/ 0 h 1034"/>
                    <a:gd name="T2" fmla="*/ 0 w 1104"/>
                    <a:gd name="T3" fmla="*/ 0 h 1034"/>
                    <a:gd name="T4" fmla="*/ 124 w 1104"/>
                    <a:gd name="T5" fmla="*/ 252 h 1034"/>
                    <a:gd name="T6" fmla="*/ 386 w 1104"/>
                    <a:gd name="T7" fmla="*/ 389 h 1034"/>
                    <a:gd name="T8" fmla="*/ 428 w 1104"/>
                    <a:gd name="T9" fmla="*/ 674 h 1034"/>
                    <a:gd name="T10" fmla="*/ 785 w 1104"/>
                    <a:gd name="T11" fmla="*/ 896 h 1034"/>
                    <a:gd name="T12" fmla="*/ 947 w 1104"/>
                    <a:gd name="T13" fmla="*/ 944 h 1034"/>
                    <a:gd name="T14" fmla="*/ 1104 w 1104"/>
                    <a:gd name="T15" fmla="*/ 1034 h 1034"/>
                    <a:gd name="T16" fmla="*/ 1104 w 1104"/>
                    <a:gd name="T17" fmla="*/ 0 h 10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04" h="1034">
                      <a:moveTo>
                        <a:pt x="1104" y="0"/>
                      </a:moveTo>
                      <a:lnTo>
                        <a:pt x="0" y="0"/>
                      </a:lnTo>
                      <a:lnTo>
                        <a:pt x="124" y="252"/>
                      </a:lnTo>
                      <a:lnTo>
                        <a:pt x="386" y="389"/>
                      </a:lnTo>
                      <a:lnTo>
                        <a:pt x="428" y="674"/>
                      </a:lnTo>
                      <a:lnTo>
                        <a:pt x="785" y="896"/>
                      </a:lnTo>
                      <a:lnTo>
                        <a:pt x="947" y="944"/>
                      </a:lnTo>
                      <a:lnTo>
                        <a:pt x="1104" y="1034"/>
                      </a:lnTo>
                      <a:lnTo>
                        <a:pt x="1104" y="0"/>
                      </a:lnTo>
                      <a:close/>
                    </a:path>
                  </a:pathLst>
                </a:custGeom>
                <a:solidFill>
                  <a:srgbClr val="15687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1" name="Freeform 7"/>
                <p:cNvSpPr>
                  <a:spLocks noEditPoints="1"/>
                </p:cNvSpPr>
                <p:nvPr/>
              </p:nvSpPr>
              <p:spPr bwMode="auto">
                <a:xfrm>
                  <a:off x="2736" y="852"/>
                  <a:ext cx="1104" cy="749"/>
                </a:xfrm>
                <a:custGeom>
                  <a:avLst/>
                  <a:gdLst>
                    <a:gd name="T0" fmla="*/ 1104 w 1104"/>
                    <a:gd name="T1" fmla="*/ 0 h 749"/>
                    <a:gd name="T2" fmla="*/ 485 w 1104"/>
                    <a:gd name="T3" fmla="*/ 0 h 749"/>
                    <a:gd name="T4" fmla="*/ 305 w 1104"/>
                    <a:gd name="T5" fmla="*/ 85 h 749"/>
                    <a:gd name="T6" fmla="*/ 305 w 1104"/>
                    <a:gd name="T7" fmla="*/ 692 h 749"/>
                    <a:gd name="T8" fmla="*/ 0 w 1104"/>
                    <a:gd name="T9" fmla="*/ 692 h 749"/>
                    <a:gd name="T10" fmla="*/ 0 w 1104"/>
                    <a:gd name="T11" fmla="*/ 749 h 749"/>
                    <a:gd name="T12" fmla="*/ 1104 w 1104"/>
                    <a:gd name="T13" fmla="*/ 749 h 749"/>
                    <a:gd name="T14" fmla="*/ 1104 w 1104"/>
                    <a:gd name="T15" fmla="*/ 0 h 749"/>
                    <a:gd name="T16" fmla="*/ 552 w 1104"/>
                    <a:gd name="T17" fmla="*/ 512 h 749"/>
                    <a:gd name="T18" fmla="*/ 428 w 1104"/>
                    <a:gd name="T19" fmla="*/ 512 h 749"/>
                    <a:gd name="T20" fmla="*/ 428 w 1104"/>
                    <a:gd name="T21" fmla="*/ 336 h 749"/>
                    <a:gd name="T22" fmla="*/ 552 w 1104"/>
                    <a:gd name="T23" fmla="*/ 336 h 749"/>
                    <a:gd name="T24" fmla="*/ 552 w 1104"/>
                    <a:gd name="T25" fmla="*/ 512 h 749"/>
                    <a:gd name="T26" fmla="*/ 552 w 1104"/>
                    <a:gd name="T27" fmla="*/ 313 h 749"/>
                    <a:gd name="T28" fmla="*/ 428 w 1104"/>
                    <a:gd name="T29" fmla="*/ 313 h 749"/>
                    <a:gd name="T30" fmla="*/ 428 w 1104"/>
                    <a:gd name="T31" fmla="*/ 137 h 749"/>
                    <a:gd name="T32" fmla="*/ 552 w 1104"/>
                    <a:gd name="T33" fmla="*/ 137 h 749"/>
                    <a:gd name="T34" fmla="*/ 552 w 1104"/>
                    <a:gd name="T35" fmla="*/ 313 h 749"/>
                    <a:gd name="T36" fmla="*/ 700 w 1104"/>
                    <a:gd name="T37" fmla="*/ 512 h 749"/>
                    <a:gd name="T38" fmla="*/ 576 w 1104"/>
                    <a:gd name="T39" fmla="*/ 512 h 749"/>
                    <a:gd name="T40" fmla="*/ 576 w 1104"/>
                    <a:gd name="T41" fmla="*/ 336 h 749"/>
                    <a:gd name="T42" fmla="*/ 700 w 1104"/>
                    <a:gd name="T43" fmla="*/ 336 h 749"/>
                    <a:gd name="T44" fmla="*/ 700 w 1104"/>
                    <a:gd name="T45" fmla="*/ 512 h 749"/>
                    <a:gd name="T46" fmla="*/ 700 w 1104"/>
                    <a:gd name="T47" fmla="*/ 313 h 749"/>
                    <a:gd name="T48" fmla="*/ 576 w 1104"/>
                    <a:gd name="T49" fmla="*/ 313 h 749"/>
                    <a:gd name="T50" fmla="*/ 576 w 1104"/>
                    <a:gd name="T51" fmla="*/ 137 h 749"/>
                    <a:gd name="T52" fmla="*/ 700 w 1104"/>
                    <a:gd name="T53" fmla="*/ 137 h 749"/>
                    <a:gd name="T54" fmla="*/ 700 w 1104"/>
                    <a:gd name="T55" fmla="*/ 313 h 749"/>
                    <a:gd name="T56" fmla="*/ 909 w 1104"/>
                    <a:gd name="T57" fmla="*/ 502 h 749"/>
                    <a:gd name="T58" fmla="*/ 909 w 1104"/>
                    <a:gd name="T59" fmla="*/ 512 h 749"/>
                    <a:gd name="T60" fmla="*/ 780 w 1104"/>
                    <a:gd name="T61" fmla="*/ 512 h 749"/>
                    <a:gd name="T62" fmla="*/ 780 w 1104"/>
                    <a:gd name="T63" fmla="*/ 336 h 749"/>
                    <a:gd name="T64" fmla="*/ 909 w 1104"/>
                    <a:gd name="T65" fmla="*/ 336 h 749"/>
                    <a:gd name="T66" fmla="*/ 909 w 1104"/>
                    <a:gd name="T67" fmla="*/ 502 h 749"/>
                    <a:gd name="T68" fmla="*/ 909 w 1104"/>
                    <a:gd name="T69" fmla="*/ 308 h 749"/>
                    <a:gd name="T70" fmla="*/ 780 w 1104"/>
                    <a:gd name="T71" fmla="*/ 308 h 749"/>
                    <a:gd name="T72" fmla="*/ 780 w 1104"/>
                    <a:gd name="T73" fmla="*/ 137 h 749"/>
                    <a:gd name="T74" fmla="*/ 909 w 1104"/>
                    <a:gd name="T75" fmla="*/ 137 h 749"/>
                    <a:gd name="T76" fmla="*/ 909 w 1104"/>
                    <a:gd name="T77" fmla="*/ 308 h 749"/>
                    <a:gd name="T78" fmla="*/ 1056 w 1104"/>
                    <a:gd name="T79" fmla="*/ 512 h 749"/>
                    <a:gd name="T80" fmla="*/ 933 w 1104"/>
                    <a:gd name="T81" fmla="*/ 512 h 749"/>
                    <a:gd name="T82" fmla="*/ 933 w 1104"/>
                    <a:gd name="T83" fmla="*/ 502 h 749"/>
                    <a:gd name="T84" fmla="*/ 933 w 1104"/>
                    <a:gd name="T85" fmla="*/ 336 h 749"/>
                    <a:gd name="T86" fmla="*/ 1056 w 1104"/>
                    <a:gd name="T87" fmla="*/ 336 h 749"/>
                    <a:gd name="T88" fmla="*/ 1056 w 1104"/>
                    <a:gd name="T89" fmla="*/ 512 h 749"/>
                    <a:gd name="T90" fmla="*/ 933 w 1104"/>
                    <a:gd name="T91" fmla="*/ 308 h 749"/>
                    <a:gd name="T92" fmla="*/ 933 w 1104"/>
                    <a:gd name="T93" fmla="*/ 137 h 749"/>
                    <a:gd name="T94" fmla="*/ 1056 w 1104"/>
                    <a:gd name="T95" fmla="*/ 137 h 749"/>
                    <a:gd name="T96" fmla="*/ 1056 w 1104"/>
                    <a:gd name="T97" fmla="*/ 308 h 749"/>
                    <a:gd name="T98" fmla="*/ 933 w 1104"/>
                    <a:gd name="T99" fmla="*/ 308 h 7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104" h="749">
                      <a:moveTo>
                        <a:pt x="1104" y="0"/>
                      </a:moveTo>
                      <a:lnTo>
                        <a:pt x="485" y="0"/>
                      </a:lnTo>
                      <a:lnTo>
                        <a:pt x="305" y="85"/>
                      </a:lnTo>
                      <a:lnTo>
                        <a:pt x="305" y="692"/>
                      </a:lnTo>
                      <a:lnTo>
                        <a:pt x="0" y="692"/>
                      </a:lnTo>
                      <a:lnTo>
                        <a:pt x="0" y="749"/>
                      </a:lnTo>
                      <a:lnTo>
                        <a:pt x="1104" y="749"/>
                      </a:lnTo>
                      <a:lnTo>
                        <a:pt x="1104" y="0"/>
                      </a:lnTo>
                      <a:close/>
                      <a:moveTo>
                        <a:pt x="552" y="512"/>
                      </a:moveTo>
                      <a:lnTo>
                        <a:pt x="428" y="512"/>
                      </a:lnTo>
                      <a:lnTo>
                        <a:pt x="428" y="336"/>
                      </a:lnTo>
                      <a:lnTo>
                        <a:pt x="552" y="336"/>
                      </a:lnTo>
                      <a:lnTo>
                        <a:pt x="552" y="512"/>
                      </a:lnTo>
                      <a:close/>
                      <a:moveTo>
                        <a:pt x="552" y="313"/>
                      </a:moveTo>
                      <a:lnTo>
                        <a:pt x="428" y="313"/>
                      </a:lnTo>
                      <a:lnTo>
                        <a:pt x="428" y="137"/>
                      </a:lnTo>
                      <a:lnTo>
                        <a:pt x="552" y="137"/>
                      </a:lnTo>
                      <a:lnTo>
                        <a:pt x="552" y="313"/>
                      </a:lnTo>
                      <a:close/>
                      <a:moveTo>
                        <a:pt x="700" y="512"/>
                      </a:moveTo>
                      <a:lnTo>
                        <a:pt x="576" y="512"/>
                      </a:lnTo>
                      <a:lnTo>
                        <a:pt x="576" y="336"/>
                      </a:lnTo>
                      <a:lnTo>
                        <a:pt x="700" y="336"/>
                      </a:lnTo>
                      <a:lnTo>
                        <a:pt x="700" y="512"/>
                      </a:lnTo>
                      <a:close/>
                      <a:moveTo>
                        <a:pt x="700" y="313"/>
                      </a:moveTo>
                      <a:lnTo>
                        <a:pt x="576" y="313"/>
                      </a:lnTo>
                      <a:lnTo>
                        <a:pt x="576" y="137"/>
                      </a:lnTo>
                      <a:lnTo>
                        <a:pt x="700" y="137"/>
                      </a:lnTo>
                      <a:lnTo>
                        <a:pt x="700" y="313"/>
                      </a:lnTo>
                      <a:close/>
                      <a:moveTo>
                        <a:pt x="909" y="502"/>
                      </a:moveTo>
                      <a:lnTo>
                        <a:pt x="909" y="512"/>
                      </a:lnTo>
                      <a:lnTo>
                        <a:pt x="780" y="512"/>
                      </a:lnTo>
                      <a:lnTo>
                        <a:pt x="780" y="336"/>
                      </a:lnTo>
                      <a:lnTo>
                        <a:pt x="909" y="336"/>
                      </a:lnTo>
                      <a:lnTo>
                        <a:pt x="909" y="502"/>
                      </a:lnTo>
                      <a:close/>
                      <a:moveTo>
                        <a:pt x="909" y="308"/>
                      </a:moveTo>
                      <a:lnTo>
                        <a:pt x="780" y="308"/>
                      </a:lnTo>
                      <a:lnTo>
                        <a:pt x="780" y="137"/>
                      </a:lnTo>
                      <a:lnTo>
                        <a:pt x="909" y="137"/>
                      </a:lnTo>
                      <a:lnTo>
                        <a:pt x="909" y="308"/>
                      </a:lnTo>
                      <a:close/>
                      <a:moveTo>
                        <a:pt x="1056" y="512"/>
                      </a:moveTo>
                      <a:lnTo>
                        <a:pt x="933" y="512"/>
                      </a:lnTo>
                      <a:lnTo>
                        <a:pt x="933" y="502"/>
                      </a:lnTo>
                      <a:lnTo>
                        <a:pt x="933" y="336"/>
                      </a:lnTo>
                      <a:lnTo>
                        <a:pt x="1056" y="336"/>
                      </a:lnTo>
                      <a:lnTo>
                        <a:pt x="1056" y="512"/>
                      </a:lnTo>
                      <a:close/>
                      <a:moveTo>
                        <a:pt x="933" y="308"/>
                      </a:moveTo>
                      <a:lnTo>
                        <a:pt x="933" y="137"/>
                      </a:lnTo>
                      <a:lnTo>
                        <a:pt x="1056" y="137"/>
                      </a:lnTo>
                      <a:lnTo>
                        <a:pt x="1056" y="308"/>
                      </a:lnTo>
                      <a:lnTo>
                        <a:pt x="933" y="308"/>
                      </a:lnTo>
                      <a:close/>
                    </a:path>
                  </a:pathLst>
                </a:custGeom>
                <a:solidFill>
                  <a:srgbClr val="15687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2" name="Freeform 8"/>
                <p:cNvSpPr>
                  <a:spLocks/>
                </p:cNvSpPr>
                <p:nvPr/>
              </p:nvSpPr>
              <p:spPr bwMode="auto">
                <a:xfrm>
                  <a:off x="2736" y="2823"/>
                  <a:ext cx="386" cy="389"/>
                </a:xfrm>
                <a:custGeom>
                  <a:avLst/>
                  <a:gdLst>
                    <a:gd name="T0" fmla="*/ 0 w 386"/>
                    <a:gd name="T1" fmla="*/ 0 h 389"/>
                    <a:gd name="T2" fmla="*/ 386 w 386"/>
                    <a:gd name="T3" fmla="*/ 389 h 389"/>
                    <a:gd name="T4" fmla="*/ 257 w 386"/>
                    <a:gd name="T5" fmla="*/ 147 h 389"/>
                    <a:gd name="T6" fmla="*/ 0 w 386"/>
                    <a:gd name="T7" fmla="*/ 0 h 389"/>
                    <a:gd name="T8" fmla="*/ 0 w 386"/>
                    <a:gd name="T9" fmla="*/ 0 h 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6" h="389">
                      <a:moveTo>
                        <a:pt x="0" y="0"/>
                      </a:moveTo>
                      <a:lnTo>
                        <a:pt x="386" y="389"/>
                      </a:lnTo>
                      <a:lnTo>
                        <a:pt x="257" y="14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3" name="Freeform 9"/>
                <p:cNvSpPr>
                  <a:spLocks/>
                </p:cNvSpPr>
                <p:nvPr/>
              </p:nvSpPr>
              <p:spPr bwMode="auto">
                <a:xfrm>
                  <a:off x="3516" y="3696"/>
                  <a:ext cx="314" cy="161"/>
                </a:xfrm>
                <a:custGeom>
                  <a:avLst/>
                  <a:gdLst>
                    <a:gd name="T0" fmla="*/ 0 w 314"/>
                    <a:gd name="T1" fmla="*/ 23 h 161"/>
                    <a:gd name="T2" fmla="*/ 162 w 314"/>
                    <a:gd name="T3" fmla="*/ 71 h 161"/>
                    <a:gd name="T4" fmla="*/ 314 w 314"/>
                    <a:gd name="T5" fmla="*/ 161 h 161"/>
                    <a:gd name="T6" fmla="*/ 210 w 314"/>
                    <a:gd name="T7" fmla="*/ 0 h 161"/>
                    <a:gd name="T8" fmla="*/ 0 w 314"/>
                    <a:gd name="T9" fmla="*/ 23 h 161"/>
                    <a:gd name="T10" fmla="*/ 0 w 314"/>
                    <a:gd name="T11" fmla="*/ 23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4" h="161">
                      <a:moveTo>
                        <a:pt x="0" y="23"/>
                      </a:moveTo>
                      <a:lnTo>
                        <a:pt x="162" y="71"/>
                      </a:lnTo>
                      <a:lnTo>
                        <a:pt x="314" y="161"/>
                      </a:lnTo>
                      <a:lnTo>
                        <a:pt x="210" y="0"/>
                      </a:lnTo>
                      <a:lnTo>
                        <a:pt x="0" y="23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4" name="Freeform 10"/>
                <p:cNvSpPr>
                  <a:spLocks/>
                </p:cNvSpPr>
                <p:nvPr/>
              </p:nvSpPr>
              <p:spPr bwMode="auto">
                <a:xfrm>
                  <a:off x="3122" y="3212"/>
                  <a:ext cx="394" cy="507"/>
                </a:xfrm>
                <a:custGeom>
                  <a:avLst/>
                  <a:gdLst>
                    <a:gd name="T0" fmla="*/ 0 w 394"/>
                    <a:gd name="T1" fmla="*/ 0 h 507"/>
                    <a:gd name="T2" fmla="*/ 394 w 394"/>
                    <a:gd name="T3" fmla="*/ 507 h 507"/>
                    <a:gd name="T4" fmla="*/ 290 w 394"/>
                    <a:gd name="T5" fmla="*/ 128 h 507"/>
                    <a:gd name="T6" fmla="*/ 0 w 394"/>
                    <a:gd name="T7" fmla="*/ 0 h 507"/>
                    <a:gd name="T8" fmla="*/ 0 w 394"/>
                    <a:gd name="T9" fmla="*/ 0 h 5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4" h="507">
                      <a:moveTo>
                        <a:pt x="0" y="0"/>
                      </a:moveTo>
                      <a:lnTo>
                        <a:pt x="394" y="507"/>
                      </a:lnTo>
                      <a:lnTo>
                        <a:pt x="290" y="128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4DAD6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5" name="Freeform 11"/>
                <p:cNvSpPr>
                  <a:spLocks/>
                </p:cNvSpPr>
                <p:nvPr/>
              </p:nvSpPr>
              <p:spPr bwMode="auto">
                <a:xfrm>
                  <a:off x="2993" y="2823"/>
                  <a:ext cx="409" cy="389"/>
                </a:xfrm>
                <a:custGeom>
                  <a:avLst/>
                  <a:gdLst>
                    <a:gd name="T0" fmla="*/ 0 w 409"/>
                    <a:gd name="T1" fmla="*/ 147 h 389"/>
                    <a:gd name="T2" fmla="*/ 409 w 409"/>
                    <a:gd name="T3" fmla="*/ 0 h 389"/>
                    <a:gd name="T4" fmla="*/ 129 w 409"/>
                    <a:gd name="T5" fmla="*/ 389 h 389"/>
                    <a:gd name="T6" fmla="*/ 0 w 409"/>
                    <a:gd name="T7" fmla="*/ 147 h 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9" h="389">
                      <a:moveTo>
                        <a:pt x="0" y="147"/>
                      </a:moveTo>
                      <a:lnTo>
                        <a:pt x="409" y="0"/>
                      </a:lnTo>
                      <a:lnTo>
                        <a:pt x="129" y="389"/>
                      </a:lnTo>
                      <a:lnTo>
                        <a:pt x="0" y="1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6" name="Freeform 12"/>
                <p:cNvSpPr>
                  <a:spLocks/>
                </p:cNvSpPr>
                <p:nvPr/>
              </p:nvSpPr>
              <p:spPr bwMode="auto">
                <a:xfrm>
                  <a:off x="3402" y="2823"/>
                  <a:ext cx="428" cy="517"/>
                </a:xfrm>
                <a:custGeom>
                  <a:avLst/>
                  <a:gdLst>
                    <a:gd name="T0" fmla="*/ 10 w 428"/>
                    <a:gd name="T1" fmla="*/ 517 h 517"/>
                    <a:gd name="T2" fmla="*/ 0 w 428"/>
                    <a:gd name="T3" fmla="*/ 0 h 517"/>
                    <a:gd name="T4" fmla="*/ 428 w 428"/>
                    <a:gd name="T5" fmla="*/ 304 h 517"/>
                    <a:gd name="T6" fmla="*/ 10 w 428"/>
                    <a:gd name="T7" fmla="*/ 517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8" h="517">
                      <a:moveTo>
                        <a:pt x="10" y="517"/>
                      </a:moveTo>
                      <a:lnTo>
                        <a:pt x="0" y="0"/>
                      </a:lnTo>
                      <a:lnTo>
                        <a:pt x="428" y="304"/>
                      </a:lnTo>
                      <a:lnTo>
                        <a:pt x="10" y="517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7" name="Freeform 13"/>
                <p:cNvSpPr>
                  <a:spLocks/>
                </p:cNvSpPr>
                <p:nvPr/>
              </p:nvSpPr>
              <p:spPr bwMode="auto">
                <a:xfrm>
                  <a:off x="3412" y="3340"/>
                  <a:ext cx="418" cy="356"/>
                </a:xfrm>
                <a:custGeom>
                  <a:avLst/>
                  <a:gdLst>
                    <a:gd name="T0" fmla="*/ 314 w 418"/>
                    <a:gd name="T1" fmla="*/ 356 h 356"/>
                    <a:gd name="T2" fmla="*/ 0 w 418"/>
                    <a:gd name="T3" fmla="*/ 0 h 356"/>
                    <a:gd name="T4" fmla="*/ 418 w 418"/>
                    <a:gd name="T5" fmla="*/ 194 h 356"/>
                    <a:gd name="T6" fmla="*/ 314 w 418"/>
                    <a:gd name="T7" fmla="*/ 356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18" h="356">
                      <a:moveTo>
                        <a:pt x="314" y="356"/>
                      </a:moveTo>
                      <a:lnTo>
                        <a:pt x="0" y="0"/>
                      </a:lnTo>
                      <a:lnTo>
                        <a:pt x="418" y="194"/>
                      </a:lnTo>
                      <a:lnTo>
                        <a:pt x="314" y="3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8" name="Rectangle 14"/>
                <p:cNvSpPr>
                  <a:spLocks noChangeArrowheads="1"/>
                </p:cNvSpPr>
                <p:nvPr/>
              </p:nvSpPr>
              <p:spPr bwMode="auto">
                <a:xfrm>
                  <a:off x="2736" y="2316"/>
                  <a:ext cx="1104" cy="507"/>
                </a:xfrm>
                <a:prstGeom prst="rect">
                  <a:avLst/>
                </a:prstGeom>
                <a:solidFill>
                  <a:srgbClr val="E3E8D9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39" name="Rectangle 15"/>
                <p:cNvSpPr>
                  <a:spLocks noChangeArrowheads="1"/>
                </p:cNvSpPr>
                <p:nvPr/>
              </p:nvSpPr>
              <p:spPr bwMode="auto">
                <a:xfrm>
                  <a:off x="2736" y="2240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0" name="Rectangle 16"/>
                <p:cNvSpPr>
                  <a:spLocks noChangeArrowheads="1"/>
                </p:cNvSpPr>
                <p:nvPr/>
              </p:nvSpPr>
              <p:spPr bwMode="auto">
                <a:xfrm>
                  <a:off x="2736" y="2165"/>
                  <a:ext cx="1104" cy="56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1" name="Rectangle 17"/>
                <p:cNvSpPr>
                  <a:spLocks noChangeArrowheads="1"/>
                </p:cNvSpPr>
                <p:nvPr/>
              </p:nvSpPr>
              <p:spPr bwMode="auto">
                <a:xfrm>
                  <a:off x="2736" y="2084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2" name="Rectangle 18"/>
                <p:cNvSpPr>
                  <a:spLocks noChangeArrowheads="1"/>
                </p:cNvSpPr>
                <p:nvPr/>
              </p:nvSpPr>
              <p:spPr bwMode="auto">
                <a:xfrm>
                  <a:off x="2736" y="2008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3" name="Rectangle 19"/>
                <p:cNvSpPr>
                  <a:spLocks noChangeArrowheads="1"/>
                </p:cNvSpPr>
                <p:nvPr/>
              </p:nvSpPr>
              <p:spPr bwMode="auto">
                <a:xfrm>
                  <a:off x="2736" y="1932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4" name="Rectangle 20"/>
                <p:cNvSpPr>
                  <a:spLocks noChangeArrowheads="1"/>
                </p:cNvSpPr>
                <p:nvPr/>
              </p:nvSpPr>
              <p:spPr bwMode="auto">
                <a:xfrm>
                  <a:off x="2736" y="1852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5" name="Rectangle 21"/>
                <p:cNvSpPr>
                  <a:spLocks noChangeArrowheads="1"/>
                </p:cNvSpPr>
                <p:nvPr/>
              </p:nvSpPr>
              <p:spPr bwMode="auto">
                <a:xfrm>
                  <a:off x="2736" y="1695"/>
                  <a:ext cx="1104" cy="62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6" name="Rectangle 22"/>
                <p:cNvSpPr>
                  <a:spLocks noChangeArrowheads="1"/>
                </p:cNvSpPr>
                <p:nvPr/>
              </p:nvSpPr>
              <p:spPr bwMode="auto">
                <a:xfrm>
                  <a:off x="2736" y="1620"/>
                  <a:ext cx="1104" cy="56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7" name="Rectangle 23"/>
                <p:cNvSpPr>
                  <a:spLocks noChangeArrowheads="1"/>
                </p:cNvSpPr>
                <p:nvPr/>
              </p:nvSpPr>
              <p:spPr bwMode="auto">
                <a:xfrm>
                  <a:off x="2736" y="1776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8" name="Freeform 24"/>
                <p:cNvSpPr>
                  <a:spLocks noEditPoints="1"/>
                </p:cNvSpPr>
                <p:nvPr/>
              </p:nvSpPr>
              <p:spPr bwMode="auto">
                <a:xfrm>
                  <a:off x="2903" y="1250"/>
                  <a:ext cx="937" cy="294"/>
                </a:xfrm>
                <a:custGeom>
                  <a:avLst/>
                  <a:gdLst>
                    <a:gd name="T0" fmla="*/ 908 w 937"/>
                    <a:gd name="T1" fmla="*/ 104 h 294"/>
                    <a:gd name="T2" fmla="*/ 908 w 937"/>
                    <a:gd name="T3" fmla="*/ 24 h 294"/>
                    <a:gd name="T4" fmla="*/ 0 w 937"/>
                    <a:gd name="T5" fmla="*/ 0 h 294"/>
                    <a:gd name="T6" fmla="*/ 937 w 937"/>
                    <a:gd name="T7" fmla="*/ 265 h 294"/>
                    <a:gd name="T8" fmla="*/ 90 w 937"/>
                    <a:gd name="T9" fmla="*/ 104 h 294"/>
                    <a:gd name="T10" fmla="*/ 38 w 937"/>
                    <a:gd name="T11" fmla="*/ 104 h 294"/>
                    <a:gd name="T12" fmla="*/ 38 w 937"/>
                    <a:gd name="T13" fmla="*/ 24 h 294"/>
                    <a:gd name="T14" fmla="*/ 171 w 937"/>
                    <a:gd name="T15" fmla="*/ 47 h 294"/>
                    <a:gd name="T16" fmla="*/ 171 w 937"/>
                    <a:gd name="T17" fmla="*/ 265 h 294"/>
                    <a:gd name="T18" fmla="*/ 128 w 937"/>
                    <a:gd name="T19" fmla="*/ 76 h 294"/>
                    <a:gd name="T20" fmla="*/ 171 w 937"/>
                    <a:gd name="T21" fmla="*/ 24 h 294"/>
                    <a:gd name="T22" fmla="*/ 238 w 937"/>
                    <a:gd name="T23" fmla="*/ 76 h 294"/>
                    <a:gd name="T24" fmla="*/ 195 w 937"/>
                    <a:gd name="T25" fmla="*/ 265 h 294"/>
                    <a:gd name="T26" fmla="*/ 195 w 937"/>
                    <a:gd name="T27" fmla="*/ 47 h 294"/>
                    <a:gd name="T28" fmla="*/ 252 w 937"/>
                    <a:gd name="T29" fmla="*/ 47 h 294"/>
                    <a:gd name="T30" fmla="*/ 333 w 937"/>
                    <a:gd name="T31" fmla="*/ 104 h 294"/>
                    <a:gd name="T32" fmla="*/ 276 w 937"/>
                    <a:gd name="T33" fmla="*/ 104 h 294"/>
                    <a:gd name="T34" fmla="*/ 276 w 937"/>
                    <a:gd name="T35" fmla="*/ 24 h 294"/>
                    <a:gd name="T36" fmla="*/ 409 w 937"/>
                    <a:gd name="T37" fmla="*/ 47 h 294"/>
                    <a:gd name="T38" fmla="*/ 409 w 937"/>
                    <a:gd name="T39" fmla="*/ 265 h 294"/>
                    <a:gd name="T40" fmla="*/ 371 w 937"/>
                    <a:gd name="T41" fmla="*/ 76 h 294"/>
                    <a:gd name="T42" fmla="*/ 409 w 937"/>
                    <a:gd name="T43" fmla="*/ 24 h 294"/>
                    <a:gd name="T44" fmla="*/ 475 w 937"/>
                    <a:gd name="T45" fmla="*/ 76 h 294"/>
                    <a:gd name="T46" fmla="*/ 433 w 937"/>
                    <a:gd name="T47" fmla="*/ 265 h 294"/>
                    <a:gd name="T48" fmla="*/ 433 w 937"/>
                    <a:gd name="T49" fmla="*/ 47 h 294"/>
                    <a:gd name="T50" fmla="*/ 490 w 937"/>
                    <a:gd name="T51" fmla="*/ 47 h 294"/>
                    <a:gd name="T52" fmla="*/ 571 w 937"/>
                    <a:gd name="T53" fmla="*/ 104 h 294"/>
                    <a:gd name="T54" fmla="*/ 513 w 937"/>
                    <a:gd name="T55" fmla="*/ 104 h 294"/>
                    <a:gd name="T56" fmla="*/ 513 w 937"/>
                    <a:gd name="T57" fmla="*/ 24 h 294"/>
                    <a:gd name="T58" fmla="*/ 647 w 937"/>
                    <a:gd name="T59" fmla="*/ 47 h 294"/>
                    <a:gd name="T60" fmla="*/ 647 w 937"/>
                    <a:gd name="T61" fmla="*/ 265 h 294"/>
                    <a:gd name="T62" fmla="*/ 609 w 937"/>
                    <a:gd name="T63" fmla="*/ 76 h 294"/>
                    <a:gd name="T64" fmla="*/ 647 w 937"/>
                    <a:gd name="T65" fmla="*/ 24 h 294"/>
                    <a:gd name="T66" fmla="*/ 713 w 937"/>
                    <a:gd name="T67" fmla="*/ 76 h 294"/>
                    <a:gd name="T68" fmla="*/ 670 w 937"/>
                    <a:gd name="T69" fmla="*/ 265 h 294"/>
                    <a:gd name="T70" fmla="*/ 670 w 937"/>
                    <a:gd name="T71" fmla="*/ 47 h 294"/>
                    <a:gd name="T72" fmla="*/ 728 w 937"/>
                    <a:gd name="T73" fmla="*/ 47 h 294"/>
                    <a:gd name="T74" fmla="*/ 808 w 937"/>
                    <a:gd name="T75" fmla="*/ 104 h 294"/>
                    <a:gd name="T76" fmla="*/ 751 w 937"/>
                    <a:gd name="T77" fmla="*/ 104 h 294"/>
                    <a:gd name="T78" fmla="*/ 751 w 937"/>
                    <a:gd name="T79" fmla="*/ 24 h 294"/>
                    <a:gd name="T80" fmla="*/ 885 w 937"/>
                    <a:gd name="T81" fmla="*/ 47 h 294"/>
                    <a:gd name="T82" fmla="*/ 885 w 937"/>
                    <a:gd name="T83" fmla="*/ 265 h 294"/>
                    <a:gd name="T84" fmla="*/ 847 w 937"/>
                    <a:gd name="T85" fmla="*/ 76 h 294"/>
                    <a:gd name="T86" fmla="*/ 885 w 937"/>
                    <a:gd name="T87" fmla="*/ 24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937" h="294">
                      <a:moveTo>
                        <a:pt x="937" y="265"/>
                      </a:moveTo>
                      <a:lnTo>
                        <a:pt x="908" y="265"/>
                      </a:lnTo>
                      <a:lnTo>
                        <a:pt x="908" y="104"/>
                      </a:lnTo>
                      <a:lnTo>
                        <a:pt x="927" y="76"/>
                      </a:lnTo>
                      <a:lnTo>
                        <a:pt x="908" y="47"/>
                      </a:lnTo>
                      <a:lnTo>
                        <a:pt x="908" y="24"/>
                      </a:lnTo>
                      <a:lnTo>
                        <a:pt x="937" y="24"/>
                      </a:lnTo>
                      <a:lnTo>
                        <a:pt x="937" y="0"/>
                      </a:lnTo>
                      <a:lnTo>
                        <a:pt x="0" y="0"/>
                      </a:lnTo>
                      <a:lnTo>
                        <a:pt x="0" y="294"/>
                      </a:lnTo>
                      <a:lnTo>
                        <a:pt x="937" y="294"/>
                      </a:lnTo>
                      <a:lnTo>
                        <a:pt x="937" y="265"/>
                      </a:lnTo>
                      <a:close/>
                      <a:moveTo>
                        <a:pt x="90" y="47"/>
                      </a:moveTo>
                      <a:lnTo>
                        <a:pt x="76" y="76"/>
                      </a:lnTo>
                      <a:lnTo>
                        <a:pt x="90" y="104"/>
                      </a:lnTo>
                      <a:lnTo>
                        <a:pt x="90" y="265"/>
                      </a:lnTo>
                      <a:lnTo>
                        <a:pt x="38" y="265"/>
                      </a:lnTo>
                      <a:lnTo>
                        <a:pt x="38" y="104"/>
                      </a:lnTo>
                      <a:lnTo>
                        <a:pt x="52" y="76"/>
                      </a:lnTo>
                      <a:lnTo>
                        <a:pt x="38" y="47"/>
                      </a:lnTo>
                      <a:lnTo>
                        <a:pt x="38" y="24"/>
                      </a:lnTo>
                      <a:lnTo>
                        <a:pt x="90" y="24"/>
                      </a:lnTo>
                      <a:lnTo>
                        <a:pt x="90" y="47"/>
                      </a:lnTo>
                      <a:close/>
                      <a:moveTo>
                        <a:pt x="171" y="47"/>
                      </a:moveTo>
                      <a:lnTo>
                        <a:pt x="157" y="76"/>
                      </a:lnTo>
                      <a:lnTo>
                        <a:pt x="171" y="104"/>
                      </a:lnTo>
                      <a:lnTo>
                        <a:pt x="171" y="265"/>
                      </a:lnTo>
                      <a:lnTo>
                        <a:pt x="114" y="265"/>
                      </a:lnTo>
                      <a:lnTo>
                        <a:pt x="114" y="104"/>
                      </a:lnTo>
                      <a:lnTo>
                        <a:pt x="128" y="76"/>
                      </a:lnTo>
                      <a:lnTo>
                        <a:pt x="114" y="47"/>
                      </a:lnTo>
                      <a:lnTo>
                        <a:pt x="114" y="24"/>
                      </a:lnTo>
                      <a:lnTo>
                        <a:pt x="171" y="24"/>
                      </a:lnTo>
                      <a:lnTo>
                        <a:pt x="171" y="47"/>
                      </a:lnTo>
                      <a:close/>
                      <a:moveTo>
                        <a:pt x="252" y="47"/>
                      </a:moveTo>
                      <a:lnTo>
                        <a:pt x="238" y="76"/>
                      </a:lnTo>
                      <a:lnTo>
                        <a:pt x="252" y="104"/>
                      </a:lnTo>
                      <a:lnTo>
                        <a:pt x="252" y="265"/>
                      </a:lnTo>
                      <a:lnTo>
                        <a:pt x="195" y="265"/>
                      </a:lnTo>
                      <a:lnTo>
                        <a:pt x="195" y="104"/>
                      </a:lnTo>
                      <a:lnTo>
                        <a:pt x="209" y="76"/>
                      </a:lnTo>
                      <a:lnTo>
                        <a:pt x="195" y="47"/>
                      </a:lnTo>
                      <a:lnTo>
                        <a:pt x="195" y="24"/>
                      </a:lnTo>
                      <a:lnTo>
                        <a:pt x="252" y="24"/>
                      </a:lnTo>
                      <a:lnTo>
                        <a:pt x="252" y="47"/>
                      </a:lnTo>
                      <a:close/>
                      <a:moveTo>
                        <a:pt x="333" y="47"/>
                      </a:moveTo>
                      <a:lnTo>
                        <a:pt x="314" y="76"/>
                      </a:lnTo>
                      <a:lnTo>
                        <a:pt x="333" y="104"/>
                      </a:lnTo>
                      <a:lnTo>
                        <a:pt x="333" y="265"/>
                      </a:lnTo>
                      <a:lnTo>
                        <a:pt x="276" y="265"/>
                      </a:lnTo>
                      <a:lnTo>
                        <a:pt x="276" y="104"/>
                      </a:lnTo>
                      <a:lnTo>
                        <a:pt x="290" y="76"/>
                      </a:lnTo>
                      <a:lnTo>
                        <a:pt x="276" y="47"/>
                      </a:lnTo>
                      <a:lnTo>
                        <a:pt x="276" y="24"/>
                      </a:lnTo>
                      <a:lnTo>
                        <a:pt x="333" y="24"/>
                      </a:lnTo>
                      <a:lnTo>
                        <a:pt x="333" y="47"/>
                      </a:lnTo>
                      <a:close/>
                      <a:moveTo>
                        <a:pt x="409" y="47"/>
                      </a:moveTo>
                      <a:lnTo>
                        <a:pt x="395" y="76"/>
                      </a:lnTo>
                      <a:lnTo>
                        <a:pt x="409" y="104"/>
                      </a:lnTo>
                      <a:lnTo>
                        <a:pt x="409" y="265"/>
                      </a:lnTo>
                      <a:lnTo>
                        <a:pt x="352" y="265"/>
                      </a:lnTo>
                      <a:lnTo>
                        <a:pt x="352" y="104"/>
                      </a:lnTo>
                      <a:lnTo>
                        <a:pt x="371" y="76"/>
                      </a:lnTo>
                      <a:lnTo>
                        <a:pt x="352" y="47"/>
                      </a:lnTo>
                      <a:lnTo>
                        <a:pt x="352" y="24"/>
                      </a:lnTo>
                      <a:lnTo>
                        <a:pt x="409" y="24"/>
                      </a:lnTo>
                      <a:lnTo>
                        <a:pt x="409" y="47"/>
                      </a:lnTo>
                      <a:close/>
                      <a:moveTo>
                        <a:pt x="490" y="47"/>
                      </a:moveTo>
                      <a:lnTo>
                        <a:pt x="475" y="76"/>
                      </a:lnTo>
                      <a:lnTo>
                        <a:pt x="490" y="104"/>
                      </a:lnTo>
                      <a:lnTo>
                        <a:pt x="490" y="265"/>
                      </a:lnTo>
                      <a:lnTo>
                        <a:pt x="433" y="265"/>
                      </a:lnTo>
                      <a:lnTo>
                        <a:pt x="433" y="104"/>
                      </a:lnTo>
                      <a:lnTo>
                        <a:pt x="447" y="76"/>
                      </a:lnTo>
                      <a:lnTo>
                        <a:pt x="433" y="47"/>
                      </a:lnTo>
                      <a:lnTo>
                        <a:pt x="433" y="24"/>
                      </a:lnTo>
                      <a:lnTo>
                        <a:pt x="490" y="24"/>
                      </a:lnTo>
                      <a:lnTo>
                        <a:pt x="490" y="47"/>
                      </a:lnTo>
                      <a:close/>
                      <a:moveTo>
                        <a:pt x="571" y="47"/>
                      </a:moveTo>
                      <a:lnTo>
                        <a:pt x="552" y="76"/>
                      </a:lnTo>
                      <a:lnTo>
                        <a:pt x="571" y="104"/>
                      </a:lnTo>
                      <a:lnTo>
                        <a:pt x="571" y="265"/>
                      </a:lnTo>
                      <a:lnTo>
                        <a:pt x="513" y="265"/>
                      </a:lnTo>
                      <a:lnTo>
                        <a:pt x="513" y="104"/>
                      </a:lnTo>
                      <a:lnTo>
                        <a:pt x="528" y="76"/>
                      </a:lnTo>
                      <a:lnTo>
                        <a:pt x="513" y="47"/>
                      </a:lnTo>
                      <a:lnTo>
                        <a:pt x="513" y="24"/>
                      </a:lnTo>
                      <a:lnTo>
                        <a:pt x="571" y="24"/>
                      </a:lnTo>
                      <a:lnTo>
                        <a:pt x="571" y="47"/>
                      </a:lnTo>
                      <a:close/>
                      <a:moveTo>
                        <a:pt x="647" y="47"/>
                      </a:moveTo>
                      <a:lnTo>
                        <a:pt x="632" y="76"/>
                      </a:lnTo>
                      <a:lnTo>
                        <a:pt x="647" y="104"/>
                      </a:lnTo>
                      <a:lnTo>
                        <a:pt x="647" y="265"/>
                      </a:lnTo>
                      <a:lnTo>
                        <a:pt x="594" y="265"/>
                      </a:lnTo>
                      <a:lnTo>
                        <a:pt x="594" y="104"/>
                      </a:lnTo>
                      <a:lnTo>
                        <a:pt x="609" y="76"/>
                      </a:lnTo>
                      <a:lnTo>
                        <a:pt x="594" y="47"/>
                      </a:lnTo>
                      <a:lnTo>
                        <a:pt x="594" y="24"/>
                      </a:lnTo>
                      <a:lnTo>
                        <a:pt x="647" y="24"/>
                      </a:lnTo>
                      <a:lnTo>
                        <a:pt x="647" y="47"/>
                      </a:lnTo>
                      <a:close/>
                      <a:moveTo>
                        <a:pt x="728" y="47"/>
                      </a:moveTo>
                      <a:lnTo>
                        <a:pt x="713" y="76"/>
                      </a:lnTo>
                      <a:lnTo>
                        <a:pt x="728" y="104"/>
                      </a:lnTo>
                      <a:lnTo>
                        <a:pt x="728" y="265"/>
                      </a:lnTo>
                      <a:lnTo>
                        <a:pt x="670" y="265"/>
                      </a:lnTo>
                      <a:lnTo>
                        <a:pt x="670" y="104"/>
                      </a:lnTo>
                      <a:lnTo>
                        <a:pt x="685" y="76"/>
                      </a:lnTo>
                      <a:lnTo>
                        <a:pt x="670" y="47"/>
                      </a:lnTo>
                      <a:lnTo>
                        <a:pt x="670" y="24"/>
                      </a:lnTo>
                      <a:lnTo>
                        <a:pt x="728" y="24"/>
                      </a:lnTo>
                      <a:lnTo>
                        <a:pt x="728" y="47"/>
                      </a:lnTo>
                      <a:close/>
                      <a:moveTo>
                        <a:pt x="808" y="47"/>
                      </a:moveTo>
                      <a:lnTo>
                        <a:pt x="794" y="76"/>
                      </a:lnTo>
                      <a:lnTo>
                        <a:pt x="808" y="104"/>
                      </a:lnTo>
                      <a:lnTo>
                        <a:pt x="808" y="265"/>
                      </a:lnTo>
                      <a:lnTo>
                        <a:pt x="751" y="265"/>
                      </a:lnTo>
                      <a:lnTo>
                        <a:pt x="751" y="104"/>
                      </a:lnTo>
                      <a:lnTo>
                        <a:pt x="766" y="76"/>
                      </a:lnTo>
                      <a:lnTo>
                        <a:pt x="751" y="47"/>
                      </a:lnTo>
                      <a:lnTo>
                        <a:pt x="751" y="24"/>
                      </a:lnTo>
                      <a:lnTo>
                        <a:pt x="808" y="24"/>
                      </a:lnTo>
                      <a:lnTo>
                        <a:pt x="808" y="47"/>
                      </a:lnTo>
                      <a:close/>
                      <a:moveTo>
                        <a:pt x="885" y="47"/>
                      </a:moveTo>
                      <a:lnTo>
                        <a:pt x="875" y="76"/>
                      </a:lnTo>
                      <a:lnTo>
                        <a:pt x="885" y="104"/>
                      </a:lnTo>
                      <a:lnTo>
                        <a:pt x="885" y="265"/>
                      </a:lnTo>
                      <a:lnTo>
                        <a:pt x="832" y="265"/>
                      </a:lnTo>
                      <a:lnTo>
                        <a:pt x="832" y="104"/>
                      </a:lnTo>
                      <a:lnTo>
                        <a:pt x="847" y="76"/>
                      </a:lnTo>
                      <a:lnTo>
                        <a:pt x="832" y="47"/>
                      </a:lnTo>
                      <a:lnTo>
                        <a:pt x="832" y="24"/>
                      </a:lnTo>
                      <a:lnTo>
                        <a:pt x="885" y="24"/>
                      </a:lnTo>
                      <a:lnTo>
                        <a:pt x="885" y="47"/>
                      </a:lnTo>
                      <a:close/>
                    </a:path>
                  </a:pathLst>
                </a:custGeom>
                <a:solidFill>
                  <a:srgbClr val="F7CBBE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49" name="Freeform 25"/>
                <p:cNvSpPr>
                  <a:spLocks/>
                </p:cNvSpPr>
                <p:nvPr/>
              </p:nvSpPr>
              <p:spPr bwMode="auto">
                <a:xfrm>
                  <a:off x="1956" y="473"/>
                  <a:ext cx="1884" cy="995"/>
                </a:xfrm>
                <a:custGeom>
                  <a:avLst/>
                  <a:gdLst>
                    <a:gd name="T0" fmla="*/ 1884 w 1884"/>
                    <a:gd name="T1" fmla="*/ 0 h 995"/>
                    <a:gd name="T2" fmla="*/ 1879 w 1884"/>
                    <a:gd name="T3" fmla="*/ 0 h 995"/>
                    <a:gd name="T4" fmla="*/ 1879 w 1884"/>
                    <a:gd name="T5" fmla="*/ 0 h 995"/>
                    <a:gd name="T6" fmla="*/ 0 w 1884"/>
                    <a:gd name="T7" fmla="*/ 914 h 995"/>
                    <a:gd name="T8" fmla="*/ 38 w 1884"/>
                    <a:gd name="T9" fmla="*/ 995 h 995"/>
                    <a:gd name="T10" fmla="*/ 1879 w 1884"/>
                    <a:gd name="T11" fmla="*/ 99 h 995"/>
                    <a:gd name="T12" fmla="*/ 1884 w 1884"/>
                    <a:gd name="T13" fmla="*/ 99 h 995"/>
                    <a:gd name="T14" fmla="*/ 1884 w 1884"/>
                    <a:gd name="T15" fmla="*/ 0 h 9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884" h="995">
                      <a:moveTo>
                        <a:pt x="1884" y="0"/>
                      </a:moveTo>
                      <a:lnTo>
                        <a:pt x="1879" y="0"/>
                      </a:lnTo>
                      <a:lnTo>
                        <a:pt x="1879" y="0"/>
                      </a:lnTo>
                      <a:lnTo>
                        <a:pt x="0" y="914"/>
                      </a:lnTo>
                      <a:lnTo>
                        <a:pt x="38" y="995"/>
                      </a:lnTo>
                      <a:lnTo>
                        <a:pt x="1879" y="99"/>
                      </a:lnTo>
                      <a:lnTo>
                        <a:pt x="1884" y="99"/>
                      </a:lnTo>
                      <a:lnTo>
                        <a:pt x="1884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50" name="Freeform 26"/>
                <p:cNvSpPr>
                  <a:spLocks/>
                </p:cNvSpPr>
                <p:nvPr/>
              </p:nvSpPr>
              <p:spPr bwMode="auto">
                <a:xfrm>
                  <a:off x="1994" y="577"/>
                  <a:ext cx="1846" cy="891"/>
                </a:xfrm>
                <a:custGeom>
                  <a:avLst/>
                  <a:gdLst>
                    <a:gd name="T0" fmla="*/ 1846 w 1846"/>
                    <a:gd name="T1" fmla="*/ 0 h 891"/>
                    <a:gd name="T2" fmla="*/ 0 w 1846"/>
                    <a:gd name="T3" fmla="*/ 891 h 891"/>
                    <a:gd name="T4" fmla="*/ 38 w 1846"/>
                    <a:gd name="T5" fmla="*/ 891 h 891"/>
                    <a:gd name="T6" fmla="*/ 1846 w 1846"/>
                    <a:gd name="T7" fmla="*/ 23 h 891"/>
                    <a:gd name="T8" fmla="*/ 1846 w 1846"/>
                    <a:gd name="T9" fmla="*/ 0 h 8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46" h="891">
                      <a:moveTo>
                        <a:pt x="1846" y="0"/>
                      </a:moveTo>
                      <a:lnTo>
                        <a:pt x="0" y="891"/>
                      </a:lnTo>
                      <a:lnTo>
                        <a:pt x="38" y="891"/>
                      </a:lnTo>
                      <a:lnTo>
                        <a:pt x="1846" y="23"/>
                      </a:lnTo>
                      <a:lnTo>
                        <a:pt x="1846" y="0"/>
                      </a:lnTo>
                      <a:close/>
                    </a:path>
                  </a:pathLst>
                </a:custGeom>
                <a:solidFill>
                  <a:srgbClr val="E5E7D9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227" name="Rectangle 1226"/>
              <p:cNvSpPr/>
              <p:nvPr/>
            </p:nvSpPr>
            <p:spPr>
              <a:xfrm>
                <a:off x="1534019" y="670242"/>
                <a:ext cx="2862807" cy="5444808"/>
              </a:xfrm>
              <a:prstGeom prst="rect">
                <a:avLst/>
              </a:prstGeom>
              <a:noFill/>
              <a:ln>
                <a:noFill/>
              </a:ln>
              <a:sp3d prstMaterial="matte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03" name="Group 29"/>
            <p:cNvGrpSpPr>
              <a:grpSpLocks noChangeAspect="1"/>
            </p:cNvGrpSpPr>
            <p:nvPr/>
          </p:nvGrpSpPr>
          <p:grpSpPr bwMode="auto">
            <a:xfrm>
              <a:off x="4964220" y="2726327"/>
              <a:ext cx="2294376" cy="2292810"/>
              <a:chOff x="3110" y="1705"/>
              <a:chExt cx="1465" cy="1464"/>
            </a:xfrm>
          </p:grpSpPr>
          <p:sp>
            <p:nvSpPr>
              <p:cNvPr id="1204" name="AutoShape 28" hidden="1"/>
              <p:cNvSpPr>
                <a:spLocks noChangeAspect="1" noChangeArrowheads="1" noTextEdit="1"/>
              </p:cNvSpPr>
              <p:nvPr/>
            </p:nvSpPr>
            <p:spPr bwMode="auto">
              <a:xfrm>
                <a:off x="3115" y="1709"/>
                <a:ext cx="1460" cy="1460"/>
              </a:xfrm>
              <a:prstGeom prst="rect">
                <a:avLst/>
              </a:prstGeom>
              <a:noFill/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5" name="Oval 30"/>
              <p:cNvSpPr>
                <a:spLocks noChangeArrowheads="1"/>
              </p:cNvSpPr>
              <p:nvPr/>
            </p:nvSpPr>
            <p:spPr bwMode="auto">
              <a:xfrm>
                <a:off x="3110" y="1705"/>
                <a:ext cx="1460" cy="145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6" name="Oval 31"/>
              <p:cNvSpPr>
                <a:spLocks noChangeArrowheads="1"/>
              </p:cNvSpPr>
              <p:nvPr/>
            </p:nvSpPr>
            <p:spPr bwMode="auto">
              <a:xfrm>
                <a:off x="3156" y="1750"/>
                <a:ext cx="1369" cy="1369"/>
              </a:xfrm>
              <a:prstGeom prst="ellipse">
                <a:avLst/>
              </a:prstGeom>
              <a:solidFill>
                <a:srgbClr val="A7CCCB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7" name="Oval 32"/>
              <p:cNvSpPr>
                <a:spLocks noChangeArrowheads="1"/>
              </p:cNvSpPr>
              <p:nvPr/>
            </p:nvSpPr>
            <p:spPr bwMode="auto">
              <a:xfrm>
                <a:off x="3333" y="1927"/>
                <a:ext cx="1014" cy="1015"/>
              </a:xfrm>
              <a:prstGeom prst="ellipse">
                <a:avLst/>
              </a:prstGeom>
              <a:solidFill>
                <a:srgbClr val="E5E7D9"/>
              </a:solidFill>
              <a:ln w="285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76200" prstMaterial="matte">
                <a:extrusionClr>
                  <a:schemeClr val="bg1"/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8" name="Freeform 33"/>
              <p:cNvSpPr>
                <a:spLocks/>
              </p:cNvSpPr>
              <p:nvPr/>
            </p:nvSpPr>
            <p:spPr bwMode="auto">
              <a:xfrm>
                <a:off x="3774" y="1964"/>
                <a:ext cx="46" cy="82"/>
              </a:xfrm>
              <a:custGeom>
                <a:avLst/>
                <a:gdLst>
                  <a:gd name="T0" fmla="*/ 10 w 10"/>
                  <a:gd name="T1" fmla="*/ 4 h 18"/>
                  <a:gd name="T2" fmla="*/ 5 w 10"/>
                  <a:gd name="T3" fmla="*/ 18 h 18"/>
                  <a:gd name="T4" fmla="*/ 0 w 10"/>
                  <a:gd name="T5" fmla="*/ 18 h 18"/>
                  <a:gd name="T6" fmla="*/ 5 w 10"/>
                  <a:gd name="T7" fmla="*/ 3 h 18"/>
                  <a:gd name="T8" fmla="*/ 1 w 10"/>
                  <a:gd name="T9" fmla="*/ 3 h 18"/>
                  <a:gd name="T10" fmla="*/ 3 w 10"/>
                  <a:gd name="T11" fmla="*/ 0 h 18"/>
                  <a:gd name="T12" fmla="*/ 8 w 10"/>
                  <a:gd name="T13" fmla="*/ 0 h 18"/>
                  <a:gd name="T14" fmla="*/ 9 w 10"/>
                  <a:gd name="T15" fmla="*/ 1 h 18"/>
                  <a:gd name="T16" fmla="*/ 10 w 10"/>
                  <a:gd name="T17" fmla="*/ 2 h 18"/>
                  <a:gd name="T18" fmla="*/ 10 w 10"/>
                  <a:gd name="T1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8">
                    <a:moveTo>
                      <a:pt x="10" y="4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0"/>
                      <a:pt x="9" y="1"/>
                    </a:cubicBezTo>
                    <a:cubicBezTo>
                      <a:pt x="10" y="1"/>
                      <a:pt x="10" y="2"/>
                      <a:pt x="10" y="2"/>
                    </a:cubicBezTo>
                    <a:cubicBezTo>
                      <a:pt x="10" y="3"/>
                      <a:pt x="10" y="3"/>
                      <a:pt x="10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Freeform 34"/>
              <p:cNvSpPr>
                <a:spLocks/>
              </p:cNvSpPr>
              <p:nvPr/>
            </p:nvSpPr>
            <p:spPr bwMode="auto">
              <a:xfrm>
                <a:off x="3597" y="2041"/>
                <a:ext cx="41" cy="87"/>
              </a:xfrm>
              <a:custGeom>
                <a:avLst/>
                <a:gdLst>
                  <a:gd name="T0" fmla="*/ 9 w 9"/>
                  <a:gd name="T1" fmla="*/ 4 h 19"/>
                  <a:gd name="T2" fmla="*/ 5 w 9"/>
                  <a:gd name="T3" fmla="*/ 19 h 19"/>
                  <a:gd name="T4" fmla="*/ 0 w 9"/>
                  <a:gd name="T5" fmla="*/ 19 h 19"/>
                  <a:gd name="T6" fmla="*/ 4 w 9"/>
                  <a:gd name="T7" fmla="*/ 4 h 19"/>
                  <a:gd name="T8" fmla="*/ 0 w 9"/>
                  <a:gd name="T9" fmla="*/ 4 h 19"/>
                  <a:gd name="T10" fmla="*/ 2 w 9"/>
                  <a:gd name="T11" fmla="*/ 1 h 19"/>
                  <a:gd name="T12" fmla="*/ 7 w 9"/>
                  <a:gd name="T13" fmla="*/ 0 h 19"/>
                  <a:gd name="T14" fmla="*/ 8 w 9"/>
                  <a:gd name="T15" fmla="*/ 1 h 19"/>
                  <a:gd name="T16" fmla="*/ 9 w 9"/>
                  <a:gd name="T17" fmla="*/ 3 h 19"/>
                  <a:gd name="T18" fmla="*/ 9 w 9"/>
                  <a:gd name="T1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9">
                    <a:moveTo>
                      <a:pt x="9" y="4"/>
                    </a:moveTo>
                    <a:cubicBezTo>
                      <a:pt x="5" y="19"/>
                      <a:pt x="5" y="19"/>
                      <a:pt x="5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8" y="0"/>
                      <a:pt x="8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3"/>
                      <a:pt x="9" y="3"/>
                      <a:pt x="9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0" name="Freeform 35"/>
              <p:cNvSpPr>
                <a:spLocks/>
              </p:cNvSpPr>
              <p:nvPr/>
            </p:nvSpPr>
            <p:spPr bwMode="auto">
              <a:xfrm>
                <a:off x="3406" y="2200"/>
                <a:ext cx="41" cy="87"/>
              </a:xfrm>
              <a:custGeom>
                <a:avLst/>
                <a:gdLst>
                  <a:gd name="T0" fmla="*/ 9 w 9"/>
                  <a:gd name="T1" fmla="*/ 4 h 19"/>
                  <a:gd name="T2" fmla="*/ 4 w 9"/>
                  <a:gd name="T3" fmla="*/ 19 h 19"/>
                  <a:gd name="T4" fmla="*/ 0 w 9"/>
                  <a:gd name="T5" fmla="*/ 19 h 19"/>
                  <a:gd name="T6" fmla="*/ 5 w 9"/>
                  <a:gd name="T7" fmla="*/ 4 h 19"/>
                  <a:gd name="T8" fmla="*/ 1 w 9"/>
                  <a:gd name="T9" fmla="*/ 4 h 19"/>
                  <a:gd name="T10" fmla="*/ 2 w 9"/>
                  <a:gd name="T11" fmla="*/ 1 h 19"/>
                  <a:gd name="T12" fmla="*/ 7 w 9"/>
                  <a:gd name="T13" fmla="*/ 0 h 19"/>
                  <a:gd name="T14" fmla="*/ 9 w 9"/>
                  <a:gd name="T15" fmla="*/ 1 h 19"/>
                  <a:gd name="T16" fmla="*/ 9 w 9"/>
                  <a:gd name="T17" fmla="*/ 3 h 19"/>
                  <a:gd name="T18" fmla="*/ 9 w 9"/>
                  <a:gd name="T1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9">
                    <a:moveTo>
                      <a:pt x="9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1"/>
                      <a:pt x="9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3"/>
                      <a:pt x="9" y="4"/>
                      <a:pt x="9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Freeform 36"/>
              <p:cNvSpPr>
                <a:spLocks noEditPoints="1"/>
              </p:cNvSpPr>
              <p:nvPr/>
            </p:nvSpPr>
            <p:spPr bwMode="auto">
              <a:xfrm>
                <a:off x="3461" y="2200"/>
                <a:ext cx="77" cy="82"/>
              </a:xfrm>
              <a:custGeom>
                <a:avLst/>
                <a:gdLst>
                  <a:gd name="T0" fmla="*/ 17 w 17"/>
                  <a:gd name="T1" fmla="*/ 8 h 18"/>
                  <a:gd name="T2" fmla="*/ 15 w 17"/>
                  <a:gd name="T3" fmla="*/ 16 h 18"/>
                  <a:gd name="T4" fmla="*/ 8 w 17"/>
                  <a:gd name="T5" fmla="*/ 18 h 18"/>
                  <a:gd name="T6" fmla="*/ 2 w 17"/>
                  <a:gd name="T7" fmla="*/ 16 h 18"/>
                  <a:gd name="T8" fmla="*/ 0 w 17"/>
                  <a:gd name="T9" fmla="*/ 11 h 18"/>
                  <a:gd name="T10" fmla="*/ 2 w 17"/>
                  <a:gd name="T11" fmla="*/ 4 h 18"/>
                  <a:gd name="T12" fmla="*/ 10 w 17"/>
                  <a:gd name="T13" fmla="*/ 0 h 18"/>
                  <a:gd name="T14" fmla="*/ 15 w 17"/>
                  <a:gd name="T15" fmla="*/ 2 h 18"/>
                  <a:gd name="T16" fmla="*/ 17 w 17"/>
                  <a:gd name="T17" fmla="*/ 8 h 18"/>
                  <a:gd name="T18" fmla="*/ 12 w 17"/>
                  <a:gd name="T19" fmla="*/ 7 h 18"/>
                  <a:gd name="T20" fmla="*/ 10 w 17"/>
                  <a:gd name="T21" fmla="*/ 3 h 18"/>
                  <a:gd name="T22" fmla="*/ 6 w 17"/>
                  <a:gd name="T23" fmla="*/ 7 h 18"/>
                  <a:gd name="T24" fmla="*/ 6 w 17"/>
                  <a:gd name="T25" fmla="*/ 12 h 18"/>
                  <a:gd name="T26" fmla="*/ 8 w 17"/>
                  <a:gd name="T27" fmla="*/ 16 h 18"/>
                  <a:gd name="T28" fmla="*/ 11 w 17"/>
                  <a:gd name="T29" fmla="*/ 12 h 18"/>
                  <a:gd name="T30" fmla="*/ 12 w 17"/>
                  <a:gd name="T31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" h="18">
                    <a:moveTo>
                      <a:pt x="17" y="8"/>
                    </a:moveTo>
                    <a:cubicBezTo>
                      <a:pt x="17" y="11"/>
                      <a:pt x="17" y="13"/>
                      <a:pt x="15" y="16"/>
                    </a:cubicBezTo>
                    <a:cubicBezTo>
                      <a:pt x="13" y="17"/>
                      <a:pt x="11" y="18"/>
                      <a:pt x="8" y="18"/>
                    </a:cubicBezTo>
                    <a:cubicBezTo>
                      <a:pt x="6" y="18"/>
                      <a:pt x="4" y="18"/>
                      <a:pt x="2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5"/>
                      <a:pt x="2" y="4"/>
                    </a:cubicBezTo>
                    <a:cubicBezTo>
                      <a:pt x="4" y="1"/>
                      <a:pt x="6" y="0"/>
                      <a:pt x="10" y="0"/>
                    </a:cubicBezTo>
                    <a:cubicBezTo>
                      <a:pt x="12" y="0"/>
                      <a:pt x="14" y="1"/>
                      <a:pt x="15" y="2"/>
                    </a:cubicBezTo>
                    <a:cubicBezTo>
                      <a:pt x="17" y="4"/>
                      <a:pt x="17" y="6"/>
                      <a:pt x="17" y="8"/>
                    </a:cubicBezTo>
                    <a:close/>
                    <a:moveTo>
                      <a:pt x="12" y="7"/>
                    </a:moveTo>
                    <a:cubicBezTo>
                      <a:pt x="12" y="4"/>
                      <a:pt x="11" y="3"/>
                      <a:pt x="10" y="3"/>
                    </a:cubicBezTo>
                    <a:cubicBezTo>
                      <a:pt x="8" y="3"/>
                      <a:pt x="7" y="4"/>
                      <a:pt x="6" y="7"/>
                    </a:cubicBezTo>
                    <a:cubicBezTo>
                      <a:pt x="6" y="9"/>
                      <a:pt x="5" y="11"/>
                      <a:pt x="6" y="12"/>
                    </a:cubicBezTo>
                    <a:cubicBezTo>
                      <a:pt x="6" y="15"/>
                      <a:pt x="6" y="16"/>
                      <a:pt x="8" y="16"/>
                    </a:cubicBezTo>
                    <a:cubicBezTo>
                      <a:pt x="9" y="16"/>
                      <a:pt x="10" y="15"/>
                      <a:pt x="11" y="12"/>
                    </a:cubicBezTo>
                    <a:cubicBezTo>
                      <a:pt x="11" y="11"/>
                      <a:pt x="12" y="9"/>
                      <a:pt x="12" y="7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2" name="Freeform 37"/>
              <p:cNvSpPr>
                <a:spLocks noEditPoints="1"/>
              </p:cNvSpPr>
              <p:nvPr/>
            </p:nvSpPr>
            <p:spPr bwMode="auto">
              <a:xfrm>
                <a:off x="3379" y="2382"/>
                <a:ext cx="68" cy="91"/>
              </a:xfrm>
              <a:custGeom>
                <a:avLst/>
                <a:gdLst>
                  <a:gd name="T0" fmla="*/ 15 w 15"/>
                  <a:gd name="T1" fmla="*/ 7 h 20"/>
                  <a:gd name="T2" fmla="*/ 13 w 15"/>
                  <a:gd name="T3" fmla="*/ 14 h 20"/>
                  <a:gd name="T4" fmla="*/ 7 w 15"/>
                  <a:gd name="T5" fmla="*/ 19 h 20"/>
                  <a:gd name="T6" fmla="*/ 3 w 15"/>
                  <a:gd name="T7" fmla="*/ 20 h 20"/>
                  <a:gd name="T8" fmla="*/ 8 w 15"/>
                  <a:gd name="T9" fmla="*/ 14 h 20"/>
                  <a:gd name="T10" fmla="*/ 3 w 15"/>
                  <a:gd name="T11" fmla="*/ 13 h 20"/>
                  <a:gd name="T12" fmla="*/ 1 w 15"/>
                  <a:gd name="T13" fmla="*/ 9 h 20"/>
                  <a:gd name="T14" fmla="*/ 2 w 15"/>
                  <a:gd name="T15" fmla="*/ 4 h 20"/>
                  <a:gd name="T16" fmla="*/ 7 w 15"/>
                  <a:gd name="T17" fmla="*/ 1 h 20"/>
                  <a:gd name="T18" fmla="*/ 15 w 15"/>
                  <a:gd name="T19" fmla="*/ 7 h 20"/>
                  <a:gd name="T20" fmla="*/ 10 w 15"/>
                  <a:gd name="T21" fmla="*/ 5 h 20"/>
                  <a:gd name="T22" fmla="*/ 8 w 15"/>
                  <a:gd name="T23" fmla="*/ 3 h 20"/>
                  <a:gd name="T24" fmla="*/ 6 w 15"/>
                  <a:gd name="T25" fmla="*/ 5 h 20"/>
                  <a:gd name="T26" fmla="*/ 6 w 15"/>
                  <a:gd name="T27" fmla="*/ 8 h 20"/>
                  <a:gd name="T28" fmla="*/ 7 w 15"/>
                  <a:gd name="T29" fmla="*/ 10 h 20"/>
                  <a:gd name="T30" fmla="*/ 9 w 15"/>
                  <a:gd name="T31" fmla="*/ 11 h 20"/>
                  <a:gd name="T32" fmla="*/ 10 w 15"/>
                  <a:gd name="T33" fmla="*/ 9 h 20"/>
                  <a:gd name="T34" fmla="*/ 10 w 15"/>
                  <a:gd name="T35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20">
                    <a:moveTo>
                      <a:pt x="15" y="7"/>
                    </a:moveTo>
                    <a:cubicBezTo>
                      <a:pt x="15" y="9"/>
                      <a:pt x="15" y="12"/>
                      <a:pt x="13" y="14"/>
                    </a:cubicBezTo>
                    <a:cubicBezTo>
                      <a:pt x="12" y="16"/>
                      <a:pt x="10" y="18"/>
                      <a:pt x="7" y="19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8"/>
                      <a:pt x="7" y="16"/>
                      <a:pt x="8" y="14"/>
                    </a:cubicBezTo>
                    <a:cubicBezTo>
                      <a:pt x="6" y="14"/>
                      <a:pt x="5" y="14"/>
                      <a:pt x="3" y="13"/>
                    </a:cubicBezTo>
                    <a:cubicBezTo>
                      <a:pt x="2" y="12"/>
                      <a:pt x="1" y="10"/>
                      <a:pt x="1" y="9"/>
                    </a:cubicBezTo>
                    <a:cubicBezTo>
                      <a:pt x="0" y="7"/>
                      <a:pt x="1" y="5"/>
                      <a:pt x="2" y="4"/>
                    </a:cubicBezTo>
                    <a:cubicBezTo>
                      <a:pt x="3" y="2"/>
                      <a:pt x="5" y="2"/>
                      <a:pt x="7" y="1"/>
                    </a:cubicBezTo>
                    <a:cubicBezTo>
                      <a:pt x="12" y="0"/>
                      <a:pt x="14" y="2"/>
                      <a:pt x="15" y="7"/>
                    </a:cubicBezTo>
                    <a:close/>
                    <a:moveTo>
                      <a:pt x="10" y="5"/>
                    </a:moveTo>
                    <a:cubicBezTo>
                      <a:pt x="10" y="4"/>
                      <a:pt x="9" y="3"/>
                      <a:pt x="8" y="3"/>
                    </a:cubicBezTo>
                    <a:cubicBezTo>
                      <a:pt x="7" y="3"/>
                      <a:pt x="6" y="4"/>
                      <a:pt x="6" y="5"/>
                    </a:cubicBezTo>
                    <a:cubicBezTo>
                      <a:pt x="6" y="6"/>
                      <a:pt x="6" y="7"/>
                      <a:pt x="6" y="8"/>
                    </a:cubicBezTo>
                    <a:cubicBezTo>
                      <a:pt x="6" y="9"/>
                      <a:pt x="6" y="10"/>
                      <a:pt x="7" y="10"/>
                    </a:cubicBezTo>
                    <a:cubicBezTo>
                      <a:pt x="7" y="11"/>
                      <a:pt x="8" y="11"/>
                      <a:pt x="9" y="11"/>
                    </a:cubicBezTo>
                    <a:cubicBezTo>
                      <a:pt x="9" y="11"/>
                      <a:pt x="9" y="10"/>
                      <a:pt x="10" y="9"/>
                    </a:cubicBezTo>
                    <a:cubicBezTo>
                      <a:pt x="10" y="7"/>
                      <a:pt x="10" y="6"/>
                      <a:pt x="10" y="5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Freeform 38"/>
              <p:cNvSpPr>
                <a:spLocks noEditPoints="1"/>
              </p:cNvSpPr>
              <p:nvPr/>
            </p:nvSpPr>
            <p:spPr bwMode="auto">
              <a:xfrm>
                <a:off x="3424" y="2591"/>
                <a:ext cx="73" cy="91"/>
              </a:xfrm>
              <a:custGeom>
                <a:avLst/>
                <a:gdLst>
                  <a:gd name="T0" fmla="*/ 16 w 16"/>
                  <a:gd name="T1" fmla="*/ 5 h 20"/>
                  <a:gd name="T2" fmla="*/ 14 w 16"/>
                  <a:gd name="T3" fmla="*/ 9 h 20"/>
                  <a:gd name="T4" fmla="*/ 16 w 16"/>
                  <a:gd name="T5" fmla="*/ 12 h 20"/>
                  <a:gd name="T6" fmla="*/ 14 w 16"/>
                  <a:gd name="T7" fmla="*/ 17 h 20"/>
                  <a:gd name="T8" fmla="*/ 9 w 16"/>
                  <a:gd name="T9" fmla="*/ 19 h 20"/>
                  <a:gd name="T10" fmla="*/ 3 w 16"/>
                  <a:gd name="T11" fmla="*/ 19 h 20"/>
                  <a:gd name="T12" fmla="*/ 0 w 16"/>
                  <a:gd name="T13" fmla="*/ 14 h 20"/>
                  <a:gd name="T14" fmla="*/ 3 w 16"/>
                  <a:gd name="T15" fmla="*/ 9 h 20"/>
                  <a:gd name="T16" fmla="*/ 2 w 16"/>
                  <a:gd name="T17" fmla="*/ 6 h 20"/>
                  <a:gd name="T18" fmla="*/ 4 w 16"/>
                  <a:gd name="T19" fmla="*/ 2 h 20"/>
                  <a:gd name="T20" fmla="*/ 9 w 16"/>
                  <a:gd name="T21" fmla="*/ 1 h 20"/>
                  <a:gd name="T22" fmla="*/ 14 w 16"/>
                  <a:gd name="T23" fmla="*/ 1 h 20"/>
                  <a:gd name="T24" fmla="*/ 16 w 16"/>
                  <a:gd name="T25" fmla="*/ 5 h 20"/>
                  <a:gd name="T26" fmla="*/ 11 w 16"/>
                  <a:gd name="T27" fmla="*/ 10 h 20"/>
                  <a:gd name="T28" fmla="*/ 9 w 16"/>
                  <a:gd name="T29" fmla="*/ 10 h 20"/>
                  <a:gd name="T30" fmla="*/ 7 w 16"/>
                  <a:gd name="T31" fmla="*/ 11 h 20"/>
                  <a:gd name="T32" fmla="*/ 6 w 16"/>
                  <a:gd name="T33" fmla="*/ 13 h 20"/>
                  <a:gd name="T34" fmla="*/ 6 w 16"/>
                  <a:gd name="T35" fmla="*/ 15 h 20"/>
                  <a:gd name="T36" fmla="*/ 6 w 16"/>
                  <a:gd name="T37" fmla="*/ 16 h 20"/>
                  <a:gd name="T38" fmla="*/ 6 w 16"/>
                  <a:gd name="T39" fmla="*/ 17 h 20"/>
                  <a:gd name="T40" fmla="*/ 8 w 16"/>
                  <a:gd name="T41" fmla="*/ 17 h 20"/>
                  <a:gd name="T42" fmla="*/ 10 w 16"/>
                  <a:gd name="T43" fmla="*/ 15 h 20"/>
                  <a:gd name="T44" fmla="*/ 11 w 16"/>
                  <a:gd name="T45" fmla="*/ 10 h 20"/>
                  <a:gd name="T46" fmla="*/ 11 w 16"/>
                  <a:gd name="T47" fmla="*/ 4 h 20"/>
                  <a:gd name="T48" fmla="*/ 11 w 16"/>
                  <a:gd name="T49" fmla="*/ 3 h 20"/>
                  <a:gd name="T50" fmla="*/ 10 w 16"/>
                  <a:gd name="T51" fmla="*/ 3 h 20"/>
                  <a:gd name="T52" fmla="*/ 8 w 16"/>
                  <a:gd name="T53" fmla="*/ 5 h 20"/>
                  <a:gd name="T54" fmla="*/ 7 w 16"/>
                  <a:gd name="T55" fmla="*/ 8 h 20"/>
                  <a:gd name="T56" fmla="*/ 9 w 16"/>
                  <a:gd name="T57" fmla="*/ 8 h 20"/>
                  <a:gd name="T58" fmla="*/ 11 w 16"/>
                  <a:gd name="T59" fmla="*/ 7 h 20"/>
                  <a:gd name="T60" fmla="*/ 11 w 16"/>
                  <a:gd name="T61" fmla="*/ 5 h 20"/>
                  <a:gd name="T62" fmla="*/ 11 w 16"/>
                  <a:gd name="T63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20">
                    <a:moveTo>
                      <a:pt x="16" y="5"/>
                    </a:moveTo>
                    <a:cubicBezTo>
                      <a:pt x="16" y="6"/>
                      <a:pt x="16" y="8"/>
                      <a:pt x="14" y="9"/>
                    </a:cubicBezTo>
                    <a:cubicBezTo>
                      <a:pt x="15" y="10"/>
                      <a:pt x="16" y="11"/>
                      <a:pt x="16" y="12"/>
                    </a:cubicBezTo>
                    <a:cubicBezTo>
                      <a:pt x="16" y="14"/>
                      <a:pt x="15" y="16"/>
                      <a:pt x="14" y="17"/>
                    </a:cubicBezTo>
                    <a:cubicBezTo>
                      <a:pt x="12" y="18"/>
                      <a:pt x="11" y="19"/>
                      <a:pt x="9" y="19"/>
                    </a:cubicBezTo>
                    <a:cubicBezTo>
                      <a:pt x="6" y="20"/>
                      <a:pt x="5" y="19"/>
                      <a:pt x="3" y="19"/>
                    </a:cubicBezTo>
                    <a:cubicBezTo>
                      <a:pt x="1" y="18"/>
                      <a:pt x="0" y="16"/>
                      <a:pt x="0" y="14"/>
                    </a:cubicBezTo>
                    <a:cubicBezTo>
                      <a:pt x="0" y="12"/>
                      <a:pt x="1" y="10"/>
                      <a:pt x="3" y="9"/>
                    </a:cubicBezTo>
                    <a:cubicBezTo>
                      <a:pt x="3" y="8"/>
                      <a:pt x="2" y="7"/>
                      <a:pt x="2" y="6"/>
                    </a:cubicBezTo>
                    <a:cubicBezTo>
                      <a:pt x="2" y="5"/>
                      <a:pt x="3" y="4"/>
                      <a:pt x="4" y="2"/>
                    </a:cubicBezTo>
                    <a:cubicBezTo>
                      <a:pt x="5" y="1"/>
                      <a:pt x="7" y="1"/>
                      <a:pt x="9" y="1"/>
                    </a:cubicBezTo>
                    <a:cubicBezTo>
                      <a:pt x="10" y="0"/>
                      <a:pt x="12" y="1"/>
                      <a:pt x="14" y="1"/>
                    </a:cubicBezTo>
                    <a:cubicBezTo>
                      <a:pt x="15" y="2"/>
                      <a:pt x="16" y="3"/>
                      <a:pt x="16" y="5"/>
                    </a:cubicBezTo>
                    <a:close/>
                    <a:moveTo>
                      <a:pt x="11" y="10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8" y="11"/>
                      <a:pt x="7" y="11"/>
                      <a:pt x="7" y="11"/>
                    </a:cubicBezTo>
                    <a:cubicBezTo>
                      <a:pt x="7" y="12"/>
                      <a:pt x="6" y="12"/>
                      <a:pt x="6" y="13"/>
                    </a:cubicBezTo>
                    <a:cubicBezTo>
                      <a:pt x="6" y="14"/>
                      <a:pt x="6" y="14"/>
                      <a:pt x="6" y="15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6" y="16"/>
                      <a:pt x="6" y="17"/>
                      <a:pt x="6" y="17"/>
                    </a:cubicBezTo>
                    <a:cubicBezTo>
                      <a:pt x="7" y="17"/>
                      <a:pt x="7" y="17"/>
                      <a:pt x="8" y="17"/>
                    </a:cubicBezTo>
                    <a:cubicBezTo>
                      <a:pt x="9" y="17"/>
                      <a:pt x="9" y="16"/>
                      <a:pt x="10" y="15"/>
                    </a:cubicBezTo>
                    <a:lnTo>
                      <a:pt x="11" y="10"/>
                    </a:lnTo>
                    <a:close/>
                    <a:moveTo>
                      <a:pt x="11" y="4"/>
                    </a:moveTo>
                    <a:cubicBezTo>
                      <a:pt x="11" y="4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8" y="4"/>
                      <a:pt x="8" y="5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8"/>
                      <a:pt x="10" y="8"/>
                      <a:pt x="11" y="7"/>
                    </a:cubicBezTo>
                    <a:cubicBezTo>
                      <a:pt x="11" y="7"/>
                      <a:pt x="11" y="6"/>
                      <a:pt x="11" y="5"/>
                    </a:cubicBezTo>
                    <a:cubicBezTo>
                      <a:pt x="11" y="5"/>
                      <a:pt x="11" y="5"/>
                      <a:pt x="11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4" name="Freeform 39"/>
              <p:cNvSpPr>
                <a:spLocks/>
              </p:cNvSpPr>
              <p:nvPr/>
            </p:nvSpPr>
            <p:spPr bwMode="auto">
              <a:xfrm>
                <a:off x="4006" y="2760"/>
                <a:ext cx="73" cy="82"/>
              </a:xfrm>
              <a:custGeom>
                <a:avLst/>
                <a:gdLst>
                  <a:gd name="T0" fmla="*/ 16 w 16"/>
                  <a:gd name="T1" fmla="*/ 0 h 18"/>
                  <a:gd name="T2" fmla="*/ 15 w 16"/>
                  <a:gd name="T3" fmla="*/ 3 h 18"/>
                  <a:gd name="T4" fmla="*/ 8 w 16"/>
                  <a:gd name="T5" fmla="*/ 3 h 18"/>
                  <a:gd name="T6" fmla="*/ 7 w 16"/>
                  <a:gd name="T7" fmla="*/ 6 h 18"/>
                  <a:gd name="T8" fmla="*/ 9 w 16"/>
                  <a:gd name="T9" fmla="*/ 6 h 18"/>
                  <a:gd name="T10" fmla="*/ 14 w 16"/>
                  <a:gd name="T11" fmla="*/ 7 h 18"/>
                  <a:gd name="T12" fmla="*/ 15 w 16"/>
                  <a:gd name="T13" fmla="*/ 11 h 18"/>
                  <a:gd name="T14" fmla="*/ 13 w 16"/>
                  <a:gd name="T15" fmla="*/ 15 h 18"/>
                  <a:gd name="T16" fmla="*/ 5 w 16"/>
                  <a:gd name="T17" fmla="*/ 18 h 18"/>
                  <a:gd name="T18" fmla="*/ 3 w 16"/>
                  <a:gd name="T19" fmla="*/ 18 h 18"/>
                  <a:gd name="T20" fmla="*/ 1 w 16"/>
                  <a:gd name="T21" fmla="*/ 17 h 18"/>
                  <a:gd name="T22" fmla="*/ 0 w 16"/>
                  <a:gd name="T23" fmla="*/ 15 h 18"/>
                  <a:gd name="T24" fmla="*/ 1 w 16"/>
                  <a:gd name="T25" fmla="*/ 13 h 18"/>
                  <a:gd name="T26" fmla="*/ 3 w 16"/>
                  <a:gd name="T27" fmla="*/ 12 h 18"/>
                  <a:gd name="T28" fmla="*/ 5 w 16"/>
                  <a:gd name="T29" fmla="*/ 12 h 18"/>
                  <a:gd name="T30" fmla="*/ 6 w 16"/>
                  <a:gd name="T31" fmla="*/ 15 h 18"/>
                  <a:gd name="T32" fmla="*/ 6 w 16"/>
                  <a:gd name="T33" fmla="*/ 16 h 18"/>
                  <a:gd name="T34" fmla="*/ 9 w 16"/>
                  <a:gd name="T35" fmla="*/ 14 h 18"/>
                  <a:gd name="T36" fmla="*/ 10 w 16"/>
                  <a:gd name="T37" fmla="*/ 12 h 18"/>
                  <a:gd name="T38" fmla="*/ 9 w 16"/>
                  <a:gd name="T39" fmla="*/ 10 h 18"/>
                  <a:gd name="T40" fmla="*/ 5 w 16"/>
                  <a:gd name="T41" fmla="*/ 9 h 18"/>
                  <a:gd name="T42" fmla="*/ 2 w 16"/>
                  <a:gd name="T43" fmla="*/ 9 h 18"/>
                  <a:gd name="T44" fmla="*/ 5 w 16"/>
                  <a:gd name="T45" fmla="*/ 0 h 18"/>
                  <a:gd name="T46" fmla="*/ 16 w 16"/>
                  <a:gd name="T4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" h="18">
                    <a:moveTo>
                      <a:pt x="16" y="0"/>
                    </a:moveTo>
                    <a:cubicBezTo>
                      <a:pt x="15" y="3"/>
                      <a:pt x="15" y="3"/>
                      <a:pt x="15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7"/>
                      <a:pt x="14" y="7"/>
                    </a:cubicBezTo>
                    <a:cubicBezTo>
                      <a:pt x="15" y="8"/>
                      <a:pt x="15" y="10"/>
                      <a:pt x="15" y="11"/>
                    </a:cubicBezTo>
                    <a:cubicBezTo>
                      <a:pt x="15" y="12"/>
                      <a:pt x="15" y="14"/>
                      <a:pt x="13" y="15"/>
                    </a:cubicBezTo>
                    <a:cubicBezTo>
                      <a:pt x="11" y="17"/>
                      <a:pt x="9" y="18"/>
                      <a:pt x="5" y="18"/>
                    </a:cubicBezTo>
                    <a:cubicBezTo>
                      <a:pt x="5" y="18"/>
                      <a:pt x="4" y="18"/>
                      <a:pt x="3" y="18"/>
                    </a:cubicBezTo>
                    <a:cubicBezTo>
                      <a:pt x="2" y="18"/>
                      <a:pt x="1" y="17"/>
                      <a:pt x="1" y="17"/>
                    </a:cubicBezTo>
                    <a:cubicBezTo>
                      <a:pt x="0" y="16"/>
                      <a:pt x="0" y="16"/>
                      <a:pt x="0" y="15"/>
                    </a:cubicBezTo>
                    <a:cubicBezTo>
                      <a:pt x="0" y="14"/>
                      <a:pt x="0" y="13"/>
                      <a:pt x="1" y="13"/>
                    </a:cubicBezTo>
                    <a:cubicBezTo>
                      <a:pt x="1" y="12"/>
                      <a:pt x="2" y="12"/>
                      <a:pt x="3" y="12"/>
                    </a:cubicBezTo>
                    <a:cubicBezTo>
                      <a:pt x="4" y="12"/>
                      <a:pt x="5" y="12"/>
                      <a:pt x="5" y="12"/>
                    </a:cubicBezTo>
                    <a:cubicBezTo>
                      <a:pt x="6" y="13"/>
                      <a:pt x="6" y="14"/>
                      <a:pt x="6" y="15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7" y="16"/>
                      <a:pt x="8" y="15"/>
                      <a:pt x="9" y="14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10" y="11"/>
                      <a:pt x="10" y="10"/>
                      <a:pt x="9" y="10"/>
                    </a:cubicBezTo>
                    <a:cubicBezTo>
                      <a:pt x="8" y="9"/>
                      <a:pt x="7" y="9"/>
                      <a:pt x="5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Freeform 40"/>
              <p:cNvSpPr>
                <a:spLocks/>
              </p:cNvSpPr>
              <p:nvPr/>
            </p:nvSpPr>
            <p:spPr bwMode="auto">
              <a:xfrm>
                <a:off x="4156" y="2596"/>
                <a:ext cx="82" cy="82"/>
              </a:xfrm>
              <a:custGeom>
                <a:avLst/>
                <a:gdLst>
                  <a:gd name="T0" fmla="*/ 18 w 18"/>
                  <a:gd name="T1" fmla="*/ 9 h 18"/>
                  <a:gd name="T2" fmla="*/ 16 w 18"/>
                  <a:gd name="T3" fmla="*/ 13 h 18"/>
                  <a:gd name="T4" fmla="*/ 13 w 18"/>
                  <a:gd name="T5" fmla="*/ 13 h 18"/>
                  <a:gd name="T6" fmla="*/ 11 w 18"/>
                  <a:gd name="T7" fmla="*/ 18 h 18"/>
                  <a:gd name="T8" fmla="*/ 7 w 18"/>
                  <a:gd name="T9" fmla="*/ 18 h 18"/>
                  <a:gd name="T10" fmla="*/ 9 w 18"/>
                  <a:gd name="T11" fmla="*/ 13 h 18"/>
                  <a:gd name="T12" fmla="*/ 2 w 18"/>
                  <a:gd name="T13" fmla="*/ 13 h 18"/>
                  <a:gd name="T14" fmla="*/ 0 w 18"/>
                  <a:gd name="T15" fmla="*/ 12 h 18"/>
                  <a:gd name="T16" fmla="*/ 0 w 18"/>
                  <a:gd name="T17" fmla="*/ 10 h 18"/>
                  <a:gd name="T18" fmla="*/ 4 w 18"/>
                  <a:gd name="T19" fmla="*/ 6 h 18"/>
                  <a:gd name="T20" fmla="*/ 3 w 18"/>
                  <a:gd name="T21" fmla="*/ 5 h 18"/>
                  <a:gd name="T22" fmla="*/ 2 w 18"/>
                  <a:gd name="T23" fmla="*/ 3 h 18"/>
                  <a:gd name="T24" fmla="*/ 3 w 18"/>
                  <a:gd name="T25" fmla="*/ 1 h 18"/>
                  <a:gd name="T26" fmla="*/ 5 w 18"/>
                  <a:gd name="T27" fmla="*/ 0 h 18"/>
                  <a:gd name="T28" fmla="*/ 8 w 18"/>
                  <a:gd name="T29" fmla="*/ 1 h 18"/>
                  <a:gd name="T30" fmla="*/ 9 w 18"/>
                  <a:gd name="T31" fmla="*/ 3 h 18"/>
                  <a:gd name="T32" fmla="*/ 8 w 18"/>
                  <a:gd name="T33" fmla="*/ 5 h 18"/>
                  <a:gd name="T34" fmla="*/ 4 w 18"/>
                  <a:gd name="T35" fmla="*/ 10 h 18"/>
                  <a:gd name="T36" fmla="*/ 9 w 18"/>
                  <a:gd name="T37" fmla="*/ 9 h 18"/>
                  <a:gd name="T38" fmla="*/ 13 w 18"/>
                  <a:gd name="T39" fmla="*/ 0 h 18"/>
                  <a:gd name="T40" fmla="*/ 17 w 18"/>
                  <a:gd name="T41" fmla="*/ 0 h 18"/>
                  <a:gd name="T42" fmla="*/ 15 w 18"/>
                  <a:gd name="T43" fmla="*/ 9 h 18"/>
                  <a:gd name="T44" fmla="*/ 18 w 18"/>
                  <a:gd name="T45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18">
                    <a:moveTo>
                      <a:pt x="18" y="9"/>
                    </a:move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0" y="13"/>
                      <a:pt x="0" y="12"/>
                    </a:cubicBezTo>
                    <a:cubicBezTo>
                      <a:pt x="0" y="11"/>
                      <a:pt x="0" y="11"/>
                      <a:pt x="0" y="10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3" y="5"/>
                      <a:pt x="3" y="5"/>
                    </a:cubicBezTo>
                    <a:cubicBezTo>
                      <a:pt x="3" y="4"/>
                      <a:pt x="2" y="4"/>
                      <a:pt x="2" y="3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6" y="0"/>
                      <a:pt x="7" y="0"/>
                      <a:pt x="8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4"/>
                      <a:pt x="9" y="5"/>
                      <a:pt x="8" y="5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9"/>
                      <a:pt x="15" y="9"/>
                      <a:pt x="15" y="9"/>
                    </a:cubicBezTo>
                    <a:lnTo>
                      <a:pt x="18" y="9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6" name="Freeform 41"/>
              <p:cNvSpPr>
                <a:spLocks/>
              </p:cNvSpPr>
              <p:nvPr/>
            </p:nvSpPr>
            <p:spPr bwMode="auto">
              <a:xfrm>
                <a:off x="4238" y="2387"/>
                <a:ext cx="73" cy="86"/>
              </a:xfrm>
              <a:custGeom>
                <a:avLst/>
                <a:gdLst>
                  <a:gd name="T0" fmla="*/ 16 w 16"/>
                  <a:gd name="T1" fmla="*/ 0 h 19"/>
                  <a:gd name="T2" fmla="*/ 12 w 16"/>
                  <a:gd name="T3" fmla="*/ 7 h 19"/>
                  <a:gd name="T4" fmla="*/ 14 w 16"/>
                  <a:gd name="T5" fmla="*/ 9 h 19"/>
                  <a:gd name="T6" fmla="*/ 15 w 16"/>
                  <a:gd name="T7" fmla="*/ 12 h 19"/>
                  <a:gd name="T8" fmla="*/ 13 w 16"/>
                  <a:gd name="T9" fmla="*/ 16 h 19"/>
                  <a:gd name="T10" fmla="*/ 7 w 16"/>
                  <a:gd name="T11" fmla="*/ 18 h 19"/>
                  <a:gd name="T12" fmla="*/ 3 w 16"/>
                  <a:gd name="T13" fmla="*/ 18 h 19"/>
                  <a:gd name="T14" fmla="*/ 1 w 16"/>
                  <a:gd name="T15" fmla="*/ 18 h 19"/>
                  <a:gd name="T16" fmla="*/ 0 w 16"/>
                  <a:gd name="T17" fmla="*/ 15 h 19"/>
                  <a:gd name="T18" fmla="*/ 1 w 16"/>
                  <a:gd name="T19" fmla="*/ 13 h 19"/>
                  <a:gd name="T20" fmla="*/ 3 w 16"/>
                  <a:gd name="T21" fmla="*/ 13 h 19"/>
                  <a:gd name="T22" fmla="*/ 5 w 16"/>
                  <a:gd name="T23" fmla="*/ 13 h 19"/>
                  <a:gd name="T24" fmla="*/ 6 w 16"/>
                  <a:gd name="T25" fmla="*/ 15 h 19"/>
                  <a:gd name="T26" fmla="*/ 6 w 16"/>
                  <a:gd name="T27" fmla="*/ 17 h 19"/>
                  <a:gd name="T28" fmla="*/ 8 w 16"/>
                  <a:gd name="T29" fmla="*/ 15 h 19"/>
                  <a:gd name="T30" fmla="*/ 9 w 16"/>
                  <a:gd name="T31" fmla="*/ 13 h 19"/>
                  <a:gd name="T32" fmla="*/ 8 w 16"/>
                  <a:gd name="T33" fmla="*/ 10 h 19"/>
                  <a:gd name="T34" fmla="*/ 5 w 16"/>
                  <a:gd name="T35" fmla="*/ 8 h 19"/>
                  <a:gd name="T36" fmla="*/ 8 w 16"/>
                  <a:gd name="T37" fmla="*/ 4 h 19"/>
                  <a:gd name="T38" fmla="*/ 2 w 16"/>
                  <a:gd name="T39" fmla="*/ 4 h 19"/>
                  <a:gd name="T40" fmla="*/ 3 w 16"/>
                  <a:gd name="T41" fmla="*/ 0 h 19"/>
                  <a:gd name="T42" fmla="*/ 16 w 16"/>
                  <a:gd name="T4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" h="19">
                    <a:moveTo>
                      <a:pt x="16" y="0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13" y="7"/>
                      <a:pt x="13" y="8"/>
                      <a:pt x="14" y="9"/>
                    </a:cubicBezTo>
                    <a:cubicBezTo>
                      <a:pt x="14" y="10"/>
                      <a:pt x="15" y="11"/>
                      <a:pt x="15" y="12"/>
                    </a:cubicBezTo>
                    <a:cubicBezTo>
                      <a:pt x="15" y="13"/>
                      <a:pt x="14" y="15"/>
                      <a:pt x="13" y="16"/>
                    </a:cubicBezTo>
                    <a:cubicBezTo>
                      <a:pt x="11" y="18"/>
                      <a:pt x="10" y="18"/>
                      <a:pt x="7" y="18"/>
                    </a:cubicBezTo>
                    <a:cubicBezTo>
                      <a:pt x="6" y="18"/>
                      <a:pt x="5" y="19"/>
                      <a:pt x="3" y="18"/>
                    </a:cubicBezTo>
                    <a:cubicBezTo>
                      <a:pt x="2" y="18"/>
                      <a:pt x="1" y="18"/>
                      <a:pt x="1" y="18"/>
                    </a:cubicBezTo>
                    <a:cubicBezTo>
                      <a:pt x="0" y="17"/>
                      <a:pt x="0" y="16"/>
                      <a:pt x="0" y="15"/>
                    </a:cubicBezTo>
                    <a:cubicBezTo>
                      <a:pt x="0" y="15"/>
                      <a:pt x="0" y="14"/>
                      <a:pt x="1" y="13"/>
                    </a:cubicBezTo>
                    <a:cubicBezTo>
                      <a:pt x="1" y="13"/>
                      <a:pt x="2" y="13"/>
                      <a:pt x="3" y="13"/>
                    </a:cubicBezTo>
                    <a:cubicBezTo>
                      <a:pt x="4" y="13"/>
                      <a:pt x="5" y="13"/>
                      <a:pt x="5" y="13"/>
                    </a:cubicBezTo>
                    <a:cubicBezTo>
                      <a:pt x="6" y="14"/>
                      <a:pt x="6" y="15"/>
                      <a:pt x="6" y="15"/>
                    </a:cubicBezTo>
                    <a:cubicBezTo>
                      <a:pt x="6" y="16"/>
                      <a:pt x="6" y="16"/>
                      <a:pt x="6" y="17"/>
                    </a:cubicBezTo>
                    <a:cubicBezTo>
                      <a:pt x="7" y="17"/>
                      <a:pt x="8" y="16"/>
                      <a:pt x="8" y="15"/>
                    </a:cubicBezTo>
                    <a:cubicBezTo>
                      <a:pt x="9" y="15"/>
                      <a:pt x="9" y="14"/>
                      <a:pt x="9" y="13"/>
                    </a:cubicBezTo>
                    <a:cubicBezTo>
                      <a:pt x="9" y="12"/>
                      <a:pt x="9" y="11"/>
                      <a:pt x="8" y="10"/>
                    </a:cubicBezTo>
                    <a:cubicBezTo>
                      <a:pt x="7" y="9"/>
                      <a:pt x="6" y="8"/>
                      <a:pt x="5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7" name="Freeform 42"/>
              <p:cNvSpPr>
                <a:spLocks/>
              </p:cNvSpPr>
              <p:nvPr/>
            </p:nvSpPr>
            <p:spPr bwMode="auto">
              <a:xfrm>
                <a:off x="4188" y="2200"/>
                <a:ext cx="68" cy="87"/>
              </a:xfrm>
              <a:custGeom>
                <a:avLst/>
                <a:gdLst>
                  <a:gd name="T0" fmla="*/ 15 w 15"/>
                  <a:gd name="T1" fmla="*/ 4 h 19"/>
                  <a:gd name="T2" fmla="*/ 12 w 15"/>
                  <a:gd name="T3" fmla="*/ 11 h 19"/>
                  <a:gd name="T4" fmla="*/ 6 w 15"/>
                  <a:gd name="T5" fmla="*/ 15 h 19"/>
                  <a:gd name="T6" fmla="*/ 14 w 15"/>
                  <a:gd name="T7" fmla="*/ 14 h 19"/>
                  <a:gd name="T8" fmla="*/ 13 w 15"/>
                  <a:gd name="T9" fmla="*/ 18 h 19"/>
                  <a:gd name="T10" fmla="*/ 0 w 15"/>
                  <a:gd name="T11" fmla="*/ 19 h 19"/>
                  <a:gd name="T12" fmla="*/ 1 w 15"/>
                  <a:gd name="T13" fmla="*/ 15 h 19"/>
                  <a:gd name="T14" fmla="*/ 6 w 15"/>
                  <a:gd name="T15" fmla="*/ 11 h 19"/>
                  <a:gd name="T16" fmla="*/ 9 w 15"/>
                  <a:gd name="T17" fmla="*/ 5 h 19"/>
                  <a:gd name="T18" fmla="*/ 8 w 15"/>
                  <a:gd name="T19" fmla="*/ 3 h 19"/>
                  <a:gd name="T20" fmla="*/ 7 w 15"/>
                  <a:gd name="T21" fmla="*/ 3 h 19"/>
                  <a:gd name="T22" fmla="*/ 7 w 15"/>
                  <a:gd name="T23" fmla="*/ 4 h 19"/>
                  <a:gd name="T24" fmla="*/ 7 w 15"/>
                  <a:gd name="T25" fmla="*/ 6 h 19"/>
                  <a:gd name="T26" fmla="*/ 4 w 15"/>
                  <a:gd name="T27" fmla="*/ 7 h 19"/>
                  <a:gd name="T28" fmla="*/ 2 w 15"/>
                  <a:gd name="T29" fmla="*/ 6 h 19"/>
                  <a:gd name="T30" fmla="*/ 1 w 15"/>
                  <a:gd name="T31" fmla="*/ 4 h 19"/>
                  <a:gd name="T32" fmla="*/ 2 w 15"/>
                  <a:gd name="T33" fmla="*/ 1 h 19"/>
                  <a:gd name="T34" fmla="*/ 7 w 15"/>
                  <a:gd name="T35" fmla="*/ 0 h 19"/>
                  <a:gd name="T36" fmla="*/ 12 w 15"/>
                  <a:gd name="T37" fmla="*/ 0 h 19"/>
                  <a:gd name="T38" fmla="*/ 15 w 15"/>
                  <a:gd name="T3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" h="19">
                    <a:moveTo>
                      <a:pt x="15" y="4"/>
                    </a:moveTo>
                    <a:cubicBezTo>
                      <a:pt x="15" y="6"/>
                      <a:pt x="14" y="9"/>
                      <a:pt x="12" y="11"/>
                    </a:cubicBezTo>
                    <a:cubicBezTo>
                      <a:pt x="10" y="13"/>
                      <a:pt x="8" y="14"/>
                      <a:pt x="6" y="15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3" y="14"/>
                      <a:pt x="4" y="13"/>
                      <a:pt x="6" y="11"/>
                    </a:cubicBezTo>
                    <a:cubicBezTo>
                      <a:pt x="8" y="9"/>
                      <a:pt x="10" y="7"/>
                      <a:pt x="9" y="5"/>
                    </a:cubicBezTo>
                    <a:cubicBezTo>
                      <a:pt x="9" y="4"/>
                      <a:pt x="9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8" y="4"/>
                      <a:pt x="7" y="5"/>
                      <a:pt x="7" y="6"/>
                    </a:cubicBezTo>
                    <a:cubicBezTo>
                      <a:pt x="6" y="6"/>
                      <a:pt x="5" y="7"/>
                      <a:pt x="4" y="7"/>
                    </a:cubicBezTo>
                    <a:cubicBezTo>
                      <a:pt x="3" y="7"/>
                      <a:pt x="2" y="7"/>
                      <a:pt x="2" y="6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3"/>
                      <a:pt x="1" y="2"/>
                      <a:pt x="2" y="1"/>
                    </a:cubicBezTo>
                    <a:cubicBezTo>
                      <a:pt x="3" y="0"/>
                      <a:pt x="5" y="0"/>
                      <a:pt x="7" y="0"/>
                    </a:cubicBezTo>
                    <a:cubicBezTo>
                      <a:pt x="9" y="0"/>
                      <a:pt x="11" y="0"/>
                      <a:pt x="12" y="0"/>
                    </a:cubicBezTo>
                    <a:cubicBezTo>
                      <a:pt x="14" y="1"/>
                      <a:pt x="15" y="2"/>
                      <a:pt x="15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8" name="Freeform 43"/>
              <p:cNvSpPr>
                <a:spLocks/>
              </p:cNvSpPr>
              <p:nvPr/>
            </p:nvSpPr>
            <p:spPr bwMode="auto">
              <a:xfrm>
                <a:off x="4074" y="2041"/>
                <a:ext cx="41" cy="91"/>
              </a:xfrm>
              <a:custGeom>
                <a:avLst/>
                <a:gdLst>
                  <a:gd name="T0" fmla="*/ 9 w 9"/>
                  <a:gd name="T1" fmla="*/ 3 h 20"/>
                  <a:gd name="T2" fmla="*/ 7 w 9"/>
                  <a:gd name="T3" fmla="*/ 19 h 20"/>
                  <a:gd name="T4" fmla="*/ 3 w 9"/>
                  <a:gd name="T5" fmla="*/ 20 h 20"/>
                  <a:gd name="T6" fmla="*/ 4 w 9"/>
                  <a:gd name="T7" fmla="*/ 4 h 20"/>
                  <a:gd name="T8" fmla="*/ 0 w 9"/>
                  <a:gd name="T9" fmla="*/ 5 h 20"/>
                  <a:gd name="T10" fmla="*/ 1 w 9"/>
                  <a:gd name="T11" fmla="*/ 2 h 20"/>
                  <a:gd name="T12" fmla="*/ 6 w 9"/>
                  <a:gd name="T13" fmla="*/ 1 h 20"/>
                  <a:gd name="T14" fmla="*/ 7 w 9"/>
                  <a:gd name="T15" fmla="*/ 1 h 20"/>
                  <a:gd name="T16" fmla="*/ 9 w 9"/>
                  <a:gd name="T17" fmla="*/ 2 h 20"/>
                  <a:gd name="T18" fmla="*/ 9 w 9"/>
                  <a:gd name="T19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20">
                    <a:moveTo>
                      <a:pt x="9" y="3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8" y="1"/>
                      <a:pt x="8" y="2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9" name="Oval 44"/>
              <p:cNvSpPr>
                <a:spLocks noChangeArrowheads="1"/>
              </p:cNvSpPr>
              <p:nvPr/>
            </p:nvSpPr>
            <p:spPr bwMode="auto">
              <a:xfrm>
                <a:off x="3783" y="2373"/>
                <a:ext cx="114" cy="11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0" name="Freeform 45"/>
              <p:cNvSpPr>
                <a:spLocks/>
              </p:cNvSpPr>
              <p:nvPr/>
            </p:nvSpPr>
            <p:spPr bwMode="auto">
              <a:xfrm>
                <a:off x="3829" y="1964"/>
                <a:ext cx="73" cy="82"/>
              </a:xfrm>
              <a:custGeom>
                <a:avLst/>
                <a:gdLst>
                  <a:gd name="T0" fmla="*/ 16 w 16"/>
                  <a:gd name="T1" fmla="*/ 4 h 18"/>
                  <a:gd name="T2" fmla="*/ 13 w 16"/>
                  <a:gd name="T3" fmla="*/ 11 h 18"/>
                  <a:gd name="T4" fmla="*/ 6 w 16"/>
                  <a:gd name="T5" fmla="*/ 14 h 18"/>
                  <a:gd name="T6" fmla="*/ 15 w 16"/>
                  <a:gd name="T7" fmla="*/ 14 h 18"/>
                  <a:gd name="T8" fmla="*/ 13 w 16"/>
                  <a:gd name="T9" fmla="*/ 18 h 18"/>
                  <a:gd name="T10" fmla="*/ 0 w 16"/>
                  <a:gd name="T11" fmla="*/ 18 h 18"/>
                  <a:gd name="T12" fmla="*/ 1 w 16"/>
                  <a:gd name="T13" fmla="*/ 14 h 18"/>
                  <a:gd name="T14" fmla="*/ 7 w 16"/>
                  <a:gd name="T15" fmla="*/ 11 h 18"/>
                  <a:gd name="T16" fmla="*/ 11 w 16"/>
                  <a:gd name="T17" fmla="*/ 5 h 18"/>
                  <a:gd name="T18" fmla="*/ 9 w 16"/>
                  <a:gd name="T19" fmla="*/ 3 h 18"/>
                  <a:gd name="T20" fmla="*/ 9 w 16"/>
                  <a:gd name="T21" fmla="*/ 3 h 18"/>
                  <a:gd name="T22" fmla="*/ 9 w 16"/>
                  <a:gd name="T23" fmla="*/ 3 h 18"/>
                  <a:gd name="T24" fmla="*/ 8 w 16"/>
                  <a:gd name="T25" fmla="*/ 5 h 18"/>
                  <a:gd name="T26" fmla="*/ 5 w 16"/>
                  <a:gd name="T27" fmla="*/ 6 h 18"/>
                  <a:gd name="T28" fmla="*/ 3 w 16"/>
                  <a:gd name="T29" fmla="*/ 5 h 18"/>
                  <a:gd name="T30" fmla="*/ 2 w 16"/>
                  <a:gd name="T31" fmla="*/ 3 h 18"/>
                  <a:gd name="T32" fmla="*/ 4 w 16"/>
                  <a:gd name="T33" fmla="*/ 0 h 18"/>
                  <a:gd name="T34" fmla="*/ 8 w 16"/>
                  <a:gd name="T35" fmla="*/ 0 h 18"/>
                  <a:gd name="T36" fmla="*/ 13 w 16"/>
                  <a:gd name="T37" fmla="*/ 0 h 18"/>
                  <a:gd name="T38" fmla="*/ 16 w 16"/>
                  <a:gd name="T3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" h="18">
                    <a:moveTo>
                      <a:pt x="16" y="4"/>
                    </a:moveTo>
                    <a:cubicBezTo>
                      <a:pt x="16" y="7"/>
                      <a:pt x="15" y="9"/>
                      <a:pt x="13" y="11"/>
                    </a:cubicBezTo>
                    <a:cubicBezTo>
                      <a:pt x="11" y="12"/>
                      <a:pt x="9" y="14"/>
                      <a:pt x="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3" y="14"/>
                      <a:pt x="5" y="12"/>
                      <a:pt x="7" y="11"/>
                    </a:cubicBezTo>
                    <a:cubicBezTo>
                      <a:pt x="10" y="9"/>
                      <a:pt x="11" y="7"/>
                      <a:pt x="11" y="5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4"/>
                      <a:pt x="8" y="5"/>
                      <a:pt x="8" y="5"/>
                    </a:cubicBezTo>
                    <a:cubicBezTo>
                      <a:pt x="7" y="6"/>
                      <a:pt x="6" y="6"/>
                      <a:pt x="5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2" y="5"/>
                      <a:pt x="2" y="4"/>
                      <a:pt x="2" y="3"/>
                    </a:cubicBezTo>
                    <a:cubicBezTo>
                      <a:pt x="2" y="2"/>
                      <a:pt x="3" y="1"/>
                      <a:pt x="4" y="0"/>
                    </a:cubicBezTo>
                    <a:cubicBezTo>
                      <a:pt x="5" y="0"/>
                      <a:pt x="6" y="0"/>
                      <a:pt x="8" y="0"/>
                    </a:cubicBezTo>
                    <a:cubicBezTo>
                      <a:pt x="11" y="0"/>
                      <a:pt x="12" y="0"/>
                      <a:pt x="13" y="0"/>
                    </a:cubicBezTo>
                    <a:cubicBezTo>
                      <a:pt x="15" y="1"/>
                      <a:pt x="16" y="2"/>
                      <a:pt x="16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1" name="Freeform 46"/>
              <p:cNvSpPr>
                <a:spLocks/>
              </p:cNvSpPr>
              <p:nvPr/>
            </p:nvSpPr>
            <p:spPr bwMode="auto">
              <a:xfrm>
                <a:off x="3542" y="2046"/>
                <a:ext cx="41" cy="82"/>
              </a:xfrm>
              <a:custGeom>
                <a:avLst/>
                <a:gdLst>
                  <a:gd name="T0" fmla="*/ 9 w 9"/>
                  <a:gd name="T1" fmla="*/ 4 h 18"/>
                  <a:gd name="T2" fmla="*/ 5 w 9"/>
                  <a:gd name="T3" fmla="*/ 18 h 18"/>
                  <a:gd name="T4" fmla="*/ 0 w 9"/>
                  <a:gd name="T5" fmla="*/ 18 h 18"/>
                  <a:gd name="T6" fmla="*/ 4 w 9"/>
                  <a:gd name="T7" fmla="*/ 3 h 18"/>
                  <a:gd name="T8" fmla="*/ 0 w 9"/>
                  <a:gd name="T9" fmla="*/ 4 h 18"/>
                  <a:gd name="T10" fmla="*/ 2 w 9"/>
                  <a:gd name="T11" fmla="*/ 1 h 18"/>
                  <a:gd name="T12" fmla="*/ 7 w 9"/>
                  <a:gd name="T13" fmla="*/ 0 h 18"/>
                  <a:gd name="T14" fmla="*/ 8 w 9"/>
                  <a:gd name="T15" fmla="*/ 1 h 18"/>
                  <a:gd name="T16" fmla="*/ 9 w 9"/>
                  <a:gd name="T17" fmla="*/ 2 h 18"/>
                  <a:gd name="T18" fmla="*/ 9 w 9"/>
                  <a:gd name="T1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8">
                    <a:moveTo>
                      <a:pt x="9" y="4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8" y="0"/>
                      <a:pt x="8" y="1"/>
                    </a:cubicBezTo>
                    <a:cubicBezTo>
                      <a:pt x="9" y="1"/>
                      <a:pt x="9" y="2"/>
                      <a:pt x="9" y="2"/>
                    </a:cubicBezTo>
                    <a:cubicBezTo>
                      <a:pt x="9" y="3"/>
                      <a:pt x="9" y="3"/>
                      <a:pt x="9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2" name="Freeform 47"/>
              <p:cNvSpPr>
                <a:spLocks/>
              </p:cNvSpPr>
              <p:nvPr/>
            </p:nvSpPr>
            <p:spPr bwMode="auto">
              <a:xfrm>
                <a:off x="3588" y="2760"/>
                <a:ext cx="68" cy="77"/>
              </a:xfrm>
              <a:custGeom>
                <a:avLst/>
                <a:gdLst>
                  <a:gd name="T0" fmla="*/ 68 w 68"/>
                  <a:gd name="T1" fmla="*/ 0 h 77"/>
                  <a:gd name="T2" fmla="*/ 50 w 68"/>
                  <a:gd name="T3" fmla="*/ 41 h 77"/>
                  <a:gd name="T4" fmla="*/ 59 w 68"/>
                  <a:gd name="T5" fmla="*/ 41 h 77"/>
                  <a:gd name="T6" fmla="*/ 54 w 68"/>
                  <a:gd name="T7" fmla="*/ 50 h 77"/>
                  <a:gd name="T8" fmla="*/ 45 w 68"/>
                  <a:gd name="T9" fmla="*/ 50 h 77"/>
                  <a:gd name="T10" fmla="*/ 32 w 68"/>
                  <a:gd name="T11" fmla="*/ 77 h 77"/>
                  <a:gd name="T12" fmla="*/ 9 w 68"/>
                  <a:gd name="T13" fmla="*/ 77 h 77"/>
                  <a:gd name="T14" fmla="*/ 23 w 68"/>
                  <a:gd name="T15" fmla="*/ 50 h 77"/>
                  <a:gd name="T16" fmla="*/ 14 w 68"/>
                  <a:gd name="T17" fmla="*/ 50 h 77"/>
                  <a:gd name="T18" fmla="*/ 18 w 68"/>
                  <a:gd name="T19" fmla="*/ 41 h 77"/>
                  <a:gd name="T20" fmla="*/ 27 w 68"/>
                  <a:gd name="T21" fmla="*/ 41 h 77"/>
                  <a:gd name="T22" fmla="*/ 41 w 68"/>
                  <a:gd name="T23" fmla="*/ 13 h 77"/>
                  <a:gd name="T24" fmla="*/ 14 w 68"/>
                  <a:gd name="T25" fmla="*/ 13 h 77"/>
                  <a:gd name="T26" fmla="*/ 9 w 68"/>
                  <a:gd name="T27" fmla="*/ 22 h 77"/>
                  <a:gd name="T28" fmla="*/ 0 w 68"/>
                  <a:gd name="T29" fmla="*/ 22 h 77"/>
                  <a:gd name="T30" fmla="*/ 9 w 68"/>
                  <a:gd name="T31" fmla="*/ 0 h 77"/>
                  <a:gd name="T32" fmla="*/ 68 w 68"/>
                  <a:gd name="T33" fmla="*/ 0 h 77"/>
                  <a:gd name="T34" fmla="*/ 68 w 68"/>
                  <a:gd name="T3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8" h="77">
                    <a:moveTo>
                      <a:pt x="68" y="0"/>
                    </a:moveTo>
                    <a:lnTo>
                      <a:pt x="50" y="41"/>
                    </a:lnTo>
                    <a:lnTo>
                      <a:pt x="59" y="41"/>
                    </a:lnTo>
                    <a:lnTo>
                      <a:pt x="54" y="50"/>
                    </a:lnTo>
                    <a:lnTo>
                      <a:pt x="45" y="50"/>
                    </a:lnTo>
                    <a:lnTo>
                      <a:pt x="32" y="77"/>
                    </a:lnTo>
                    <a:lnTo>
                      <a:pt x="9" y="77"/>
                    </a:lnTo>
                    <a:lnTo>
                      <a:pt x="23" y="50"/>
                    </a:lnTo>
                    <a:lnTo>
                      <a:pt x="14" y="50"/>
                    </a:lnTo>
                    <a:lnTo>
                      <a:pt x="18" y="41"/>
                    </a:lnTo>
                    <a:lnTo>
                      <a:pt x="27" y="41"/>
                    </a:lnTo>
                    <a:lnTo>
                      <a:pt x="41" y="13"/>
                    </a:lnTo>
                    <a:lnTo>
                      <a:pt x="14" y="13"/>
                    </a:lnTo>
                    <a:lnTo>
                      <a:pt x="9" y="22"/>
                    </a:lnTo>
                    <a:lnTo>
                      <a:pt x="0" y="22"/>
                    </a:lnTo>
                    <a:lnTo>
                      <a:pt x="9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3" name="Freeform 48"/>
              <p:cNvSpPr>
                <a:spLocks/>
              </p:cNvSpPr>
              <p:nvPr/>
            </p:nvSpPr>
            <p:spPr bwMode="auto">
              <a:xfrm>
                <a:off x="3783" y="2823"/>
                <a:ext cx="73" cy="87"/>
              </a:xfrm>
              <a:custGeom>
                <a:avLst/>
                <a:gdLst>
                  <a:gd name="T0" fmla="*/ 16 w 16"/>
                  <a:gd name="T1" fmla="*/ 12 h 19"/>
                  <a:gd name="T2" fmla="*/ 14 w 16"/>
                  <a:gd name="T3" fmla="*/ 17 h 19"/>
                  <a:gd name="T4" fmla="*/ 8 w 16"/>
                  <a:gd name="T5" fmla="*/ 19 h 19"/>
                  <a:gd name="T6" fmla="*/ 2 w 16"/>
                  <a:gd name="T7" fmla="*/ 17 h 19"/>
                  <a:gd name="T8" fmla="*/ 0 w 16"/>
                  <a:gd name="T9" fmla="*/ 12 h 19"/>
                  <a:gd name="T10" fmla="*/ 3 w 16"/>
                  <a:gd name="T11" fmla="*/ 5 h 19"/>
                  <a:gd name="T12" fmla="*/ 10 w 16"/>
                  <a:gd name="T13" fmla="*/ 0 h 19"/>
                  <a:gd name="T14" fmla="*/ 14 w 16"/>
                  <a:gd name="T15" fmla="*/ 0 h 19"/>
                  <a:gd name="T16" fmla="*/ 8 w 16"/>
                  <a:gd name="T17" fmla="*/ 5 h 19"/>
                  <a:gd name="T18" fmla="*/ 5 w 16"/>
                  <a:gd name="T19" fmla="*/ 12 h 19"/>
                  <a:gd name="T20" fmla="*/ 6 w 16"/>
                  <a:gd name="T21" fmla="*/ 15 h 19"/>
                  <a:gd name="T22" fmla="*/ 9 w 16"/>
                  <a:gd name="T23" fmla="*/ 16 h 19"/>
                  <a:gd name="T24" fmla="*/ 12 w 16"/>
                  <a:gd name="T25" fmla="*/ 14 h 19"/>
                  <a:gd name="T26" fmla="*/ 12 w 16"/>
                  <a:gd name="T27" fmla="*/ 13 h 19"/>
                  <a:gd name="T28" fmla="*/ 10 w 16"/>
                  <a:gd name="T29" fmla="*/ 12 h 19"/>
                  <a:gd name="T30" fmla="*/ 9 w 16"/>
                  <a:gd name="T31" fmla="*/ 10 h 19"/>
                  <a:gd name="T32" fmla="*/ 10 w 16"/>
                  <a:gd name="T33" fmla="*/ 8 h 19"/>
                  <a:gd name="T34" fmla="*/ 12 w 16"/>
                  <a:gd name="T35" fmla="*/ 7 h 19"/>
                  <a:gd name="T36" fmla="*/ 15 w 16"/>
                  <a:gd name="T37" fmla="*/ 8 h 19"/>
                  <a:gd name="T38" fmla="*/ 16 w 16"/>
                  <a:gd name="T3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" h="19">
                    <a:moveTo>
                      <a:pt x="16" y="12"/>
                    </a:moveTo>
                    <a:cubicBezTo>
                      <a:pt x="16" y="14"/>
                      <a:pt x="16" y="16"/>
                      <a:pt x="14" y="17"/>
                    </a:cubicBezTo>
                    <a:cubicBezTo>
                      <a:pt x="12" y="18"/>
                      <a:pt x="10" y="19"/>
                      <a:pt x="8" y="19"/>
                    </a:cubicBezTo>
                    <a:cubicBezTo>
                      <a:pt x="6" y="19"/>
                      <a:pt x="4" y="18"/>
                      <a:pt x="2" y="17"/>
                    </a:cubicBezTo>
                    <a:cubicBezTo>
                      <a:pt x="1" y="16"/>
                      <a:pt x="0" y="14"/>
                      <a:pt x="0" y="12"/>
                    </a:cubicBezTo>
                    <a:cubicBezTo>
                      <a:pt x="0" y="9"/>
                      <a:pt x="1" y="7"/>
                      <a:pt x="3" y="5"/>
                    </a:cubicBezTo>
                    <a:cubicBezTo>
                      <a:pt x="5" y="3"/>
                      <a:pt x="7" y="2"/>
                      <a:pt x="1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1" y="2"/>
                      <a:pt x="9" y="4"/>
                      <a:pt x="8" y="5"/>
                    </a:cubicBezTo>
                    <a:cubicBezTo>
                      <a:pt x="6" y="8"/>
                      <a:pt x="5" y="10"/>
                      <a:pt x="5" y="12"/>
                    </a:cubicBezTo>
                    <a:cubicBezTo>
                      <a:pt x="5" y="14"/>
                      <a:pt x="5" y="14"/>
                      <a:pt x="6" y="15"/>
                    </a:cubicBezTo>
                    <a:cubicBezTo>
                      <a:pt x="7" y="16"/>
                      <a:pt x="7" y="16"/>
                      <a:pt x="9" y="16"/>
                    </a:cubicBezTo>
                    <a:cubicBezTo>
                      <a:pt x="10" y="16"/>
                      <a:pt x="11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1" y="13"/>
                      <a:pt x="10" y="13"/>
                      <a:pt x="10" y="12"/>
                    </a:cubicBezTo>
                    <a:cubicBezTo>
                      <a:pt x="9" y="12"/>
                      <a:pt x="9" y="11"/>
                      <a:pt x="9" y="10"/>
                    </a:cubicBezTo>
                    <a:cubicBezTo>
                      <a:pt x="9" y="9"/>
                      <a:pt x="9" y="9"/>
                      <a:pt x="10" y="8"/>
                    </a:cubicBezTo>
                    <a:cubicBezTo>
                      <a:pt x="10" y="7"/>
                      <a:pt x="11" y="7"/>
                      <a:pt x="12" y="7"/>
                    </a:cubicBezTo>
                    <a:cubicBezTo>
                      <a:pt x="13" y="7"/>
                      <a:pt x="15" y="8"/>
                      <a:pt x="15" y="8"/>
                    </a:cubicBezTo>
                    <a:cubicBezTo>
                      <a:pt x="16" y="9"/>
                      <a:pt x="16" y="10"/>
                      <a:pt x="16" y="12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4" name="Freeform 50"/>
              <p:cNvSpPr>
                <a:spLocks/>
              </p:cNvSpPr>
              <p:nvPr/>
            </p:nvSpPr>
            <p:spPr bwMode="auto">
              <a:xfrm>
                <a:off x="3788" y="2141"/>
                <a:ext cx="100" cy="305"/>
              </a:xfrm>
              <a:custGeom>
                <a:avLst/>
                <a:gdLst>
                  <a:gd name="T0" fmla="*/ 55 w 100"/>
                  <a:gd name="T1" fmla="*/ 305 h 305"/>
                  <a:gd name="T2" fmla="*/ 0 w 100"/>
                  <a:gd name="T3" fmla="*/ 141 h 305"/>
                  <a:gd name="T4" fmla="*/ 55 w 100"/>
                  <a:gd name="T5" fmla="*/ 0 h 305"/>
                  <a:gd name="T6" fmla="*/ 100 w 100"/>
                  <a:gd name="T7" fmla="*/ 141 h 305"/>
                  <a:gd name="T8" fmla="*/ 55 w 100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05">
                    <a:moveTo>
                      <a:pt x="55" y="305"/>
                    </a:moveTo>
                    <a:lnTo>
                      <a:pt x="0" y="141"/>
                    </a:lnTo>
                    <a:lnTo>
                      <a:pt x="55" y="0"/>
                    </a:lnTo>
                    <a:lnTo>
                      <a:pt x="100" y="141"/>
                    </a:lnTo>
                    <a:lnTo>
                      <a:pt x="55" y="305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Freeform 49"/>
              <p:cNvSpPr>
                <a:spLocks/>
              </p:cNvSpPr>
              <p:nvPr/>
            </p:nvSpPr>
            <p:spPr bwMode="auto">
              <a:xfrm rot="1330584">
                <a:off x="3756" y="1996"/>
                <a:ext cx="178" cy="446"/>
              </a:xfrm>
              <a:custGeom>
                <a:avLst/>
                <a:gdLst>
                  <a:gd name="T0" fmla="*/ 178 w 178"/>
                  <a:gd name="T1" fmla="*/ 446 h 446"/>
                  <a:gd name="T2" fmla="*/ 32 w 178"/>
                  <a:gd name="T3" fmla="*/ 228 h 446"/>
                  <a:gd name="T4" fmla="*/ 0 w 178"/>
                  <a:gd name="T5" fmla="*/ 0 h 446"/>
                  <a:gd name="T6" fmla="*/ 123 w 178"/>
                  <a:gd name="T7" fmla="*/ 191 h 446"/>
                  <a:gd name="T8" fmla="*/ 178 w 178"/>
                  <a:gd name="T9" fmla="*/ 446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446">
                    <a:moveTo>
                      <a:pt x="178" y="446"/>
                    </a:moveTo>
                    <a:lnTo>
                      <a:pt x="32" y="228"/>
                    </a:lnTo>
                    <a:lnTo>
                      <a:pt x="0" y="0"/>
                    </a:lnTo>
                    <a:lnTo>
                      <a:pt x="123" y="191"/>
                    </a:lnTo>
                    <a:lnTo>
                      <a:pt x="178" y="446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000"/>
              </a:p>
            </p:txBody>
          </p:sp>
        </p:grpSp>
      </p:grpSp>
      <p:grpSp>
        <p:nvGrpSpPr>
          <p:cNvPr id="1255" name="Group 1254"/>
          <p:cNvGrpSpPr/>
          <p:nvPr/>
        </p:nvGrpSpPr>
        <p:grpSpPr>
          <a:xfrm>
            <a:off x="708580" y="569379"/>
            <a:ext cx="6692083" cy="6365030"/>
            <a:chOff x="1534019" y="670242"/>
            <a:chExt cx="5724577" cy="5444808"/>
          </a:xfrm>
          <a:scene3d>
            <a:camera prst="orthographicFront">
              <a:rot lat="600000" lon="5400000" rev="0"/>
            </a:camera>
            <a:lightRig rig="threePt" dir="t"/>
          </a:scene3d>
        </p:grpSpPr>
        <p:grpSp>
          <p:nvGrpSpPr>
            <p:cNvPr id="1256" name="Group 1255"/>
            <p:cNvGrpSpPr/>
            <p:nvPr/>
          </p:nvGrpSpPr>
          <p:grpSpPr>
            <a:xfrm>
              <a:off x="1534019" y="670242"/>
              <a:ext cx="4561981" cy="5444808"/>
              <a:chOff x="1534019" y="670242"/>
              <a:chExt cx="4561981" cy="5444808"/>
            </a:xfrm>
          </p:grpSpPr>
          <p:grpSp>
            <p:nvGrpSpPr>
              <p:cNvPr id="1280" name="Group 1279"/>
              <p:cNvGrpSpPr>
                <a:grpSpLocks noChangeAspect="1"/>
              </p:cNvGrpSpPr>
              <p:nvPr/>
            </p:nvGrpSpPr>
            <p:grpSpPr bwMode="auto">
              <a:xfrm>
                <a:off x="3105150" y="742950"/>
                <a:ext cx="2990850" cy="5372100"/>
                <a:chOff x="1956" y="468"/>
                <a:chExt cx="1884" cy="3384"/>
              </a:xfrm>
            </p:grpSpPr>
            <p:sp>
              <p:nvSpPr>
                <p:cNvPr id="1282" name="AutoShape 3" hidden="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956" y="468"/>
                  <a:ext cx="1884" cy="3384"/>
                </a:xfrm>
                <a:prstGeom prst="rect">
                  <a:avLst/>
                </a:prstGeom>
                <a:noFill/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83" name="Freeform 5"/>
                <p:cNvSpPr>
                  <a:spLocks/>
                </p:cNvSpPr>
                <p:nvPr/>
              </p:nvSpPr>
              <p:spPr bwMode="auto">
                <a:xfrm>
                  <a:off x="2769" y="563"/>
                  <a:ext cx="1071" cy="2232"/>
                </a:xfrm>
                <a:custGeom>
                  <a:avLst/>
                  <a:gdLst>
                    <a:gd name="T0" fmla="*/ 1071 w 1071"/>
                    <a:gd name="T1" fmla="*/ 801 h 2232"/>
                    <a:gd name="T2" fmla="*/ 395 w 1071"/>
                    <a:gd name="T3" fmla="*/ 801 h 2232"/>
                    <a:gd name="T4" fmla="*/ 395 w 1071"/>
                    <a:gd name="T5" fmla="*/ 426 h 2232"/>
                    <a:gd name="T6" fmla="*/ 1071 w 1071"/>
                    <a:gd name="T7" fmla="*/ 426 h 2232"/>
                    <a:gd name="T8" fmla="*/ 1071 w 1071"/>
                    <a:gd name="T9" fmla="*/ 0 h 2232"/>
                    <a:gd name="T10" fmla="*/ 1066 w 1071"/>
                    <a:gd name="T11" fmla="*/ 0 h 2232"/>
                    <a:gd name="T12" fmla="*/ 0 w 1071"/>
                    <a:gd name="T13" fmla="*/ 502 h 2232"/>
                    <a:gd name="T14" fmla="*/ 0 w 1071"/>
                    <a:gd name="T15" fmla="*/ 2232 h 2232"/>
                    <a:gd name="T16" fmla="*/ 1071 w 1071"/>
                    <a:gd name="T17" fmla="*/ 2232 h 2232"/>
                    <a:gd name="T18" fmla="*/ 1071 w 1071"/>
                    <a:gd name="T19" fmla="*/ 801 h 2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71" h="2232">
                      <a:moveTo>
                        <a:pt x="1071" y="801"/>
                      </a:moveTo>
                      <a:lnTo>
                        <a:pt x="395" y="801"/>
                      </a:lnTo>
                      <a:lnTo>
                        <a:pt x="395" y="426"/>
                      </a:lnTo>
                      <a:lnTo>
                        <a:pt x="1071" y="426"/>
                      </a:lnTo>
                      <a:lnTo>
                        <a:pt x="1071" y="0"/>
                      </a:lnTo>
                      <a:lnTo>
                        <a:pt x="1066" y="0"/>
                      </a:lnTo>
                      <a:lnTo>
                        <a:pt x="0" y="502"/>
                      </a:lnTo>
                      <a:lnTo>
                        <a:pt x="0" y="2232"/>
                      </a:lnTo>
                      <a:lnTo>
                        <a:pt x="1071" y="2232"/>
                      </a:lnTo>
                      <a:lnTo>
                        <a:pt x="1071" y="801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84" name="Freeform 6"/>
                <p:cNvSpPr>
                  <a:spLocks/>
                </p:cNvSpPr>
                <p:nvPr/>
              </p:nvSpPr>
              <p:spPr bwMode="auto">
                <a:xfrm>
                  <a:off x="2736" y="2823"/>
                  <a:ext cx="1104" cy="1034"/>
                </a:xfrm>
                <a:custGeom>
                  <a:avLst/>
                  <a:gdLst>
                    <a:gd name="T0" fmla="*/ 1104 w 1104"/>
                    <a:gd name="T1" fmla="*/ 0 h 1034"/>
                    <a:gd name="T2" fmla="*/ 0 w 1104"/>
                    <a:gd name="T3" fmla="*/ 0 h 1034"/>
                    <a:gd name="T4" fmla="*/ 124 w 1104"/>
                    <a:gd name="T5" fmla="*/ 252 h 1034"/>
                    <a:gd name="T6" fmla="*/ 386 w 1104"/>
                    <a:gd name="T7" fmla="*/ 389 h 1034"/>
                    <a:gd name="T8" fmla="*/ 428 w 1104"/>
                    <a:gd name="T9" fmla="*/ 674 h 1034"/>
                    <a:gd name="T10" fmla="*/ 785 w 1104"/>
                    <a:gd name="T11" fmla="*/ 896 h 1034"/>
                    <a:gd name="T12" fmla="*/ 947 w 1104"/>
                    <a:gd name="T13" fmla="*/ 944 h 1034"/>
                    <a:gd name="T14" fmla="*/ 1104 w 1104"/>
                    <a:gd name="T15" fmla="*/ 1034 h 1034"/>
                    <a:gd name="T16" fmla="*/ 1104 w 1104"/>
                    <a:gd name="T17" fmla="*/ 0 h 10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04" h="1034">
                      <a:moveTo>
                        <a:pt x="1104" y="0"/>
                      </a:moveTo>
                      <a:lnTo>
                        <a:pt x="0" y="0"/>
                      </a:lnTo>
                      <a:lnTo>
                        <a:pt x="124" y="252"/>
                      </a:lnTo>
                      <a:lnTo>
                        <a:pt x="386" y="389"/>
                      </a:lnTo>
                      <a:lnTo>
                        <a:pt x="428" y="674"/>
                      </a:lnTo>
                      <a:lnTo>
                        <a:pt x="785" y="896"/>
                      </a:lnTo>
                      <a:lnTo>
                        <a:pt x="947" y="944"/>
                      </a:lnTo>
                      <a:lnTo>
                        <a:pt x="1104" y="1034"/>
                      </a:lnTo>
                      <a:lnTo>
                        <a:pt x="1104" y="0"/>
                      </a:lnTo>
                      <a:close/>
                    </a:path>
                  </a:pathLst>
                </a:custGeom>
                <a:solidFill>
                  <a:srgbClr val="15687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85" name="Freeform 7"/>
                <p:cNvSpPr>
                  <a:spLocks noEditPoints="1"/>
                </p:cNvSpPr>
                <p:nvPr/>
              </p:nvSpPr>
              <p:spPr bwMode="auto">
                <a:xfrm>
                  <a:off x="2736" y="852"/>
                  <a:ext cx="1104" cy="749"/>
                </a:xfrm>
                <a:custGeom>
                  <a:avLst/>
                  <a:gdLst>
                    <a:gd name="T0" fmla="*/ 1104 w 1104"/>
                    <a:gd name="T1" fmla="*/ 0 h 749"/>
                    <a:gd name="T2" fmla="*/ 485 w 1104"/>
                    <a:gd name="T3" fmla="*/ 0 h 749"/>
                    <a:gd name="T4" fmla="*/ 305 w 1104"/>
                    <a:gd name="T5" fmla="*/ 85 h 749"/>
                    <a:gd name="T6" fmla="*/ 305 w 1104"/>
                    <a:gd name="T7" fmla="*/ 692 h 749"/>
                    <a:gd name="T8" fmla="*/ 0 w 1104"/>
                    <a:gd name="T9" fmla="*/ 692 h 749"/>
                    <a:gd name="T10" fmla="*/ 0 w 1104"/>
                    <a:gd name="T11" fmla="*/ 749 h 749"/>
                    <a:gd name="T12" fmla="*/ 1104 w 1104"/>
                    <a:gd name="T13" fmla="*/ 749 h 749"/>
                    <a:gd name="T14" fmla="*/ 1104 w 1104"/>
                    <a:gd name="T15" fmla="*/ 0 h 749"/>
                    <a:gd name="T16" fmla="*/ 552 w 1104"/>
                    <a:gd name="T17" fmla="*/ 512 h 749"/>
                    <a:gd name="T18" fmla="*/ 428 w 1104"/>
                    <a:gd name="T19" fmla="*/ 512 h 749"/>
                    <a:gd name="T20" fmla="*/ 428 w 1104"/>
                    <a:gd name="T21" fmla="*/ 336 h 749"/>
                    <a:gd name="T22" fmla="*/ 552 w 1104"/>
                    <a:gd name="T23" fmla="*/ 336 h 749"/>
                    <a:gd name="T24" fmla="*/ 552 w 1104"/>
                    <a:gd name="T25" fmla="*/ 512 h 749"/>
                    <a:gd name="T26" fmla="*/ 552 w 1104"/>
                    <a:gd name="T27" fmla="*/ 313 h 749"/>
                    <a:gd name="T28" fmla="*/ 428 w 1104"/>
                    <a:gd name="T29" fmla="*/ 313 h 749"/>
                    <a:gd name="T30" fmla="*/ 428 w 1104"/>
                    <a:gd name="T31" fmla="*/ 137 h 749"/>
                    <a:gd name="T32" fmla="*/ 552 w 1104"/>
                    <a:gd name="T33" fmla="*/ 137 h 749"/>
                    <a:gd name="T34" fmla="*/ 552 w 1104"/>
                    <a:gd name="T35" fmla="*/ 313 h 749"/>
                    <a:gd name="T36" fmla="*/ 700 w 1104"/>
                    <a:gd name="T37" fmla="*/ 512 h 749"/>
                    <a:gd name="T38" fmla="*/ 576 w 1104"/>
                    <a:gd name="T39" fmla="*/ 512 h 749"/>
                    <a:gd name="T40" fmla="*/ 576 w 1104"/>
                    <a:gd name="T41" fmla="*/ 336 h 749"/>
                    <a:gd name="T42" fmla="*/ 700 w 1104"/>
                    <a:gd name="T43" fmla="*/ 336 h 749"/>
                    <a:gd name="T44" fmla="*/ 700 w 1104"/>
                    <a:gd name="T45" fmla="*/ 512 h 749"/>
                    <a:gd name="T46" fmla="*/ 700 w 1104"/>
                    <a:gd name="T47" fmla="*/ 313 h 749"/>
                    <a:gd name="T48" fmla="*/ 576 w 1104"/>
                    <a:gd name="T49" fmla="*/ 313 h 749"/>
                    <a:gd name="T50" fmla="*/ 576 w 1104"/>
                    <a:gd name="T51" fmla="*/ 137 h 749"/>
                    <a:gd name="T52" fmla="*/ 700 w 1104"/>
                    <a:gd name="T53" fmla="*/ 137 h 749"/>
                    <a:gd name="T54" fmla="*/ 700 w 1104"/>
                    <a:gd name="T55" fmla="*/ 313 h 749"/>
                    <a:gd name="T56" fmla="*/ 909 w 1104"/>
                    <a:gd name="T57" fmla="*/ 502 h 749"/>
                    <a:gd name="T58" fmla="*/ 909 w 1104"/>
                    <a:gd name="T59" fmla="*/ 512 h 749"/>
                    <a:gd name="T60" fmla="*/ 780 w 1104"/>
                    <a:gd name="T61" fmla="*/ 512 h 749"/>
                    <a:gd name="T62" fmla="*/ 780 w 1104"/>
                    <a:gd name="T63" fmla="*/ 336 h 749"/>
                    <a:gd name="T64" fmla="*/ 909 w 1104"/>
                    <a:gd name="T65" fmla="*/ 336 h 749"/>
                    <a:gd name="T66" fmla="*/ 909 w 1104"/>
                    <a:gd name="T67" fmla="*/ 502 h 749"/>
                    <a:gd name="T68" fmla="*/ 909 w 1104"/>
                    <a:gd name="T69" fmla="*/ 308 h 749"/>
                    <a:gd name="T70" fmla="*/ 780 w 1104"/>
                    <a:gd name="T71" fmla="*/ 308 h 749"/>
                    <a:gd name="T72" fmla="*/ 780 w 1104"/>
                    <a:gd name="T73" fmla="*/ 137 h 749"/>
                    <a:gd name="T74" fmla="*/ 909 w 1104"/>
                    <a:gd name="T75" fmla="*/ 137 h 749"/>
                    <a:gd name="T76" fmla="*/ 909 w 1104"/>
                    <a:gd name="T77" fmla="*/ 308 h 749"/>
                    <a:gd name="T78" fmla="*/ 1056 w 1104"/>
                    <a:gd name="T79" fmla="*/ 512 h 749"/>
                    <a:gd name="T80" fmla="*/ 933 w 1104"/>
                    <a:gd name="T81" fmla="*/ 512 h 749"/>
                    <a:gd name="T82" fmla="*/ 933 w 1104"/>
                    <a:gd name="T83" fmla="*/ 502 h 749"/>
                    <a:gd name="T84" fmla="*/ 933 w 1104"/>
                    <a:gd name="T85" fmla="*/ 336 h 749"/>
                    <a:gd name="T86" fmla="*/ 1056 w 1104"/>
                    <a:gd name="T87" fmla="*/ 336 h 749"/>
                    <a:gd name="T88" fmla="*/ 1056 w 1104"/>
                    <a:gd name="T89" fmla="*/ 512 h 749"/>
                    <a:gd name="T90" fmla="*/ 933 w 1104"/>
                    <a:gd name="T91" fmla="*/ 308 h 749"/>
                    <a:gd name="T92" fmla="*/ 933 w 1104"/>
                    <a:gd name="T93" fmla="*/ 137 h 749"/>
                    <a:gd name="T94" fmla="*/ 1056 w 1104"/>
                    <a:gd name="T95" fmla="*/ 137 h 749"/>
                    <a:gd name="T96" fmla="*/ 1056 w 1104"/>
                    <a:gd name="T97" fmla="*/ 308 h 749"/>
                    <a:gd name="T98" fmla="*/ 933 w 1104"/>
                    <a:gd name="T99" fmla="*/ 308 h 7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104" h="749">
                      <a:moveTo>
                        <a:pt x="1104" y="0"/>
                      </a:moveTo>
                      <a:lnTo>
                        <a:pt x="485" y="0"/>
                      </a:lnTo>
                      <a:lnTo>
                        <a:pt x="305" y="85"/>
                      </a:lnTo>
                      <a:lnTo>
                        <a:pt x="305" y="692"/>
                      </a:lnTo>
                      <a:lnTo>
                        <a:pt x="0" y="692"/>
                      </a:lnTo>
                      <a:lnTo>
                        <a:pt x="0" y="749"/>
                      </a:lnTo>
                      <a:lnTo>
                        <a:pt x="1104" y="749"/>
                      </a:lnTo>
                      <a:lnTo>
                        <a:pt x="1104" y="0"/>
                      </a:lnTo>
                      <a:close/>
                      <a:moveTo>
                        <a:pt x="552" y="512"/>
                      </a:moveTo>
                      <a:lnTo>
                        <a:pt x="428" y="512"/>
                      </a:lnTo>
                      <a:lnTo>
                        <a:pt x="428" y="336"/>
                      </a:lnTo>
                      <a:lnTo>
                        <a:pt x="552" y="336"/>
                      </a:lnTo>
                      <a:lnTo>
                        <a:pt x="552" y="512"/>
                      </a:lnTo>
                      <a:close/>
                      <a:moveTo>
                        <a:pt x="552" y="313"/>
                      </a:moveTo>
                      <a:lnTo>
                        <a:pt x="428" y="313"/>
                      </a:lnTo>
                      <a:lnTo>
                        <a:pt x="428" y="137"/>
                      </a:lnTo>
                      <a:lnTo>
                        <a:pt x="552" y="137"/>
                      </a:lnTo>
                      <a:lnTo>
                        <a:pt x="552" y="313"/>
                      </a:lnTo>
                      <a:close/>
                      <a:moveTo>
                        <a:pt x="700" y="512"/>
                      </a:moveTo>
                      <a:lnTo>
                        <a:pt x="576" y="512"/>
                      </a:lnTo>
                      <a:lnTo>
                        <a:pt x="576" y="336"/>
                      </a:lnTo>
                      <a:lnTo>
                        <a:pt x="700" y="336"/>
                      </a:lnTo>
                      <a:lnTo>
                        <a:pt x="700" y="512"/>
                      </a:lnTo>
                      <a:close/>
                      <a:moveTo>
                        <a:pt x="700" y="313"/>
                      </a:moveTo>
                      <a:lnTo>
                        <a:pt x="576" y="313"/>
                      </a:lnTo>
                      <a:lnTo>
                        <a:pt x="576" y="137"/>
                      </a:lnTo>
                      <a:lnTo>
                        <a:pt x="700" y="137"/>
                      </a:lnTo>
                      <a:lnTo>
                        <a:pt x="700" y="313"/>
                      </a:lnTo>
                      <a:close/>
                      <a:moveTo>
                        <a:pt x="909" y="502"/>
                      </a:moveTo>
                      <a:lnTo>
                        <a:pt x="909" y="512"/>
                      </a:lnTo>
                      <a:lnTo>
                        <a:pt x="780" y="512"/>
                      </a:lnTo>
                      <a:lnTo>
                        <a:pt x="780" y="336"/>
                      </a:lnTo>
                      <a:lnTo>
                        <a:pt x="909" y="336"/>
                      </a:lnTo>
                      <a:lnTo>
                        <a:pt x="909" y="502"/>
                      </a:lnTo>
                      <a:close/>
                      <a:moveTo>
                        <a:pt x="909" y="308"/>
                      </a:moveTo>
                      <a:lnTo>
                        <a:pt x="780" y="308"/>
                      </a:lnTo>
                      <a:lnTo>
                        <a:pt x="780" y="137"/>
                      </a:lnTo>
                      <a:lnTo>
                        <a:pt x="909" y="137"/>
                      </a:lnTo>
                      <a:lnTo>
                        <a:pt x="909" y="308"/>
                      </a:lnTo>
                      <a:close/>
                      <a:moveTo>
                        <a:pt x="1056" y="512"/>
                      </a:moveTo>
                      <a:lnTo>
                        <a:pt x="933" y="512"/>
                      </a:lnTo>
                      <a:lnTo>
                        <a:pt x="933" y="502"/>
                      </a:lnTo>
                      <a:lnTo>
                        <a:pt x="933" y="336"/>
                      </a:lnTo>
                      <a:lnTo>
                        <a:pt x="1056" y="336"/>
                      </a:lnTo>
                      <a:lnTo>
                        <a:pt x="1056" y="512"/>
                      </a:lnTo>
                      <a:close/>
                      <a:moveTo>
                        <a:pt x="933" y="308"/>
                      </a:moveTo>
                      <a:lnTo>
                        <a:pt x="933" y="137"/>
                      </a:lnTo>
                      <a:lnTo>
                        <a:pt x="1056" y="137"/>
                      </a:lnTo>
                      <a:lnTo>
                        <a:pt x="1056" y="308"/>
                      </a:lnTo>
                      <a:lnTo>
                        <a:pt x="933" y="308"/>
                      </a:lnTo>
                      <a:close/>
                    </a:path>
                  </a:pathLst>
                </a:custGeom>
                <a:solidFill>
                  <a:srgbClr val="15687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86" name="Freeform 8"/>
                <p:cNvSpPr>
                  <a:spLocks/>
                </p:cNvSpPr>
                <p:nvPr/>
              </p:nvSpPr>
              <p:spPr bwMode="auto">
                <a:xfrm>
                  <a:off x="2736" y="2823"/>
                  <a:ext cx="386" cy="389"/>
                </a:xfrm>
                <a:custGeom>
                  <a:avLst/>
                  <a:gdLst>
                    <a:gd name="T0" fmla="*/ 0 w 386"/>
                    <a:gd name="T1" fmla="*/ 0 h 389"/>
                    <a:gd name="T2" fmla="*/ 386 w 386"/>
                    <a:gd name="T3" fmla="*/ 389 h 389"/>
                    <a:gd name="T4" fmla="*/ 257 w 386"/>
                    <a:gd name="T5" fmla="*/ 147 h 389"/>
                    <a:gd name="T6" fmla="*/ 0 w 386"/>
                    <a:gd name="T7" fmla="*/ 0 h 389"/>
                    <a:gd name="T8" fmla="*/ 0 w 386"/>
                    <a:gd name="T9" fmla="*/ 0 h 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6" h="389">
                      <a:moveTo>
                        <a:pt x="0" y="0"/>
                      </a:moveTo>
                      <a:lnTo>
                        <a:pt x="386" y="389"/>
                      </a:lnTo>
                      <a:lnTo>
                        <a:pt x="257" y="14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87" name="Freeform 9"/>
                <p:cNvSpPr>
                  <a:spLocks/>
                </p:cNvSpPr>
                <p:nvPr/>
              </p:nvSpPr>
              <p:spPr bwMode="auto">
                <a:xfrm>
                  <a:off x="3516" y="3696"/>
                  <a:ext cx="314" cy="161"/>
                </a:xfrm>
                <a:custGeom>
                  <a:avLst/>
                  <a:gdLst>
                    <a:gd name="T0" fmla="*/ 0 w 314"/>
                    <a:gd name="T1" fmla="*/ 23 h 161"/>
                    <a:gd name="T2" fmla="*/ 162 w 314"/>
                    <a:gd name="T3" fmla="*/ 71 h 161"/>
                    <a:gd name="T4" fmla="*/ 314 w 314"/>
                    <a:gd name="T5" fmla="*/ 161 h 161"/>
                    <a:gd name="T6" fmla="*/ 210 w 314"/>
                    <a:gd name="T7" fmla="*/ 0 h 161"/>
                    <a:gd name="T8" fmla="*/ 0 w 314"/>
                    <a:gd name="T9" fmla="*/ 23 h 161"/>
                    <a:gd name="T10" fmla="*/ 0 w 314"/>
                    <a:gd name="T11" fmla="*/ 23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4" h="161">
                      <a:moveTo>
                        <a:pt x="0" y="23"/>
                      </a:moveTo>
                      <a:lnTo>
                        <a:pt x="162" y="71"/>
                      </a:lnTo>
                      <a:lnTo>
                        <a:pt x="314" y="161"/>
                      </a:lnTo>
                      <a:lnTo>
                        <a:pt x="210" y="0"/>
                      </a:lnTo>
                      <a:lnTo>
                        <a:pt x="0" y="23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88" name="Freeform 10"/>
                <p:cNvSpPr>
                  <a:spLocks/>
                </p:cNvSpPr>
                <p:nvPr/>
              </p:nvSpPr>
              <p:spPr bwMode="auto">
                <a:xfrm>
                  <a:off x="3122" y="3212"/>
                  <a:ext cx="394" cy="507"/>
                </a:xfrm>
                <a:custGeom>
                  <a:avLst/>
                  <a:gdLst>
                    <a:gd name="T0" fmla="*/ 0 w 394"/>
                    <a:gd name="T1" fmla="*/ 0 h 507"/>
                    <a:gd name="T2" fmla="*/ 394 w 394"/>
                    <a:gd name="T3" fmla="*/ 507 h 507"/>
                    <a:gd name="T4" fmla="*/ 290 w 394"/>
                    <a:gd name="T5" fmla="*/ 128 h 507"/>
                    <a:gd name="T6" fmla="*/ 0 w 394"/>
                    <a:gd name="T7" fmla="*/ 0 h 507"/>
                    <a:gd name="T8" fmla="*/ 0 w 394"/>
                    <a:gd name="T9" fmla="*/ 0 h 5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4" h="507">
                      <a:moveTo>
                        <a:pt x="0" y="0"/>
                      </a:moveTo>
                      <a:lnTo>
                        <a:pt x="394" y="507"/>
                      </a:lnTo>
                      <a:lnTo>
                        <a:pt x="290" y="128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4DAD6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89" name="Freeform 11"/>
                <p:cNvSpPr>
                  <a:spLocks/>
                </p:cNvSpPr>
                <p:nvPr/>
              </p:nvSpPr>
              <p:spPr bwMode="auto">
                <a:xfrm>
                  <a:off x="2993" y="2823"/>
                  <a:ext cx="409" cy="389"/>
                </a:xfrm>
                <a:custGeom>
                  <a:avLst/>
                  <a:gdLst>
                    <a:gd name="T0" fmla="*/ 0 w 409"/>
                    <a:gd name="T1" fmla="*/ 147 h 389"/>
                    <a:gd name="T2" fmla="*/ 409 w 409"/>
                    <a:gd name="T3" fmla="*/ 0 h 389"/>
                    <a:gd name="T4" fmla="*/ 129 w 409"/>
                    <a:gd name="T5" fmla="*/ 389 h 389"/>
                    <a:gd name="T6" fmla="*/ 0 w 409"/>
                    <a:gd name="T7" fmla="*/ 147 h 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9" h="389">
                      <a:moveTo>
                        <a:pt x="0" y="147"/>
                      </a:moveTo>
                      <a:lnTo>
                        <a:pt x="409" y="0"/>
                      </a:lnTo>
                      <a:lnTo>
                        <a:pt x="129" y="389"/>
                      </a:lnTo>
                      <a:lnTo>
                        <a:pt x="0" y="1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90" name="Freeform 12"/>
                <p:cNvSpPr>
                  <a:spLocks/>
                </p:cNvSpPr>
                <p:nvPr/>
              </p:nvSpPr>
              <p:spPr bwMode="auto">
                <a:xfrm>
                  <a:off x="3402" y="2823"/>
                  <a:ext cx="428" cy="517"/>
                </a:xfrm>
                <a:custGeom>
                  <a:avLst/>
                  <a:gdLst>
                    <a:gd name="T0" fmla="*/ 10 w 428"/>
                    <a:gd name="T1" fmla="*/ 517 h 517"/>
                    <a:gd name="T2" fmla="*/ 0 w 428"/>
                    <a:gd name="T3" fmla="*/ 0 h 517"/>
                    <a:gd name="T4" fmla="*/ 428 w 428"/>
                    <a:gd name="T5" fmla="*/ 304 h 517"/>
                    <a:gd name="T6" fmla="*/ 10 w 428"/>
                    <a:gd name="T7" fmla="*/ 517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8" h="517">
                      <a:moveTo>
                        <a:pt x="10" y="517"/>
                      </a:moveTo>
                      <a:lnTo>
                        <a:pt x="0" y="0"/>
                      </a:lnTo>
                      <a:lnTo>
                        <a:pt x="428" y="304"/>
                      </a:lnTo>
                      <a:lnTo>
                        <a:pt x="10" y="517"/>
                      </a:lnTo>
                      <a:close/>
                    </a:path>
                  </a:pathLst>
                </a:custGeom>
                <a:solidFill>
                  <a:srgbClr val="EF6D5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91" name="Freeform 13"/>
                <p:cNvSpPr>
                  <a:spLocks/>
                </p:cNvSpPr>
                <p:nvPr/>
              </p:nvSpPr>
              <p:spPr bwMode="auto">
                <a:xfrm>
                  <a:off x="3412" y="3340"/>
                  <a:ext cx="418" cy="356"/>
                </a:xfrm>
                <a:custGeom>
                  <a:avLst/>
                  <a:gdLst>
                    <a:gd name="T0" fmla="*/ 314 w 418"/>
                    <a:gd name="T1" fmla="*/ 356 h 356"/>
                    <a:gd name="T2" fmla="*/ 0 w 418"/>
                    <a:gd name="T3" fmla="*/ 0 h 356"/>
                    <a:gd name="T4" fmla="*/ 418 w 418"/>
                    <a:gd name="T5" fmla="*/ 194 h 356"/>
                    <a:gd name="T6" fmla="*/ 314 w 418"/>
                    <a:gd name="T7" fmla="*/ 356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18" h="356">
                      <a:moveTo>
                        <a:pt x="314" y="356"/>
                      </a:moveTo>
                      <a:lnTo>
                        <a:pt x="0" y="0"/>
                      </a:lnTo>
                      <a:lnTo>
                        <a:pt x="418" y="194"/>
                      </a:lnTo>
                      <a:lnTo>
                        <a:pt x="314" y="3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92" name="Rectangle 14"/>
                <p:cNvSpPr>
                  <a:spLocks noChangeArrowheads="1"/>
                </p:cNvSpPr>
                <p:nvPr/>
              </p:nvSpPr>
              <p:spPr bwMode="auto">
                <a:xfrm>
                  <a:off x="2736" y="2316"/>
                  <a:ext cx="1104" cy="507"/>
                </a:xfrm>
                <a:prstGeom prst="rect">
                  <a:avLst/>
                </a:prstGeom>
                <a:solidFill>
                  <a:srgbClr val="E3E8D9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93" name="Rectangle 15"/>
                <p:cNvSpPr>
                  <a:spLocks noChangeArrowheads="1"/>
                </p:cNvSpPr>
                <p:nvPr/>
              </p:nvSpPr>
              <p:spPr bwMode="auto">
                <a:xfrm>
                  <a:off x="2736" y="2240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94" name="Rectangle 16"/>
                <p:cNvSpPr>
                  <a:spLocks noChangeArrowheads="1"/>
                </p:cNvSpPr>
                <p:nvPr/>
              </p:nvSpPr>
              <p:spPr bwMode="auto">
                <a:xfrm>
                  <a:off x="2736" y="2165"/>
                  <a:ext cx="1104" cy="56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95" name="Rectangle 17"/>
                <p:cNvSpPr>
                  <a:spLocks noChangeArrowheads="1"/>
                </p:cNvSpPr>
                <p:nvPr/>
              </p:nvSpPr>
              <p:spPr bwMode="auto">
                <a:xfrm>
                  <a:off x="2736" y="2084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96" name="Rectangle 18"/>
                <p:cNvSpPr>
                  <a:spLocks noChangeArrowheads="1"/>
                </p:cNvSpPr>
                <p:nvPr/>
              </p:nvSpPr>
              <p:spPr bwMode="auto">
                <a:xfrm>
                  <a:off x="2736" y="2008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97" name="Rectangle 19"/>
                <p:cNvSpPr>
                  <a:spLocks noChangeArrowheads="1"/>
                </p:cNvSpPr>
                <p:nvPr/>
              </p:nvSpPr>
              <p:spPr bwMode="auto">
                <a:xfrm>
                  <a:off x="2736" y="1932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98" name="Rectangle 20"/>
                <p:cNvSpPr>
                  <a:spLocks noChangeArrowheads="1"/>
                </p:cNvSpPr>
                <p:nvPr/>
              </p:nvSpPr>
              <p:spPr bwMode="auto">
                <a:xfrm>
                  <a:off x="2736" y="1852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99" name="Rectangle 21"/>
                <p:cNvSpPr>
                  <a:spLocks noChangeArrowheads="1"/>
                </p:cNvSpPr>
                <p:nvPr/>
              </p:nvSpPr>
              <p:spPr bwMode="auto">
                <a:xfrm>
                  <a:off x="2736" y="1695"/>
                  <a:ext cx="1104" cy="62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00" name="Rectangle 22"/>
                <p:cNvSpPr>
                  <a:spLocks noChangeArrowheads="1"/>
                </p:cNvSpPr>
                <p:nvPr/>
              </p:nvSpPr>
              <p:spPr bwMode="auto">
                <a:xfrm>
                  <a:off x="2736" y="1620"/>
                  <a:ext cx="1104" cy="56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01" name="Rectangle 23"/>
                <p:cNvSpPr>
                  <a:spLocks noChangeArrowheads="1"/>
                </p:cNvSpPr>
                <p:nvPr/>
              </p:nvSpPr>
              <p:spPr bwMode="auto">
                <a:xfrm>
                  <a:off x="2736" y="1776"/>
                  <a:ext cx="1104" cy="57"/>
                </a:xfrm>
                <a:prstGeom prst="rect">
                  <a:avLst/>
                </a:prstGeom>
                <a:solidFill>
                  <a:srgbClr val="F4CBCD"/>
                </a:solidFill>
                <a:ln w="1428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sp3d extrusionH="76200" prstMaterial="matte">
                  <a:extrusionClr>
                    <a:schemeClr val="bg1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02" name="Freeform 24"/>
                <p:cNvSpPr>
                  <a:spLocks noEditPoints="1"/>
                </p:cNvSpPr>
                <p:nvPr/>
              </p:nvSpPr>
              <p:spPr bwMode="auto">
                <a:xfrm>
                  <a:off x="2903" y="1250"/>
                  <a:ext cx="937" cy="294"/>
                </a:xfrm>
                <a:custGeom>
                  <a:avLst/>
                  <a:gdLst>
                    <a:gd name="T0" fmla="*/ 908 w 937"/>
                    <a:gd name="T1" fmla="*/ 104 h 294"/>
                    <a:gd name="T2" fmla="*/ 908 w 937"/>
                    <a:gd name="T3" fmla="*/ 24 h 294"/>
                    <a:gd name="T4" fmla="*/ 0 w 937"/>
                    <a:gd name="T5" fmla="*/ 0 h 294"/>
                    <a:gd name="T6" fmla="*/ 937 w 937"/>
                    <a:gd name="T7" fmla="*/ 265 h 294"/>
                    <a:gd name="T8" fmla="*/ 90 w 937"/>
                    <a:gd name="T9" fmla="*/ 104 h 294"/>
                    <a:gd name="T10" fmla="*/ 38 w 937"/>
                    <a:gd name="T11" fmla="*/ 104 h 294"/>
                    <a:gd name="T12" fmla="*/ 38 w 937"/>
                    <a:gd name="T13" fmla="*/ 24 h 294"/>
                    <a:gd name="T14" fmla="*/ 171 w 937"/>
                    <a:gd name="T15" fmla="*/ 47 h 294"/>
                    <a:gd name="T16" fmla="*/ 171 w 937"/>
                    <a:gd name="T17" fmla="*/ 265 h 294"/>
                    <a:gd name="T18" fmla="*/ 128 w 937"/>
                    <a:gd name="T19" fmla="*/ 76 h 294"/>
                    <a:gd name="T20" fmla="*/ 171 w 937"/>
                    <a:gd name="T21" fmla="*/ 24 h 294"/>
                    <a:gd name="T22" fmla="*/ 238 w 937"/>
                    <a:gd name="T23" fmla="*/ 76 h 294"/>
                    <a:gd name="T24" fmla="*/ 195 w 937"/>
                    <a:gd name="T25" fmla="*/ 265 h 294"/>
                    <a:gd name="T26" fmla="*/ 195 w 937"/>
                    <a:gd name="T27" fmla="*/ 47 h 294"/>
                    <a:gd name="T28" fmla="*/ 252 w 937"/>
                    <a:gd name="T29" fmla="*/ 47 h 294"/>
                    <a:gd name="T30" fmla="*/ 333 w 937"/>
                    <a:gd name="T31" fmla="*/ 104 h 294"/>
                    <a:gd name="T32" fmla="*/ 276 w 937"/>
                    <a:gd name="T33" fmla="*/ 104 h 294"/>
                    <a:gd name="T34" fmla="*/ 276 w 937"/>
                    <a:gd name="T35" fmla="*/ 24 h 294"/>
                    <a:gd name="T36" fmla="*/ 409 w 937"/>
                    <a:gd name="T37" fmla="*/ 47 h 294"/>
                    <a:gd name="T38" fmla="*/ 409 w 937"/>
                    <a:gd name="T39" fmla="*/ 265 h 294"/>
                    <a:gd name="T40" fmla="*/ 371 w 937"/>
                    <a:gd name="T41" fmla="*/ 76 h 294"/>
                    <a:gd name="T42" fmla="*/ 409 w 937"/>
                    <a:gd name="T43" fmla="*/ 24 h 294"/>
                    <a:gd name="T44" fmla="*/ 475 w 937"/>
                    <a:gd name="T45" fmla="*/ 76 h 294"/>
                    <a:gd name="T46" fmla="*/ 433 w 937"/>
                    <a:gd name="T47" fmla="*/ 265 h 294"/>
                    <a:gd name="T48" fmla="*/ 433 w 937"/>
                    <a:gd name="T49" fmla="*/ 47 h 294"/>
                    <a:gd name="T50" fmla="*/ 490 w 937"/>
                    <a:gd name="T51" fmla="*/ 47 h 294"/>
                    <a:gd name="T52" fmla="*/ 571 w 937"/>
                    <a:gd name="T53" fmla="*/ 104 h 294"/>
                    <a:gd name="T54" fmla="*/ 513 w 937"/>
                    <a:gd name="T55" fmla="*/ 104 h 294"/>
                    <a:gd name="T56" fmla="*/ 513 w 937"/>
                    <a:gd name="T57" fmla="*/ 24 h 294"/>
                    <a:gd name="T58" fmla="*/ 647 w 937"/>
                    <a:gd name="T59" fmla="*/ 47 h 294"/>
                    <a:gd name="T60" fmla="*/ 647 w 937"/>
                    <a:gd name="T61" fmla="*/ 265 h 294"/>
                    <a:gd name="T62" fmla="*/ 609 w 937"/>
                    <a:gd name="T63" fmla="*/ 76 h 294"/>
                    <a:gd name="T64" fmla="*/ 647 w 937"/>
                    <a:gd name="T65" fmla="*/ 24 h 294"/>
                    <a:gd name="T66" fmla="*/ 713 w 937"/>
                    <a:gd name="T67" fmla="*/ 76 h 294"/>
                    <a:gd name="T68" fmla="*/ 670 w 937"/>
                    <a:gd name="T69" fmla="*/ 265 h 294"/>
                    <a:gd name="T70" fmla="*/ 670 w 937"/>
                    <a:gd name="T71" fmla="*/ 47 h 294"/>
                    <a:gd name="T72" fmla="*/ 728 w 937"/>
                    <a:gd name="T73" fmla="*/ 47 h 294"/>
                    <a:gd name="T74" fmla="*/ 808 w 937"/>
                    <a:gd name="T75" fmla="*/ 104 h 294"/>
                    <a:gd name="T76" fmla="*/ 751 w 937"/>
                    <a:gd name="T77" fmla="*/ 104 h 294"/>
                    <a:gd name="T78" fmla="*/ 751 w 937"/>
                    <a:gd name="T79" fmla="*/ 24 h 294"/>
                    <a:gd name="T80" fmla="*/ 885 w 937"/>
                    <a:gd name="T81" fmla="*/ 47 h 294"/>
                    <a:gd name="T82" fmla="*/ 885 w 937"/>
                    <a:gd name="T83" fmla="*/ 265 h 294"/>
                    <a:gd name="T84" fmla="*/ 847 w 937"/>
                    <a:gd name="T85" fmla="*/ 76 h 294"/>
                    <a:gd name="T86" fmla="*/ 885 w 937"/>
                    <a:gd name="T87" fmla="*/ 24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937" h="294">
                      <a:moveTo>
                        <a:pt x="937" y="265"/>
                      </a:moveTo>
                      <a:lnTo>
                        <a:pt x="908" y="265"/>
                      </a:lnTo>
                      <a:lnTo>
                        <a:pt x="908" y="104"/>
                      </a:lnTo>
                      <a:lnTo>
                        <a:pt x="927" y="76"/>
                      </a:lnTo>
                      <a:lnTo>
                        <a:pt x="908" y="47"/>
                      </a:lnTo>
                      <a:lnTo>
                        <a:pt x="908" y="24"/>
                      </a:lnTo>
                      <a:lnTo>
                        <a:pt x="937" y="24"/>
                      </a:lnTo>
                      <a:lnTo>
                        <a:pt x="937" y="0"/>
                      </a:lnTo>
                      <a:lnTo>
                        <a:pt x="0" y="0"/>
                      </a:lnTo>
                      <a:lnTo>
                        <a:pt x="0" y="294"/>
                      </a:lnTo>
                      <a:lnTo>
                        <a:pt x="937" y="294"/>
                      </a:lnTo>
                      <a:lnTo>
                        <a:pt x="937" y="265"/>
                      </a:lnTo>
                      <a:close/>
                      <a:moveTo>
                        <a:pt x="90" y="47"/>
                      </a:moveTo>
                      <a:lnTo>
                        <a:pt x="76" y="76"/>
                      </a:lnTo>
                      <a:lnTo>
                        <a:pt x="90" y="104"/>
                      </a:lnTo>
                      <a:lnTo>
                        <a:pt x="90" y="265"/>
                      </a:lnTo>
                      <a:lnTo>
                        <a:pt x="38" y="265"/>
                      </a:lnTo>
                      <a:lnTo>
                        <a:pt x="38" y="104"/>
                      </a:lnTo>
                      <a:lnTo>
                        <a:pt x="52" y="76"/>
                      </a:lnTo>
                      <a:lnTo>
                        <a:pt x="38" y="47"/>
                      </a:lnTo>
                      <a:lnTo>
                        <a:pt x="38" y="24"/>
                      </a:lnTo>
                      <a:lnTo>
                        <a:pt x="90" y="24"/>
                      </a:lnTo>
                      <a:lnTo>
                        <a:pt x="90" y="47"/>
                      </a:lnTo>
                      <a:close/>
                      <a:moveTo>
                        <a:pt x="171" y="47"/>
                      </a:moveTo>
                      <a:lnTo>
                        <a:pt x="157" y="76"/>
                      </a:lnTo>
                      <a:lnTo>
                        <a:pt x="171" y="104"/>
                      </a:lnTo>
                      <a:lnTo>
                        <a:pt x="171" y="265"/>
                      </a:lnTo>
                      <a:lnTo>
                        <a:pt x="114" y="265"/>
                      </a:lnTo>
                      <a:lnTo>
                        <a:pt x="114" y="104"/>
                      </a:lnTo>
                      <a:lnTo>
                        <a:pt x="128" y="76"/>
                      </a:lnTo>
                      <a:lnTo>
                        <a:pt x="114" y="47"/>
                      </a:lnTo>
                      <a:lnTo>
                        <a:pt x="114" y="24"/>
                      </a:lnTo>
                      <a:lnTo>
                        <a:pt x="171" y="24"/>
                      </a:lnTo>
                      <a:lnTo>
                        <a:pt x="171" y="47"/>
                      </a:lnTo>
                      <a:close/>
                      <a:moveTo>
                        <a:pt x="252" y="47"/>
                      </a:moveTo>
                      <a:lnTo>
                        <a:pt x="238" y="76"/>
                      </a:lnTo>
                      <a:lnTo>
                        <a:pt x="252" y="104"/>
                      </a:lnTo>
                      <a:lnTo>
                        <a:pt x="252" y="265"/>
                      </a:lnTo>
                      <a:lnTo>
                        <a:pt x="195" y="265"/>
                      </a:lnTo>
                      <a:lnTo>
                        <a:pt x="195" y="104"/>
                      </a:lnTo>
                      <a:lnTo>
                        <a:pt x="209" y="76"/>
                      </a:lnTo>
                      <a:lnTo>
                        <a:pt x="195" y="47"/>
                      </a:lnTo>
                      <a:lnTo>
                        <a:pt x="195" y="24"/>
                      </a:lnTo>
                      <a:lnTo>
                        <a:pt x="252" y="24"/>
                      </a:lnTo>
                      <a:lnTo>
                        <a:pt x="252" y="47"/>
                      </a:lnTo>
                      <a:close/>
                      <a:moveTo>
                        <a:pt x="333" y="47"/>
                      </a:moveTo>
                      <a:lnTo>
                        <a:pt x="314" y="76"/>
                      </a:lnTo>
                      <a:lnTo>
                        <a:pt x="333" y="104"/>
                      </a:lnTo>
                      <a:lnTo>
                        <a:pt x="333" y="265"/>
                      </a:lnTo>
                      <a:lnTo>
                        <a:pt x="276" y="265"/>
                      </a:lnTo>
                      <a:lnTo>
                        <a:pt x="276" y="104"/>
                      </a:lnTo>
                      <a:lnTo>
                        <a:pt x="290" y="76"/>
                      </a:lnTo>
                      <a:lnTo>
                        <a:pt x="276" y="47"/>
                      </a:lnTo>
                      <a:lnTo>
                        <a:pt x="276" y="24"/>
                      </a:lnTo>
                      <a:lnTo>
                        <a:pt x="333" y="24"/>
                      </a:lnTo>
                      <a:lnTo>
                        <a:pt x="333" y="47"/>
                      </a:lnTo>
                      <a:close/>
                      <a:moveTo>
                        <a:pt x="409" y="47"/>
                      </a:moveTo>
                      <a:lnTo>
                        <a:pt x="395" y="76"/>
                      </a:lnTo>
                      <a:lnTo>
                        <a:pt x="409" y="104"/>
                      </a:lnTo>
                      <a:lnTo>
                        <a:pt x="409" y="265"/>
                      </a:lnTo>
                      <a:lnTo>
                        <a:pt x="352" y="265"/>
                      </a:lnTo>
                      <a:lnTo>
                        <a:pt x="352" y="104"/>
                      </a:lnTo>
                      <a:lnTo>
                        <a:pt x="371" y="76"/>
                      </a:lnTo>
                      <a:lnTo>
                        <a:pt x="352" y="47"/>
                      </a:lnTo>
                      <a:lnTo>
                        <a:pt x="352" y="24"/>
                      </a:lnTo>
                      <a:lnTo>
                        <a:pt x="409" y="24"/>
                      </a:lnTo>
                      <a:lnTo>
                        <a:pt x="409" y="47"/>
                      </a:lnTo>
                      <a:close/>
                      <a:moveTo>
                        <a:pt x="490" y="47"/>
                      </a:moveTo>
                      <a:lnTo>
                        <a:pt x="475" y="76"/>
                      </a:lnTo>
                      <a:lnTo>
                        <a:pt x="490" y="104"/>
                      </a:lnTo>
                      <a:lnTo>
                        <a:pt x="490" y="265"/>
                      </a:lnTo>
                      <a:lnTo>
                        <a:pt x="433" y="265"/>
                      </a:lnTo>
                      <a:lnTo>
                        <a:pt x="433" y="104"/>
                      </a:lnTo>
                      <a:lnTo>
                        <a:pt x="447" y="76"/>
                      </a:lnTo>
                      <a:lnTo>
                        <a:pt x="433" y="47"/>
                      </a:lnTo>
                      <a:lnTo>
                        <a:pt x="433" y="24"/>
                      </a:lnTo>
                      <a:lnTo>
                        <a:pt x="490" y="24"/>
                      </a:lnTo>
                      <a:lnTo>
                        <a:pt x="490" y="47"/>
                      </a:lnTo>
                      <a:close/>
                      <a:moveTo>
                        <a:pt x="571" y="47"/>
                      </a:moveTo>
                      <a:lnTo>
                        <a:pt x="552" y="76"/>
                      </a:lnTo>
                      <a:lnTo>
                        <a:pt x="571" y="104"/>
                      </a:lnTo>
                      <a:lnTo>
                        <a:pt x="571" y="265"/>
                      </a:lnTo>
                      <a:lnTo>
                        <a:pt x="513" y="265"/>
                      </a:lnTo>
                      <a:lnTo>
                        <a:pt x="513" y="104"/>
                      </a:lnTo>
                      <a:lnTo>
                        <a:pt x="528" y="76"/>
                      </a:lnTo>
                      <a:lnTo>
                        <a:pt x="513" y="47"/>
                      </a:lnTo>
                      <a:lnTo>
                        <a:pt x="513" y="24"/>
                      </a:lnTo>
                      <a:lnTo>
                        <a:pt x="571" y="24"/>
                      </a:lnTo>
                      <a:lnTo>
                        <a:pt x="571" y="47"/>
                      </a:lnTo>
                      <a:close/>
                      <a:moveTo>
                        <a:pt x="647" y="47"/>
                      </a:moveTo>
                      <a:lnTo>
                        <a:pt x="632" y="76"/>
                      </a:lnTo>
                      <a:lnTo>
                        <a:pt x="647" y="104"/>
                      </a:lnTo>
                      <a:lnTo>
                        <a:pt x="647" y="265"/>
                      </a:lnTo>
                      <a:lnTo>
                        <a:pt x="594" y="265"/>
                      </a:lnTo>
                      <a:lnTo>
                        <a:pt x="594" y="104"/>
                      </a:lnTo>
                      <a:lnTo>
                        <a:pt x="609" y="76"/>
                      </a:lnTo>
                      <a:lnTo>
                        <a:pt x="594" y="47"/>
                      </a:lnTo>
                      <a:lnTo>
                        <a:pt x="594" y="24"/>
                      </a:lnTo>
                      <a:lnTo>
                        <a:pt x="647" y="24"/>
                      </a:lnTo>
                      <a:lnTo>
                        <a:pt x="647" y="47"/>
                      </a:lnTo>
                      <a:close/>
                      <a:moveTo>
                        <a:pt x="728" y="47"/>
                      </a:moveTo>
                      <a:lnTo>
                        <a:pt x="713" y="76"/>
                      </a:lnTo>
                      <a:lnTo>
                        <a:pt x="728" y="104"/>
                      </a:lnTo>
                      <a:lnTo>
                        <a:pt x="728" y="265"/>
                      </a:lnTo>
                      <a:lnTo>
                        <a:pt x="670" y="265"/>
                      </a:lnTo>
                      <a:lnTo>
                        <a:pt x="670" y="104"/>
                      </a:lnTo>
                      <a:lnTo>
                        <a:pt x="685" y="76"/>
                      </a:lnTo>
                      <a:lnTo>
                        <a:pt x="670" y="47"/>
                      </a:lnTo>
                      <a:lnTo>
                        <a:pt x="670" y="24"/>
                      </a:lnTo>
                      <a:lnTo>
                        <a:pt x="728" y="24"/>
                      </a:lnTo>
                      <a:lnTo>
                        <a:pt x="728" y="47"/>
                      </a:lnTo>
                      <a:close/>
                      <a:moveTo>
                        <a:pt x="808" y="47"/>
                      </a:moveTo>
                      <a:lnTo>
                        <a:pt x="794" y="76"/>
                      </a:lnTo>
                      <a:lnTo>
                        <a:pt x="808" y="104"/>
                      </a:lnTo>
                      <a:lnTo>
                        <a:pt x="808" y="265"/>
                      </a:lnTo>
                      <a:lnTo>
                        <a:pt x="751" y="265"/>
                      </a:lnTo>
                      <a:lnTo>
                        <a:pt x="751" y="104"/>
                      </a:lnTo>
                      <a:lnTo>
                        <a:pt x="766" y="76"/>
                      </a:lnTo>
                      <a:lnTo>
                        <a:pt x="751" y="47"/>
                      </a:lnTo>
                      <a:lnTo>
                        <a:pt x="751" y="24"/>
                      </a:lnTo>
                      <a:lnTo>
                        <a:pt x="808" y="24"/>
                      </a:lnTo>
                      <a:lnTo>
                        <a:pt x="808" y="47"/>
                      </a:lnTo>
                      <a:close/>
                      <a:moveTo>
                        <a:pt x="885" y="47"/>
                      </a:moveTo>
                      <a:lnTo>
                        <a:pt x="875" y="76"/>
                      </a:lnTo>
                      <a:lnTo>
                        <a:pt x="885" y="104"/>
                      </a:lnTo>
                      <a:lnTo>
                        <a:pt x="885" y="265"/>
                      </a:lnTo>
                      <a:lnTo>
                        <a:pt x="832" y="265"/>
                      </a:lnTo>
                      <a:lnTo>
                        <a:pt x="832" y="104"/>
                      </a:lnTo>
                      <a:lnTo>
                        <a:pt x="847" y="76"/>
                      </a:lnTo>
                      <a:lnTo>
                        <a:pt x="832" y="47"/>
                      </a:lnTo>
                      <a:lnTo>
                        <a:pt x="832" y="24"/>
                      </a:lnTo>
                      <a:lnTo>
                        <a:pt x="885" y="24"/>
                      </a:lnTo>
                      <a:lnTo>
                        <a:pt x="885" y="47"/>
                      </a:lnTo>
                      <a:close/>
                    </a:path>
                  </a:pathLst>
                </a:custGeom>
                <a:solidFill>
                  <a:srgbClr val="F7CBBE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04" name="Freeform 26"/>
                <p:cNvSpPr>
                  <a:spLocks/>
                </p:cNvSpPr>
                <p:nvPr/>
              </p:nvSpPr>
              <p:spPr bwMode="auto">
                <a:xfrm>
                  <a:off x="1994" y="577"/>
                  <a:ext cx="1846" cy="891"/>
                </a:xfrm>
                <a:custGeom>
                  <a:avLst/>
                  <a:gdLst>
                    <a:gd name="T0" fmla="*/ 1846 w 1846"/>
                    <a:gd name="T1" fmla="*/ 0 h 891"/>
                    <a:gd name="T2" fmla="*/ 0 w 1846"/>
                    <a:gd name="T3" fmla="*/ 891 h 891"/>
                    <a:gd name="T4" fmla="*/ 38 w 1846"/>
                    <a:gd name="T5" fmla="*/ 891 h 891"/>
                    <a:gd name="T6" fmla="*/ 1846 w 1846"/>
                    <a:gd name="T7" fmla="*/ 23 h 891"/>
                    <a:gd name="T8" fmla="*/ 1846 w 1846"/>
                    <a:gd name="T9" fmla="*/ 0 h 8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46" h="891">
                      <a:moveTo>
                        <a:pt x="1846" y="0"/>
                      </a:moveTo>
                      <a:lnTo>
                        <a:pt x="0" y="891"/>
                      </a:lnTo>
                      <a:lnTo>
                        <a:pt x="38" y="891"/>
                      </a:lnTo>
                      <a:lnTo>
                        <a:pt x="1846" y="23"/>
                      </a:lnTo>
                      <a:lnTo>
                        <a:pt x="1846" y="0"/>
                      </a:lnTo>
                      <a:close/>
                    </a:path>
                  </a:pathLst>
                </a:custGeom>
                <a:solidFill>
                  <a:srgbClr val="E5E7D9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03" name="Freeform 25"/>
                <p:cNvSpPr>
                  <a:spLocks/>
                </p:cNvSpPr>
                <p:nvPr/>
              </p:nvSpPr>
              <p:spPr bwMode="auto">
                <a:xfrm>
                  <a:off x="1956" y="473"/>
                  <a:ext cx="1884" cy="995"/>
                </a:xfrm>
                <a:custGeom>
                  <a:avLst/>
                  <a:gdLst>
                    <a:gd name="T0" fmla="*/ 1884 w 1884"/>
                    <a:gd name="T1" fmla="*/ 0 h 995"/>
                    <a:gd name="T2" fmla="*/ 1879 w 1884"/>
                    <a:gd name="T3" fmla="*/ 0 h 995"/>
                    <a:gd name="T4" fmla="*/ 1879 w 1884"/>
                    <a:gd name="T5" fmla="*/ 0 h 995"/>
                    <a:gd name="T6" fmla="*/ 0 w 1884"/>
                    <a:gd name="T7" fmla="*/ 914 h 995"/>
                    <a:gd name="T8" fmla="*/ 38 w 1884"/>
                    <a:gd name="T9" fmla="*/ 995 h 995"/>
                    <a:gd name="T10" fmla="*/ 1879 w 1884"/>
                    <a:gd name="T11" fmla="*/ 99 h 995"/>
                    <a:gd name="T12" fmla="*/ 1884 w 1884"/>
                    <a:gd name="T13" fmla="*/ 99 h 995"/>
                    <a:gd name="T14" fmla="*/ 1884 w 1884"/>
                    <a:gd name="T15" fmla="*/ 0 h 9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884" h="995">
                      <a:moveTo>
                        <a:pt x="1884" y="0"/>
                      </a:moveTo>
                      <a:lnTo>
                        <a:pt x="1879" y="0"/>
                      </a:lnTo>
                      <a:lnTo>
                        <a:pt x="1879" y="0"/>
                      </a:lnTo>
                      <a:lnTo>
                        <a:pt x="0" y="914"/>
                      </a:lnTo>
                      <a:lnTo>
                        <a:pt x="38" y="995"/>
                      </a:lnTo>
                      <a:lnTo>
                        <a:pt x="1879" y="99"/>
                      </a:lnTo>
                      <a:lnTo>
                        <a:pt x="1884" y="99"/>
                      </a:lnTo>
                      <a:lnTo>
                        <a:pt x="1884" y="0"/>
                      </a:lnTo>
                      <a:close/>
                    </a:path>
                  </a:pathLst>
                </a:custGeom>
                <a:solidFill>
                  <a:srgbClr val="353033"/>
                </a:solidFill>
                <a:ln>
                  <a:noFill/>
                </a:ln>
                <a:sp3d extrusionH="76200" prstMaterial="matte">
                  <a:extrusionClr>
                    <a:schemeClr val="bg1"/>
                  </a:extrusionClr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281" name="Rectangle 1280"/>
              <p:cNvSpPr/>
              <p:nvPr/>
            </p:nvSpPr>
            <p:spPr>
              <a:xfrm>
                <a:off x="1534019" y="670242"/>
                <a:ext cx="2862807" cy="5444808"/>
              </a:xfrm>
              <a:prstGeom prst="rect">
                <a:avLst/>
              </a:prstGeom>
              <a:noFill/>
              <a:ln>
                <a:noFill/>
              </a:ln>
              <a:sp3d prstMaterial="matte"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57" name="Group 29"/>
            <p:cNvGrpSpPr>
              <a:grpSpLocks noChangeAspect="1"/>
            </p:cNvGrpSpPr>
            <p:nvPr/>
          </p:nvGrpSpPr>
          <p:grpSpPr bwMode="auto">
            <a:xfrm>
              <a:off x="4964220" y="2726327"/>
              <a:ext cx="2294376" cy="2292810"/>
              <a:chOff x="3110" y="1705"/>
              <a:chExt cx="1465" cy="1464"/>
            </a:xfrm>
          </p:grpSpPr>
          <p:sp>
            <p:nvSpPr>
              <p:cNvPr id="1258" name="AutoShape 28" hidden="1"/>
              <p:cNvSpPr>
                <a:spLocks noChangeAspect="1" noChangeArrowheads="1" noTextEdit="1"/>
              </p:cNvSpPr>
              <p:nvPr/>
            </p:nvSpPr>
            <p:spPr bwMode="auto">
              <a:xfrm>
                <a:off x="3115" y="1709"/>
                <a:ext cx="1460" cy="1460"/>
              </a:xfrm>
              <a:prstGeom prst="rect">
                <a:avLst/>
              </a:prstGeom>
              <a:noFill/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9" name="Oval 30"/>
              <p:cNvSpPr>
                <a:spLocks noChangeArrowheads="1"/>
              </p:cNvSpPr>
              <p:nvPr/>
            </p:nvSpPr>
            <p:spPr bwMode="auto">
              <a:xfrm>
                <a:off x="3110" y="1705"/>
                <a:ext cx="1460" cy="145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0" name="Oval 31"/>
              <p:cNvSpPr>
                <a:spLocks noChangeArrowheads="1"/>
              </p:cNvSpPr>
              <p:nvPr/>
            </p:nvSpPr>
            <p:spPr bwMode="auto">
              <a:xfrm>
                <a:off x="3156" y="1750"/>
                <a:ext cx="1369" cy="1369"/>
              </a:xfrm>
              <a:prstGeom prst="ellipse">
                <a:avLst/>
              </a:prstGeom>
              <a:solidFill>
                <a:srgbClr val="A7CCCB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1" name="Oval 32"/>
              <p:cNvSpPr>
                <a:spLocks noChangeArrowheads="1"/>
              </p:cNvSpPr>
              <p:nvPr/>
            </p:nvSpPr>
            <p:spPr bwMode="auto">
              <a:xfrm>
                <a:off x="3333" y="1927"/>
                <a:ext cx="1014" cy="1015"/>
              </a:xfrm>
              <a:prstGeom prst="ellipse">
                <a:avLst/>
              </a:prstGeom>
              <a:solidFill>
                <a:srgbClr val="E5E7D9"/>
              </a:solidFill>
              <a:ln w="285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sp3d extrusionH="76200" prstMaterial="matte">
                <a:extrusionClr>
                  <a:schemeClr val="bg1"/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2" name="Freeform 33"/>
              <p:cNvSpPr>
                <a:spLocks/>
              </p:cNvSpPr>
              <p:nvPr/>
            </p:nvSpPr>
            <p:spPr bwMode="auto">
              <a:xfrm>
                <a:off x="3774" y="1964"/>
                <a:ext cx="46" cy="82"/>
              </a:xfrm>
              <a:custGeom>
                <a:avLst/>
                <a:gdLst>
                  <a:gd name="T0" fmla="*/ 10 w 10"/>
                  <a:gd name="T1" fmla="*/ 4 h 18"/>
                  <a:gd name="T2" fmla="*/ 5 w 10"/>
                  <a:gd name="T3" fmla="*/ 18 h 18"/>
                  <a:gd name="T4" fmla="*/ 0 w 10"/>
                  <a:gd name="T5" fmla="*/ 18 h 18"/>
                  <a:gd name="T6" fmla="*/ 5 w 10"/>
                  <a:gd name="T7" fmla="*/ 3 h 18"/>
                  <a:gd name="T8" fmla="*/ 1 w 10"/>
                  <a:gd name="T9" fmla="*/ 3 h 18"/>
                  <a:gd name="T10" fmla="*/ 3 w 10"/>
                  <a:gd name="T11" fmla="*/ 0 h 18"/>
                  <a:gd name="T12" fmla="*/ 8 w 10"/>
                  <a:gd name="T13" fmla="*/ 0 h 18"/>
                  <a:gd name="T14" fmla="*/ 9 w 10"/>
                  <a:gd name="T15" fmla="*/ 1 h 18"/>
                  <a:gd name="T16" fmla="*/ 10 w 10"/>
                  <a:gd name="T17" fmla="*/ 2 h 18"/>
                  <a:gd name="T18" fmla="*/ 10 w 10"/>
                  <a:gd name="T1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8">
                    <a:moveTo>
                      <a:pt x="10" y="4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0"/>
                      <a:pt x="9" y="1"/>
                    </a:cubicBezTo>
                    <a:cubicBezTo>
                      <a:pt x="10" y="1"/>
                      <a:pt x="10" y="2"/>
                      <a:pt x="10" y="2"/>
                    </a:cubicBezTo>
                    <a:cubicBezTo>
                      <a:pt x="10" y="3"/>
                      <a:pt x="10" y="3"/>
                      <a:pt x="10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3" name="Freeform 34"/>
              <p:cNvSpPr>
                <a:spLocks/>
              </p:cNvSpPr>
              <p:nvPr/>
            </p:nvSpPr>
            <p:spPr bwMode="auto">
              <a:xfrm>
                <a:off x="3597" y="2041"/>
                <a:ext cx="41" cy="87"/>
              </a:xfrm>
              <a:custGeom>
                <a:avLst/>
                <a:gdLst>
                  <a:gd name="T0" fmla="*/ 9 w 9"/>
                  <a:gd name="T1" fmla="*/ 4 h 19"/>
                  <a:gd name="T2" fmla="*/ 5 w 9"/>
                  <a:gd name="T3" fmla="*/ 19 h 19"/>
                  <a:gd name="T4" fmla="*/ 0 w 9"/>
                  <a:gd name="T5" fmla="*/ 19 h 19"/>
                  <a:gd name="T6" fmla="*/ 4 w 9"/>
                  <a:gd name="T7" fmla="*/ 4 h 19"/>
                  <a:gd name="T8" fmla="*/ 0 w 9"/>
                  <a:gd name="T9" fmla="*/ 4 h 19"/>
                  <a:gd name="T10" fmla="*/ 2 w 9"/>
                  <a:gd name="T11" fmla="*/ 1 h 19"/>
                  <a:gd name="T12" fmla="*/ 7 w 9"/>
                  <a:gd name="T13" fmla="*/ 0 h 19"/>
                  <a:gd name="T14" fmla="*/ 8 w 9"/>
                  <a:gd name="T15" fmla="*/ 1 h 19"/>
                  <a:gd name="T16" fmla="*/ 9 w 9"/>
                  <a:gd name="T17" fmla="*/ 3 h 19"/>
                  <a:gd name="T18" fmla="*/ 9 w 9"/>
                  <a:gd name="T1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9">
                    <a:moveTo>
                      <a:pt x="9" y="4"/>
                    </a:moveTo>
                    <a:cubicBezTo>
                      <a:pt x="5" y="19"/>
                      <a:pt x="5" y="19"/>
                      <a:pt x="5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8" y="0"/>
                      <a:pt x="8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3"/>
                      <a:pt x="9" y="3"/>
                      <a:pt x="9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4" name="Freeform 35"/>
              <p:cNvSpPr>
                <a:spLocks/>
              </p:cNvSpPr>
              <p:nvPr/>
            </p:nvSpPr>
            <p:spPr bwMode="auto">
              <a:xfrm>
                <a:off x="3406" y="2200"/>
                <a:ext cx="41" cy="87"/>
              </a:xfrm>
              <a:custGeom>
                <a:avLst/>
                <a:gdLst>
                  <a:gd name="T0" fmla="*/ 9 w 9"/>
                  <a:gd name="T1" fmla="*/ 4 h 19"/>
                  <a:gd name="T2" fmla="*/ 4 w 9"/>
                  <a:gd name="T3" fmla="*/ 19 h 19"/>
                  <a:gd name="T4" fmla="*/ 0 w 9"/>
                  <a:gd name="T5" fmla="*/ 19 h 19"/>
                  <a:gd name="T6" fmla="*/ 5 w 9"/>
                  <a:gd name="T7" fmla="*/ 4 h 19"/>
                  <a:gd name="T8" fmla="*/ 1 w 9"/>
                  <a:gd name="T9" fmla="*/ 4 h 19"/>
                  <a:gd name="T10" fmla="*/ 2 w 9"/>
                  <a:gd name="T11" fmla="*/ 1 h 19"/>
                  <a:gd name="T12" fmla="*/ 7 w 9"/>
                  <a:gd name="T13" fmla="*/ 0 h 19"/>
                  <a:gd name="T14" fmla="*/ 9 w 9"/>
                  <a:gd name="T15" fmla="*/ 1 h 19"/>
                  <a:gd name="T16" fmla="*/ 9 w 9"/>
                  <a:gd name="T17" fmla="*/ 3 h 19"/>
                  <a:gd name="T18" fmla="*/ 9 w 9"/>
                  <a:gd name="T1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9">
                    <a:moveTo>
                      <a:pt x="9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1"/>
                      <a:pt x="9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3"/>
                      <a:pt x="9" y="4"/>
                      <a:pt x="9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5" name="Freeform 36"/>
              <p:cNvSpPr>
                <a:spLocks noEditPoints="1"/>
              </p:cNvSpPr>
              <p:nvPr/>
            </p:nvSpPr>
            <p:spPr bwMode="auto">
              <a:xfrm>
                <a:off x="3461" y="2200"/>
                <a:ext cx="77" cy="82"/>
              </a:xfrm>
              <a:custGeom>
                <a:avLst/>
                <a:gdLst>
                  <a:gd name="T0" fmla="*/ 17 w 17"/>
                  <a:gd name="T1" fmla="*/ 8 h 18"/>
                  <a:gd name="T2" fmla="*/ 15 w 17"/>
                  <a:gd name="T3" fmla="*/ 16 h 18"/>
                  <a:gd name="T4" fmla="*/ 8 w 17"/>
                  <a:gd name="T5" fmla="*/ 18 h 18"/>
                  <a:gd name="T6" fmla="*/ 2 w 17"/>
                  <a:gd name="T7" fmla="*/ 16 h 18"/>
                  <a:gd name="T8" fmla="*/ 0 w 17"/>
                  <a:gd name="T9" fmla="*/ 11 h 18"/>
                  <a:gd name="T10" fmla="*/ 2 w 17"/>
                  <a:gd name="T11" fmla="*/ 4 h 18"/>
                  <a:gd name="T12" fmla="*/ 10 w 17"/>
                  <a:gd name="T13" fmla="*/ 0 h 18"/>
                  <a:gd name="T14" fmla="*/ 15 w 17"/>
                  <a:gd name="T15" fmla="*/ 2 h 18"/>
                  <a:gd name="T16" fmla="*/ 17 w 17"/>
                  <a:gd name="T17" fmla="*/ 8 h 18"/>
                  <a:gd name="T18" fmla="*/ 12 w 17"/>
                  <a:gd name="T19" fmla="*/ 7 h 18"/>
                  <a:gd name="T20" fmla="*/ 10 w 17"/>
                  <a:gd name="T21" fmla="*/ 3 h 18"/>
                  <a:gd name="T22" fmla="*/ 6 w 17"/>
                  <a:gd name="T23" fmla="*/ 7 h 18"/>
                  <a:gd name="T24" fmla="*/ 6 w 17"/>
                  <a:gd name="T25" fmla="*/ 12 h 18"/>
                  <a:gd name="T26" fmla="*/ 8 w 17"/>
                  <a:gd name="T27" fmla="*/ 16 h 18"/>
                  <a:gd name="T28" fmla="*/ 11 w 17"/>
                  <a:gd name="T29" fmla="*/ 12 h 18"/>
                  <a:gd name="T30" fmla="*/ 12 w 17"/>
                  <a:gd name="T31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" h="18">
                    <a:moveTo>
                      <a:pt x="17" y="8"/>
                    </a:moveTo>
                    <a:cubicBezTo>
                      <a:pt x="17" y="11"/>
                      <a:pt x="17" y="13"/>
                      <a:pt x="15" y="16"/>
                    </a:cubicBezTo>
                    <a:cubicBezTo>
                      <a:pt x="13" y="17"/>
                      <a:pt x="11" y="18"/>
                      <a:pt x="8" y="18"/>
                    </a:cubicBezTo>
                    <a:cubicBezTo>
                      <a:pt x="6" y="18"/>
                      <a:pt x="4" y="18"/>
                      <a:pt x="2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5"/>
                      <a:pt x="2" y="4"/>
                    </a:cubicBezTo>
                    <a:cubicBezTo>
                      <a:pt x="4" y="1"/>
                      <a:pt x="6" y="0"/>
                      <a:pt x="10" y="0"/>
                    </a:cubicBezTo>
                    <a:cubicBezTo>
                      <a:pt x="12" y="0"/>
                      <a:pt x="14" y="1"/>
                      <a:pt x="15" y="2"/>
                    </a:cubicBezTo>
                    <a:cubicBezTo>
                      <a:pt x="17" y="4"/>
                      <a:pt x="17" y="6"/>
                      <a:pt x="17" y="8"/>
                    </a:cubicBezTo>
                    <a:close/>
                    <a:moveTo>
                      <a:pt x="12" y="7"/>
                    </a:moveTo>
                    <a:cubicBezTo>
                      <a:pt x="12" y="4"/>
                      <a:pt x="11" y="3"/>
                      <a:pt x="10" y="3"/>
                    </a:cubicBezTo>
                    <a:cubicBezTo>
                      <a:pt x="8" y="3"/>
                      <a:pt x="7" y="4"/>
                      <a:pt x="6" y="7"/>
                    </a:cubicBezTo>
                    <a:cubicBezTo>
                      <a:pt x="6" y="9"/>
                      <a:pt x="5" y="11"/>
                      <a:pt x="6" y="12"/>
                    </a:cubicBezTo>
                    <a:cubicBezTo>
                      <a:pt x="6" y="15"/>
                      <a:pt x="6" y="16"/>
                      <a:pt x="8" y="16"/>
                    </a:cubicBezTo>
                    <a:cubicBezTo>
                      <a:pt x="9" y="16"/>
                      <a:pt x="10" y="15"/>
                      <a:pt x="11" y="12"/>
                    </a:cubicBezTo>
                    <a:cubicBezTo>
                      <a:pt x="11" y="11"/>
                      <a:pt x="12" y="9"/>
                      <a:pt x="12" y="7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6" name="Freeform 37"/>
              <p:cNvSpPr>
                <a:spLocks noEditPoints="1"/>
              </p:cNvSpPr>
              <p:nvPr/>
            </p:nvSpPr>
            <p:spPr bwMode="auto">
              <a:xfrm>
                <a:off x="3379" y="2382"/>
                <a:ext cx="68" cy="91"/>
              </a:xfrm>
              <a:custGeom>
                <a:avLst/>
                <a:gdLst>
                  <a:gd name="T0" fmla="*/ 15 w 15"/>
                  <a:gd name="T1" fmla="*/ 7 h 20"/>
                  <a:gd name="T2" fmla="*/ 13 w 15"/>
                  <a:gd name="T3" fmla="*/ 14 h 20"/>
                  <a:gd name="T4" fmla="*/ 7 w 15"/>
                  <a:gd name="T5" fmla="*/ 19 h 20"/>
                  <a:gd name="T6" fmla="*/ 3 w 15"/>
                  <a:gd name="T7" fmla="*/ 20 h 20"/>
                  <a:gd name="T8" fmla="*/ 8 w 15"/>
                  <a:gd name="T9" fmla="*/ 14 h 20"/>
                  <a:gd name="T10" fmla="*/ 3 w 15"/>
                  <a:gd name="T11" fmla="*/ 13 h 20"/>
                  <a:gd name="T12" fmla="*/ 1 w 15"/>
                  <a:gd name="T13" fmla="*/ 9 h 20"/>
                  <a:gd name="T14" fmla="*/ 2 w 15"/>
                  <a:gd name="T15" fmla="*/ 4 h 20"/>
                  <a:gd name="T16" fmla="*/ 7 w 15"/>
                  <a:gd name="T17" fmla="*/ 1 h 20"/>
                  <a:gd name="T18" fmla="*/ 15 w 15"/>
                  <a:gd name="T19" fmla="*/ 7 h 20"/>
                  <a:gd name="T20" fmla="*/ 10 w 15"/>
                  <a:gd name="T21" fmla="*/ 5 h 20"/>
                  <a:gd name="T22" fmla="*/ 8 w 15"/>
                  <a:gd name="T23" fmla="*/ 3 h 20"/>
                  <a:gd name="T24" fmla="*/ 6 w 15"/>
                  <a:gd name="T25" fmla="*/ 5 h 20"/>
                  <a:gd name="T26" fmla="*/ 6 w 15"/>
                  <a:gd name="T27" fmla="*/ 8 h 20"/>
                  <a:gd name="T28" fmla="*/ 7 w 15"/>
                  <a:gd name="T29" fmla="*/ 10 h 20"/>
                  <a:gd name="T30" fmla="*/ 9 w 15"/>
                  <a:gd name="T31" fmla="*/ 11 h 20"/>
                  <a:gd name="T32" fmla="*/ 10 w 15"/>
                  <a:gd name="T33" fmla="*/ 9 h 20"/>
                  <a:gd name="T34" fmla="*/ 10 w 15"/>
                  <a:gd name="T35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20">
                    <a:moveTo>
                      <a:pt x="15" y="7"/>
                    </a:moveTo>
                    <a:cubicBezTo>
                      <a:pt x="15" y="9"/>
                      <a:pt x="15" y="12"/>
                      <a:pt x="13" y="14"/>
                    </a:cubicBezTo>
                    <a:cubicBezTo>
                      <a:pt x="12" y="16"/>
                      <a:pt x="10" y="18"/>
                      <a:pt x="7" y="19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8"/>
                      <a:pt x="7" y="16"/>
                      <a:pt x="8" y="14"/>
                    </a:cubicBezTo>
                    <a:cubicBezTo>
                      <a:pt x="6" y="14"/>
                      <a:pt x="5" y="14"/>
                      <a:pt x="3" y="13"/>
                    </a:cubicBezTo>
                    <a:cubicBezTo>
                      <a:pt x="2" y="12"/>
                      <a:pt x="1" y="10"/>
                      <a:pt x="1" y="9"/>
                    </a:cubicBezTo>
                    <a:cubicBezTo>
                      <a:pt x="0" y="7"/>
                      <a:pt x="1" y="5"/>
                      <a:pt x="2" y="4"/>
                    </a:cubicBezTo>
                    <a:cubicBezTo>
                      <a:pt x="3" y="2"/>
                      <a:pt x="5" y="2"/>
                      <a:pt x="7" y="1"/>
                    </a:cubicBezTo>
                    <a:cubicBezTo>
                      <a:pt x="12" y="0"/>
                      <a:pt x="14" y="2"/>
                      <a:pt x="15" y="7"/>
                    </a:cubicBezTo>
                    <a:close/>
                    <a:moveTo>
                      <a:pt x="10" y="5"/>
                    </a:moveTo>
                    <a:cubicBezTo>
                      <a:pt x="10" y="4"/>
                      <a:pt x="9" y="3"/>
                      <a:pt x="8" y="3"/>
                    </a:cubicBezTo>
                    <a:cubicBezTo>
                      <a:pt x="7" y="3"/>
                      <a:pt x="6" y="4"/>
                      <a:pt x="6" y="5"/>
                    </a:cubicBezTo>
                    <a:cubicBezTo>
                      <a:pt x="6" y="6"/>
                      <a:pt x="6" y="7"/>
                      <a:pt x="6" y="8"/>
                    </a:cubicBezTo>
                    <a:cubicBezTo>
                      <a:pt x="6" y="9"/>
                      <a:pt x="6" y="10"/>
                      <a:pt x="7" y="10"/>
                    </a:cubicBezTo>
                    <a:cubicBezTo>
                      <a:pt x="7" y="11"/>
                      <a:pt x="8" y="11"/>
                      <a:pt x="9" y="11"/>
                    </a:cubicBezTo>
                    <a:cubicBezTo>
                      <a:pt x="9" y="11"/>
                      <a:pt x="9" y="10"/>
                      <a:pt x="10" y="9"/>
                    </a:cubicBezTo>
                    <a:cubicBezTo>
                      <a:pt x="10" y="7"/>
                      <a:pt x="10" y="6"/>
                      <a:pt x="10" y="5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7" name="Freeform 38"/>
              <p:cNvSpPr>
                <a:spLocks noEditPoints="1"/>
              </p:cNvSpPr>
              <p:nvPr/>
            </p:nvSpPr>
            <p:spPr bwMode="auto">
              <a:xfrm>
                <a:off x="3424" y="2591"/>
                <a:ext cx="73" cy="91"/>
              </a:xfrm>
              <a:custGeom>
                <a:avLst/>
                <a:gdLst>
                  <a:gd name="T0" fmla="*/ 16 w 16"/>
                  <a:gd name="T1" fmla="*/ 5 h 20"/>
                  <a:gd name="T2" fmla="*/ 14 w 16"/>
                  <a:gd name="T3" fmla="*/ 9 h 20"/>
                  <a:gd name="T4" fmla="*/ 16 w 16"/>
                  <a:gd name="T5" fmla="*/ 12 h 20"/>
                  <a:gd name="T6" fmla="*/ 14 w 16"/>
                  <a:gd name="T7" fmla="*/ 17 h 20"/>
                  <a:gd name="T8" fmla="*/ 9 w 16"/>
                  <a:gd name="T9" fmla="*/ 19 h 20"/>
                  <a:gd name="T10" fmla="*/ 3 w 16"/>
                  <a:gd name="T11" fmla="*/ 19 h 20"/>
                  <a:gd name="T12" fmla="*/ 0 w 16"/>
                  <a:gd name="T13" fmla="*/ 14 h 20"/>
                  <a:gd name="T14" fmla="*/ 3 w 16"/>
                  <a:gd name="T15" fmla="*/ 9 h 20"/>
                  <a:gd name="T16" fmla="*/ 2 w 16"/>
                  <a:gd name="T17" fmla="*/ 6 h 20"/>
                  <a:gd name="T18" fmla="*/ 4 w 16"/>
                  <a:gd name="T19" fmla="*/ 2 h 20"/>
                  <a:gd name="T20" fmla="*/ 9 w 16"/>
                  <a:gd name="T21" fmla="*/ 1 h 20"/>
                  <a:gd name="T22" fmla="*/ 14 w 16"/>
                  <a:gd name="T23" fmla="*/ 1 h 20"/>
                  <a:gd name="T24" fmla="*/ 16 w 16"/>
                  <a:gd name="T25" fmla="*/ 5 h 20"/>
                  <a:gd name="T26" fmla="*/ 11 w 16"/>
                  <a:gd name="T27" fmla="*/ 10 h 20"/>
                  <a:gd name="T28" fmla="*/ 9 w 16"/>
                  <a:gd name="T29" fmla="*/ 10 h 20"/>
                  <a:gd name="T30" fmla="*/ 7 w 16"/>
                  <a:gd name="T31" fmla="*/ 11 h 20"/>
                  <a:gd name="T32" fmla="*/ 6 w 16"/>
                  <a:gd name="T33" fmla="*/ 13 h 20"/>
                  <a:gd name="T34" fmla="*/ 6 w 16"/>
                  <a:gd name="T35" fmla="*/ 15 h 20"/>
                  <a:gd name="T36" fmla="*/ 6 w 16"/>
                  <a:gd name="T37" fmla="*/ 16 h 20"/>
                  <a:gd name="T38" fmla="*/ 6 w 16"/>
                  <a:gd name="T39" fmla="*/ 17 h 20"/>
                  <a:gd name="T40" fmla="*/ 8 w 16"/>
                  <a:gd name="T41" fmla="*/ 17 h 20"/>
                  <a:gd name="T42" fmla="*/ 10 w 16"/>
                  <a:gd name="T43" fmla="*/ 15 h 20"/>
                  <a:gd name="T44" fmla="*/ 11 w 16"/>
                  <a:gd name="T45" fmla="*/ 10 h 20"/>
                  <a:gd name="T46" fmla="*/ 11 w 16"/>
                  <a:gd name="T47" fmla="*/ 4 h 20"/>
                  <a:gd name="T48" fmla="*/ 11 w 16"/>
                  <a:gd name="T49" fmla="*/ 3 h 20"/>
                  <a:gd name="T50" fmla="*/ 10 w 16"/>
                  <a:gd name="T51" fmla="*/ 3 h 20"/>
                  <a:gd name="T52" fmla="*/ 8 w 16"/>
                  <a:gd name="T53" fmla="*/ 5 h 20"/>
                  <a:gd name="T54" fmla="*/ 7 w 16"/>
                  <a:gd name="T55" fmla="*/ 8 h 20"/>
                  <a:gd name="T56" fmla="*/ 9 w 16"/>
                  <a:gd name="T57" fmla="*/ 8 h 20"/>
                  <a:gd name="T58" fmla="*/ 11 w 16"/>
                  <a:gd name="T59" fmla="*/ 7 h 20"/>
                  <a:gd name="T60" fmla="*/ 11 w 16"/>
                  <a:gd name="T61" fmla="*/ 5 h 20"/>
                  <a:gd name="T62" fmla="*/ 11 w 16"/>
                  <a:gd name="T63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20">
                    <a:moveTo>
                      <a:pt x="16" y="5"/>
                    </a:moveTo>
                    <a:cubicBezTo>
                      <a:pt x="16" y="6"/>
                      <a:pt x="16" y="8"/>
                      <a:pt x="14" y="9"/>
                    </a:cubicBezTo>
                    <a:cubicBezTo>
                      <a:pt x="15" y="10"/>
                      <a:pt x="16" y="11"/>
                      <a:pt x="16" y="12"/>
                    </a:cubicBezTo>
                    <a:cubicBezTo>
                      <a:pt x="16" y="14"/>
                      <a:pt x="15" y="16"/>
                      <a:pt x="14" y="17"/>
                    </a:cubicBezTo>
                    <a:cubicBezTo>
                      <a:pt x="12" y="18"/>
                      <a:pt x="11" y="19"/>
                      <a:pt x="9" y="19"/>
                    </a:cubicBezTo>
                    <a:cubicBezTo>
                      <a:pt x="6" y="20"/>
                      <a:pt x="5" y="19"/>
                      <a:pt x="3" y="19"/>
                    </a:cubicBezTo>
                    <a:cubicBezTo>
                      <a:pt x="1" y="18"/>
                      <a:pt x="0" y="16"/>
                      <a:pt x="0" y="14"/>
                    </a:cubicBezTo>
                    <a:cubicBezTo>
                      <a:pt x="0" y="12"/>
                      <a:pt x="1" y="10"/>
                      <a:pt x="3" y="9"/>
                    </a:cubicBezTo>
                    <a:cubicBezTo>
                      <a:pt x="3" y="8"/>
                      <a:pt x="2" y="7"/>
                      <a:pt x="2" y="6"/>
                    </a:cubicBezTo>
                    <a:cubicBezTo>
                      <a:pt x="2" y="5"/>
                      <a:pt x="3" y="4"/>
                      <a:pt x="4" y="2"/>
                    </a:cubicBezTo>
                    <a:cubicBezTo>
                      <a:pt x="5" y="1"/>
                      <a:pt x="7" y="1"/>
                      <a:pt x="9" y="1"/>
                    </a:cubicBezTo>
                    <a:cubicBezTo>
                      <a:pt x="10" y="0"/>
                      <a:pt x="12" y="1"/>
                      <a:pt x="14" y="1"/>
                    </a:cubicBezTo>
                    <a:cubicBezTo>
                      <a:pt x="15" y="2"/>
                      <a:pt x="16" y="3"/>
                      <a:pt x="16" y="5"/>
                    </a:cubicBezTo>
                    <a:close/>
                    <a:moveTo>
                      <a:pt x="11" y="10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8" y="11"/>
                      <a:pt x="7" y="11"/>
                      <a:pt x="7" y="11"/>
                    </a:cubicBezTo>
                    <a:cubicBezTo>
                      <a:pt x="7" y="12"/>
                      <a:pt x="6" y="12"/>
                      <a:pt x="6" y="13"/>
                    </a:cubicBezTo>
                    <a:cubicBezTo>
                      <a:pt x="6" y="14"/>
                      <a:pt x="6" y="14"/>
                      <a:pt x="6" y="15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6" y="16"/>
                      <a:pt x="6" y="17"/>
                      <a:pt x="6" y="17"/>
                    </a:cubicBezTo>
                    <a:cubicBezTo>
                      <a:pt x="7" y="17"/>
                      <a:pt x="7" y="17"/>
                      <a:pt x="8" y="17"/>
                    </a:cubicBezTo>
                    <a:cubicBezTo>
                      <a:pt x="9" y="17"/>
                      <a:pt x="9" y="16"/>
                      <a:pt x="10" y="15"/>
                    </a:cubicBezTo>
                    <a:lnTo>
                      <a:pt x="11" y="10"/>
                    </a:lnTo>
                    <a:close/>
                    <a:moveTo>
                      <a:pt x="11" y="4"/>
                    </a:moveTo>
                    <a:cubicBezTo>
                      <a:pt x="11" y="4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8" y="4"/>
                      <a:pt x="8" y="5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8"/>
                      <a:pt x="10" y="8"/>
                      <a:pt x="11" y="7"/>
                    </a:cubicBezTo>
                    <a:cubicBezTo>
                      <a:pt x="11" y="7"/>
                      <a:pt x="11" y="6"/>
                      <a:pt x="11" y="5"/>
                    </a:cubicBezTo>
                    <a:cubicBezTo>
                      <a:pt x="11" y="5"/>
                      <a:pt x="11" y="5"/>
                      <a:pt x="11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8" name="Freeform 39"/>
              <p:cNvSpPr>
                <a:spLocks/>
              </p:cNvSpPr>
              <p:nvPr/>
            </p:nvSpPr>
            <p:spPr bwMode="auto">
              <a:xfrm>
                <a:off x="4006" y="2760"/>
                <a:ext cx="73" cy="82"/>
              </a:xfrm>
              <a:custGeom>
                <a:avLst/>
                <a:gdLst>
                  <a:gd name="T0" fmla="*/ 16 w 16"/>
                  <a:gd name="T1" fmla="*/ 0 h 18"/>
                  <a:gd name="T2" fmla="*/ 15 w 16"/>
                  <a:gd name="T3" fmla="*/ 3 h 18"/>
                  <a:gd name="T4" fmla="*/ 8 w 16"/>
                  <a:gd name="T5" fmla="*/ 3 h 18"/>
                  <a:gd name="T6" fmla="*/ 7 w 16"/>
                  <a:gd name="T7" fmla="*/ 6 h 18"/>
                  <a:gd name="T8" fmla="*/ 9 w 16"/>
                  <a:gd name="T9" fmla="*/ 6 h 18"/>
                  <a:gd name="T10" fmla="*/ 14 w 16"/>
                  <a:gd name="T11" fmla="*/ 7 h 18"/>
                  <a:gd name="T12" fmla="*/ 15 w 16"/>
                  <a:gd name="T13" fmla="*/ 11 h 18"/>
                  <a:gd name="T14" fmla="*/ 13 w 16"/>
                  <a:gd name="T15" fmla="*/ 15 h 18"/>
                  <a:gd name="T16" fmla="*/ 5 w 16"/>
                  <a:gd name="T17" fmla="*/ 18 h 18"/>
                  <a:gd name="T18" fmla="*/ 3 w 16"/>
                  <a:gd name="T19" fmla="*/ 18 h 18"/>
                  <a:gd name="T20" fmla="*/ 1 w 16"/>
                  <a:gd name="T21" fmla="*/ 17 h 18"/>
                  <a:gd name="T22" fmla="*/ 0 w 16"/>
                  <a:gd name="T23" fmla="*/ 15 h 18"/>
                  <a:gd name="T24" fmla="*/ 1 w 16"/>
                  <a:gd name="T25" fmla="*/ 13 h 18"/>
                  <a:gd name="T26" fmla="*/ 3 w 16"/>
                  <a:gd name="T27" fmla="*/ 12 h 18"/>
                  <a:gd name="T28" fmla="*/ 5 w 16"/>
                  <a:gd name="T29" fmla="*/ 12 h 18"/>
                  <a:gd name="T30" fmla="*/ 6 w 16"/>
                  <a:gd name="T31" fmla="*/ 15 h 18"/>
                  <a:gd name="T32" fmla="*/ 6 w 16"/>
                  <a:gd name="T33" fmla="*/ 16 h 18"/>
                  <a:gd name="T34" fmla="*/ 9 w 16"/>
                  <a:gd name="T35" fmla="*/ 14 h 18"/>
                  <a:gd name="T36" fmla="*/ 10 w 16"/>
                  <a:gd name="T37" fmla="*/ 12 h 18"/>
                  <a:gd name="T38" fmla="*/ 9 w 16"/>
                  <a:gd name="T39" fmla="*/ 10 h 18"/>
                  <a:gd name="T40" fmla="*/ 5 w 16"/>
                  <a:gd name="T41" fmla="*/ 9 h 18"/>
                  <a:gd name="T42" fmla="*/ 2 w 16"/>
                  <a:gd name="T43" fmla="*/ 9 h 18"/>
                  <a:gd name="T44" fmla="*/ 5 w 16"/>
                  <a:gd name="T45" fmla="*/ 0 h 18"/>
                  <a:gd name="T46" fmla="*/ 16 w 16"/>
                  <a:gd name="T4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" h="18">
                    <a:moveTo>
                      <a:pt x="16" y="0"/>
                    </a:moveTo>
                    <a:cubicBezTo>
                      <a:pt x="15" y="3"/>
                      <a:pt x="15" y="3"/>
                      <a:pt x="15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7"/>
                      <a:pt x="14" y="7"/>
                    </a:cubicBezTo>
                    <a:cubicBezTo>
                      <a:pt x="15" y="8"/>
                      <a:pt x="15" y="10"/>
                      <a:pt x="15" y="11"/>
                    </a:cubicBezTo>
                    <a:cubicBezTo>
                      <a:pt x="15" y="12"/>
                      <a:pt x="15" y="14"/>
                      <a:pt x="13" y="15"/>
                    </a:cubicBezTo>
                    <a:cubicBezTo>
                      <a:pt x="11" y="17"/>
                      <a:pt x="9" y="18"/>
                      <a:pt x="5" y="18"/>
                    </a:cubicBezTo>
                    <a:cubicBezTo>
                      <a:pt x="5" y="18"/>
                      <a:pt x="4" y="18"/>
                      <a:pt x="3" y="18"/>
                    </a:cubicBezTo>
                    <a:cubicBezTo>
                      <a:pt x="2" y="18"/>
                      <a:pt x="1" y="17"/>
                      <a:pt x="1" y="17"/>
                    </a:cubicBezTo>
                    <a:cubicBezTo>
                      <a:pt x="0" y="16"/>
                      <a:pt x="0" y="16"/>
                      <a:pt x="0" y="15"/>
                    </a:cubicBezTo>
                    <a:cubicBezTo>
                      <a:pt x="0" y="14"/>
                      <a:pt x="0" y="13"/>
                      <a:pt x="1" y="13"/>
                    </a:cubicBezTo>
                    <a:cubicBezTo>
                      <a:pt x="1" y="12"/>
                      <a:pt x="2" y="12"/>
                      <a:pt x="3" y="12"/>
                    </a:cubicBezTo>
                    <a:cubicBezTo>
                      <a:pt x="4" y="12"/>
                      <a:pt x="5" y="12"/>
                      <a:pt x="5" y="12"/>
                    </a:cubicBezTo>
                    <a:cubicBezTo>
                      <a:pt x="6" y="13"/>
                      <a:pt x="6" y="14"/>
                      <a:pt x="6" y="15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7" y="16"/>
                      <a:pt x="8" y="15"/>
                      <a:pt x="9" y="14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10" y="11"/>
                      <a:pt x="10" y="10"/>
                      <a:pt x="9" y="10"/>
                    </a:cubicBezTo>
                    <a:cubicBezTo>
                      <a:pt x="8" y="9"/>
                      <a:pt x="7" y="9"/>
                      <a:pt x="5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9" name="Freeform 40"/>
              <p:cNvSpPr>
                <a:spLocks/>
              </p:cNvSpPr>
              <p:nvPr/>
            </p:nvSpPr>
            <p:spPr bwMode="auto">
              <a:xfrm>
                <a:off x="4156" y="2596"/>
                <a:ext cx="82" cy="82"/>
              </a:xfrm>
              <a:custGeom>
                <a:avLst/>
                <a:gdLst>
                  <a:gd name="T0" fmla="*/ 18 w 18"/>
                  <a:gd name="T1" fmla="*/ 9 h 18"/>
                  <a:gd name="T2" fmla="*/ 16 w 18"/>
                  <a:gd name="T3" fmla="*/ 13 h 18"/>
                  <a:gd name="T4" fmla="*/ 13 w 18"/>
                  <a:gd name="T5" fmla="*/ 13 h 18"/>
                  <a:gd name="T6" fmla="*/ 11 w 18"/>
                  <a:gd name="T7" fmla="*/ 18 h 18"/>
                  <a:gd name="T8" fmla="*/ 7 w 18"/>
                  <a:gd name="T9" fmla="*/ 18 h 18"/>
                  <a:gd name="T10" fmla="*/ 9 w 18"/>
                  <a:gd name="T11" fmla="*/ 13 h 18"/>
                  <a:gd name="T12" fmla="*/ 2 w 18"/>
                  <a:gd name="T13" fmla="*/ 13 h 18"/>
                  <a:gd name="T14" fmla="*/ 0 w 18"/>
                  <a:gd name="T15" fmla="*/ 12 h 18"/>
                  <a:gd name="T16" fmla="*/ 0 w 18"/>
                  <a:gd name="T17" fmla="*/ 10 h 18"/>
                  <a:gd name="T18" fmla="*/ 4 w 18"/>
                  <a:gd name="T19" fmla="*/ 6 h 18"/>
                  <a:gd name="T20" fmla="*/ 3 w 18"/>
                  <a:gd name="T21" fmla="*/ 5 h 18"/>
                  <a:gd name="T22" fmla="*/ 2 w 18"/>
                  <a:gd name="T23" fmla="*/ 3 h 18"/>
                  <a:gd name="T24" fmla="*/ 3 w 18"/>
                  <a:gd name="T25" fmla="*/ 1 h 18"/>
                  <a:gd name="T26" fmla="*/ 5 w 18"/>
                  <a:gd name="T27" fmla="*/ 0 h 18"/>
                  <a:gd name="T28" fmla="*/ 8 w 18"/>
                  <a:gd name="T29" fmla="*/ 1 h 18"/>
                  <a:gd name="T30" fmla="*/ 9 w 18"/>
                  <a:gd name="T31" fmla="*/ 3 h 18"/>
                  <a:gd name="T32" fmla="*/ 8 w 18"/>
                  <a:gd name="T33" fmla="*/ 5 h 18"/>
                  <a:gd name="T34" fmla="*/ 4 w 18"/>
                  <a:gd name="T35" fmla="*/ 10 h 18"/>
                  <a:gd name="T36" fmla="*/ 9 w 18"/>
                  <a:gd name="T37" fmla="*/ 9 h 18"/>
                  <a:gd name="T38" fmla="*/ 13 w 18"/>
                  <a:gd name="T39" fmla="*/ 0 h 18"/>
                  <a:gd name="T40" fmla="*/ 17 w 18"/>
                  <a:gd name="T41" fmla="*/ 0 h 18"/>
                  <a:gd name="T42" fmla="*/ 15 w 18"/>
                  <a:gd name="T43" fmla="*/ 9 h 18"/>
                  <a:gd name="T44" fmla="*/ 18 w 18"/>
                  <a:gd name="T45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18">
                    <a:moveTo>
                      <a:pt x="18" y="9"/>
                    </a:move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0" y="13"/>
                      <a:pt x="0" y="12"/>
                    </a:cubicBezTo>
                    <a:cubicBezTo>
                      <a:pt x="0" y="11"/>
                      <a:pt x="0" y="11"/>
                      <a:pt x="0" y="10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3" y="5"/>
                      <a:pt x="3" y="5"/>
                    </a:cubicBezTo>
                    <a:cubicBezTo>
                      <a:pt x="3" y="4"/>
                      <a:pt x="2" y="4"/>
                      <a:pt x="2" y="3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6" y="0"/>
                      <a:pt x="7" y="0"/>
                      <a:pt x="8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4"/>
                      <a:pt x="9" y="5"/>
                      <a:pt x="8" y="5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9"/>
                      <a:pt x="15" y="9"/>
                      <a:pt x="15" y="9"/>
                    </a:cubicBezTo>
                    <a:lnTo>
                      <a:pt x="18" y="9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0" name="Freeform 41"/>
              <p:cNvSpPr>
                <a:spLocks/>
              </p:cNvSpPr>
              <p:nvPr/>
            </p:nvSpPr>
            <p:spPr bwMode="auto">
              <a:xfrm>
                <a:off x="4238" y="2387"/>
                <a:ext cx="73" cy="86"/>
              </a:xfrm>
              <a:custGeom>
                <a:avLst/>
                <a:gdLst>
                  <a:gd name="T0" fmla="*/ 16 w 16"/>
                  <a:gd name="T1" fmla="*/ 0 h 19"/>
                  <a:gd name="T2" fmla="*/ 12 w 16"/>
                  <a:gd name="T3" fmla="*/ 7 h 19"/>
                  <a:gd name="T4" fmla="*/ 14 w 16"/>
                  <a:gd name="T5" fmla="*/ 9 h 19"/>
                  <a:gd name="T6" fmla="*/ 15 w 16"/>
                  <a:gd name="T7" fmla="*/ 12 h 19"/>
                  <a:gd name="T8" fmla="*/ 13 w 16"/>
                  <a:gd name="T9" fmla="*/ 16 h 19"/>
                  <a:gd name="T10" fmla="*/ 7 w 16"/>
                  <a:gd name="T11" fmla="*/ 18 h 19"/>
                  <a:gd name="T12" fmla="*/ 3 w 16"/>
                  <a:gd name="T13" fmla="*/ 18 h 19"/>
                  <a:gd name="T14" fmla="*/ 1 w 16"/>
                  <a:gd name="T15" fmla="*/ 18 h 19"/>
                  <a:gd name="T16" fmla="*/ 0 w 16"/>
                  <a:gd name="T17" fmla="*/ 15 h 19"/>
                  <a:gd name="T18" fmla="*/ 1 w 16"/>
                  <a:gd name="T19" fmla="*/ 13 h 19"/>
                  <a:gd name="T20" fmla="*/ 3 w 16"/>
                  <a:gd name="T21" fmla="*/ 13 h 19"/>
                  <a:gd name="T22" fmla="*/ 5 w 16"/>
                  <a:gd name="T23" fmla="*/ 13 h 19"/>
                  <a:gd name="T24" fmla="*/ 6 w 16"/>
                  <a:gd name="T25" fmla="*/ 15 h 19"/>
                  <a:gd name="T26" fmla="*/ 6 w 16"/>
                  <a:gd name="T27" fmla="*/ 17 h 19"/>
                  <a:gd name="T28" fmla="*/ 8 w 16"/>
                  <a:gd name="T29" fmla="*/ 15 h 19"/>
                  <a:gd name="T30" fmla="*/ 9 w 16"/>
                  <a:gd name="T31" fmla="*/ 13 h 19"/>
                  <a:gd name="T32" fmla="*/ 8 w 16"/>
                  <a:gd name="T33" fmla="*/ 10 h 19"/>
                  <a:gd name="T34" fmla="*/ 5 w 16"/>
                  <a:gd name="T35" fmla="*/ 8 h 19"/>
                  <a:gd name="T36" fmla="*/ 8 w 16"/>
                  <a:gd name="T37" fmla="*/ 4 h 19"/>
                  <a:gd name="T38" fmla="*/ 2 w 16"/>
                  <a:gd name="T39" fmla="*/ 4 h 19"/>
                  <a:gd name="T40" fmla="*/ 3 w 16"/>
                  <a:gd name="T41" fmla="*/ 0 h 19"/>
                  <a:gd name="T42" fmla="*/ 16 w 16"/>
                  <a:gd name="T4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" h="19">
                    <a:moveTo>
                      <a:pt x="16" y="0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13" y="7"/>
                      <a:pt x="13" y="8"/>
                      <a:pt x="14" y="9"/>
                    </a:cubicBezTo>
                    <a:cubicBezTo>
                      <a:pt x="14" y="10"/>
                      <a:pt x="15" y="11"/>
                      <a:pt x="15" y="12"/>
                    </a:cubicBezTo>
                    <a:cubicBezTo>
                      <a:pt x="15" y="13"/>
                      <a:pt x="14" y="15"/>
                      <a:pt x="13" y="16"/>
                    </a:cubicBezTo>
                    <a:cubicBezTo>
                      <a:pt x="11" y="18"/>
                      <a:pt x="10" y="18"/>
                      <a:pt x="7" y="18"/>
                    </a:cubicBezTo>
                    <a:cubicBezTo>
                      <a:pt x="6" y="18"/>
                      <a:pt x="5" y="19"/>
                      <a:pt x="3" y="18"/>
                    </a:cubicBezTo>
                    <a:cubicBezTo>
                      <a:pt x="2" y="18"/>
                      <a:pt x="1" y="18"/>
                      <a:pt x="1" y="18"/>
                    </a:cubicBezTo>
                    <a:cubicBezTo>
                      <a:pt x="0" y="17"/>
                      <a:pt x="0" y="16"/>
                      <a:pt x="0" y="15"/>
                    </a:cubicBezTo>
                    <a:cubicBezTo>
                      <a:pt x="0" y="15"/>
                      <a:pt x="0" y="14"/>
                      <a:pt x="1" y="13"/>
                    </a:cubicBezTo>
                    <a:cubicBezTo>
                      <a:pt x="1" y="13"/>
                      <a:pt x="2" y="13"/>
                      <a:pt x="3" y="13"/>
                    </a:cubicBezTo>
                    <a:cubicBezTo>
                      <a:pt x="4" y="13"/>
                      <a:pt x="5" y="13"/>
                      <a:pt x="5" y="13"/>
                    </a:cubicBezTo>
                    <a:cubicBezTo>
                      <a:pt x="6" y="14"/>
                      <a:pt x="6" y="15"/>
                      <a:pt x="6" y="15"/>
                    </a:cubicBezTo>
                    <a:cubicBezTo>
                      <a:pt x="6" y="16"/>
                      <a:pt x="6" y="16"/>
                      <a:pt x="6" y="17"/>
                    </a:cubicBezTo>
                    <a:cubicBezTo>
                      <a:pt x="7" y="17"/>
                      <a:pt x="8" y="16"/>
                      <a:pt x="8" y="15"/>
                    </a:cubicBezTo>
                    <a:cubicBezTo>
                      <a:pt x="9" y="15"/>
                      <a:pt x="9" y="14"/>
                      <a:pt x="9" y="13"/>
                    </a:cubicBezTo>
                    <a:cubicBezTo>
                      <a:pt x="9" y="12"/>
                      <a:pt x="9" y="11"/>
                      <a:pt x="8" y="10"/>
                    </a:cubicBezTo>
                    <a:cubicBezTo>
                      <a:pt x="7" y="9"/>
                      <a:pt x="6" y="8"/>
                      <a:pt x="5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1" name="Freeform 42"/>
              <p:cNvSpPr>
                <a:spLocks/>
              </p:cNvSpPr>
              <p:nvPr/>
            </p:nvSpPr>
            <p:spPr bwMode="auto">
              <a:xfrm>
                <a:off x="4188" y="2200"/>
                <a:ext cx="68" cy="87"/>
              </a:xfrm>
              <a:custGeom>
                <a:avLst/>
                <a:gdLst>
                  <a:gd name="T0" fmla="*/ 15 w 15"/>
                  <a:gd name="T1" fmla="*/ 4 h 19"/>
                  <a:gd name="T2" fmla="*/ 12 w 15"/>
                  <a:gd name="T3" fmla="*/ 11 h 19"/>
                  <a:gd name="T4" fmla="*/ 6 w 15"/>
                  <a:gd name="T5" fmla="*/ 15 h 19"/>
                  <a:gd name="T6" fmla="*/ 14 w 15"/>
                  <a:gd name="T7" fmla="*/ 14 h 19"/>
                  <a:gd name="T8" fmla="*/ 13 w 15"/>
                  <a:gd name="T9" fmla="*/ 18 h 19"/>
                  <a:gd name="T10" fmla="*/ 0 w 15"/>
                  <a:gd name="T11" fmla="*/ 19 h 19"/>
                  <a:gd name="T12" fmla="*/ 1 w 15"/>
                  <a:gd name="T13" fmla="*/ 15 h 19"/>
                  <a:gd name="T14" fmla="*/ 6 w 15"/>
                  <a:gd name="T15" fmla="*/ 11 h 19"/>
                  <a:gd name="T16" fmla="*/ 9 w 15"/>
                  <a:gd name="T17" fmla="*/ 5 h 19"/>
                  <a:gd name="T18" fmla="*/ 8 w 15"/>
                  <a:gd name="T19" fmla="*/ 3 h 19"/>
                  <a:gd name="T20" fmla="*/ 7 w 15"/>
                  <a:gd name="T21" fmla="*/ 3 h 19"/>
                  <a:gd name="T22" fmla="*/ 7 w 15"/>
                  <a:gd name="T23" fmla="*/ 4 h 19"/>
                  <a:gd name="T24" fmla="*/ 7 w 15"/>
                  <a:gd name="T25" fmla="*/ 6 h 19"/>
                  <a:gd name="T26" fmla="*/ 4 w 15"/>
                  <a:gd name="T27" fmla="*/ 7 h 19"/>
                  <a:gd name="T28" fmla="*/ 2 w 15"/>
                  <a:gd name="T29" fmla="*/ 6 h 19"/>
                  <a:gd name="T30" fmla="*/ 1 w 15"/>
                  <a:gd name="T31" fmla="*/ 4 h 19"/>
                  <a:gd name="T32" fmla="*/ 2 w 15"/>
                  <a:gd name="T33" fmla="*/ 1 h 19"/>
                  <a:gd name="T34" fmla="*/ 7 w 15"/>
                  <a:gd name="T35" fmla="*/ 0 h 19"/>
                  <a:gd name="T36" fmla="*/ 12 w 15"/>
                  <a:gd name="T37" fmla="*/ 0 h 19"/>
                  <a:gd name="T38" fmla="*/ 15 w 15"/>
                  <a:gd name="T3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" h="19">
                    <a:moveTo>
                      <a:pt x="15" y="4"/>
                    </a:moveTo>
                    <a:cubicBezTo>
                      <a:pt x="15" y="6"/>
                      <a:pt x="14" y="9"/>
                      <a:pt x="12" y="11"/>
                    </a:cubicBezTo>
                    <a:cubicBezTo>
                      <a:pt x="10" y="13"/>
                      <a:pt x="8" y="14"/>
                      <a:pt x="6" y="15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3" y="14"/>
                      <a:pt x="4" y="13"/>
                      <a:pt x="6" y="11"/>
                    </a:cubicBezTo>
                    <a:cubicBezTo>
                      <a:pt x="8" y="9"/>
                      <a:pt x="10" y="7"/>
                      <a:pt x="9" y="5"/>
                    </a:cubicBezTo>
                    <a:cubicBezTo>
                      <a:pt x="9" y="4"/>
                      <a:pt x="9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8" y="4"/>
                      <a:pt x="7" y="5"/>
                      <a:pt x="7" y="6"/>
                    </a:cubicBezTo>
                    <a:cubicBezTo>
                      <a:pt x="6" y="6"/>
                      <a:pt x="5" y="7"/>
                      <a:pt x="4" y="7"/>
                    </a:cubicBezTo>
                    <a:cubicBezTo>
                      <a:pt x="3" y="7"/>
                      <a:pt x="2" y="7"/>
                      <a:pt x="2" y="6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3"/>
                      <a:pt x="1" y="2"/>
                      <a:pt x="2" y="1"/>
                    </a:cubicBezTo>
                    <a:cubicBezTo>
                      <a:pt x="3" y="0"/>
                      <a:pt x="5" y="0"/>
                      <a:pt x="7" y="0"/>
                    </a:cubicBezTo>
                    <a:cubicBezTo>
                      <a:pt x="9" y="0"/>
                      <a:pt x="11" y="0"/>
                      <a:pt x="12" y="0"/>
                    </a:cubicBezTo>
                    <a:cubicBezTo>
                      <a:pt x="14" y="1"/>
                      <a:pt x="15" y="2"/>
                      <a:pt x="15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2" name="Freeform 43"/>
              <p:cNvSpPr>
                <a:spLocks/>
              </p:cNvSpPr>
              <p:nvPr/>
            </p:nvSpPr>
            <p:spPr bwMode="auto">
              <a:xfrm>
                <a:off x="4074" y="2041"/>
                <a:ext cx="41" cy="91"/>
              </a:xfrm>
              <a:custGeom>
                <a:avLst/>
                <a:gdLst>
                  <a:gd name="T0" fmla="*/ 9 w 9"/>
                  <a:gd name="T1" fmla="*/ 3 h 20"/>
                  <a:gd name="T2" fmla="*/ 7 w 9"/>
                  <a:gd name="T3" fmla="*/ 19 h 20"/>
                  <a:gd name="T4" fmla="*/ 3 w 9"/>
                  <a:gd name="T5" fmla="*/ 20 h 20"/>
                  <a:gd name="T6" fmla="*/ 4 w 9"/>
                  <a:gd name="T7" fmla="*/ 4 h 20"/>
                  <a:gd name="T8" fmla="*/ 0 w 9"/>
                  <a:gd name="T9" fmla="*/ 5 h 20"/>
                  <a:gd name="T10" fmla="*/ 1 w 9"/>
                  <a:gd name="T11" fmla="*/ 2 h 20"/>
                  <a:gd name="T12" fmla="*/ 6 w 9"/>
                  <a:gd name="T13" fmla="*/ 1 h 20"/>
                  <a:gd name="T14" fmla="*/ 7 w 9"/>
                  <a:gd name="T15" fmla="*/ 1 h 20"/>
                  <a:gd name="T16" fmla="*/ 9 w 9"/>
                  <a:gd name="T17" fmla="*/ 2 h 20"/>
                  <a:gd name="T18" fmla="*/ 9 w 9"/>
                  <a:gd name="T19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20">
                    <a:moveTo>
                      <a:pt x="9" y="3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8" y="1"/>
                      <a:pt x="8" y="2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3" name="Oval 44"/>
              <p:cNvSpPr>
                <a:spLocks noChangeArrowheads="1"/>
              </p:cNvSpPr>
              <p:nvPr/>
            </p:nvSpPr>
            <p:spPr bwMode="auto">
              <a:xfrm>
                <a:off x="3783" y="2373"/>
                <a:ext cx="114" cy="11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4" name="Freeform 45"/>
              <p:cNvSpPr>
                <a:spLocks/>
              </p:cNvSpPr>
              <p:nvPr/>
            </p:nvSpPr>
            <p:spPr bwMode="auto">
              <a:xfrm>
                <a:off x="3829" y="1964"/>
                <a:ext cx="73" cy="82"/>
              </a:xfrm>
              <a:custGeom>
                <a:avLst/>
                <a:gdLst>
                  <a:gd name="T0" fmla="*/ 16 w 16"/>
                  <a:gd name="T1" fmla="*/ 4 h 18"/>
                  <a:gd name="T2" fmla="*/ 13 w 16"/>
                  <a:gd name="T3" fmla="*/ 11 h 18"/>
                  <a:gd name="T4" fmla="*/ 6 w 16"/>
                  <a:gd name="T5" fmla="*/ 14 h 18"/>
                  <a:gd name="T6" fmla="*/ 15 w 16"/>
                  <a:gd name="T7" fmla="*/ 14 h 18"/>
                  <a:gd name="T8" fmla="*/ 13 w 16"/>
                  <a:gd name="T9" fmla="*/ 18 h 18"/>
                  <a:gd name="T10" fmla="*/ 0 w 16"/>
                  <a:gd name="T11" fmla="*/ 18 h 18"/>
                  <a:gd name="T12" fmla="*/ 1 w 16"/>
                  <a:gd name="T13" fmla="*/ 14 h 18"/>
                  <a:gd name="T14" fmla="*/ 7 w 16"/>
                  <a:gd name="T15" fmla="*/ 11 h 18"/>
                  <a:gd name="T16" fmla="*/ 11 w 16"/>
                  <a:gd name="T17" fmla="*/ 5 h 18"/>
                  <a:gd name="T18" fmla="*/ 9 w 16"/>
                  <a:gd name="T19" fmla="*/ 3 h 18"/>
                  <a:gd name="T20" fmla="*/ 9 w 16"/>
                  <a:gd name="T21" fmla="*/ 3 h 18"/>
                  <a:gd name="T22" fmla="*/ 9 w 16"/>
                  <a:gd name="T23" fmla="*/ 3 h 18"/>
                  <a:gd name="T24" fmla="*/ 8 w 16"/>
                  <a:gd name="T25" fmla="*/ 5 h 18"/>
                  <a:gd name="T26" fmla="*/ 5 w 16"/>
                  <a:gd name="T27" fmla="*/ 6 h 18"/>
                  <a:gd name="T28" fmla="*/ 3 w 16"/>
                  <a:gd name="T29" fmla="*/ 5 h 18"/>
                  <a:gd name="T30" fmla="*/ 2 w 16"/>
                  <a:gd name="T31" fmla="*/ 3 h 18"/>
                  <a:gd name="T32" fmla="*/ 4 w 16"/>
                  <a:gd name="T33" fmla="*/ 0 h 18"/>
                  <a:gd name="T34" fmla="*/ 8 w 16"/>
                  <a:gd name="T35" fmla="*/ 0 h 18"/>
                  <a:gd name="T36" fmla="*/ 13 w 16"/>
                  <a:gd name="T37" fmla="*/ 0 h 18"/>
                  <a:gd name="T38" fmla="*/ 16 w 16"/>
                  <a:gd name="T3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" h="18">
                    <a:moveTo>
                      <a:pt x="16" y="4"/>
                    </a:moveTo>
                    <a:cubicBezTo>
                      <a:pt x="16" y="7"/>
                      <a:pt x="15" y="9"/>
                      <a:pt x="13" y="11"/>
                    </a:cubicBezTo>
                    <a:cubicBezTo>
                      <a:pt x="11" y="12"/>
                      <a:pt x="9" y="14"/>
                      <a:pt x="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3" y="14"/>
                      <a:pt x="5" y="12"/>
                      <a:pt x="7" y="11"/>
                    </a:cubicBezTo>
                    <a:cubicBezTo>
                      <a:pt x="10" y="9"/>
                      <a:pt x="11" y="7"/>
                      <a:pt x="11" y="5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4"/>
                      <a:pt x="8" y="5"/>
                      <a:pt x="8" y="5"/>
                    </a:cubicBezTo>
                    <a:cubicBezTo>
                      <a:pt x="7" y="6"/>
                      <a:pt x="6" y="6"/>
                      <a:pt x="5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2" y="5"/>
                      <a:pt x="2" y="4"/>
                      <a:pt x="2" y="3"/>
                    </a:cubicBezTo>
                    <a:cubicBezTo>
                      <a:pt x="2" y="2"/>
                      <a:pt x="3" y="1"/>
                      <a:pt x="4" y="0"/>
                    </a:cubicBezTo>
                    <a:cubicBezTo>
                      <a:pt x="5" y="0"/>
                      <a:pt x="6" y="0"/>
                      <a:pt x="8" y="0"/>
                    </a:cubicBezTo>
                    <a:cubicBezTo>
                      <a:pt x="11" y="0"/>
                      <a:pt x="12" y="0"/>
                      <a:pt x="13" y="0"/>
                    </a:cubicBezTo>
                    <a:cubicBezTo>
                      <a:pt x="15" y="1"/>
                      <a:pt x="16" y="2"/>
                      <a:pt x="16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5" name="Freeform 46"/>
              <p:cNvSpPr>
                <a:spLocks/>
              </p:cNvSpPr>
              <p:nvPr/>
            </p:nvSpPr>
            <p:spPr bwMode="auto">
              <a:xfrm>
                <a:off x="3542" y="2046"/>
                <a:ext cx="41" cy="82"/>
              </a:xfrm>
              <a:custGeom>
                <a:avLst/>
                <a:gdLst>
                  <a:gd name="T0" fmla="*/ 9 w 9"/>
                  <a:gd name="T1" fmla="*/ 4 h 18"/>
                  <a:gd name="T2" fmla="*/ 5 w 9"/>
                  <a:gd name="T3" fmla="*/ 18 h 18"/>
                  <a:gd name="T4" fmla="*/ 0 w 9"/>
                  <a:gd name="T5" fmla="*/ 18 h 18"/>
                  <a:gd name="T6" fmla="*/ 4 w 9"/>
                  <a:gd name="T7" fmla="*/ 3 h 18"/>
                  <a:gd name="T8" fmla="*/ 0 w 9"/>
                  <a:gd name="T9" fmla="*/ 4 h 18"/>
                  <a:gd name="T10" fmla="*/ 2 w 9"/>
                  <a:gd name="T11" fmla="*/ 1 h 18"/>
                  <a:gd name="T12" fmla="*/ 7 w 9"/>
                  <a:gd name="T13" fmla="*/ 0 h 18"/>
                  <a:gd name="T14" fmla="*/ 8 w 9"/>
                  <a:gd name="T15" fmla="*/ 1 h 18"/>
                  <a:gd name="T16" fmla="*/ 9 w 9"/>
                  <a:gd name="T17" fmla="*/ 2 h 18"/>
                  <a:gd name="T18" fmla="*/ 9 w 9"/>
                  <a:gd name="T1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8">
                    <a:moveTo>
                      <a:pt x="9" y="4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8" y="0"/>
                      <a:pt x="8" y="1"/>
                    </a:cubicBezTo>
                    <a:cubicBezTo>
                      <a:pt x="9" y="1"/>
                      <a:pt x="9" y="2"/>
                      <a:pt x="9" y="2"/>
                    </a:cubicBezTo>
                    <a:cubicBezTo>
                      <a:pt x="9" y="3"/>
                      <a:pt x="9" y="3"/>
                      <a:pt x="9" y="4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6" name="Freeform 47"/>
              <p:cNvSpPr>
                <a:spLocks/>
              </p:cNvSpPr>
              <p:nvPr/>
            </p:nvSpPr>
            <p:spPr bwMode="auto">
              <a:xfrm>
                <a:off x="3588" y="2760"/>
                <a:ext cx="68" cy="77"/>
              </a:xfrm>
              <a:custGeom>
                <a:avLst/>
                <a:gdLst>
                  <a:gd name="T0" fmla="*/ 68 w 68"/>
                  <a:gd name="T1" fmla="*/ 0 h 77"/>
                  <a:gd name="T2" fmla="*/ 50 w 68"/>
                  <a:gd name="T3" fmla="*/ 41 h 77"/>
                  <a:gd name="T4" fmla="*/ 59 w 68"/>
                  <a:gd name="T5" fmla="*/ 41 h 77"/>
                  <a:gd name="T6" fmla="*/ 54 w 68"/>
                  <a:gd name="T7" fmla="*/ 50 h 77"/>
                  <a:gd name="T8" fmla="*/ 45 w 68"/>
                  <a:gd name="T9" fmla="*/ 50 h 77"/>
                  <a:gd name="T10" fmla="*/ 32 w 68"/>
                  <a:gd name="T11" fmla="*/ 77 h 77"/>
                  <a:gd name="T12" fmla="*/ 9 w 68"/>
                  <a:gd name="T13" fmla="*/ 77 h 77"/>
                  <a:gd name="T14" fmla="*/ 23 w 68"/>
                  <a:gd name="T15" fmla="*/ 50 h 77"/>
                  <a:gd name="T16" fmla="*/ 14 w 68"/>
                  <a:gd name="T17" fmla="*/ 50 h 77"/>
                  <a:gd name="T18" fmla="*/ 18 w 68"/>
                  <a:gd name="T19" fmla="*/ 41 h 77"/>
                  <a:gd name="T20" fmla="*/ 27 w 68"/>
                  <a:gd name="T21" fmla="*/ 41 h 77"/>
                  <a:gd name="T22" fmla="*/ 41 w 68"/>
                  <a:gd name="T23" fmla="*/ 13 h 77"/>
                  <a:gd name="T24" fmla="*/ 14 w 68"/>
                  <a:gd name="T25" fmla="*/ 13 h 77"/>
                  <a:gd name="T26" fmla="*/ 9 w 68"/>
                  <a:gd name="T27" fmla="*/ 22 h 77"/>
                  <a:gd name="T28" fmla="*/ 0 w 68"/>
                  <a:gd name="T29" fmla="*/ 22 h 77"/>
                  <a:gd name="T30" fmla="*/ 9 w 68"/>
                  <a:gd name="T31" fmla="*/ 0 h 77"/>
                  <a:gd name="T32" fmla="*/ 68 w 68"/>
                  <a:gd name="T33" fmla="*/ 0 h 77"/>
                  <a:gd name="T34" fmla="*/ 68 w 68"/>
                  <a:gd name="T3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8" h="77">
                    <a:moveTo>
                      <a:pt x="68" y="0"/>
                    </a:moveTo>
                    <a:lnTo>
                      <a:pt x="50" y="41"/>
                    </a:lnTo>
                    <a:lnTo>
                      <a:pt x="59" y="41"/>
                    </a:lnTo>
                    <a:lnTo>
                      <a:pt x="54" y="50"/>
                    </a:lnTo>
                    <a:lnTo>
                      <a:pt x="45" y="50"/>
                    </a:lnTo>
                    <a:lnTo>
                      <a:pt x="32" y="77"/>
                    </a:lnTo>
                    <a:lnTo>
                      <a:pt x="9" y="77"/>
                    </a:lnTo>
                    <a:lnTo>
                      <a:pt x="23" y="50"/>
                    </a:lnTo>
                    <a:lnTo>
                      <a:pt x="14" y="50"/>
                    </a:lnTo>
                    <a:lnTo>
                      <a:pt x="18" y="41"/>
                    </a:lnTo>
                    <a:lnTo>
                      <a:pt x="27" y="41"/>
                    </a:lnTo>
                    <a:lnTo>
                      <a:pt x="41" y="13"/>
                    </a:lnTo>
                    <a:lnTo>
                      <a:pt x="14" y="13"/>
                    </a:lnTo>
                    <a:lnTo>
                      <a:pt x="9" y="22"/>
                    </a:lnTo>
                    <a:lnTo>
                      <a:pt x="0" y="22"/>
                    </a:lnTo>
                    <a:lnTo>
                      <a:pt x="9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7" name="Freeform 48"/>
              <p:cNvSpPr>
                <a:spLocks/>
              </p:cNvSpPr>
              <p:nvPr/>
            </p:nvSpPr>
            <p:spPr bwMode="auto">
              <a:xfrm>
                <a:off x="3783" y="2823"/>
                <a:ext cx="73" cy="87"/>
              </a:xfrm>
              <a:custGeom>
                <a:avLst/>
                <a:gdLst>
                  <a:gd name="T0" fmla="*/ 16 w 16"/>
                  <a:gd name="T1" fmla="*/ 12 h 19"/>
                  <a:gd name="T2" fmla="*/ 14 w 16"/>
                  <a:gd name="T3" fmla="*/ 17 h 19"/>
                  <a:gd name="T4" fmla="*/ 8 w 16"/>
                  <a:gd name="T5" fmla="*/ 19 h 19"/>
                  <a:gd name="T6" fmla="*/ 2 w 16"/>
                  <a:gd name="T7" fmla="*/ 17 h 19"/>
                  <a:gd name="T8" fmla="*/ 0 w 16"/>
                  <a:gd name="T9" fmla="*/ 12 h 19"/>
                  <a:gd name="T10" fmla="*/ 3 w 16"/>
                  <a:gd name="T11" fmla="*/ 5 h 19"/>
                  <a:gd name="T12" fmla="*/ 10 w 16"/>
                  <a:gd name="T13" fmla="*/ 0 h 19"/>
                  <a:gd name="T14" fmla="*/ 14 w 16"/>
                  <a:gd name="T15" fmla="*/ 0 h 19"/>
                  <a:gd name="T16" fmla="*/ 8 w 16"/>
                  <a:gd name="T17" fmla="*/ 5 h 19"/>
                  <a:gd name="T18" fmla="*/ 5 w 16"/>
                  <a:gd name="T19" fmla="*/ 12 h 19"/>
                  <a:gd name="T20" fmla="*/ 6 w 16"/>
                  <a:gd name="T21" fmla="*/ 15 h 19"/>
                  <a:gd name="T22" fmla="*/ 9 w 16"/>
                  <a:gd name="T23" fmla="*/ 16 h 19"/>
                  <a:gd name="T24" fmla="*/ 12 w 16"/>
                  <a:gd name="T25" fmla="*/ 14 h 19"/>
                  <a:gd name="T26" fmla="*/ 12 w 16"/>
                  <a:gd name="T27" fmla="*/ 13 h 19"/>
                  <a:gd name="T28" fmla="*/ 10 w 16"/>
                  <a:gd name="T29" fmla="*/ 12 h 19"/>
                  <a:gd name="T30" fmla="*/ 9 w 16"/>
                  <a:gd name="T31" fmla="*/ 10 h 19"/>
                  <a:gd name="T32" fmla="*/ 10 w 16"/>
                  <a:gd name="T33" fmla="*/ 8 h 19"/>
                  <a:gd name="T34" fmla="*/ 12 w 16"/>
                  <a:gd name="T35" fmla="*/ 7 h 19"/>
                  <a:gd name="T36" fmla="*/ 15 w 16"/>
                  <a:gd name="T37" fmla="*/ 8 h 19"/>
                  <a:gd name="T38" fmla="*/ 16 w 16"/>
                  <a:gd name="T3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" h="19">
                    <a:moveTo>
                      <a:pt x="16" y="12"/>
                    </a:moveTo>
                    <a:cubicBezTo>
                      <a:pt x="16" y="14"/>
                      <a:pt x="16" y="16"/>
                      <a:pt x="14" y="17"/>
                    </a:cubicBezTo>
                    <a:cubicBezTo>
                      <a:pt x="12" y="18"/>
                      <a:pt x="10" y="19"/>
                      <a:pt x="8" y="19"/>
                    </a:cubicBezTo>
                    <a:cubicBezTo>
                      <a:pt x="6" y="19"/>
                      <a:pt x="4" y="18"/>
                      <a:pt x="2" y="17"/>
                    </a:cubicBezTo>
                    <a:cubicBezTo>
                      <a:pt x="1" y="16"/>
                      <a:pt x="0" y="14"/>
                      <a:pt x="0" y="12"/>
                    </a:cubicBezTo>
                    <a:cubicBezTo>
                      <a:pt x="0" y="9"/>
                      <a:pt x="1" y="7"/>
                      <a:pt x="3" y="5"/>
                    </a:cubicBezTo>
                    <a:cubicBezTo>
                      <a:pt x="5" y="3"/>
                      <a:pt x="7" y="2"/>
                      <a:pt x="1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1" y="2"/>
                      <a:pt x="9" y="4"/>
                      <a:pt x="8" y="5"/>
                    </a:cubicBezTo>
                    <a:cubicBezTo>
                      <a:pt x="6" y="8"/>
                      <a:pt x="5" y="10"/>
                      <a:pt x="5" y="12"/>
                    </a:cubicBezTo>
                    <a:cubicBezTo>
                      <a:pt x="5" y="14"/>
                      <a:pt x="5" y="14"/>
                      <a:pt x="6" y="15"/>
                    </a:cubicBezTo>
                    <a:cubicBezTo>
                      <a:pt x="7" y="16"/>
                      <a:pt x="7" y="16"/>
                      <a:pt x="9" y="16"/>
                    </a:cubicBezTo>
                    <a:cubicBezTo>
                      <a:pt x="10" y="16"/>
                      <a:pt x="11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1" y="13"/>
                      <a:pt x="10" y="13"/>
                      <a:pt x="10" y="12"/>
                    </a:cubicBezTo>
                    <a:cubicBezTo>
                      <a:pt x="9" y="12"/>
                      <a:pt x="9" y="11"/>
                      <a:pt x="9" y="10"/>
                    </a:cubicBezTo>
                    <a:cubicBezTo>
                      <a:pt x="9" y="9"/>
                      <a:pt x="9" y="9"/>
                      <a:pt x="10" y="8"/>
                    </a:cubicBezTo>
                    <a:cubicBezTo>
                      <a:pt x="10" y="7"/>
                      <a:pt x="11" y="7"/>
                      <a:pt x="12" y="7"/>
                    </a:cubicBezTo>
                    <a:cubicBezTo>
                      <a:pt x="13" y="7"/>
                      <a:pt x="15" y="8"/>
                      <a:pt x="15" y="8"/>
                    </a:cubicBezTo>
                    <a:cubicBezTo>
                      <a:pt x="16" y="9"/>
                      <a:pt x="16" y="10"/>
                      <a:pt x="16" y="12"/>
                    </a:cubicBez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8" name="Freeform 50"/>
              <p:cNvSpPr>
                <a:spLocks/>
              </p:cNvSpPr>
              <p:nvPr/>
            </p:nvSpPr>
            <p:spPr bwMode="auto">
              <a:xfrm>
                <a:off x="3788" y="2141"/>
                <a:ext cx="100" cy="305"/>
              </a:xfrm>
              <a:custGeom>
                <a:avLst/>
                <a:gdLst>
                  <a:gd name="T0" fmla="*/ 55 w 100"/>
                  <a:gd name="T1" fmla="*/ 305 h 305"/>
                  <a:gd name="T2" fmla="*/ 0 w 100"/>
                  <a:gd name="T3" fmla="*/ 141 h 305"/>
                  <a:gd name="T4" fmla="*/ 55 w 100"/>
                  <a:gd name="T5" fmla="*/ 0 h 305"/>
                  <a:gd name="T6" fmla="*/ 100 w 100"/>
                  <a:gd name="T7" fmla="*/ 141 h 305"/>
                  <a:gd name="T8" fmla="*/ 55 w 100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05">
                    <a:moveTo>
                      <a:pt x="55" y="305"/>
                    </a:moveTo>
                    <a:lnTo>
                      <a:pt x="0" y="141"/>
                    </a:lnTo>
                    <a:lnTo>
                      <a:pt x="55" y="0"/>
                    </a:lnTo>
                    <a:lnTo>
                      <a:pt x="100" y="141"/>
                    </a:lnTo>
                    <a:lnTo>
                      <a:pt x="55" y="305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9" name="Freeform 49"/>
              <p:cNvSpPr>
                <a:spLocks/>
              </p:cNvSpPr>
              <p:nvPr/>
            </p:nvSpPr>
            <p:spPr bwMode="auto">
              <a:xfrm rot="1330584">
                <a:off x="3756" y="1996"/>
                <a:ext cx="178" cy="446"/>
              </a:xfrm>
              <a:custGeom>
                <a:avLst/>
                <a:gdLst>
                  <a:gd name="T0" fmla="*/ 178 w 178"/>
                  <a:gd name="T1" fmla="*/ 446 h 446"/>
                  <a:gd name="T2" fmla="*/ 32 w 178"/>
                  <a:gd name="T3" fmla="*/ 228 h 446"/>
                  <a:gd name="T4" fmla="*/ 0 w 178"/>
                  <a:gd name="T5" fmla="*/ 0 h 446"/>
                  <a:gd name="T6" fmla="*/ 123 w 178"/>
                  <a:gd name="T7" fmla="*/ 191 h 446"/>
                  <a:gd name="T8" fmla="*/ 178 w 178"/>
                  <a:gd name="T9" fmla="*/ 446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446">
                    <a:moveTo>
                      <a:pt x="178" y="446"/>
                    </a:moveTo>
                    <a:lnTo>
                      <a:pt x="32" y="228"/>
                    </a:lnTo>
                    <a:lnTo>
                      <a:pt x="0" y="0"/>
                    </a:lnTo>
                    <a:lnTo>
                      <a:pt x="123" y="191"/>
                    </a:lnTo>
                    <a:lnTo>
                      <a:pt x="178" y="446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sp3d extrusionH="76200" prstMaterial="matte">
                <a:extrusionClr>
                  <a:schemeClr val="bg1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000"/>
              </a:p>
            </p:txBody>
          </p:sp>
        </p:grpSp>
      </p:grpSp>
      <p:pic>
        <p:nvPicPr>
          <p:cNvPr id="56" name="Alexandr_Ossipov_production_music_-_Day_Before_Christma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108730.4081"/>
                  <p14:fade out="4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05279" y="1899680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5737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930">
        <p:fade/>
      </p:transition>
    </mc:Choice>
    <mc:Fallback>
      <p:transition spd="med" advTm="89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8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6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6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40"/>
                            </p:stCondLst>
                            <p:childTnLst>
                              <p:par>
                                <p:cTn id="5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2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"/>
                            </p:stCondLst>
                            <p:childTnLst>
                              <p:par>
                                <p:cTn id="6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80"/>
                            </p:stCondLst>
                            <p:childTnLst>
                              <p:par>
                                <p:cTn id="7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6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40"/>
                            </p:stCondLst>
                            <p:childTnLst>
                              <p:par>
                                <p:cTn id="8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20"/>
                            </p:stCondLst>
                            <p:childTnLst>
                              <p:par>
                                <p:cTn id="8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80"/>
                            </p:stCondLst>
                            <p:childTnLst>
                              <p:par>
                                <p:cTn id="9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60"/>
                            </p:stCondLst>
                            <p:childTnLst>
                              <p:par>
                                <p:cTn id="10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4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320"/>
                            </p:stCondLst>
                            <p:childTnLst>
                              <p:par>
                                <p:cTn id="11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1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48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60"/>
                            </p:stCondLst>
                            <p:childTnLst>
                              <p:par>
                                <p:cTn id="12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64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720"/>
                            </p:stCondLst>
                            <p:childTnLst>
                              <p:par>
                                <p:cTn id="13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800"/>
                            </p:stCondLst>
                            <p:childTnLst>
                              <p:par>
                                <p:cTn id="14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880"/>
                            </p:stCondLst>
                            <p:childTnLst>
                              <p:par>
                                <p:cTn id="14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960"/>
                            </p:stCondLst>
                            <p:childTnLst>
                              <p:par>
                                <p:cTn id="15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40"/>
                            </p:stCondLst>
                            <p:childTnLst>
                              <p:par>
                                <p:cTn id="15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12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200"/>
                            </p:stCondLst>
                            <p:childTnLst>
                              <p:par>
                                <p:cTn id="16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280"/>
                            </p:stCondLst>
                            <p:childTnLst>
                              <p:par>
                                <p:cTn id="17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360"/>
                            </p:stCondLst>
                            <p:childTnLst>
                              <p:par>
                                <p:cTn id="17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440"/>
                            </p:stCondLst>
                            <p:childTnLst>
                              <p:par>
                                <p:cTn id="18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252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2600"/>
                            </p:stCondLst>
                            <p:childTnLst>
                              <p:par>
                                <p:cTn id="19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680"/>
                            </p:stCondLst>
                            <p:childTnLst>
                              <p:par>
                                <p:cTn id="19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760"/>
                            </p:stCondLst>
                            <p:childTnLst>
                              <p:par>
                                <p:cTn id="20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840"/>
                            </p:stCondLst>
                            <p:childTnLst>
                              <p:par>
                                <p:cTn id="20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2920"/>
                            </p:stCondLst>
                            <p:childTnLst>
                              <p:par>
                                <p:cTn id="212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000"/>
                            </p:stCondLst>
                            <p:childTnLst>
                              <p:par>
                                <p:cTn id="217" presetID="1" presetClass="exit" presetSubtype="0" fill="hold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2" grpId="0" animBg="1"/>
      <p:bldP spid="2360" grpId="0" animBg="1"/>
    </p:bldLst>
  </p:timing>
  <p:extLst mod="1">
    <p:ext uri="{E180D4A7-C9FB-4DFB-919C-405C955672EB}">
      <p14:showEvtLst xmlns:p14="http://schemas.microsoft.com/office/powerpoint/2010/main">
        <p14:playEvt time="8" objId="56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1812" y="1"/>
            <a:ext cx="12192000" cy="685799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08" name="Group 607"/>
          <p:cNvGrpSpPr/>
          <p:nvPr/>
        </p:nvGrpSpPr>
        <p:grpSpPr>
          <a:xfrm>
            <a:off x="-529362" y="1293446"/>
            <a:ext cx="13541977" cy="6432783"/>
            <a:chOff x="-529362" y="1293446"/>
            <a:chExt cx="13541977" cy="643278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29362" y="1293446"/>
              <a:ext cx="9128202" cy="6111383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23017" y="1293447"/>
              <a:ext cx="9889598" cy="6432782"/>
            </a:xfrm>
            <a:prstGeom prst="rect">
              <a:avLst/>
            </a:prstGeom>
          </p:spPr>
        </p:pic>
      </p:grpSp>
      <p:grpSp>
        <p:nvGrpSpPr>
          <p:cNvPr id="609" name="Group 608"/>
          <p:cNvGrpSpPr/>
          <p:nvPr/>
        </p:nvGrpSpPr>
        <p:grpSpPr>
          <a:xfrm>
            <a:off x="1278953" y="2960510"/>
            <a:ext cx="10207398" cy="5853618"/>
            <a:chOff x="1278953" y="2960510"/>
            <a:chExt cx="10207398" cy="5853618"/>
          </a:xfrm>
        </p:grpSpPr>
        <p:grpSp>
          <p:nvGrpSpPr>
            <p:cNvPr id="8" name="Group 53"/>
            <p:cNvGrpSpPr>
              <a:grpSpLocks noChangeAspect="1"/>
            </p:cNvGrpSpPr>
            <p:nvPr/>
          </p:nvGrpSpPr>
          <p:grpSpPr bwMode="auto">
            <a:xfrm>
              <a:off x="1278953" y="2960510"/>
              <a:ext cx="2586124" cy="5359099"/>
              <a:chOff x="990" y="1255"/>
              <a:chExt cx="955" cy="1979"/>
            </a:xfrm>
          </p:grpSpPr>
          <p:sp>
            <p:nvSpPr>
              <p:cNvPr id="9" name="AutoShape 52"/>
              <p:cNvSpPr>
                <a:spLocks noChangeAspect="1" noChangeArrowheads="1" noTextEdit="1"/>
              </p:cNvSpPr>
              <p:nvPr/>
            </p:nvSpPr>
            <p:spPr bwMode="auto">
              <a:xfrm>
                <a:off x="990" y="1255"/>
                <a:ext cx="955" cy="19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" name="Freeform 54"/>
              <p:cNvSpPr>
                <a:spLocks/>
              </p:cNvSpPr>
              <p:nvPr/>
            </p:nvSpPr>
            <p:spPr bwMode="auto">
              <a:xfrm>
                <a:off x="995" y="1271"/>
                <a:ext cx="945" cy="1963"/>
              </a:xfrm>
              <a:custGeom>
                <a:avLst/>
                <a:gdLst>
                  <a:gd name="T0" fmla="*/ 162 w 178"/>
                  <a:gd name="T1" fmla="*/ 328 h 373"/>
                  <a:gd name="T2" fmla="*/ 178 w 178"/>
                  <a:gd name="T3" fmla="*/ 328 h 373"/>
                  <a:gd name="T4" fmla="*/ 145 w 178"/>
                  <a:gd name="T5" fmla="*/ 292 h 373"/>
                  <a:gd name="T6" fmla="*/ 158 w 178"/>
                  <a:gd name="T7" fmla="*/ 290 h 373"/>
                  <a:gd name="T8" fmla="*/ 130 w 178"/>
                  <a:gd name="T9" fmla="*/ 262 h 373"/>
                  <a:gd name="T10" fmla="*/ 161 w 178"/>
                  <a:gd name="T11" fmla="*/ 279 h 373"/>
                  <a:gd name="T12" fmla="*/ 124 w 178"/>
                  <a:gd name="T13" fmla="*/ 233 h 373"/>
                  <a:gd name="T14" fmla="*/ 172 w 178"/>
                  <a:gd name="T15" fmla="*/ 240 h 373"/>
                  <a:gd name="T16" fmla="*/ 128 w 178"/>
                  <a:gd name="T17" fmla="*/ 220 h 373"/>
                  <a:gd name="T18" fmla="*/ 158 w 178"/>
                  <a:gd name="T19" fmla="*/ 220 h 373"/>
                  <a:gd name="T20" fmla="*/ 123 w 178"/>
                  <a:gd name="T21" fmla="*/ 197 h 373"/>
                  <a:gd name="T22" fmla="*/ 140 w 178"/>
                  <a:gd name="T23" fmla="*/ 191 h 373"/>
                  <a:gd name="T24" fmla="*/ 158 w 178"/>
                  <a:gd name="T25" fmla="*/ 191 h 373"/>
                  <a:gd name="T26" fmla="*/ 130 w 178"/>
                  <a:gd name="T27" fmla="*/ 167 h 373"/>
                  <a:gd name="T28" fmla="*/ 138 w 178"/>
                  <a:gd name="T29" fmla="*/ 152 h 373"/>
                  <a:gd name="T30" fmla="*/ 145 w 178"/>
                  <a:gd name="T31" fmla="*/ 149 h 373"/>
                  <a:gd name="T32" fmla="*/ 119 w 178"/>
                  <a:gd name="T33" fmla="*/ 132 h 373"/>
                  <a:gd name="T34" fmla="*/ 131 w 178"/>
                  <a:gd name="T35" fmla="*/ 131 h 373"/>
                  <a:gd name="T36" fmla="*/ 131 w 178"/>
                  <a:gd name="T37" fmla="*/ 120 h 373"/>
                  <a:gd name="T38" fmla="*/ 131 w 178"/>
                  <a:gd name="T39" fmla="*/ 111 h 373"/>
                  <a:gd name="T40" fmla="*/ 131 w 178"/>
                  <a:gd name="T41" fmla="*/ 90 h 373"/>
                  <a:gd name="T42" fmla="*/ 131 w 178"/>
                  <a:gd name="T43" fmla="*/ 77 h 373"/>
                  <a:gd name="T44" fmla="*/ 120 w 178"/>
                  <a:gd name="T45" fmla="*/ 62 h 373"/>
                  <a:gd name="T46" fmla="*/ 104 w 178"/>
                  <a:gd name="T47" fmla="*/ 30 h 373"/>
                  <a:gd name="T48" fmla="*/ 89 w 178"/>
                  <a:gd name="T49" fmla="*/ 0 h 373"/>
                  <a:gd name="T50" fmla="*/ 74 w 178"/>
                  <a:gd name="T51" fmla="*/ 30 h 373"/>
                  <a:gd name="T52" fmla="*/ 58 w 178"/>
                  <a:gd name="T53" fmla="*/ 62 h 373"/>
                  <a:gd name="T54" fmla="*/ 47 w 178"/>
                  <a:gd name="T55" fmla="*/ 77 h 373"/>
                  <a:gd name="T56" fmla="*/ 47 w 178"/>
                  <a:gd name="T57" fmla="*/ 90 h 373"/>
                  <a:gd name="T58" fmla="*/ 47 w 178"/>
                  <a:gd name="T59" fmla="*/ 111 h 373"/>
                  <a:gd name="T60" fmla="*/ 47 w 178"/>
                  <a:gd name="T61" fmla="*/ 120 h 373"/>
                  <a:gd name="T62" fmla="*/ 47 w 178"/>
                  <a:gd name="T63" fmla="*/ 131 h 373"/>
                  <a:gd name="T64" fmla="*/ 59 w 178"/>
                  <a:gd name="T65" fmla="*/ 132 h 373"/>
                  <a:gd name="T66" fmla="*/ 33 w 178"/>
                  <a:gd name="T67" fmla="*/ 149 h 373"/>
                  <a:gd name="T68" fmla="*/ 40 w 178"/>
                  <a:gd name="T69" fmla="*/ 152 h 373"/>
                  <a:gd name="T70" fmla="*/ 48 w 178"/>
                  <a:gd name="T71" fmla="*/ 167 h 373"/>
                  <a:gd name="T72" fmla="*/ 20 w 178"/>
                  <a:gd name="T73" fmla="*/ 191 h 373"/>
                  <a:gd name="T74" fmla="*/ 38 w 178"/>
                  <a:gd name="T75" fmla="*/ 191 h 373"/>
                  <a:gd name="T76" fmla="*/ 54 w 178"/>
                  <a:gd name="T77" fmla="*/ 197 h 373"/>
                  <a:gd name="T78" fmla="*/ 20 w 178"/>
                  <a:gd name="T79" fmla="*/ 220 h 373"/>
                  <a:gd name="T80" fmla="*/ 50 w 178"/>
                  <a:gd name="T81" fmla="*/ 220 h 373"/>
                  <a:gd name="T82" fmla="*/ 6 w 178"/>
                  <a:gd name="T83" fmla="*/ 240 h 373"/>
                  <a:gd name="T84" fmla="*/ 54 w 178"/>
                  <a:gd name="T85" fmla="*/ 233 h 373"/>
                  <a:gd name="T86" fmla="*/ 17 w 178"/>
                  <a:gd name="T87" fmla="*/ 279 h 373"/>
                  <a:gd name="T88" fmla="*/ 47 w 178"/>
                  <a:gd name="T89" fmla="*/ 262 h 373"/>
                  <a:gd name="T90" fmla="*/ 20 w 178"/>
                  <a:gd name="T91" fmla="*/ 290 h 373"/>
                  <a:gd name="T92" fmla="*/ 33 w 178"/>
                  <a:gd name="T93" fmla="*/ 292 h 373"/>
                  <a:gd name="T94" fmla="*/ 0 w 178"/>
                  <a:gd name="T95" fmla="*/ 328 h 373"/>
                  <a:gd name="T96" fmla="*/ 16 w 178"/>
                  <a:gd name="T97" fmla="*/ 328 h 373"/>
                  <a:gd name="T98" fmla="*/ 23 w 178"/>
                  <a:gd name="T99" fmla="*/ 335 h 373"/>
                  <a:gd name="T100" fmla="*/ 22 w 178"/>
                  <a:gd name="T101" fmla="*/ 348 h 373"/>
                  <a:gd name="T102" fmla="*/ 26 w 178"/>
                  <a:gd name="T103" fmla="*/ 354 h 373"/>
                  <a:gd name="T104" fmla="*/ 62 w 178"/>
                  <a:gd name="T105" fmla="*/ 341 h 373"/>
                  <a:gd name="T106" fmla="*/ 56 w 178"/>
                  <a:gd name="T107" fmla="*/ 364 h 373"/>
                  <a:gd name="T108" fmla="*/ 75 w 178"/>
                  <a:gd name="T109" fmla="*/ 342 h 373"/>
                  <a:gd name="T110" fmla="*/ 89 w 178"/>
                  <a:gd name="T111" fmla="*/ 373 h 373"/>
                  <a:gd name="T112" fmla="*/ 103 w 178"/>
                  <a:gd name="T113" fmla="*/ 342 h 373"/>
                  <a:gd name="T114" fmla="*/ 122 w 178"/>
                  <a:gd name="T115" fmla="*/ 364 h 373"/>
                  <a:gd name="T116" fmla="*/ 116 w 178"/>
                  <a:gd name="T117" fmla="*/ 341 h 373"/>
                  <a:gd name="T118" fmla="*/ 152 w 178"/>
                  <a:gd name="T119" fmla="*/ 354 h 373"/>
                  <a:gd name="T120" fmla="*/ 156 w 178"/>
                  <a:gd name="T121" fmla="*/ 348 h 373"/>
                  <a:gd name="T122" fmla="*/ 155 w 178"/>
                  <a:gd name="T123" fmla="*/ 335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8" h="373">
                    <a:moveTo>
                      <a:pt x="178" y="342"/>
                    </a:moveTo>
                    <a:cubicBezTo>
                      <a:pt x="162" y="328"/>
                      <a:pt x="162" y="328"/>
                      <a:pt x="162" y="328"/>
                    </a:cubicBezTo>
                    <a:cubicBezTo>
                      <a:pt x="149" y="314"/>
                      <a:pt x="149" y="314"/>
                      <a:pt x="149" y="314"/>
                    </a:cubicBezTo>
                    <a:cubicBezTo>
                      <a:pt x="178" y="328"/>
                      <a:pt x="178" y="328"/>
                      <a:pt x="178" y="328"/>
                    </a:cubicBezTo>
                    <a:cubicBezTo>
                      <a:pt x="161" y="309"/>
                      <a:pt x="161" y="309"/>
                      <a:pt x="161" y="309"/>
                    </a:cubicBezTo>
                    <a:cubicBezTo>
                      <a:pt x="145" y="292"/>
                      <a:pt x="145" y="292"/>
                      <a:pt x="145" y="292"/>
                    </a:cubicBezTo>
                    <a:cubicBezTo>
                      <a:pt x="172" y="300"/>
                      <a:pt x="172" y="300"/>
                      <a:pt x="172" y="300"/>
                    </a:cubicBezTo>
                    <a:cubicBezTo>
                      <a:pt x="158" y="290"/>
                      <a:pt x="158" y="290"/>
                      <a:pt x="158" y="290"/>
                    </a:cubicBezTo>
                    <a:cubicBezTo>
                      <a:pt x="144" y="279"/>
                      <a:pt x="144" y="279"/>
                      <a:pt x="144" y="279"/>
                    </a:cubicBezTo>
                    <a:cubicBezTo>
                      <a:pt x="130" y="262"/>
                      <a:pt x="130" y="262"/>
                      <a:pt x="130" y="262"/>
                    </a:cubicBezTo>
                    <a:cubicBezTo>
                      <a:pt x="147" y="264"/>
                      <a:pt x="147" y="264"/>
                      <a:pt x="147" y="264"/>
                    </a:cubicBezTo>
                    <a:cubicBezTo>
                      <a:pt x="161" y="279"/>
                      <a:pt x="161" y="279"/>
                      <a:pt x="161" y="279"/>
                    </a:cubicBezTo>
                    <a:cubicBezTo>
                      <a:pt x="149" y="254"/>
                      <a:pt x="149" y="254"/>
                      <a:pt x="149" y="254"/>
                    </a:cubicBezTo>
                    <a:cubicBezTo>
                      <a:pt x="124" y="233"/>
                      <a:pt x="124" y="233"/>
                      <a:pt x="124" y="233"/>
                    </a:cubicBezTo>
                    <a:cubicBezTo>
                      <a:pt x="142" y="240"/>
                      <a:pt x="142" y="240"/>
                      <a:pt x="142" y="240"/>
                    </a:cubicBezTo>
                    <a:cubicBezTo>
                      <a:pt x="172" y="240"/>
                      <a:pt x="172" y="240"/>
                      <a:pt x="172" y="240"/>
                    </a:cubicBezTo>
                    <a:cubicBezTo>
                      <a:pt x="158" y="233"/>
                      <a:pt x="158" y="233"/>
                      <a:pt x="158" y="233"/>
                    </a:cubicBezTo>
                    <a:cubicBezTo>
                      <a:pt x="128" y="220"/>
                      <a:pt x="128" y="220"/>
                      <a:pt x="128" y="220"/>
                    </a:cubicBezTo>
                    <a:cubicBezTo>
                      <a:pt x="144" y="220"/>
                      <a:pt x="144" y="220"/>
                      <a:pt x="144" y="220"/>
                    </a:cubicBezTo>
                    <a:cubicBezTo>
                      <a:pt x="158" y="220"/>
                      <a:pt x="158" y="220"/>
                      <a:pt x="158" y="220"/>
                    </a:cubicBezTo>
                    <a:cubicBezTo>
                      <a:pt x="138" y="208"/>
                      <a:pt x="138" y="208"/>
                      <a:pt x="138" y="208"/>
                    </a:cubicBezTo>
                    <a:cubicBezTo>
                      <a:pt x="123" y="197"/>
                      <a:pt x="123" y="197"/>
                      <a:pt x="123" y="197"/>
                    </a:cubicBezTo>
                    <a:cubicBezTo>
                      <a:pt x="158" y="203"/>
                      <a:pt x="158" y="203"/>
                      <a:pt x="158" y="203"/>
                    </a:cubicBezTo>
                    <a:cubicBezTo>
                      <a:pt x="140" y="191"/>
                      <a:pt x="140" y="191"/>
                      <a:pt x="140" y="191"/>
                    </a:cubicBezTo>
                    <a:cubicBezTo>
                      <a:pt x="132" y="184"/>
                      <a:pt x="132" y="184"/>
                      <a:pt x="132" y="184"/>
                    </a:cubicBezTo>
                    <a:cubicBezTo>
                      <a:pt x="158" y="191"/>
                      <a:pt x="158" y="191"/>
                      <a:pt x="158" y="191"/>
                    </a:cubicBezTo>
                    <a:cubicBezTo>
                      <a:pt x="142" y="181"/>
                      <a:pt x="142" y="181"/>
                      <a:pt x="142" y="181"/>
                    </a:cubicBezTo>
                    <a:cubicBezTo>
                      <a:pt x="130" y="167"/>
                      <a:pt x="130" y="167"/>
                      <a:pt x="130" y="167"/>
                    </a:cubicBezTo>
                    <a:cubicBezTo>
                      <a:pt x="152" y="176"/>
                      <a:pt x="152" y="176"/>
                      <a:pt x="152" y="176"/>
                    </a:cubicBezTo>
                    <a:cubicBezTo>
                      <a:pt x="138" y="152"/>
                      <a:pt x="138" y="152"/>
                      <a:pt x="138" y="152"/>
                    </a:cubicBezTo>
                    <a:cubicBezTo>
                      <a:pt x="152" y="152"/>
                      <a:pt x="152" y="152"/>
                      <a:pt x="152" y="152"/>
                    </a:cubicBezTo>
                    <a:cubicBezTo>
                      <a:pt x="145" y="149"/>
                      <a:pt x="145" y="149"/>
                      <a:pt x="145" y="149"/>
                    </a:cubicBezTo>
                    <a:cubicBezTo>
                      <a:pt x="131" y="144"/>
                      <a:pt x="131" y="144"/>
                      <a:pt x="131" y="144"/>
                    </a:cubicBezTo>
                    <a:cubicBezTo>
                      <a:pt x="119" y="132"/>
                      <a:pt x="119" y="132"/>
                      <a:pt x="119" y="132"/>
                    </a:cubicBezTo>
                    <a:cubicBezTo>
                      <a:pt x="140" y="137"/>
                      <a:pt x="140" y="137"/>
                      <a:pt x="140" y="137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20" y="120"/>
                      <a:pt x="120" y="120"/>
                      <a:pt x="120" y="120"/>
                    </a:cubicBezTo>
                    <a:cubicBezTo>
                      <a:pt x="131" y="120"/>
                      <a:pt x="131" y="120"/>
                      <a:pt x="131" y="120"/>
                    </a:cubicBezTo>
                    <a:cubicBezTo>
                      <a:pt x="119" y="105"/>
                      <a:pt x="119" y="105"/>
                      <a:pt x="119" y="105"/>
                    </a:cubicBezTo>
                    <a:cubicBezTo>
                      <a:pt x="131" y="111"/>
                      <a:pt x="131" y="111"/>
                      <a:pt x="131" y="111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22" y="77"/>
                      <a:pt x="122" y="77"/>
                      <a:pt x="122" y="77"/>
                    </a:cubicBezTo>
                    <a:cubicBezTo>
                      <a:pt x="131" y="77"/>
                      <a:pt x="131" y="77"/>
                      <a:pt x="131" y="77"/>
                    </a:cubicBezTo>
                    <a:cubicBezTo>
                      <a:pt x="131" y="77"/>
                      <a:pt x="113" y="70"/>
                      <a:pt x="109" y="62"/>
                    </a:cubicBezTo>
                    <a:cubicBezTo>
                      <a:pt x="105" y="54"/>
                      <a:pt x="120" y="62"/>
                      <a:pt x="120" y="62"/>
                    </a:cubicBezTo>
                    <a:cubicBezTo>
                      <a:pt x="115" y="52"/>
                      <a:pt x="115" y="52"/>
                      <a:pt x="115" y="52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69" y="30"/>
                      <a:pt x="69" y="30"/>
                      <a:pt x="69" y="30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58" y="62"/>
                      <a:pt x="58" y="62"/>
                      <a:pt x="58" y="62"/>
                    </a:cubicBezTo>
                    <a:cubicBezTo>
                      <a:pt x="58" y="62"/>
                      <a:pt x="73" y="54"/>
                      <a:pt x="69" y="62"/>
                    </a:cubicBezTo>
                    <a:cubicBezTo>
                      <a:pt x="65" y="70"/>
                      <a:pt x="47" y="77"/>
                      <a:pt x="47" y="77"/>
                    </a:cubicBezTo>
                    <a:cubicBezTo>
                      <a:pt x="56" y="77"/>
                      <a:pt x="56" y="77"/>
                      <a:pt x="56" y="77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47" y="120"/>
                      <a:pt x="47" y="120"/>
                      <a:pt x="47" y="120"/>
                    </a:cubicBezTo>
                    <a:cubicBezTo>
                      <a:pt x="58" y="120"/>
                      <a:pt x="58" y="120"/>
                      <a:pt x="58" y="120"/>
                    </a:cubicBezTo>
                    <a:cubicBezTo>
                      <a:pt x="47" y="131"/>
                      <a:pt x="47" y="131"/>
                      <a:pt x="47" y="131"/>
                    </a:cubicBezTo>
                    <a:cubicBezTo>
                      <a:pt x="38" y="137"/>
                      <a:pt x="38" y="137"/>
                      <a:pt x="38" y="137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33" y="149"/>
                      <a:pt x="33" y="149"/>
                      <a:pt x="33" y="149"/>
                    </a:cubicBezTo>
                    <a:cubicBezTo>
                      <a:pt x="26" y="152"/>
                      <a:pt x="26" y="152"/>
                      <a:pt x="26" y="152"/>
                    </a:cubicBezTo>
                    <a:cubicBezTo>
                      <a:pt x="40" y="152"/>
                      <a:pt x="40" y="152"/>
                      <a:pt x="40" y="152"/>
                    </a:cubicBezTo>
                    <a:cubicBezTo>
                      <a:pt x="26" y="176"/>
                      <a:pt x="26" y="176"/>
                      <a:pt x="26" y="176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36" y="181"/>
                      <a:pt x="36" y="181"/>
                      <a:pt x="36" y="181"/>
                    </a:cubicBezTo>
                    <a:cubicBezTo>
                      <a:pt x="20" y="191"/>
                      <a:pt x="20" y="191"/>
                      <a:pt x="20" y="191"/>
                    </a:cubicBezTo>
                    <a:cubicBezTo>
                      <a:pt x="46" y="184"/>
                      <a:pt x="46" y="184"/>
                      <a:pt x="46" y="184"/>
                    </a:cubicBezTo>
                    <a:cubicBezTo>
                      <a:pt x="38" y="191"/>
                      <a:pt x="38" y="191"/>
                      <a:pt x="38" y="191"/>
                    </a:cubicBezTo>
                    <a:cubicBezTo>
                      <a:pt x="20" y="203"/>
                      <a:pt x="20" y="203"/>
                      <a:pt x="20" y="203"/>
                    </a:cubicBezTo>
                    <a:cubicBezTo>
                      <a:pt x="54" y="197"/>
                      <a:pt x="54" y="197"/>
                      <a:pt x="54" y="197"/>
                    </a:cubicBezTo>
                    <a:cubicBezTo>
                      <a:pt x="40" y="208"/>
                      <a:pt x="40" y="208"/>
                      <a:pt x="40" y="208"/>
                    </a:cubicBezTo>
                    <a:cubicBezTo>
                      <a:pt x="20" y="220"/>
                      <a:pt x="20" y="220"/>
                      <a:pt x="20" y="220"/>
                    </a:cubicBezTo>
                    <a:cubicBezTo>
                      <a:pt x="34" y="220"/>
                      <a:pt x="34" y="220"/>
                      <a:pt x="34" y="220"/>
                    </a:cubicBezTo>
                    <a:cubicBezTo>
                      <a:pt x="50" y="220"/>
                      <a:pt x="50" y="220"/>
                      <a:pt x="50" y="220"/>
                    </a:cubicBezTo>
                    <a:cubicBezTo>
                      <a:pt x="20" y="233"/>
                      <a:pt x="20" y="233"/>
                      <a:pt x="20" y="233"/>
                    </a:cubicBezTo>
                    <a:cubicBezTo>
                      <a:pt x="6" y="240"/>
                      <a:pt x="6" y="240"/>
                      <a:pt x="6" y="240"/>
                    </a:cubicBezTo>
                    <a:cubicBezTo>
                      <a:pt x="36" y="240"/>
                      <a:pt x="36" y="240"/>
                      <a:pt x="36" y="240"/>
                    </a:cubicBezTo>
                    <a:cubicBezTo>
                      <a:pt x="54" y="233"/>
                      <a:pt x="54" y="233"/>
                      <a:pt x="54" y="233"/>
                    </a:cubicBezTo>
                    <a:cubicBezTo>
                      <a:pt x="29" y="254"/>
                      <a:pt x="29" y="254"/>
                      <a:pt x="29" y="254"/>
                    </a:cubicBezTo>
                    <a:cubicBezTo>
                      <a:pt x="17" y="279"/>
                      <a:pt x="17" y="279"/>
                      <a:pt x="17" y="279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47" y="262"/>
                      <a:pt x="47" y="262"/>
                      <a:pt x="47" y="262"/>
                    </a:cubicBezTo>
                    <a:cubicBezTo>
                      <a:pt x="34" y="279"/>
                      <a:pt x="34" y="279"/>
                      <a:pt x="34" y="279"/>
                    </a:cubicBezTo>
                    <a:cubicBezTo>
                      <a:pt x="20" y="290"/>
                      <a:pt x="20" y="290"/>
                      <a:pt x="20" y="290"/>
                    </a:cubicBezTo>
                    <a:cubicBezTo>
                      <a:pt x="6" y="300"/>
                      <a:pt x="6" y="300"/>
                      <a:pt x="6" y="300"/>
                    </a:cubicBezTo>
                    <a:cubicBezTo>
                      <a:pt x="33" y="292"/>
                      <a:pt x="33" y="292"/>
                      <a:pt x="33" y="292"/>
                    </a:cubicBezTo>
                    <a:cubicBezTo>
                      <a:pt x="17" y="309"/>
                      <a:pt x="17" y="309"/>
                      <a:pt x="17" y="30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29" y="314"/>
                      <a:pt x="29" y="314"/>
                      <a:pt x="29" y="314"/>
                    </a:cubicBezTo>
                    <a:cubicBezTo>
                      <a:pt x="16" y="328"/>
                      <a:pt x="16" y="328"/>
                      <a:pt x="16" y="328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23" y="335"/>
                      <a:pt x="23" y="335"/>
                      <a:pt x="23" y="335"/>
                    </a:cubicBezTo>
                    <a:cubicBezTo>
                      <a:pt x="44" y="326"/>
                      <a:pt x="44" y="326"/>
                      <a:pt x="44" y="326"/>
                    </a:cubicBezTo>
                    <a:cubicBezTo>
                      <a:pt x="22" y="348"/>
                      <a:pt x="22" y="348"/>
                      <a:pt x="22" y="348"/>
                    </a:cubicBezTo>
                    <a:cubicBezTo>
                      <a:pt x="5" y="364"/>
                      <a:pt x="5" y="364"/>
                      <a:pt x="5" y="364"/>
                    </a:cubicBezTo>
                    <a:cubicBezTo>
                      <a:pt x="26" y="354"/>
                      <a:pt x="26" y="354"/>
                      <a:pt x="26" y="354"/>
                    </a:cubicBezTo>
                    <a:cubicBezTo>
                      <a:pt x="44" y="346"/>
                      <a:pt x="44" y="346"/>
                      <a:pt x="44" y="346"/>
                    </a:cubicBezTo>
                    <a:cubicBezTo>
                      <a:pt x="62" y="341"/>
                      <a:pt x="62" y="341"/>
                      <a:pt x="62" y="341"/>
                    </a:cubicBezTo>
                    <a:cubicBezTo>
                      <a:pt x="57" y="355"/>
                      <a:pt x="57" y="355"/>
                      <a:pt x="57" y="355"/>
                    </a:cubicBezTo>
                    <a:cubicBezTo>
                      <a:pt x="56" y="364"/>
                      <a:pt x="56" y="364"/>
                      <a:pt x="56" y="364"/>
                    </a:cubicBezTo>
                    <a:cubicBezTo>
                      <a:pt x="69" y="352"/>
                      <a:pt x="69" y="352"/>
                      <a:pt x="69" y="352"/>
                    </a:cubicBezTo>
                    <a:cubicBezTo>
                      <a:pt x="75" y="342"/>
                      <a:pt x="75" y="342"/>
                      <a:pt x="75" y="342"/>
                    </a:cubicBezTo>
                    <a:cubicBezTo>
                      <a:pt x="83" y="364"/>
                      <a:pt x="83" y="364"/>
                      <a:pt x="83" y="364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95" y="364"/>
                      <a:pt x="95" y="364"/>
                      <a:pt x="95" y="364"/>
                    </a:cubicBezTo>
                    <a:cubicBezTo>
                      <a:pt x="103" y="342"/>
                      <a:pt x="103" y="342"/>
                      <a:pt x="103" y="342"/>
                    </a:cubicBezTo>
                    <a:cubicBezTo>
                      <a:pt x="109" y="352"/>
                      <a:pt x="109" y="352"/>
                      <a:pt x="109" y="352"/>
                    </a:cubicBezTo>
                    <a:cubicBezTo>
                      <a:pt x="122" y="364"/>
                      <a:pt x="122" y="364"/>
                      <a:pt x="122" y="364"/>
                    </a:cubicBezTo>
                    <a:cubicBezTo>
                      <a:pt x="121" y="355"/>
                      <a:pt x="121" y="355"/>
                      <a:pt x="121" y="355"/>
                    </a:cubicBezTo>
                    <a:cubicBezTo>
                      <a:pt x="116" y="341"/>
                      <a:pt x="116" y="341"/>
                      <a:pt x="116" y="341"/>
                    </a:cubicBezTo>
                    <a:cubicBezTo>
                      <a:pt x="133" y="346"/>
                      <a:pt x="133" y="346"/>
                      <a:pt x="133" y="346"/>
                    </a:cubicBezTo>
                    <a:cubicBezTo>
                      <a:pt x="152" y="354"/>
                      <a:pt x="152" y="354"/>
                      <a:pt x="152" y="354"/>
                    </a:cubicBezTo>
                    <a:cubicBezTo>
                      <a:pt x="173" y="364"/>
                      <a:pt x="173" y="364"/>
                      <a:pt x="173" y="364"/>
                    </a:cubicBezTo>
                    <a:cubicBezTo>
                      <a:pt x="156" y="348"/>
                      <a:pt x="156" y="348"/>
                      <a:pt x="156" y="348"/>
                    </a:cubicBezTo>
                    <a:cubicBezTo>
                      <a:pt x="133" y="326"/>
                      <a:pt x="133" y="326"/>
                      <a:pt x="133" y="326"/>
                    </a:cubicBezTo>
                    <a:cubicBezTo>
                      <a:pt x="155" y="335"/>
                      <a:pt x="155" y="335"/>
                      <a:pt x="155" y="335"/>
                    </a:cubicBezTo>
                    <a:lnTo>
                      <a:pt x="178" y="342"/>
                    </a:lnTo>
                    <a:close/>
                  </a:path>
                </a:pathLst>
              </a:custGeom>
              <a:solidFill>
                <a:srgbClr val="0876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auto">
              <a:xfrm>
                <a:off x="1351" y="1260"/>
                <a:ext cx="127" cy="248"/>
              </a:xfrm>
              <a:custGeom>
                <a:avLst/>
                <a:gdLst>
                  <a:gd name="T0" fmla="*/ 116 w 127"/>
                  <a:gd name="T1" fmla="*/ 0 h 248"/>
                  <a:gd name="T2" fmla="*/ 0 w 127"/>
                  <a:gd name="T3" fmla="*/ 179 h 248"/>
                  <a:gd name="T4" fmla="*/ 58 w 127"/>
                  <a:gd name="T5" fmla="*/ 153 h 248"/>
                  <a:gd name="T6" fmla="*/ 21 w 127"/>
                  <a:gd name="T7" fmla="*/ 248 h 248"/>
                  <a:gd name="T8" fmla="*/ 85 w 127"/>
                  <a:gd name="T9" fmla="*/ 153 h 248"/>
                  <a:gd name="T10" fmla="*/ 127 w 127"/>
                  <a:gd name="T11" fmla="*/ 111 h 248"/>
                  <a:gd name="T12" fmla="*/ 116 w 127"/>
                  <a:gd name="T13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248">
                    <a:moveTo>
                      <a:pt x="116" y="0"/>
                    </a:moveTo>
                    <a:lnTo>
                      <a:pt x="0" y="179"/>
                    </a:lnTo>
                    <a:lnTo>
                      <a:pt x="58" y="153"/>
                    </a:lnTo>
                    <a:lnTo>
                      <a:pt x="21" y="248"/>
                    </a:lnTo>
                    <a:lnTo>
                      <a:pt x="85" y="153"/>
                    </a:lnTo>
                    <a:lnTo>
                      <a:pt x="127" y="111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auto">
              <a:xfrm>
                <a:off x="1282" y="1466"/>
                <a:ext cx="169" cy="200"/>
              </a:xfrm>
              <a:custGeom>
                <a:avLst/>
                <a:gdLst>
                  <a:gd name="T0" fmla="*/ 69 w 169"/>
                  <a:gd name="T1" fmla="*/ 42 h 200"/>
                  <a:gd name="T2" fmla="*/ 0 w 169"/>
                  <a:gd name="T3" fmla="*/ 157 h 200"/>
                  <a:gd name="T4" fmla="*/ 58 w 169"/>
                  <a:gd name="T5" fmla="*/ 136 h 200"/>
                  <a:gd name="T6" fmla="*/ 16 w 169"/>
                  <a:gd name="T7" fmla="*/ 200 h 200"/>
                  <a:gd name="T8" fmla="*/ 95 w 169"/>
                  <a:gd name="T9" fmla="*/ 142 h 200"/>
                  <a:gd name="T10" fmla="*/ 132 w 169"/>
                  <a:gd name="T11" fmla="*/ 52 h 200"/>
                  <a:gd name="T12" fmla="*/ 132 w 169"/>
                  <a:gd name="T13" fmla="*/ 157 h 200"/>
                  <a:gd name="T14" fmla="*/ 169 w 169"/>
                  <a:gd name="T15" fmla="*/ 0 h 200"/>
                  <a:gd name="T16" fmla="*/ 101 w 169"/>
                  <a:gd name="T17" fmla="*/ 57 h 200"/>
                  <a:gd name="T18" fmla="*/ 69 w 169"/>
                  <a:gd name="T19" fmla="*/ 78 h 200"/>
                  <a:gd name="T20" fmla="*/ 69 w 169"/>
                  <a:gd name="T21" fmla="*/ 4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200">
                    <a:moveTo>
                      <a:pt x="69" y="42"/>
                    </a:moveTo>
                    <a:lnTo>
                      <a:pt x="0" y="157"/>
                    </a:lnTo>
                    <a:lnTo>
                      <a:pt x="58" y="136"/>
                    </a:lnTo>
                    <a:lnTo>
                      <a:pt x="16" y="200"/>
                    </a:lnTo>
                    <a:lnTo>
                      <a:pt x="95" y="142"/>
                    </a:lnTo>
                    <a:lnTo>
                      <a:pt x="132" y="52"/>
                    </a:lnTo>
                    <a:lnTo>
                      <a:pt x="132" y="157"/>
                    </a:lnTo>
                    <a:lnTo>
                      <a:pt x="169" y="0"/>
                    </a:lnTo>
                    <a:lnTo>
                      <a:pt x="101" y="57"/>
                    </a:lnTo>
                    <a:lnTo>
                      <a:pt x="69" y="78"/>
                    </a:lnTo>
                    <a:lnTo>
                      <a:pt x="69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auto">
              <a:xfrm>
                <a:off x="1234" y="1587"/>
                <a:ext cx="308" cy="226"/>
              </a:xfrm>
              <a:custGeom>
                <a:avLst/>
                <a:gdLst>
                  <a:gd name="T0" fmla="*/ 265 w 308"/>
                  <a:gd name="T1" fmla="*/ 0 h 226"/>
                  <a:gd name="T2" fmla="*/ 196 w 308"/>
                  <a:gd name="T3" fmla="*/ 115 h 226"/>
                  <a:gd name="T4" fmla="*/ 196 w 308"/>
                  <a:gd name="T5" fmla="*/ 68 h 226"/>
                  <a:gd name="T6" fmla="*/ 143 w 308"/>
                  <a:gd name="T7" fmla="*/ 115 h 226"/>
                  <a:gd name="T8" fmla="*/ 48 w 308"/>
                  <a:gd name="T9" fmla="*/ 168 h 226"/>
                  <a:gd name="T10" fmla="*/ 0 w 308"/>
                  <a:gd name="T11" fmla="*/ 226 h 226"/>
                  <a:gd name="T12" fmla="*/ 101 w 308"/>
                  <a:gd name="T13" fmla="*/ 168 h 226"/>
                  <a:gd name="T14" fmla="*/ 180 w 308"/>
                  <a:gd name="T15" fmla="*/ 131 h 226"/>
                  <a:gd name="T16" fmla="*/ 180 w 308"/>
                  <a:gd name="T17" fmla="*/ 194 h 226"/>
                  <a:gd name="T18" fmla="*/ 244 w 308"/>
                  <a:gd name="T19" fmla="*/ 110 h 226"/>
                  <a:gd name="T20" fmla="*/ 308 w 308"/>
                  <a:gd name="T21" fmla="*/ 179 h 226"/>
                  <a:gd name="T22" fmla="*/ 265 w 308"/>
                  <a:gd name="T23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8" h="226">
                    <a:moveTo>
                      <a:pt x="265" y="0"/>
                    </a:moveTo>
                    <a:lnTo>
                      <a:pt x="196" y="115"/>
                    </a:lnTo>
                    <a:lnTo>
                      <a:pt x="196" y="68"/>
                    </a:lnTo>
                    <a:lnTo>
                      <a:pt x="143" y="115"/>
                    </a:lnTo>
                    <a:lnTo>
                      <a:pt x="48" y="168"/>
                    </a:lnTo>
                    <a:lnTo>
                      <a:pt x="0" y="226"/>
                    </a:lnTo>
                    <a:lnTo>
                      <a:pt x="101" y="168"/>
                    </a:lnTo>
                    <a:lnTo>
                      <a:pt x="180" y="131"/>
                    </a:lnTo>
                    <a:lnTo>
                      <a:pt x="180" y="194"/>
                    </a:lnTo>
                    <a:lnTo>
                      <a:pt x="244" y="110"/>
                    </a:lnTo>
                    <a:lnTo>
                      <a:pt x="308" y="179"/>
                    </a:lnTo>
                    <a:lnTo>
                      <a:pt x="26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auto">
              <a:xfrm>
                <a:off x="1170" y="1755"/>
                <a:ext cx="382" cy="237"/>
              </a:xfrm>
              <a:custGeom>
                <a:avLst/>
                <a:gdLst>
                  <a:gd name="T0" fmla="*/ 175 w 382"/>
                  <a:gd name="T1" fmla="*/ 111 h 237"/>
                  <a:gd name="T2" fmla="*/ 75 w 382"/>
                  <a:gd name="T3" fmla="*/ 184 h 237"/>
                  <a:gd name="T4" fmla="*/ 0 w 382"/>
                  <a:gd name="T5" fmla="*/ 237 h 237"/>
                  <a:gd name="T6" fmla="*/ 64 w 382"/>
                  <a:gd name="T7" fmla="*/ 226 h 237"/>
                  <a:gd name="T8" fmla="*/ 197 w 382"/>
                  <a:gd name="T9" fmla="*/ 190 h 237"/>
                  <a:gd name="T10" fmla="*/ 266 w 382"/>
                  <a:gd name="T11" fmla="*/ 100 h 237"/>
                  <a:gd name="T12" fmla="*/ 266 w 382"/>
                  <a:gd name="T13" fmla="*/ 168 h 237"/>
                  <a:gd name="T14" fmla="*/ 292 w 382"/>
                  <a:gd name="T15" fmla="*/ 79 h 237"/>
                  <a:gd name="T16" fmla="*/ 329 w 382"/>
                  <a:gd name="T17" fmla="*/ 158 h 237"/>
                  <a:gd name="T18" fmla="*/ 382 w 382"/>
                  <a:gd name="T19" fmla="*/ 205 h 237"/>
                  <a:gd name="T20" fmla="*/ 340 w 382"/>
                  <a:gd name="T21" fmla="*/ 111 h 237"/>
                  <a:gd name="T22" fmla="*/ 345 w 382"/>
                  <a:gd name="T23" fmla="*/ 79 h 237"/>
                  <a:gd name="T24" fmla="*/ 372 w 382"/>
                  <a:gd name="T25" fmla="*/ 105 h 237"/>
                  <a:gd name="T26" fmla="*/ 329 w 382"/>
                  <a:gd name="T27" fmla="*/ 5 h 237"/>
                  <a:gd name="T28" fmla="*/ 308 w 382"/>
                  <a:gd name="T29" fmla="*/ 68 h 237"/>
                  <a:gd name="T30" fmla="*/ 297 w 382"/>
                  <a:gd name="T31" fmla="*/ 0 h 237"/>
                  <a:gd name="T32" fmla="*/ 218 w 382"/>
                  <a:gd name="T33" fmla="*/ 89 h 237"/>
                  <a:gd name="T34" fmla="*/ 218 w 382"/>
                  <a:gd name="T35" fmla="*/ 21 h 237"/>
                  <a:gd name="T36" fmla="*/ 175 w 382"/>
                  <a:gd name="T37" fmla="*/ 111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237">
                    <a:moveTo>
                      <a:pt x="175" y="111"/>
                    </a:moveTo>
                    <a:lnTo>
                      <a:pt x="75" y="184"/>
                    </a:lnTo>
                    <a:lnTo>
                      <a:pt x="0" y="237"/>
                    </a:lnTo>
                    <a:lnTo>
                      <a:pt x="64" y="226"/>
                    </a:lnTo>
                    <a:lnTo>
                      <a:pt x="197" y="190"/>
                    </a:lnTo>
                    <a:lnTo>
                      <a:pt x="266" y="100"/>
                    </a:lnTo>
                    <a:lnTo>
                      <a:pt x="266" y="168"/>
                    </a:lnTo>
                    <a:lnTo>
                      <a:pt x="292" y="79"/>
                    </a:lnTo>
                    <a:lnTo>
                      <a:pt x="329" y="158"/>
                    </a:lnTo>
                    <a:lnTo>
                      <a:pt x="382" y="205"/>
                    </a:lnTo>
                    <a:lnTo>
                      <a:pt x="340" y="111"/>
                    </a:lnTo>
                    <a:lnTo>
                      <a:pt x="345" y="79"/>
                    </a:lnTo>
                    <a:lnTo>
                      <a:pt x="372" y="105"/>
                    </a:lnTo>
                    <a:lnTo>
                      <a:pt x="329" y="5"/>
                    </a:lnTo>
                    <a:lnTo>
                      <a:pt x="308" y="68"/>
                    </a:lnTo>
                    <a:lnTo>
                      <a:pt x="297" y="0"/>
                    </a:lnTo>
                    <a:lnTo>
                      <a:pt x="218" y="89"/>
                    </a:lnTo>
                    <a:lnTo>
                      <a:pt x="218" y="21"/>
                    </a:lnTo>
                    <a:lnTo>
                      <a:pt x="175" y="1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auto">
              <a:xfrm>
                <a:off x="1101" y="1950"/>
                <a:ext cx="531" cy="268"/>
              </a:xfrm>
              <a:custGeom>
                <a:avLst/>
                <a:gdLst>
                  <a:gd name="T0" fmla="*/ 191 w 531"/>
                  <a:gd name="T1" fmla="*/ 68 h 268"/>
                  <a:gd name="T2" fmla="*/ 69 w 531"/>
                  <a:gd name="T3" fmla="*/ 158 h 268"/>
                  <a:gd name="T4" fmla="*/ 0 w 531"/>
                  <a:gd name="T5" fmla="*/ 268 h 268"/>
                  <a:gd name="T6" fmla="*/ 96 w 531"/>
                  <a:gd name="T7" fmla="*/ 205 h 268"/>
                  <a:gd name="T8" fmla="*/ 181 w 531"/>
                  <a:gd name="T9" fmla="*/ 168 h 268"/>
                  <a:gd name="T10" fmla="*/ 154 w 531"/>
                  <a:gd name="T11" fmla="*/ 247 h 268"/>
                  <a:gd name="T12" fmla="*/ 250 w 531"/>
                  <a:gd name="T13" fmla="*/ 105 h 268"/>
                  <a:gd name="T14" fmla="*/ 271 w 531"/>
                  <a:gd name="T15" fmla="*/ 168 h 268"/>
                  <a:gd name="T16" fmla="*/ 319 w 531"/>
                  <a:gd name="T17" fmla="*/ 68 h 268"/>
                  <a:gd name="T18" fmla="*/ 409 w 531"/>
                  <a:gd name="T19" fmla="*/ 242 h 268"/>
                  <a:gd name="T20" fmla="*/ 377 w 531"/>
                  <a:gd name="T21" fmla="*/ 58 h 268"/>
                  <a:gd name="T22" fmla="*/ 494 w 531"/>
                  <a:gd name="T23" fmla="*/ 179 h 268"/>
                  <a:gd name="T24" fmla="*/ 473 w 531"/>
                  <a:gd name="T25" fmla="*/ 58 h 268"/>
                  <a:gd name="T26" fmla="*/ 531 w 531"/>
                  <a:gd name="T27" fmla="*/ 116 h 268"/>
                  <a:gd name="T28" fmla="*/ 478 w 531"/>
                  <a:gd name="T29" fmla="*/ 16 h 268"/>
                  <a:gd name="T30" fmla="*/ 451 w 531"/>
                  <a:gd name="T31" fmla="*/ 58 h 268"/>
                  <a:gd name="T32" fmla="*/ 377 w 531"/>
                  <a:gd name="T33" fmla="*/ 0 h 268"/>
                  <a:gd name="T34" fmla="*/ 340 w 531"/>
                  <a:gd name="T35" fmla="*/ 42 h 268"/>
                  <a:gd name="T36" fmla="*/ 303 w 531"/>
                  <a:gd name="T37" fmla="*/ 5 h 268"/>
                  <a:gd name="T38" fmla="*/ 197 w 531"/>
                  <a:gd name="T39" fmla="*/ 121 h 268"/>
                  <a:gd name="T40" fmla="*/ 191 w 531"/>
                  <a:gd name="T41" fmla="*/ 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1" h="268">
                    <a:moveTo>
                      <a:pt x="191" y="68"/>
                    </a:moveTo>
                    <a:lnTo>
                      <a:pt x="69" y="158"/>
                    </a:lnTo>
                    <a:lnTo>
                      <a:pt x="0" y="268"/>
                    </a:lnTo>
                    <a:lnTo>
                      <a:pt x="96" y="205"/>
                    </a:lnTo>
                    <a:lnTo>
                      <a:pt x="181" y="168"/>
                    </a:lnTo>
                    <a:lnTo>
                      <a:pt x="154" y="247"/>
                    </a:lnTo>
                    <a:lnTo>
                      <a:pt x="250" y="105"/>
                    </a:lnTo>
                    <a:lnTo>
                      <a:pt x="271" y="168"/>
                    </a:lnTo>
                    <a:lnTo>
                      <a:pt x="319" y="68"/>
                    </a:lnTo>
                    <a:lnTo>
                      <a:pt x="409" y="242"/>
                    </a:lnTo>
                    <a:lnTo>
                      <a:pt x="377" y="58"/>
                    </a:lnTo>
                    <a:lnTo>
                      <a:pt x="494" y="179"/>
                    </a:lnTo>
                    <a:lnTo>
                      <a:pt x="473" y="58"/>
                    </a:lnTo>
                    <a:lnTo>
                      <a:pt x="531" y="116"/>
                    </a:lnTo>
                    <a:lnTo>
                      <a:pt x="478" y="16"/>
                    </a:lnTo>
                    <a:lnTo>
                      <a:pt x="451" y="58"/>
                    </a:lnTo>
                    <a:lnTo>
                      <a:pt x="377" y="0"/>
                    </a:lnTo>
                    <a:lnTo>
                      <a:pt x="340" y="42"/>
                    </a:lnTo>
                    <a:lnTo>
                      <a:pt x="303" y="5"/>
                    </a:lnTo>
                    <a:lnTo>
                      <a:pt x="197" y="121"/>
                    </a:lnTo>
                    <a:lnTo>
                      <a:pt x="191" y="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" name="Freeform 60"/>
              <p:cNvSpPr>
                <a:spLocks/>
              </p:cNvSpPr>
              <p:nvPr/>
            </p:nvSpPr>
            <p:spPr bwMode="auto">
              <a:xfrm>
                <a:off x="1038" y="2197"/>
                <a:ext cx="684" cy="290"/>
              </a:xfrm>
              <a:custGeom>
                <a:avLst/>
                <a:gdLst>
                  <a:gd name="T0" fmla="*/ 276 w 684"/>
                  <a:gd name="T1" fmla="*/ 32 h 290"/>
                  <a:gd name="T2" fmla="*/ 148 w 684"/>
                  <a:gd name="T3" fmla="*/ 127 h 290"/>
                  <a:gd name="T4" fmla="*/ 26 w 684"/>
                  <a:gd name="T5" fmla="*/ 227 h 290"/>
                  <a:gd name="T6" fmla="*/ 0 w 684"/>
                  <a:gd name="T7" fmla="*/ 279 h 290"/>
                  <a:gd name="T8" fmla="*/ 169 w 684"/>
                  <a:gd name="T9" fmla="*/ 169 h 290"/>
                  <a:gd name="T10" fmla="*/ 244 w 684"/>
                  <a:gd name="T11" fmla="*/ 184 h 290"/>
                  <a:gd name="T12" fmla="*/ 313 w 684"/>
                  <a:gd name="T13" fmla="*/ 290 h 290"/>
                  <a:gd name="T14" fmla="*/ 329 w 684"/>
                  <a:gd name="T15" fmla="*/ 111 h 290"/>
                  <a:gd name="T16" fmla="*/ 366 w 684"/>
                  <a:gd name="T17" fmla="*/ 174 h 290"/>
                  <a:gd name="T18" fmla="*/ 376 w 684"/>
                  <a:gd name="T19" fmla="*/ 79 h 290"/>
                  <a:gd name="T20" fmla="*/ 440 w 684"/>
                  <a:gd name="T21" fmla="*/ 200 h 290"/>
                  <a:gd name="T22" fmla="*/ 467 w 684"/>
                  <a:gd name="T23" fmla="*/ 84 h 290"/>
                  <a:gd name="T24" fmla="*/ 573 w 684"/>
                  <a:gd name="T25" fmla="*/ 163 h 290"/>
                  <a:gd name="T26" fmla="*/ 663 w 684"/>
                  <a:gd name="T27" fmla="*/ 184 h 290"/>
                  <a:gd name="T28" fmla="*/ 557 w 684"/>
                  <a:gd name="T29" fmla="*/ 84 h 290"/>
                  <a:gd name="T30" fmla="*/ 684 w 684"/>
                  <a:gd name="T31" fmla="*/ 121 h 290"/>
                  <a:gd name="T32" fmla="*/ 583 w 684"/>
                  <a:gd name="T33" fmla="*/ 58 h 290"/>
                  <a:gd name="T34" fmla="*/ 546 w 684"/>
                  <a:gd name="T35" fmla="*/ 5 h 290"/>
                  <a:gd name="T36" fmla="*/ 567 w 684"/>
                  <a:gd name="T37" fmla="*/ 69 h 290"/>
                  <a:gd name="T38" fmla="*/ 451 w 684"/>
                  <a:gd name="T39" fmla="*/ 5 h 290"/>
                  <a:gd name="T40" fmla="*/ 440 w 684"/>
                  <a:gd name="T41" fmla="*/ 95 h 290"/>
                  <a:gd name="T42" fmla="*/ 366 w 684"/>
                  <a:gd name="T43" fmla="*/ 5 h 290"/>
                  <a:gd name="T44" fmla="*/ 350 w 684"/>
                  <a:gd name="T45" fmla="*/ 58 h 290"/>
                  <a:gd name="T46" fmla="*/ 302 w 684"/>
                  <a:gd name="T47" fmla="*/ 0 h 290"/>
                  <a:gd name="T48" fmla="*/ 276 w 684"/>
                  <a:gd name="T49" fmla="*/ 32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4" h="290">
                    <a:moveTo>
                      <a:pt x="276" y="32"/>
                    </a:moveTo>
                    <a:lnTo>
                      <a:pt x="148" y="127"/>
                    </a:lnTo>
                    <a:lnTo>
                      <a:pt x="26" y="227"/>
                    </a:lnTo>
                    <a:lnTo>
                      <a:pt x="0" y="279"/>
                    </a:lnTo>
                    <a:lnTo>
                      <a:pt x="169" y="169"/>
                    </a:lnTo>
                    <a:lnTo>
                      <a:pt x="244" y="184"/>
                    </a:lnTo>
                    <a:lnTo>
                      <a:pt x="313" y="290"/>
                    </a:lnTo>
                    <a:lnTo>
                      <a:pt x="329" y="111"/>
                    </a:lnTo>
                    <a:lnTo>
                      <a:pt x="366" y="174"/>
                    </a:lnTo>
                    <a:lnTo>
                      <a:pt x="376" y="79"/>
                    </a:lnTo>
                    <a:lnTo>
                      <a:pt x="440" y="200"/>
                    </a:lnTo>
                    <a:lnTo>
                      <a:pt x="467" y="84"/>
                    </a:lnTo>
                    <a:lnTo>
                      <a:pt x="573" y="163"/>
                    </a:lnTo>
                    <a:lnTo>
                      <a:pt x="663" y="184"/>
                    </a:lnTo>
                    <a:lnTo>
                      <a:pt x="557" y="84"/>
                    </a:lnTo>
                    <a:lnTo>
                      <a:pt x="684" y="121"/>
                    </a:lnTo>
                    <a:lnTo>
                      <a:pt x="583" y="58"/>
                    </a:lnTo>
                    <a:lnTo>
                      <a:pt x="546" y="5"/>
                    </a:lnTo>
                    <a:lnTo>
                      <a:pt x="567" y="69"/>
                    </a:lnTo>
                    <a:lnTo>
                      <a:pt x="451" y="5"/>
                    </a:lnTo>
                    <a:lnTo>
                      <a:pt x="440" y="95"/>
                    </a:lnTo>
                    <a:lnTo>
                      <a:pt x="366" y="5"/>
                    </a:lnTo>
                    <a:lnTo>
                      <a:pt x="350" y="58"/>
                    </a:lnTo>
                    <a:lnTo>
                      <a:pt x="302" y="0"/>
                    </a:lnTo>
                    <a:lnTo>
                      <a:pt x="276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Freeform 61"/>
              <p:cNvSpPr>
                <a:spLocks/>
              </p:cNvSpPr>
              <p:nvPr/>
            </p:nvSpPr>
            <p:spPr bwMode="auto">
              <a:xfrm>
                <a:off x="1542" y="2418"/>
                <a:ext cx="238" cy="169"/>
              </a:xfrm>
              <a:custGeom>
                <a:avLst/>
                <a:gdLst>
                  <a:gd name="T0" fmla="*/ 0 w 238"/>
                  <a:gd name="T1" fmla="*/ 69 h 169"/>
                  <a:gd name="T2" fmla="*/ 53 w 238"/>
                  <a:gd name="T3" fmla="*/ 169 h 169"/>
                  <a:gd name="T4" fmla="*/ 42 w 238"/>
                  <a:gd name="T5" fmla="*/ 42 h 169"/>
                  <a:gd name="T6" fmla="*/ 148 w 238"/>
                  <a:gd name="T7" fmla="*/ 137 h 169"/>
                  <a:gd name="T8" fmla="*/ 111 w 238"/>
                  <a:gd name="T9" fmla="*/ 42 h 169"/>
                  <a:gd name="T10" fmla="*/ 238 w 238"/>
                  <a:gd name="T11" fmla="*/ 85 h 169"/>
                  <a:gd name="T12" fmla="*/ 116 w 238"/>
                  <a:gd name="T13" fmla="*/ 0 h 169"/>
                  <a:gd name="T14" fmla="*/ 90 w 238"/>
                  <a:gd name="T15" fmla="*/ 21 h 169"/>
                  <a:gd name="T16" fmla="*/ 90 w 238"/>
                  <a:gd name="T17" fmla="*/ 48 h 169"/>
                  <a:gd name="T18" fmla="*/ 16 w 238"/>
                  <a:gd name="T19" fmla="*/ 0 h 169"/>
                  <a:gd name="T20" fmla="*/ 0 w 238"/>
                  <a:gd name="T21" fmla="*/ 69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8" h="169">
                    <a:moveTo>
                      <a:pt x="0" y="69"/>
                    </a:moveTo>
                    <a:lnTo>
                      <a:pt x="53" y="169"/>
                    </a:lnTo>
                    <a:lnTo>
                      <a:pt x="42" y="42"/>
                    </a:lnTo>
                    <a:lnTo>
                      <a:pt x="148" y="137"/>
                    </a:lnTo>
                    <a:lnTo>
                      <a:pt x="111" y="42"/>
                    </a:lnTo>
                    <a:lnTo>
                      <a:pt x="238" y="85"/>
                    </a:lnTo>
                    <a:lnTo>
                      <a:pt x="116" y="0"/>
                    </a:lnTo>
                    <a:lnTo>
                      <a:pt x="90" y="21"/>
                    </a:lnTo>
                    <a:lnTo>
                      <a:pt x="90" y="48"/>
                    </a:lnTo>
                    <a:lnTo>
                      <a:pt x="16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Freeform 62"/>
              <p:cNvSpPr>
                <a:spLocks/>
              </p:cNvSpPr>
              <p:nvPr/>
            </p:nvSpPr>
            <p:spPr bwMode="auto">
              <a:xfrm>
                <a:off x="1627" y="2081"/>
                <a:ext cx="132" cy="137"/>
              </a:xfrm>
              <a:custGeom>
                <a:avLst/>
                <a:gdLst>
                  <a:gd name="T0" fmla="*/ 74 w 132"/>
                  <a:gd name="T1" fmla="*/ 32 h 137"/>
                  <a:gd name="T2" fmla="*/ 132 w 132"/>
                  <a:gd name="T3" fmla="*/ 79 h 137"/>
                  <a:gd name="T4" fmla="*/ 58 w 132"/>
                  <a:gd name="T5" fmla="*/ 69 h 137"/>
                  <a:gd name="T6" fmla="*/ 79 w 132"/>
                  <a:gd name="T7" fmla="*/ 137 h 137"/>
                  <a:gd name="T8" fmla="*/ 5 w 132"/>
                  <a:gd name="T9" fmla="*/ 32 h 137"/>
                  <a:gd name="T10" fmla="*/ 0 w 132"/>
                  <a:gd name="T11" fmla="*/ 0 h 137"/>
                  <a:gd name="T12" fmla="*/ 74 w 132"/>
                  <a:gd name="T13" fmla="*/ 3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137">
                    <a:moveTo>
                      <a:pt x="74" y="32"/>
                    </a:moveTo>
                    <a:lnTo>
                      <a:pt x="132" y="79"/>
                    </a:lnTo>
                    <a:lnTo>
                      <a:pt x="58" y="69"/>
                    </a:lnTo>
                    <a:lnTo>
                      <a:pt x="79" y="137"/>
                    </a:lnTo>
                    <a:lnTo>
                      <a:pt x="5" y="32"/>
                    </a:lnTo>
                    <a:lnTo>
                      <a:pt x="0" y="0"/>
                    </a:lnTo>
                    <a:lnTo>
                      <a:pt x="74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63"/>
              <p:cNvSpPr>
                <a:spLocks/>
              </p:cNvSpPr>
              <p:nvPr/>
            </p:nvSpPr>
            <p:spPr bwMode="auto">
              <a:xfrm>
                <a:off x="1563" y="1802"/>
                <a:ext cx="111" cy="74"/>
              </a:xfrm>
              <a:custGeom>
                <a:avLst/>
                <a:gdLst>
                  <a:gd name="T0" fmla="*/ 0 w 111"/>
                  <a:gd name="T1" fmla="*/ 0 h 74"/>
                  <a:gd name="T2" fmla="*/ 69 w 111"/>
                  <a:gd name="T3" fmla="*/ 74 h 74"/>
                  <a:gd name="T4" fmla="*/ 64 w 111"/>
                  <a:gd name="T5" fmla="*/ 21 h 74"/>
                  <a:gd name="T6" fmla="*/ 111 w 111"/>
                  <a:gd name="T7" fmla="*/ 27 h 74"/>
                  <a:gd name="T8" fmla="*/ 0 w 111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74">
                    <a:moveTo>
                      <a:pt x="0" y="0"/>
                    </a:moveTo>
                    <a:lnTo>
                      <a:pt x="69" y="74"/>
                    </a:lnTo>
                    <a:lnTo>
                      <a:pt x="64" y="21"/>
                    </a:lnTo>
                    <a:lnTo>
                      <a:pt x="111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Freeform 64"/>
              <p:cNvSpPr>
                <a:spLocks/>
              </p:cNvSpPr>
              <p:nvPr/>
            </p:nvSpPr>
            <p:spPr bwMode="auto">
              <a:xfrm>
                <a:off x="1531" y="1550"/>
                <a:ext cx="85" cy="89"/>
              </a:xfrm>
              <a:custGeom>
                <a:avLst/>
                <a:gdLst>
                  <a:gd name="T0" fmla="*/ 0 w 85"/>
                  <a:gd name="T1" fmla="*/ 0 h 89"/>
                  <a:gd name="T2" fmla="*/ 48 w 85"/>
                  <a:gd name="T3" fmla="*/ 89 h 89"/>
                  <a:gd name="T4" fmla="*/ 37 w 85"/>
                  <a:gd name="T5" fmla="*/ 37 h 89"/>
                  <a:gd name="T6" fmla="*/ 85 w 85"/>
                  <a:gd name="T7" fmla="*/ 42 h 89"/>
                  <a:gd name="T8" fmla="*/ 0 w 85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89">
                    <a:moveTo>
                      <a:pt x="0" y="0"/>
                    </a:moveTo>
                    <a:lnTo>
                      <a:pt x="48" y="89"/>
                    </a:lnTo>
                    <a:lnTo>
                      <a:pt x="37" y="37"/>
                    </a:lnTo>
                    <a:lnTo>
                      <a:pt x="85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65"/>
              <p:cNvSpPr>
                <a:spLocks/>
              </p:cNvSpPr>
              <p:nvPr/>
            </p:nvSpPr>
            <p:spPr bwMode="auto">
              <a:xfrm>
                <a:off x="1494" y="1350"/>
                <a:ext cx="80" cy="142"/>
              </a:xfrm>
              <a:custGeom>
                <a:avLst/>
                <a:gdLst>
                  <a:gd name="T0" fmla="*/ 0 w 80"/>
                  <a:gd name="T1" fmla="*/ 63 h 142"/>
                  <a:gd name="T2" fmla="*/ 48 w 80"/>
                  <a:gd name="T3" fmla="*/ 142 h 142"/>
                  <a:gd name="T4" fmla="*/ 37 w 80"/>
                  <a:gd name="T5" fmla="*/ 84 h 142"/>
                  <a:gd name="T6" fmla="*/ 80 w 80"/>
                  <a:gd name="T7" fmla="*/ 105 h 142"/>
                  <a:gd name="T8" fmla="*/ 0 w 80"/>
                  <a:gd name="T9" fmla="*/ 0 h 142"/>
                  <a:gd name="T10" fmla="*/ 0 w 80"/>
                  <a:gd name="T11" fmla="*/ 6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142">
                    <a:moveTo>
                      <a:pt x="0" y="63"/>
                    </a:moveTo>
                    <a:lnTo>
                      <a:pt x="48" y="142"/>
                    </a:lnTo>
                    <a:lnTo>
                      <a:pt x="37" y="84"/>
                    </a:lnTo>
                    <a:lnTo>
                      <a:pt x="80" y="105"/>
                    </a:lnTo>
                    <a:lnTo>
                      <a:pt x="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Freeform 66"/>
              <p:cNvSpPr>
                <a:spLocks/>
              </p:cNvSpPr>
              <p:nvPr/>
            </p:nvSpPr>
            <p:spPr bwMode="auto">
              <a:xfrm>
                <a:off x="1075" y="2460"/>
                <a:ext cx="419" cy="322"/>
              </a:xfrm>
              <a:custGeom>
                <a:avLst/>
                <a:gdLst>
                  <a:gd name="T0" fmla="*/ 207 w 419"/>
                  <a:gd name="T1" fmla="*/ 16 h 322"/>
                  <a:gd name="T2" fmla="*/ 53 w 419"/>
                  <a:gd name="T3" fmla="*/ 137 h 322"/>
                  <a:gd name="T4" fmla="*/ 0 w 419"/>
                  <a:gd name="T5" fmla="*/ 300 h 322"/>
                  <a:gd name="T6" fmla="*/ 127 w 419"/>
                  <a:gd name="T7" fmla="*/ 179 h 322"/>
                  <a:gd name="T8" fmla="*/ 207 w 419"/>
                  <a:gd name="T9" fmla="*/ 127 h 322"/>
                  <a:gd name="T10" fmla="*/ 132 w 419"/>
                  <a:gd name="T11" fmla="*/ 237 h 322"/>
                  <a:gd name="T12" fmla="*/ 42 w 419"/>
                  <a:gd name="T13" fmla="*/ 322 h 322"/>
                  <a:gd name="T14" fmla="*/ 191 w 419"/>
                  <a:gd name="T15" fmla="*/ 253 h 322"/>
                  <a:gd name="T16" fmla="*/ 276 w 419"/>
                  <a:gd name="T17" fmla="*/ 116 h 322"/>
                  <a:gd name="T18" fmla="*/ 286 w 419"/>
                  <a:gd name="T19" fmla="*/ 195 h 322"/>
                  <a:gd name="T20" fmla="*/ 345 w 419"/>
                  <a:gd name="T21" fmla="*/ 43 h 322"/>
                  <a:gd name="T22" fmla="*/ 419 w 419"/>
                  <a:gd name="T23" fmla="*/ 169 h 322"/>
                  <a:gd name="T24" fmla="*/ 345 w 419"/>
                  <a:gd name="T25" fmla="*/ 0 h 322"/>
                  <a:gd name="T26" fmla="*/ 292 w 419"/>
                  <a:gd name="T27" fmla="*/ 79 h 322"/>
                  <a:gd name="T28" fmla="*/ 175 w 419"/>
                  <a:gd name="T29" fmla="*/ 111 h 322"/>
                  <a:gd name="T30" fmla="*/ 207 w 419"/>
                  <a:gd name="T31" fmla="*/ 1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19" h="322">
                    <a:moveTo>
                      <a:pt x="207" y="16"/>
                    </a:moveTo>
                    <a:lnTo>
                      <a:pt x="53" y="137"/>
                    </a:lnTo>
                    <a:lnTo>
                      <a:pt x="0" y="300"/>
                    </a:lnTo>
                    <a:lnTo>
                      <a:pt x="127" y="179"/>
                    </a:lnTo>
                    <a:lnTo>
                      <a:pt x="207" y="127"/>
                    </a:lnTo>
                    <a:lnTo>
                      <a:pt x="132" y="237"/>
                    </a:lnTo>
                    <a:lnTo>
                      <a:pt x="42" y="322"/>
                    </a:lnTo>
                    <a:lnTo>
                      <a:pt x="191" y="253"/>
                    </a:lnTo>
                    <a:lnTo>
                      <a:pt x="276" y="116"/>
                    </a:lnTo>
                    <a:lnTo>
                      <a:pt x="286" y="195"/>
                    </a:lnTo>
                    <a:lnTo>
                      <a:pt x="345" y="43"/>
                    </a:lnTo>
                    <a:lnTo>
                      <a:pt x="419" y="169"/>
                    </a:lnTo>
                    <a:lnTo>
                      <a:pt x="345" y="0"/>
                    </a:lnTo>
                    <a:lnTo>
                      <a:pt x="292" y="79"/>
                    </a:lnTo>
                    <a:lnTo>
                      <a:pt x="175" y="111"/>
                    </a:lnTo>
                    <a:lnTo>
                      <a:pt x="207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Freeform 67"/>
              <p:cNvSpPr>
                <a:spLocks/>
              </p:cNvSpPr>
              <p:nvPr/>
            </p:nvSpPr>
            <p:spPr bwMode="auto">
              <a:xfrm>
                <a:off x="995" y="2697"/>
                <a:ext cx="334" cy="374"/>
              </a:xfrm>
              <a:custGeom>
                <a:avLst/>
                <a:gdLst>
                  <a:gd name="T0" fmla="*/ 0 w 334"/>
                  <a:gd name="T1" fmla="*/ 374 h 374"/>
                  <a:gd name="T2" fmla="*/ 138 w 334"/>
                  <a:gd name="T3" fmla="*/ 200 h 374"/>
                  <a:gd name="T4" fmla="*/ 287 w 334"/>
                  <a:gd name="T5" fmla="*/ 58 h 374"/>
                  <a:gd name="T6" fmla="*/ 334 w 334"/>
                  <a:gd name="T7" fmla="*/ 0 h 374"/>
                  <a:gd name="T8" fmla="*/ 287 w 334"/>
                  <a:gd name="T9" fmla="*/ 111 h 374"/>
                  <a:gd name="T10" fmla="*/ 175 w 334"/>
                  <a:gd name="T11" fmla="*/ 248 h 374"/>
                  <a:gd name="T12" fmla="*/ 334 w 334"/>
                  <a:gd name="T13" fmla="*/ 158 h 374"/>
                  <a:gd name="T14" fmla="*/ 255 w 334"/>
                  <a:gd name="T15" fmla="*/ 258 h 374"/>
                  <a:gd name="T16" fmla="*/ 175 w 334"/>
                  <a:gd name="T17" fmla="*/ 316 h 374"/>
                  <a:gd name="T18" fmla="*/ 106 w 334"/>
                  <a:gd name="T19" fmla="*/ 353 h 374"/>
                  <a:gd name="T20" fmla="*/ 0 w 334"/>
                  <a:gd name="T21" fmla="*/ 37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4" h="374">
                    <a:moveTo>
                      <a:pt x="0" y="374"/>
                    </a:moveTo>
                    <a:lnTo>
                      <a:pt x="138" y="200"/>
                    </a:lnTo>
                    <a:lnTo>
                      <a:pt x="287" y="58"/>
                    </a:lnTo>
                    <a:lnTo>
                      <a:pt x="334" y="0"/>
                    </a:lnTo>
                    <a:lnTo>
                      <a:pt x="287" y="111"/>
                    </a:lnTo>
                    <a:lnTo>
                      <a:pt x="175" y="248"/>
                    </a:lnTo>
                    <a:lnTo>
                      <a:pt x="334" y="158"/>
                    </a:lnTo>
                    <a:lnTo>
                      <a:pt x="255" y="258"/>
                    </a:lnTo>
                    <a:lnTo>
                      <a:pt x="175" y="316"/>
                    </a:lnTo>
                    <a:lnTo>
                      <a:pt x="106" y="353"/>
                    </a:lnTo>
                    <a:lnTo>
                      <a:pt x="0" y="3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Freeform 68"/>
              <p:cNvSpPr>
                <a:spLocks/>
              </p:cNvSpPr>
              <p:nvPr/>
            </p:nvSpPr>
            <p:spPr bwMode="auto">
              <a:xfrm>
                <a:off x="1393" y="2618"/>
                <a:ext cx="90" cy="332"/>
              </a:xfrm>
              <a:custGeom>
                <a:avLst/>
                <a:gdLst>
                  <a:gd name="T0" fmla="*/ 0 w 90"/>
                  <a:gd name="T1" fmla="*/ 121 h 332"/>
                  <a:gd name="T2" fmla="*/ 48 w 90"/>
                  <a:gd name="T3" fmla="*/ 0 h 332"/>
                  <a:gd name="T4" fmla="*/ 90 w 90"/>
                  <a:gd name="T5" fmla="*/ 111 h 332"/>
                  <a:gd name="T6" fmla="*/ 58 w 90"/>
                  <a:gd name="T7" fmla="*/ 332 h 332"/>
                  <a:gd name="T8" fmla="*/ 0 w 90"/>
                  <a:gd name="T9" fmla="*/ 121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332">
                    <a:moveTo>
                      <a:pt x="0" y="121"/>
                    </a:moveTo>
                    <a:lnTo>
                      <a:pt x="48" y="0"/>
                    </a:lnTo>
                    <a:lnTo>
                      <a:pt x="90" y="111"/>
                    </a:lnTo>
                    <a:lnTo>
                      <a:pt x="58" y="332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Freeform 69"/>
              <p:cNvSpPr>
                <a:spLocks/>
              </p:cNvSpPr>
              <p:nvPr/>
            </p:nvSpPr>
            <p:spPr bwMode="auto">
              <a:xfrm>
                <a:off x="1526" y="2539"/>
                <a:ext cx="196" cy="200"/>
              </a:xfrm>
              <a:custGeom>
                <a:avLst/>
                <a:gdLst>
                  <a:gd name="T0" fmla="*/ 0 w 196"/>
                  <a:gd name="T1" fmla="*/ 0 h 200"/>
                  <a:gd name="T2" fmla="*/ 63 w 196"/>
                  <a:gd name="T3" fmla="*/ 116 h 200"/>
                  <a:gd name="T4" fmla="*/ 196 w 196"/>
                  <a:gd name="T5" fmla="*/ 200 h 200"/>
                  <a:gd name="T6" fmla="*/ 37 w 196"/>
                  <a:gd name="T7" fmla="*/ 158 h 200"/>
                  <a:gd name="T8" fmla="*/ 0 w 196"/>
                  <a:gd name="T9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200">
                    <a:moveTo>
                      <a:pt x="0" y="0"/>
                    </a:moveTo>
                    <a:lnTo>
                      <a:pt x="63" y="116"/>
                    </a:lnTo>
                    <a:lnTo>
                      <a:pt x="196" y="200"/>
                    </a:lnTo>
                    <a:lnTo>
                      <a:pt x="37" y="1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Freeform 70"/>
              <p:cNvSpPr>
                <a:spLocks/>
              </p:cNvSpPr>
              <p:nvPr/>
            </p:nvSpPr>
            <p:spPr bwMode="auto">
              <a:xfrm>
                <a:off x="1658" y="2571"/>
                <a:ext cx="191" cy="168"/>
              </a:xfrm>
              <a:custGeom>
                <a:avLst/>
                <a:gdLst>
                  <a:gd name="T0" fmla="*/ 0 w 191"/>
                  <a:gd name="T1" fmla="*/ 0 h 168"/>
                  <a:gd name="T2" fmla="*/ 101 w 191"/>
                  <a:gd name="T3" fmla="*/ 68 h 168"/>
                  <a:gd name="T4" fmla="*/ 191 w 191"/>
                  <a:gd name="T5" fmla="*/ 168 h 168"/>
                  <a:gd name="T6" fmla="*/ 27 w 191"/>
                  <a:gd name="T7" fmla="*/ 79 h 168"/>
                  <a:gd name="T8" fmla="*/ 0 w 191"/>
                  <a:gd name="T9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68">
                    <a:moveTo>
                      <a:pt x="0" y="0"/>
                    </a:moveTo>
                    <a:lnTo>
                      <a:pt x="101" y="68"/>
                    </a:lnTo>
                    <a:lnTo>
                      <a:pt x="191" y="168"/>
                    </a:lnTo>
                    <a:lnTo>
                      <a:pt x="27" y="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Freeform 71"/>
              <p:cNvSpPr>
                <a:spLocks/>
              </p:cNvSpPr>
              <p:nvPr/>
            </p:nvSpPr>
            <p:spPr bwMode="auto">
              <a:xfrm>
                <a:off x="1022" y="2903"/>
                <a:ext cx="329" cy="284"/>
              </a:xfrm>
              <a:custGeom>
                <a:avLst/>
                <a:gdLst>
                  <a:gd name="T0" fmla="*/ 329 w 329"/>
                  <a:gd name="T1" fmla="*/ 0 h 284"/>
                  <a:gd name="T2" fmla="*/ 201 w 329"/>
                  <a:gd name="T3" fmla="*/ 152 h 284"/>
                  <a:gd name="T4" fmla="*/ 0 w 329"/>
                  <a:gd name="T5" fmla="*/ 284 h 284"/>
                  <a:gd name="T6" fmla="*/ 207 w 329"/>
                  <a:gd name="T7" fmla="*/ 189 h 284"/>
                  <a:gd name="T8" fmla="*/ 302 w 329"/>
                  <a:gd name="T9" fmla="*/ 163 h 284"/>
                  <a:gd name="T10" fmla="*/ 329 w 329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9" h="284">
                    <a:moveTo>
                      <a:pt x="329" y="0"/>
                    </a:moveTo>
                    <a:lnTo>
                      <a:pt x="201" y="152"/>
                    </a:lnTo>
                    <a:lnTo>
                      <a:pt x="0" y="284"/>
                    </a:lnTo>
                    <a:lnTo>
                      <a:pt x="207" y="189"/>
                    </a:lnTo>
                    <a:lnTo>
                      <a:pt x="302" y="163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Freeform 72"/>
              <p:cNvSpPr>
                <a:spLocks/>
              </p:cNvSpPr>
              <p:nvPr/>
            </p:nvSpPr>
            <p:spPr bwMode="auto">
              <a:xfrm>
                <a:off x="1526" y="2724"/>
                <a:ext cx="414" cy="273"/>
              </a:xfrm>
              <a:custGeom>
                <a:avLst/>
                <a:gdLst>
                  <a:gd name="T0" fmla="*/ 0 w 414"/>
                  <a:gd name="T1" fmla="*/ 0 h 273"/>
                  <a:gd name="T2" fmla="*/ 101 w 414"/>
                  <a:gd name="T3" fmla="*/ 63 h 273"/>
                  <a:gd name="T4" fmla="*/ 239 w 414"/>
                  <a:gd name="T5" fmla="*/ 84 h 273"/>
                  <a:gd name="T6" fmla="*/ 345 w 414"/>
                  <a:gd name="T7" fmla="*/ 179 h 273"/>
                  <a:gd name="T8" fmla="*/ 414 w 414"/>
                  <a:gd name="T9" fmla="*/ 273 h 273"/>
                  <a:gd name="T10" fmla="*/ 244 w 414"/>
                  <a:gd name="T11" fmla="*/ 158 h 273"/>
                  <a:gd name="T12" fmla="*/ 106 w 414"/>
                  <a:gd name="T13" fmla="*/ 126 h 273"/>
                  <a:gd name="T14" fmla="*/ 0 w 414"/>
                  <a:gd name="T15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4" h="273">
                    <a:moveTo>
                      <a:pt x="0" y="0"/>
                    </a:moveTo>
                    <a:lnTo>
                      <a:pt x="101" y="63"/>
                    </a:lnTo>
                    <a:lnTo>
                      <a:pt x="239" y="84"/>
                    </a:lnTo>
                    <a:lnTo>
                      <a:pt x="345" y="179"/>
                    </a:lnTo>
                    <a:lnTo>
                      <a:pt x="414" y="273"/>
                    </a:lnTo>
                    <a:lnTo>
                      <a:pt x="244" y="158"/>
                    </a:lnTo>
                    <a:lnTo>
                      <a:pt x="106" y="1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Freeform 73"/>
              <p:cNvSpPr>
                <a:spLocks/>
              </p:cNvSpPr>
              <p:nvPr/>
            </p:nvSpPr>
            <p:spPr bwMode="auto">
              <a:xfrm>
                <a:off x="1483" y="2782"/>
                <a:ext cx="159" cy="421"/>
              </a:xfrm>
              <a:custGeom>
                <a:avLst/>
                <a:gdLst>
                  <a:gd name="T0" fmla="*/ 27 w 159"/>
                  <a:gd name="T1" fmla="*/ 0 h 421"/>
                  <a:gd name="T2" fmla="*/ 0 w 159"/>
                  <a:gd name="T3" fmla="*/ 184 h 421"/>
                  <a:gd name="T4" fmla="*/ 69 w 159"/>
                  <a:gd name="T5" fmla="*/ 305 h 421"/>
                  <a:gd name="T6" fmla="*/ 159 w 159"/>
                  <a:gd name="T7" fmla="*/ 421 h 421"/>
                  <a:gd name="T8" fmla="*/ 159 w 159"/>
                  <a:gd name="T9" fmla="*/ 321 h 421"/>
                  <a:gd name="T10" fmla="*/ 80 w 159"/>
                  <a:gd name="T11" fmla="*/ 152 h 421"/>
                  <a:gd name="T12" fmla="*/ 69 w 159"/>
                  <a:gd name="T13" fmla="*/ 31 h 421"/>
                  <a:gd name="T14" fmla="*/ 43 w 159"/>
                  <a:gd name="T15" fmla="*/ 79 h 421"/>
                  <a:gd name="T16" fmla="*/ 27 w 159"/>
                  <a:gd name="T17" fmla="*/ 0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9" h="421">
                    <a:moveTo>
                      <a:pt x="27" y="0"/>
                    </a:moveTo>
                    <a:lnTo>
                      <a:pt x="0" y="184"/>
                    </a:lnTo>
                    <a:lnTo>
                      <a:pt x="69" y="305"/>
                    </a:lnTo>
                    <a:lnTo>
                      <a:pt x="159" y="421"/>
                    </a:lnTo>
                    <a:lnTo>
                      <a:pt x="159" y="321"/>
                    </a:lnTo>
                    <a:lnTo>
                      <a:pt x="80" y="152"/>
                    </a:lnTo>
                    <a:lnTo>
                      <a:pt x="69" y="31"/>
                    </a:lnTo>
                    <a:lnTo>
                      <a:pt x="43" y="79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52" name="Group 53"/>
            <p:cNvGrpSpPr>
              <a:grpSpLocks noChangeAspect="1"/>
            </p:cNvGrpSpPr>
            <p:nvPr/>
          </p:nvGrpSpPr>
          <p:grpSpPr bwMode="auto">
            <a:xfrm flipH="1">
              <a:off x="8883609" y="3455028"/>
              <a:ext cx="2602742" cy="5359100"/>
              <a:chOff x="990" y="1255"/>
              <a:chExt cx="955" cy="1979"/>
            </a:xfrm>
          </p:grpSpPr>
          <p:sp>
            <p:nvSpPr>
              <p:cNvPr id="53" name="AutoShape 52"/>
              <p:cNvSpPr>
                <a:spLocks noChangeAspect="1" noChangeArrowheads="1" noTextEdit="1"/>
              </p:cNvSpPr>
              <p:nvPr/>
            </p:nvSpPr>
            <p:spPr bwMode="auto">
              <a:xfrm>
                <a:off x="990" y="1255"/>
                <a:ext cx="955" cy="19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" name="Freeform 54"/>
              <p:cNvSpPr>
                <a:spLocks/>
              </p:cNvSpPr>
              <p:nvPr/>
            </p:nvSpPr>
            <p:spPr bwMode="auto">
              <a:xfrm>
                <a:off x="995" y="1271"/>
                <a:ext cx="945" cy="1963"/>
              </a:xfrm>
              <a:custGeom>
                <a:avLst/>
                <a:gdLst>
                  <a:gd name="T0" fmla="*/ 162 w 178"/>
                  <a:gd name="T1" fmla="*/ 328 h 373"/>
                  <a:gd name="T2" fmla="*/ 178 w 178"/>
                  <a:gd name="T3" fmla="*/ 328 h 373"/>
                  <a:gd name="T4" fmla="*/ 145 w 178"/>
                  <a:gd name="T5" fmla="*/ 292 h 373"/>
                  <a:gd name="T6" fmla="*/ 158 w 178"/>
                  <a:gd name="T7" fmla="*/ 290 h 373"/>
                  <a:gd name="T8" fmla="*/ 130 w 178"/>
                  <a:gd name="T9" fmla="*/ 262 h 373"/>
                  <a:gd name="T10" fmla="*/ 161 w 178"/>
                  <a:gd name="T11" fmla="*/ 279 h 373"/>
                  <a:gd name="T12" fmla="*/ 124 w 178"/>
                  <a:gd name="T13" fmla="*/ 233 h 373"/>
                  <a:gd name="T14" fmla="*/ 172 w 178"/>
                  <a:gd name="T15" fmla="*/ 240 h 373"/>
                  <a:gd name="T16" fmla="*/ 128 w 178"/>
                  <a:gd name="T17" fmla="*/ 220 h 373"/>
                  <a:gd name="T18" fmla="*/ 158 w 178"/>
                  <a:gd name="T19" fmla="*/ 220 h 373"/>
                  <a:gd name="T20" fmla="*/ 123 w 178"/>
                  <a:gd name="T21" fmla="*/ 197 h 373"/>
                  <a:gd name="T22" fmla="*/ 140 w 178"/>
                  <a:gd name="T23" fmla="*/ 191 h 373"/>
                  <a:gd name="T24" fmla="*/ 158 w 178"/>
                  <a:gd name="T25" fmla="*/ 191 h 373"/>
                  <a:gd name="T26" fmla="*/ 130 w 178"/>
                  <a:gd name="T27" fmla="*/ 167 h 373"/>
                  <a:gd name="T28" fmla="*/ 138 w 178"/>
                  <a:gd name="T29" fmla="*/ 152 h 373"/>
                  <a:gd name="T30" fmla="*/ 145 w 178"/>
                  <a:gd name="T31" fmla="*/ 149 h 373"/>
                  <a:gd name="T32" fmla="*/ 119 w 178"/>
                  <a:gd name="T33" fmla="*/ 132 h 373"/>
                  <a:gd name="T34" fmla="*/ 131 w 178"/>
                  <a:gd name="T35" fmla="*/ 131 h 373"/>
                  <a:gd name="T36" fmla="*/ 131 w 178"/>
                  <a:gd name="T37" fmla="*/ 120 h 373"/>
                  <a:gd name="T38" fmla="*/ 131 w 178"/>
                  <a:gd name="T39" fmla="*/ 111 h 373"/>
                  <a:gd name="T40" fmla="*/ 131 w 178"/>
                  <a:gd name="T41" fmla="*/ 90 h 373"/>
                  <a:gd name="T42" fmla="*/ 131 w 178"/>
                  <a:gd name="T43" fmla="*/ 77 h 373"/>
                  <a:gd name="T44" fmla="*/ 120 w 178"/>
                  <a:gd name="T45" fmla="*/ 62 h 373"/>
                  <a:gd name="T46" fmla="*/ 104 w 178"/>
                  <a:gd name="T47" fmla="*/ 30 h 373"/>
                  <a:gd name="T48" fmla="*/ 89 w 178"/>
                  <a:gd name="T49" fmla="*/ 0 h 373"/>
                  <a:gd name="T50" fmla="*/ 74 w 178"/>
                  <a:gd name="T51" fmla="*/ 30 h 373"/>
                  <a:gd name="T52" fmla="*/ 58 w 178"/>
                  <a:gd name="T53" fmla="*/ 62 h 373"/>
                  <a:gd name="T54" fmla="*/ 47 w 178"/>
                  <a:gd name="T55" fmla="*/ 77 h 373"/>
                  <a:gd name="T56" fmla="*/ 47 w 178"/>
                  <a:gd name="T57" fmla="*/ 90 h 373"/>
                  <a:gd name="T58" fmla="*/ 47 w 178"/>
                  <a:gd name="T59" fmla="*/ 111 h 373"/>
                  <a:gd name="T60" fmla="*/ 47 w 178"/>
                  <a:gd name="T61" fmla="*/ 120 h 373"/>
                  <a:gd name="T62" fmla="*/ 47 w 178"/>
                  <a:gd name="T63" fmla="*/ 131 h 373"/>
                  <a:gd name="T64" fmla="*/ 59 w 178"/>
                  <a:gd name="T65" fmla="*/ 132 h 373"/>
                  <a:gd name="T66" fmla="*/ 33 w 178"/>
                  <a:gd name="T67" fmla="*/ 149 h 373"/>
                  <a:gd name="T68" fmla="*/ 40 w 178"/>
                  <a:gd name="T69" fmla="*/ 152 h 373"/>
                  <a:gd name="T70" fmla="*/ 48 w 178"/>
                  <a:gd name="T71" fmla="*/ 167 h 373"/>
                  <a:gd name="T72" fmla="*/ 20 w 178"/>
                  <a:gd name="T73" fmla="*/ 191 h 373"/>
                  <a:gd name="T74" fmla="*/ 38 w 178"/>
                  <a:gd name="T75" fmla="*/ 191 h 373"/>
                  <a:gd name="T76" fmla="*/ 54 w 178"/>
                  <a:gd name="T77" fmla="*/ 197 h 373"/>
                  <a:gd name="T78" fmla="*/ 20 w 178"/>
                  <a:gd name="T79" fmla="*/ 220 h 373"/>
                  <a:gd name="T80" fmla="*/ 50 w 178"/>
                  <a:gd name="T81" fmla="*/ 220 h 373"/>
                  <a:gd name="T82" fmla="*/ 6 w 178"/>
                  <a:gd name="T83" fmla="*/ 240 h 373"/>
                  <a:gd name="T84" fmla="*/ 54 w 178"/>
                  <a:gd name="T85" fmla="*/ 233 h 373"/>
                  <a:gd name="T86" fmla="*/ 17 w 178"/>
                  <a:gd name="T87" fmla="*/ 279 h 373"/>
                  <a:gd name="T88" fmla="*/ 47 w 178"/>
                  <a:gd name="T89" fmla="*/ 262 h 373"/>
                  <a:gd name="T90" fmla="*/ 20 w 178"/>
                  <a:gd name="T91" fmla="*/ 290 h 373"/>
                  <a:gd name="T92" fmla="*/ 33 w 178"/>
                  <a:gd name="T93" fmla="*/ 292 h 373"/>
                  <a:gd name="T94" fmla="*/ 0 w 178"/>
                  <a:gd name="T95" fmla="*/ 328 h 373"/>
                  <a:gd name="T96" fmla="*/ 16 w 178"/>
                  <a:gd name="T97" fmla="*/ 328 h 373"/>
                  <a:gd name="T98" fmla="*/ 23 w 178"/>
                  <a:gd name="T99" fmla="*/ 335 h 373"/>
                  <a:gd name="T100" fmla="*/ 22 w 178"/>
                  <a:gd name="T101" fmla="*/ 348 h 373"/>
                  <a:gd name="T102" fmla="*/ 26 w 178"/>
                  <a:gd name="T103" fmla="*/ 354 h 373"/>
                  <a:gd name="T104" fmla="*/ 62 w 178"/>
                  <a:gd name="T105" fmla="*/ 341 h 373"/>
                  <a:gd name="T106" fmla="*/ 56 w 178"/>
                  <a:gd name="T107" fmla="*/ 364 h 373"/>
                  <a:gd name="T108" fmla="*/ 75 w 178"/>
                  <a:gd name="T109" fmla="*/ 342 h 373"/>
                  <a:gd name="T110" fmla="*/ 89 w 178"/>
                  <a:gd name="T111" fmla="*/ 373 h 373"/>
                  <a:gd name="T112" fmla="*/ 103 w 178"/>
                  <a:gd name="T113" fmla="*/ 342 h 373"/>
                  <a:gd name="T114" fmla="*/ 122 w 178"/>
                  <a:gd name="T115" fmla="*/ 364 h 373"/>
                  <a:gd name="T116" fmla="*/ 116 w 178"/>
                  <a:gd name="T117" fmla="*/ 341 h 373"/>
                  <a:gd name="T118" fmla="*/ 152 w 178"/>
                  <a:gd name="T119" fmla="*/ 354 h 373"/>
                  <a:gd name="T120" fmla="*/ 156 w 178"/>
                  <a:gd name="T121" fmla="*/ 348 h 373"/>
                  <a:gd name="T122" fmla="*/ 155 w 178"/>
                  <a:gd name="T123" fmla="*/ 335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8" h="373">
                    <a:moveTo>
                      <a:pt x="178" y="342"/>
                    </a:moveTo>
                    <a:cubicBezTo>
                      <a:pt x="162" y="328"/>
                      <a:pt x="162" y="328"/>
                      <a:pt x="162" y="328"/>
                    </a:cubicBezTo>
                    <a:cubicBezTo>
                      <a:pt x="149" y="314"/>
                      <a:pt x="149" y="314"/>
                      <a:pt x="149" y="314"/>
                    </a:cubicBezTo>
                    <a:cubicBezTo>
                      <a:pt x="178" y="328"/>
                      <a:pt x="178" y="328"/>
                      <a:pt x="178" y="328"/>
                    </a:cubicBezTo>
                    <a:cubicBezTo>
                      <a:pt x="161" y="309"/>
                      <a:pt x="161" y="309"/>
                      <a:pt x="161" y="309"/>
                    </a:cubicBezTo>
                    <a:cubicBezTo>
                      <a:pt x="145" y="292"/>
                      <a:pt x="145" y="292"/>
                      <a:pt x="145" y="292"/>
                    </a:cubicBezTo>
                    <a:cubicBezTo>
                      <a:pt x="172" y="300"/>
                      <a:pt x="172" y="300"/>
                      <a:pt x="172" y="300"/>
                    </a:cubicBezTo>
                    <a:cubicBezTo>
                      <a:pt x="158" y="290"/>
                      <a:pt x="158" y="290"/>
                      <a:pt x="158" y="290"/>
                    </a:cubicBezTo>
                    <a:cubicBezTo>
                      <a:pt x="144" y="279"/>
                      <a:pt x="144" y="279"/>
                      <a:pt x="144" y="279"/>
                    </a:cubicBezTo>
                    <a:cubicBezTo>
                      <a:pt x="130" y="262"/>
                      <a:pt x="130" y="262"/>
                      <a:pt x="130" y="262"/>
                    </a:cubicBezTo>
                    <a:cubicBezTo>
                      <a:pt x="147" y="264"/>
                      <a:pt x="147" y="264"/>
                      <a:pt x="147" y="264"/>
                    </a:cubicBezTo>
                    <a:cubicBezTo>
                      <a:pt x="161" y="279"/>
                      <a:pt x="161" y="279"/>
                      <a:pt x="161" y="279"/>
                    </a:cubicBezTo>
                    <a:cubicBezTo>
                      <a:pt x="149" y="254"/>
                      <a:pt x="149" y="254"/>
                      <a:pt x="149" y="254"/>
                    </a:cubicBezTo>
                    <a:cubicBezTo>
                      <a:pt x="124" y="233"/>
                      <a:pt x="124" y="233"/>
                      <a:pt x="124" y="233"/>
                    </a:cubicBezTo>
                    <a:cubicBezTo>
                      <a:pt x="142" y="240"/>
                      <a:pt x="142" y="240"/>
                      <a:pt x="142" y="240"/>
                    </a:cubicBezTo>
                    <a:cubicBezTo>
                      <a:pt x="172" y="240"/>
                      <a:pt x="172" y="240"/>
                      <a:pt x="172" y="240"/>
                    </a:cubicBezTo>
                    <a:cubicBezTo>
                      <a:pt x="158" y="233"/>
                      <a:pt x="158" y="233"/>
                      <a:pt x="158" y="233"/>
                    </a:cubicBezTo>
                    <a:cubicBezTo>
                      <a:pt x="128" y="220"/>
                      <a:pt x="128" y="220"/>
                      <a:pt x="128" y="220"/>
                    </a:cubicBezTo>
                    <a:cubicBezTo>
                      <a:pt x="144" y="220"/>
                      <a:pt x="144" y="220"/>
                      <a:pt x="144" y="220"/>
                    </a:cubicBezTo>
                    <a:cubicBezTo>
                      <a:pt x="158" y="220"/>
                      <a:pt x="158" y="220"/>
                      <a:pt x="158" y="220"/>
                    </a:cubicBezTo>
                    <a:cubicBezTo>
                      <a:pt x="138" y="208"/>
                      <a:pt x="138" y="208"/>
                      <a:pt x="138" y="208"/>
                    </a:cubicBezTo>
                    <a:cubicBezTo>
                      <a:pt x="123" y="197"/>
                      <a:pt x="123" y="197"/>
                      <a:pt x="123" y="197"/>
                    </a:cubicBezTo>
                    <a:cubicBezTo>
                      <a:pt x="158" y="203"/>
                      <a:pt x="158" y="203"/>
                      <a:pt x="158" y="203"/>
                    </a:cubicBezTo>
                    <a:cubicBezTo>
                      <a:pt x="140" y="191"/>
                      <a:pt x="140" y="191"/>
                      <a:pt x="140" y="191"/>
                    </a:cubicBezTo>
                    <a:cubicBezTo>
                      <a:pt x="132" y="184"/>
                      <a:pt x="132" y="184"/>
                      <a:pt x="132" y="184"/>
                    </a:cubicBezTo>
                    <a:cubicBezTo>
                      <a:pt x="158" y="191"/>
                      <a:pt x="158" y="191"/>
                      <a:pt x="158" y="191"/>
                    </a:cubicBezTo>
                    <a:cubicBezTo>
                      <a:pt x="142" y="181"/>
                      <a:pt x="142" y="181"/>
                      <a:pt x="142" y="181"/>
                    </a:cubicBezTo>
                    <a:cubicBezTo>
                      <a:pt x="130" y="167"/>
                      <a:pt x="130" y="167"/>
                      <a:pt x="130" y="167"/>
                    </a:cubicBezTo>
                    <a:cubicBezTo>
                      <a:pt x="152" y="176"/>
                      <a:pt x="152" y="176"/>
                      <a:pt x="152" y="176"/>
                    </a:cubicBezTo>
                    <a:cubicBezTo>
                      <a:pt x="138" y="152"/>
                      <a:pt x="138" y="152"/>
                      <a:pt x="138" y="152"/>
                    </a:cubicBezTo>
                    <a:cubicBezTo>
                      <a:pt x="152" y="152"/>
                      <a:pt x="152" y="152"/>
                      <a:pt x="152" y="152"/>
                    </a:cubicBezTo>
                    <a:cubicBezTo>
                      <a:pt x="145" y="149"/>
                      <a:pt x="145" y="149"/>
                      <a:pt x="145" y="149"/>
                    </a:cubicBezTo>
                    <a:cubicBezTo>
                      <a:pt x="131" y="144"/>
                      <a:pt x="131" y="144"/>
                      <a:pt x="131" y="144"/>
                    </a:cubicBezTo>
                    <a:cubicBezTo>
                      <a:pt x="119" y="132"/>
                      <a:pt x="119" y="132"/>
                      <a:pt x="119" y="132"/>
                    </a:cubicBezTo>
                    <a:cubicBezTo>
                      <a:pt x="140" y="137"/>
                      <a:pt x="140" y="137"/>
                      <a:pt x="140" y="137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20" y="120"/>
                      <a:pt x="120" y="120"/>
                      <a:pt x="120" y="120"/>
                    </a:cubicBezTo>
                    <a:cubicBezTo>
                      <a:pt x="131" y="120"/>
                      <a:pt x="131" y="120"/>
                      <a:pt x="131" y="120"/>
                    </a:cubicBezTo>
                    <a:cubicBezTo>
                      <a:pt x="119" y="105"/>
                      <a:pt x="119" y="105"/>
                      <a:pt x="119" y="105"/>
                    </a:cubicBezTo>
                    <a:cubicBezTo>
                      <a:pt x="131" y="111"/>
                      <a:pt x="131" y="111"/>
                      <a:pt x="131" y="111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22" y="77"/>
                      <a:pt x="122" y="77"/>
                      <a:pt x="122" y="77"/>
                    </a:cubicBezTo>
                    <a:cubicBezTo>
                      <a:pt x="131" y="77"/>
                      <a:pt x="131" y="77"/>
                      <a:pt x="131" y="77"/>
                    </a:cubicBezTo>
                    <a:cubicBezTo>
                      <a:pt x="131" y="77"/>
                      <a:pt x="113" y="70"/>
                      <a:pt x="109" y="62"/>
                    </a:cubicBezTo>
                    <a:cubicBezTo>
                      <a:pt x="105" y="54"/>
                      <a:pt x="120" y="62"/>
                      <a:pt x="120" y="62"/>
                    </a:cubicBezTo>
                    <a:cubicBezTo>
                      <a:pt x="115" y="52"/>
                      <a:pt x="115" y="52"/>
                      <a:pt x="115" y="52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69" y="30"/>
                      <a:pt x="69" y="30"/>
                      <a:pt x="69" y="30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58" y="62"/>
                      <a:pt x="58" y="62"/>
                      <a:pt x="58" y="62"/>
                    </a:cubicBezTo>
                    <a:cubicBezTo>
                      <a:pt x="58" y="62"/>
                      <a:pt x="73" y="54"/>
                      <a:pt x="69" y="62"/>
                    </a:cubicBezTo>
                    <a:cubicBezTo>
                      <a:pt x="65" y="70"/>
                      <a:pt x="47" y="77"/>
                      <a:pt x="47" y="77"/>
                    </a:cubicBezTo>
                    <a:cubicBezTo>
                      <a:pt x="56" y="77"/>
                      <a:pt x="56" y="77"/>
                      <a:pt x="56" y="77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47" y="120"/>
                      <a:pt x="47" y="120"/>
                      <a:pt x="47" y="120"/>
                    </a:cubicBezTo>
                    <a:cubicBezTo>
                      <a:pt x="58" y="120"/>
                      <a:pt x="58" y="120"/>
                      <a:pt x="58" y="120"/>
                    </a:cubicBezTo>
                    <a:cubicBezTo>
                      <a:pt x="47" y="131"/>
                      <a:pt x="47" y="131"/>
                      <a:pt x="47" y="131"/>
                    </a:cubicBezTo>
                    <a:cubicBezTo>
                      <a:pt x="38" y="137"/>
                      <a:pt x="38" y="137"/>
                      <a:pt x="38" y="137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33" y="149"/>
                      <a:pt x="33" y="149"/>
                      <a:pt x="33" y="149"/>
                    </a:cubicBezTo>
                    <a:cubicBezTo>
                      <a:pt x="26" y="152"/>
                      <a:pt x="26" y="152"/>
                      <a:pt x="26" y="152"/>
                    </a:cubicBezTo>
                    <a:cubicBezTo>
                      <a:pt x="40" y="152"/>
                      <a:pt x="40" y="152"/>
                      <a:pt x="40" y="152"/>
                    </a:cubicBezTo>
                    <a:cubicBezTo>
                      <a:pt x="26" y="176"/>
                      <a:pt x="26" y="176"/>
                      <a:pt x="26" y="176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36" y="181"/>
                      <a:pt x="36" y="181"/>
                      <a:pt x="36" y="181"/>
                    </a:cubicBezTo>
                    <a:cubicBezTo>
                      <a:pt x="20" y="191"/>
                      <a:pt x="20" y="191"/>
                      <a:pt x="20" y="191"/>
                    </a:cubicBezTo>
                    <a:cubicBezTo>
                      <a:pt x="46" y="184"/>
                      <a:pt x="46" y="184"/>
                      <a:pt x="46" y="184"/>
                    </a:cubicBezTo>
                    <a:cubicBezTo>
                      <a:pt x="38" y="191"/>
                      <a:pt x="38" y="191"/>
                      <a:pt x="38" y="191"/>
                    </a:cubicBezTo>
                    <a:cubicBezTo>
                      <a:pt x="20" y="203"/>
                      <a:pt x="20" y="203"/>
                      <a:pt x="20" y="203"/>
                    </a:cubicBezTo>
                    <a:cubicBezTo>
                      <a:pt x="54" y="197"/>
                      <a:pt x="54" y="197"/>
                      <a:pt x="54" y="197"/>
                    </a:cubicBezTo>
                    <a:cubicBezTo>
                      <a:pt x="40" y="208"/>
                      <a:pt x="40" y="208"/>
                      <a:pt x="40" y="208"/>
                    </a:cubicBezTo>
                    <a:cubicBezTo>
                      <a:pt x="20" y="220"/>
                      <a:pt x="20" y="220"/>
                      <a:pt x="20" y="220"/>
                    </a:cubicBezTo>
                    <a:cubicBezTo>
                      <a:pt x="34" y="220"/>
                      <a:pt x="34" y="220"/>
                      <a:pt x="34" y="220"/>
                    </a:cubicBezTo>
                    <a:cubicBezTo>
                      <a:pt x="50" y="220"/>
                      <a:pt x="50" y="220"/>
                      <a:pt x="50" y="220"/>
                    </a:cubicBezTo>
                    <a:cubicBezTo>
                      <a:pt x="20" y="233"/>
                      <a:pt x="20" y="233"/>
                      <a:pt x="20" y="233"/>
                    </a:cubicBezTo>
                    <a:cubicBezTo>
                      <a:pt x="6" y="240"/>
                      <a:pt x="6" y="240"/>
                      <a:pt x="6" y="240"/>
                    </a:cubicBezTo>
                    <a:cubicBezTo>
                      <a:pt x="36" y="240"/>
                      <a:pt x="36" y="240"/>
                      <a:pt x="36" y="240"/>
                    </a:cubicBezTo>
                    <a:cubicBezTo>
                      <a:pt x="54" y="233"/>
                      <a:pt x="54" y="233"/>
                      <a:pt x="54" y="233"/>
                    </a:cubicBezTo>
                    <a:cubicBezTo>
                      <a:pt x="29" y="254"/>
                      <a:pt x="29" y="254"/>
                      <a:pt x="29" y="254"/>
                    </a:cubicBezTo>
                    <a:cubicBezTo>
                      <a:pt x="17" y="279"/>
                      <a:pt x="17" y="279"/>
                      <a:pt x="17" y="279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47" y="262"/>
                      <a:pt x="47" y="262"/>
                      <a:pt x="47" y="262"/>
                    </a:cubicBezTo>
                    <a:cubicBezTo>
                      <a:pt x="34" y="279"/>
                      <a:pt x="34" y="279"/>
                      <a:pt x="34" y="279"/>
                    </a:cubicBezTo>
                    <a:cubicBezTo>
                      <a:pt x="20" y="290"/>
                      <a:pt x="20" y="290"/>
                      <a:pt x="20" y="290"/>
                    </a:cubicBezTo>
                    <a:cubicBezTo>
                      <a:pt x="6" y="300"/>
                      <a:pt x="6" y="300"/>
                      <a:pt x="6" y="300"/>
                    </a:cubicBezTo>
                    <a:cubicBezTo>
                      <a:pt x="33" y="292"/>
                      <a:pt x="33" y="292"/>
                      <a:pt x="33" y="292"/>
                    </a:cubicBezTo>
                    <a:cubicBezTo>
                      <a:pt x="17" y="309"/>
                      <a:pt x="17" y="309"/>
                      <a:pt x="17" y="30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29" y="314"/>
                      <a:pt x="29" y="314"/>
                      <a:pt x="29" y="314"/>
                    </a:cubicBezTo>
                    <a:cubicBezTo>
                      <a:pt x="16" y="328"/>
                      <a:pt x="16" y="328"/>
                      <a:pt x="16" y="328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23" y="335"/>
                      <a:pt x="23" y="335"/>
                      <a:pt x="23" y="335"/>
                    </a:cubicBezTo>
                    <a:cubicBezTo>
                      <a:pt x="44" y="326"/>
                      <a:pt x="44" y="326"/>
                      <a:pt x="44" y="326"/>
                    </a:cubicBezTo>
                    <a:cubicBezTo>
                      <a:pt x="22" y="348"/>
                      <a:pt x="22" y="348"/>
                      <a:pt x="22" y="348"/>
                    </a:cubicBezTo>
                    <a:cubicBezTo>
                      <a:pt x="5" y="364"/>
                      <a:pt x="5" y="364"/>
                      <a:pt x="5" y="364"/>
                    </a:cubicBezTo>
                    <a:cubicBezTo>
                      <a:pt x="26" y="354"/>
                      <a:pt x="26" y="354"/>
                      <a:pt x="26" y="354"/>
                    </a:cubicBezTo>
                    <a:cubicBezTo>
                      <a:pt x="44" y="346"/>
                      <a:pt x="44" y="346"/>
                      <a:pt x="44" y="346"/>
                    </a:cubicBezTo>
                    <a:cubicBezTo>
                      <a:pt x="62" y="341"/>
                      <a:pt x="62" y="341"/>
                      <a:pt x="62" y="341"/>
                    </a:cubicBezTo>
                    <a:cubicBezTo>
                      <a:pt x="57" y="355"/>
                      <a:pt x="57" y="355"/>
                      <a:pt x="57" y="355"/>
                    </a:cubicBezTo>
                    <a:cubicBezTo>
                      <a:pt x="56" y="364"/>
                      <a:pt x="56" y="364"/>
                      <a:pt x="56" y="364"/>
                    </a:cubicBezTo>
                    <a:cubicBezTo>
                      <a:pt x="69" y="352"/>
                      <a:pt x="69" y="352"/>
                      <a:pt x="69" y="352"/>
                    </a:cubicBezTo>
                    <a:cubicBezTo>
                      <a:pt x="75" y="342"/>
                      <a:pt x="75" y="342"/>
                      <a:pt x="75" y="342"/>
                    </a:cubicBezTo>
                    <a:cubicBezTo>
                      <a:pt x="83" y="364"/>
                      <a:pt x="83" y="364"/>
                      <a:pt x="83" y="364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95" y="364"/>
                      <a:pt x="95" y="364"/>
                      <a:pt x="95" y="364"/>
                    </a:cubicBezTo>
                    <a:cubicBezTo>
                      <a:pt x="103" y="342"/>
                      <a:pt x="103" y="342"/>
                      <a:pt x="103" y="342"/>
                    </a:cubicBezTo>
                    <a:cubicBezTo>
                      <a:pt x="109" y="352"/>
                      <a:pt x="109" y="352"/>
                      <a:pt x="109" y="352"/>
                    </a:cubicBezTo>
                    <a:cubicBezTo>
                      <a:pt x="122" y="364"/>
                      <a:pt x="122" y="364"/>
                      <a:pt x="122" y="364"/>
                    </a:cubicBezTo>
                    <a:cubicBezTo>
                      <a:pt x="121" y="355"/>
                      <a:pt x="121" y="355"/>
                      <a:pt x="121" y="355"/>
                    </a:cubicBezTo>
                    <a:cubicBezTo>
                      <a:pt x="116" y="341"/>
                      <a:pt x="116" y="341"/>
                      <a:pt x="116" y="341"/>
                    </a:cubicBezTo>
                    <a:cubicBezTo>
                      <a:pt x="133" y="346"/>
                      <a:pt x="133" y="346"/>
                      <a:pt x="133" y="346"/>
                    </a:cubicBezTo>
                    <a:cubicBezTo>
                      <a:pt x="152" y="354"/>
                      <a:pt x="152" y="354"/>
                      <a:pt x="152" y="354"/>
                    </a:cubicBezTo>
                    <a:cubicBezTo>
                      <a:pt x="173" y="364"/>
                      <a:pt x="173" y="364"/>
                      <a:pt x="173" y="364"/>
                    </a:cubicBezTo>
                    <a:cubicBezTo>
                      <a:pt x="156" y="348"/>
                      <a:pt x="156" y="348"/>
                      <a:pt x="156" y="348"/>
                    </a:cubicBezTo>
                    <a:cubicBezTo>
                      <a:pt x="133" y="326"/>
                      <a:pt x="133" y="326"/>
                      <a:pt x="133" y="326"/>
                    </a:cubicBezTo>
                    <a:cubicBezTo>
                      <a:pt x="155" y="335"/>
                      <a:pt x="155" y="335"/>
                      <a:pt x="155" y="335"/>
                    </a:cubicBezTo>
                    <a:lnTo>
                      <a:pt x="178" y="342"/>
                    </a:lnTo>
                    <a:close/>
                  </a:path>
                </a:pathLst>
              </a:custGeom>
              <a:solidFill>
                <a:srgbClr val="0876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" name="Freeform 55"/>
              <p:cNvSpPr>
                <a:spLocks/>
              </p:cNvSpPr>
              <p:nvPr/>
            </p:nvSpPr>
            <p:spPr bwMode="auto">
              <a:xfrm>
                <a:off x="1351" y="1260"/>
                <a:ext cx="127" cy="248"/>
              </a:xfrm>
              <a:custGeom>
                <a:avLst/>
                <a:gdLst>
                  <a:gd name="T0" fmla="*/ 116 w 127"/>
                  <a:gd name="T1" fmla="*/ 0 h 248"/>
                  <a:gd name="T2" fmla="*/ 0 w 127"/>
                  <a:gd name="T3" fmla="*/ 179 h 248"/>
                  <a:gd name="T4" fmla="*/ 58 w 127"/>
                  <a:gd name="T5" fmla="*/ 153 h 248"/>
                  <a:gd name="T6" fmla="*/ 21 w 127"/>
                  <a:gd name="T7" fmla="*/ 248 h 248"/>
                  <a:gd name="T8" fmla="*/ 85 w 127"/>
                  <a:gd name="T9" fmla="*/ 153 h 248"/>
                  <a:gd name="T10" fmla="*/ 127 w 127"/>
                  <a:gd name="T11" fmla="*/ 111 h 248"/>
                  <a:gd name="T12" fmla="*/ 116 w 127"/>
                  <a:gd name="T13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248">
                    <a:moveTo>
                      <a:pt x="116" y="0"/>
                    </a:moveTo>
                    <a:lnTo>
                      <a:pt x="0" y="179"/>
                    </a:lnTo>
                    <a:lnTo>
                      <a:pt x="58" y="153"/>
                    </a:lnTo>
                    <a:lnTo>
                      <a:pt x="21" y="248"/>
                    </a:lnTo>
                    <a:lnTo>
                      <a:pt x="85" y="153"/>
                    </a:lnTo>
                    <a:lnTo>
                      <a:pt x="127" y="111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" name="Freeform 56"/>
              <p:cNvSpPr>
                <a:spLocks/>
              </p:cNvSpPr>
              <p:nvPr/>
            </p:nvSpPr>
            <p:spPr bwMode="auto">
              <a:xfrm>
                <a:off x="1282" y="1466"/>
                <a:ext cx="169" cy="200"/>
              </a:xfrm>
              <a:custGeom>
                <a:avLst/>
                <a:gdLst>
                  <a:gd name="T0" fmla="*/ 69 w 169"/>
                  <a:gd name="T1" fmla="*/ 42 h 200"/>
                  <a:gd name="T2" fmla="*/ 0 w 169"/>
                  <a:gd name="T3" fmla="*/ 157 h 200"/>
                  <a:gd name="T4" fmla="*/ 58 w 169"/>
                  <a:gd name="T5" fmla="*/ 136 h 200"/>
                  <a:gd name="T6" fmla="*/ 16 w 169"/>
                  <a:gd name="T7" fmla="*/ 200 h 200"/>
                  <a:gd name="T8" fmla="*/ 95 w 169"/>
                  <a:gd name="T9" fmla="*/ 142 h 200"/>
                  <a:gd name="T10" fmla="*/ 132 w 169"/>
                  <a:gd name="T11" fmla="*/ 52 h 200"/>
                  <a:gd name="T12" fmla="*/ 132 w 169"/>
                  <a:gd name="T13" fmla="*/ 157 h 200"/>
                  <a:gd name="T14" fmla="*/ 169 w 169"/>
                  <a:gd name="T15" fmla="*/ 0 h 200"/>
                  <a:gd name="T16" fmla="*/ 101 w 169"/>
                  <a:gd name="T17" fmla="*/ 57 h 200"/>
                  <a:gd name="T18" fmla="*/ 69 w 169"/>
                  <a:gd name="T19" fmla="*/ 78 h 200"/>
                  <a:gd name="T20" fmla="*/ 69 w 169"/>
                  <a:gd name="T21" fmla="*/ 4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200">
                    <a:moveTo>
                      <a:pt x="69" y="42"/>
                    </a:moveTo>
                    <a:lnTo>
                      <a:pt x="0" y="157"/>
                    </a:lnTo>
                    <a:lnTo>
                      <a:pt x="58" y="136"/>
                    </a:lnTo>
                    <a:lnTo>
                      <a:pt x="16" y="200"/>
                    </a:lnTo>
                    <a:lnTo>
                      <a:pt x="95" y="142"/>
                    </a:lnTo>
                    <a:lnTo>
                      <a:pt x="132" y="52"/>
                    </a:lnTo>
                    <a:lnTo>
                      <a:pt x="132" y="157"/>
                    </a:lnTo>
                    <a:lnTo>
                      <a:pt x="169" y="0"/>
                    </a:lnTo>
                    <a:lnTo>
                      <a:pt x="101" y="57"/>
                    </a:lnTo>
                    <a:lnTo>
                      <a:pt x="69" y="78"/>
                    </a:lnTo>
                    <a:lnTo>
                      <a:pt x="69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" name="Freeform 57"/>
              <p:cNvSpPr>
                <a:spLocks/>
              </p:cNvSpPr>
              <p:nvPr/>
            </p:nvSpPr>
            <p:spPr bwMode="auto">
              <a:xfrm>
                <a:off x="1234" y="1587"/>
                <a:ext cx="308" cy="226"/>
              </a:xfrm>
              <a:custGeom>
                <a:avLst/>
                <a:gdLst>
                  <a:gd name="T0" fmla="*/ 265 w 308"/>
                  <a:gd name="T1" fmla="*/ 0 h 226"/>
                  <a:gd name="T2" fmla="*/ 196 w 308"/>
                  <a:gd name="T3" fmla="*/ 115 h 226"/>
                  <a:gd name="T4" fmla="*/ 196 w 308"/>
                  <a:gd name="T5" fmla="*/ 68 h 226"/>
                  <a:gd name="T6" fmla="*/ 143 w 308"/>
                  <a:gd name="T7" fmla="*/ 115 h 226"/>
                  <a:gd name="T8" fmla="*/ 48 w 308"/>
                  <a:gd name="T9" fmla="*/ 168 h 226"/>
                  <a:gd name="T10" fmla="*/ 0 w 308"/>
                  <a:gd name="T11" fmla="*/ 226 h 226"/>
                  <a:gd name="T12" fmla="*/ 101 w 308"/>
                  <a:gd name="T13" fmla="*/ 168 h 226"/>
                  <a:gd name="T14" fmla="*/ 180 w 308"/>
                  <a:gd name="T15" fmla="*/ 131 h 226"/>
                  <a:gd name="T16" fmla="*/ 180 w 308"/>
                  <a:gd name="T17" fmla="*/ 194 h 226"/>
                  <a:gd name="T18" fmla="*/ 244 w 308"/>
                  <a:gd name="T19" fmla="*/ 110 h 226"/>
                  <a:gd name="T20" fmla="*/ 308 w 308"/>
                  <a:gd name="T21" fmla="*/ 179 h 226"/>
                  <a:gd name="T22" fmla="*/ 265 w 308"/>
                  <a:gd name="T23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8" h="226">
                    <a:moveTo>
                      <a:pt x="265" y="0"/>
                    </a:moveTo>
                    <a:lnTo>
                      <a:pt x="196" y="115"/>
                    </a:lnTo>
                    <a:lnTo>
                      <a:pt x="196" y="68"/>
                    </a:lnTo>
                    <a:lnTo>
                      <a:pt x="143" y="115"/>
                    </a:lnTo>
                    <a:lnTo>
                      <a:pt x="48" y="168"/>
                    </a:lnTo>
                    <a:lnTo>
                      <a:pt x="0" y="226"/>
                    </a:lnTo>
                    <a:lnTo>
                      <a:pt x="101" y="168"/>
                    </a:lnTo>
                    <a:lnTo>
                      <a:pt x="180" y="131"/>
                    </a:lnTo>
                    <a:lnTo>
                      <a:pt x="180" y="194"/>
                    </a:lnTo>
                    <a:lnTo>
                      <a:pt x="244" y="110"/>
                    </a:lnTo>
                    <a:lnTo>
                      <a:pt x="308" y="179"/>
                    </a:lnTo>
                    <a:lnTo>
                      <a:pt x="26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" name="Freeform 58"/>
              <p:cNvSpPr>
                <a:spLocks/>
              </p:cNvSpPr>
              <p:nvPr/>
            </p:nvSpPr>
            <p:spPr bwMode="auto">
              <a:xfrm>
                <a:off x="1170" y="1755"/>
                <a:ext cx="382" cy="237"/>
              </a:xfrm>
              <a:custGeom>
                <a:avLst/>
                <a:gdLst>
                  <a:gd name="T0" fmla="*/ 175 w 382"/>
                  <a:gd name="T1" fmla="*/ 111 h 237"/>
                  <a:gd name="T2" fmla="*/ 75 w 382"/>
                  <a:gd name="T3" fmla="*/ 184 h 237"/>
                  <a:gd name="T4" fmla="*/ 0 w 382"/>
                  <a:gd name="T5" fmla="*/ 237 h 237"/>
                  <a:gd name="T6" fmla="*/ 64 w 382"/>
                  <a:gd name="T7" fmla="*/ 226 h 237"/>
                  <a:gd name="T8" fmla="*/ 197 w 382"/>
                  <a:gd name="T9" fmla="*/ 190 h 237"/>
                  <a:gd name="T10" fmla="*/ 266 w 382"/>
                  <a:gd name="T11" fmla="*/ 100 h 237"/>
                  <a:gd name="T12" fmla="*/ 266 w 382"/>
                  <a:gd name="T13" fmla="*/ 168 h 237"/>
                  <a:gd name="T14" fmla="*/ 292 w 382"/>
                  <a:gd name="T15" fmla="*/ 79 h 237"/>
                  <a:gd name="T16" fmla="*/ 329 w 382"/>
                  <a:gd name="T17" fmla="*/ 158 h 237"/>
                  <a:gd name="T18" fmla="*/ 382 w 382"/>
                  <a:gd name="T19" fmla="*/ 205 h 237"/>
                  <a:gd name="T20" fmla="*/ 340 w 382"/>
                  <a:gd name="T21" fmla="*/ 111 h 237"/>
                  <a:gd name="T22" fmla="*/ 345 w 382"/>
                  <a:gd name="T23" fmla="*/ 79 h 237"/>
                  <a:gd name="T24" fmla="*/ 372 w 382"/>
                  <a:gd name="T25" fmla="*/ 105 h 237"/>
                  <a:gd name="T26" fmla="*/ 329 w 382"/>
                  <a:gd name="T27" fmla="*/ 5 h 237"/>
                  <a:gd name="T28" fmla="*/ 308 w 382"/>
                  <a:gd name="T29" fmla="*/ 68 h 237"/>
                  <a:gd name="T30" fmla="*/ 297 w 382"/>
                  <a:gd name="T31" fmla="*/ 0 h 237"/>
                  <a:gd name="T32" fmla="*/ 218 w 382"/>
                  <a:gd name="T33" fmla="*/ 89 h 237"/>
                  <a:gd name="T34" fmla="*/ 218 w 382"/>
                  <a:gd name="T35" fmla="*/ 21 h 237"/>
                  <a:gd name="T36" fmla="*/ 175 w 382"/>
                  <a:gd name="T37" fmla="*/ 111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237">
                    <a:moveTo>
                      <a:pt x="175" y="111"/>
                    </a:moveTo>
                    <a:lnTo>
                      <a:pt x="75" y="184"/>
                    </a:lnTo>
                    <a:lnTo>
                      <a:pt x="0" y="237"/>
                    </a:lnTo>
                    <a:lnTo>
                      <a:pt x="64" y="226"/>
                    </a:lnTo>
                    <a:lnTo>
                      <a:pt x="197" y="190"/>
                    </a:lnTo>
                    <a:lnTo>
                      <a:pt x="266" y="100"/>
                    </a:lnTo>
                    <a:lnTo>
                      <a:pt x="266" y="168"/>
                    </a:lnTo>
                    <a:lnTo>
                      <a:pt x="292" y="79"/>
                    </a:lnTo>
                    <a:lnTo>
                      <a:pt x="329" y="158"/>
                    </a:lnTo>
                    <a:lnTo>
                      <a:pt x="382" y="205"/>
                    </a:lnTo>
                    <a:lnTo>
                      <a:pt x="340" y="111"/>
                    </a:lnTo>
                    <a:lnTo>
                      <a:pt x="345" y="79"/>
                    </a:lnTo>
                    <a:lnTo>
                      <a:pt x="372" y="105"/>
                    </a:lnTo>
                    <a:lnTo>
                      <a:pt x="329" y="5"/>
                    </a:lnTo>
                    <a:lnTo>
                      <a:pt x="308" y="68"/>
                    </a:lnTo>
                    <a:lnTo>
                      <a:pt x="297" y="0"/>
                    </a:lnTo>
                    <a:lnTo>
                      <a:pt x="218" y="89"/>
                    </a:lnTo>
                    <a:lnTo>
                      <a:pt x="218" y="21"/>
                    </a:lnTo>
                    <a:lnTo>
                      <a:pt x="175" y="1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" name="Freeform 59"/>
              <p:cNvSpPr>
                <a:spLocks/>
              </p:cNvSpPr>
              <p:nvPr/>
            </p:nvSpPr>
            <p:spPr bwMode="auto">
              <a:xfrm>
                <a:off x="1101" y="1950"/>
                <a:ext cx="531" cy="268"/>
              </a:xfrm>
              <a:custGeom>
                <a:avLst/>
                <a:gdLst>
                  <a:gd name="T0" fmla="*/ 191 w 531"/>
                  <a:gd name="T1" fmla="*/ 68 h 268"/>
                  <a:gd name="T2" fmla="*/ 69 w 531"/>
                  <a:gd name="T3" fmla="*/ 158 h 268"/>
                  <a:gd name="T4" fmla="*/ 0 w 531"/>
                  <a:gd name="T5" fmla="*/ 268 h 268"/>
                  <a:gd name="T6" fmla="*/ 96 w 531"/>
                  <a:gd name="T7" fmla="*/ 205 h 268"/>
                  <a:gd name="T8" fmla="*/ 181 w 531"/>
                  <a:gd name="T9" fmla="*/ 168 h 268"/>
                  <a:gd name="T10" fmla="*/ 154 w 531"/>
                  <a:gd name="T11" fmla="*/ 247 h 268"/>
                  <a:gd name="T12" fmla="*/ 250 w 531"/>
                  <a:gd name="T13" fmla="*/ 105 h 268"/>
                  <a:gd name="T14" fmla="*/ 271 w 531"/>
                  <a:gd name="T15" fmla="*/ 168 h 268"/>
                  <a:gd name="T16" fmla="*/ 319 w 531"/>
                  <a:gd name="T17" fmla="*/ 68 h 268"/>
                  <a:gd name="T18" fmla="*/ 409 w 531"/>
                  <a:gd name="T19" fmla="*/ 242 h 268"/>
                  <a:gd name="T20" fmla="*/ 377 w 531"/>
                  <a:gd name="T21" fmla="*/ 58 h 268"/>
                  <a:gd name="T22" fmla="*/ 494 w 531"/>
                  <a:gd name="T23" fmla="*/ 179 h 268"/>
                  <a:gd name="T24" fmla="*/ 473 w 531"/>
                  <a:gd name="T25" fmla="*/ 58 h 268"/>
                  <a:gd name="T26" fmla="*/ 531 w 531"/>
                  <a:gd name="T27" fmla="*/ 116 h 268"/>
                  <a:gd name="T28" fmla="*/ 478 w 531"/>
                  <a:gd name="T29" fmla="*/ 16 h 268"/>
                  <a:gd name="T30" fmla="*/ 451 w 531"/>
                  <a:gd name="T31" fmla="*/ 58 h 268"/>
                  <a:gd name="T32" fmla="*/ 377 w 531"/>
                  <a:gd name="T33" fmla="*/ 0 h 268"/>
                  <a:gd name="T34" fmla="*/ 340 w 531"/>
                  <a:gd name="T35" fmla="*/ 42 h 268"/>
                  <a:gd name="T36" fmla="*/ 303 w 531"/>
                  <a:gd name="T37" fmla="*/ 5 h 268"/>
                  <a:gd name="T38" fmla="*/ 197 w 531"/>
                  <a:gd name="T39" fmla="*/ 121 h 268"/>
                  <a:gd name="T40" fmla="*/ 191 w 531"/>
                  <a:gd name="T41" fmla="*/ 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1" h="268">
                    <a:moveTo>
                      <a:pt x="191" y="68"/>
                    </a:moveTo>
                    <a:lnTo>
                      <a:pt x="69" y="158"/>
                    </a:lnTo>
                    <a:lnTo>
                      <a:pt x="0" y="268"/>
                    </a:lnTo>
                    <a:lnTo>
                      <a:pt x="96" y="205"/>
                    </a:lnTo>
                    <a:lnTo>
                      <a:pt x="181" y="168"/>
                    </a:lnTo>
                    <a:lnTo>
                      <a:pt x="154" y="247"/>
                    </a:lnTo>
                    <a:lnTo>
                      <a:pt x="250" y="105"/>
                    </a:lnTo>
                    <a:lnTo>
                      <a:pt x="271" y="168"/>
                    </a:lnTo>
                    <a:lnTo>
                      <a:pt x="319" y="68"/>
                    </a:lnTo>
                    <a:lnTo>
                      <a:pt x="409" y="242"/>
                    </a:lnTo>
                    <a:lnTo>
                      <a:pt x="377" y="58"/>
                    </a:lnTo>
                    <a:lnTo>
                      <a:pt x="494" y="179"/>
                    </a:lnTo>
                    <a:lnTo>
                      <a:pt x="473" y="58"/>
                    </a:lnTo>
                    <a:lnTo>
                      <a:pt x="531" y="116"/>
                    </a:lnTo>
                    <a:lnTo>
                      <a:pt x="478" y="16"/>
                    </a:lnTo>
                    <a:lnTo>
                      <a:pt x="451" y="58"/>
                    </a:lnTo>
                    <a:lnTo>
                      <a:pt x="377" y="0"/>
                    </a:lnTo>
                    <a:lnTo>
                      <a:pt x="340" y="42"/>
                    </a:lnTo>
                    <a:lnTo>
                      <a:pt x="303" y="5"/>
                    </a:lnTo>
                    <a:lnTo>
                      <a:pt x="197" y="121"/>
                    </a:lnTo>
                    <a:lnTo>
                      <a:pt x="191" y="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" name="Freeform 60"/>
              <p:cNvSpPr>
                <a:spLocks/>
              </p:cNvSpPr>
              <p:nvPr/>
            </p:nvSpPr>
            <p:spPr bwMode="auto">
              <a:xfrm>
                <a:off x="1038" y="2197"/>
                <a:ext cx="684" cy="290"/>
              </a:xfrm>
              <a:custGeom>
                <a:avLst/>
                <a:gdLst>
                  <a:gd name="T0" fmla="*/ 276 w 684"/>
                  <a:gd name="T1" fmla="*/ 32 h 290"/>
                  <a:gd name="T2" fmla="*/ 148 w 684"/>
                  <a:gd name="T3" fmla="*/ 127 h 290"/>
                  <a:gd name="T4" fmla="*/ 26 w 684"/>
                  <a:gd name="T5" fmla="*/ 227 h 290"/>
                  <a:gd name="T6" fmla="*/ 0 w 684"/>
                  <a:gd name="T7" fmla="*/ 279 h 290"/>
                  <a:gd name="T8" fmla="*/ 169 w 684"/>
                  <a:gd name="T9" fmla="*/ 169 h 290"/>
                  <a:gd name="T10" fmla="*/ 244 w 684"/>
                  <a:gd name="T11" fmla="*/ 184 h 290"/>
                  <a:gd name="T12" fmla="*/ 313 w 684"/>
                  <a:gd name="T13" fmla="*/ 290 h 290"/>
                  <a:gd name="T14" fmla="*/ 329 w 684"/>
                  <a:gd name="T15" fmla="*/ 111 h 290"/>
                  <a:gd name="T16" fmla="*/ 366 w 684"/>
                  <a:gd name="T17" fmla="*/ 174 h 290"/>
                  <a:gd name="T18" fmla="*/ 376 w 684"/>
                  <a:gd name="T19" fmla="*/ 79 h 290"/>
                  <a:gd name="T20" fmla="*/ 440 w 684"/>
                  <a:gd name="T21" fmla="*/ 200 h 290"/>
                  <a:gd name="T22" fmla="*/ 467 w 684"/>
                  <a:gd name="T23" fmla="*/ 84 h 290"/>
                  <a:gd name="T24" fmla="*/ 573 w 684"/>
                  <a:gd name="T25" fmla="*/ 163 h 290"/>
                  <a:gd name="T26" fmla="*/ 663 w 684"/>
                  <a:gd name="T27" fmla="*/ 184 h 290"/>
                  <a:gd name="T28" fmla="*/ 557 w 684"/>
                  <a:gd name="T29" fmla="*/ 84 h 290"/>
                  <a:gd name="T30" fmla="*/ 684 w 684"/>
                  <a:gd name="T31" fmla="*/ 121 h 290"/>
                  <a:gd name="T32" fmla="*/ 583 w 684"/>
                  <a:gd name="T33" fmla="*/ 58 h 290"/>
                  <a:gd name="T34" fmla="*/ 546 w 684"/>
                  <a:gd name="T35" fmla="*/ 5 h 290"/>
                  <a:gd name="T36" fmla="*/ 567 w 684"/>
                  <a:gd name="T37" fmla="*/ 69 h 290"/>
                  <a:gd name="T38" fmla="*/ 451 w 684"/>
                  <a:gd name="T39" fmla="*/ 5 h 290"/>
                  <a:gd name="T40" fmla="*/ 440 w 684"/>
                  <a:gd name="T41" fmla="*/ 95 h 290"/>
                  <a:gd name="T42" fmla="*/ 366 w 684"/>
                  <a:gd name="T43" fmla="*/ 5 h 290"/>
                  <a:gd name="T44" fmla="*/ 350 w 684"/>
                  <a:gd name="T45" fmla="*/ 58 h 290"/>
                  <a:gd name="T46" fmla="*/ 302 w 684"/>
                  <a:gd name="T47" fmla="*/ 0 h 290"/>
                  <a:gd name="T48" fmla="*/ 276 w 684"/>
                  <a:gd name="T49" fmla="*/ 32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4" h="290">
                    <a:moveTo>
                      <a:pt x="276" y="32"/>
                    </a:moveTo>
                    <a:lnTo>
                      <a:pt x="148" y="127"/>
                    </a:lnTo>
                    <a:lnTo>
                      <a:pt x="26" y="227"/>
                    </a:lnTo>
                    <a:lnTo>
                      <a:pt x="0" y="279"/>
                    </a:lnTo>
                    <a:lnTo>
                      <a:pt x="169" y="169"/>
                    </a:lnTo>
                    <a:lnTo>
                      <a:pt x="244" y="184"/>
                    </a:lnTo>
                    <a:lnTo>
                      <a:pt x="313" y="290"/>
                    </a:lnTo>
                    <a:lnTo>
                      <a:pt x="329" y="111"/>
                    </a:lnTo>
                    <a:lnTo>
                      <a:pt x="366" y="174"/>
                    </a:lnTo>
                    <a:lnTo>
                      <a:pt x="376" y="79"/>
                    </a:lnTo>
                    <a:lnTo>
                      <a:pt x="440" y="200"/>
                    </a:lnTo>
                    <a:lnTo>
                      <a:pt x="467" y="84"/>
                    </a:lnTo>
                    <a:lnTo>
                      <a:pt x="573" y="163"/>
                    </a:lnTo>
                    <a:lnTo>
                      <a:pt x="663" y="184"/>
                    </a:lnTo>
                    <a:lnTo>
                      <a:pt x="557" y="84"/>
                    </a:lnTo>
                    <a:lnTo>
                      <a:pt x="684" y="121"/>
                    </a:lnTo>
                    <a:lnTo>
                      <a:pt x="583" y="58"/>
                    </a:lnTo>
                    <a:lnTo>
                      <a:pt x="546" y="5"/>
                    </a:lnTo>
                    <a:lnTo>
                      <a:pt x="567" y="69"/>
                    </a:lnTo>
                    <a:lnTo>
                      <a:pt x="451" y="5"/>
                    </a:lnTo>
                    <a:lnTo>
                      <a:pt x="440" y="95"/>
                    </a:lnTo>
                    <a:lnTo>
                      <a:pt x="366" y="5"/>
                    </a:lnTo>
                    <a:lnTo>
                      <a:pt x="350" y="58"/>
                    </a:lnTo>
                    <a:lnTo>
                      <a:pt x="302" y="0"/>
                    </a:lnTo>
                    <a:lnTo>
                      <a:pt x="276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" name="Freeform 61"/>
              <p:cNvSpPr>
                <a:spLocks/>
              </p:cNvSpPr>
              <p:nvPr/>
            </p:nvSpPr>
            <p:spPr bwMode="auto">
              <a:xfrm>
                <a:off x="1542" y="2418"/>
                <a:ext cx="238" cy="169"/>
              </a:xfrm>
              <a:custGeom>
                <a:avLst/>
                <a:gdLst>
                  <a:gd name="T0" fmla="*/ 0 w 238"/>
                  <a:gd name="T1" fmla="*/ 69 h 169"/>
                  <a:gd name="T2" fmla="*/ 53 w 238"/>
                  <a:gd name="T3" fmla="*/ 169 h 169"/>
                  <a:gd name="T4" fmla="*/ 42 w 238"/>
                  <a:gd name="T5" fmla="*/ 42 h 169"/>
                  <a:gd name="T6" fmla="*/ 148 w 238"/>
                  <a:gd name="T7" fmla="*/ 137 h 169"/>
                  <a:gd name="T8" fmla="*/ 111 w 238"/>
                  <a:gd name="T9" fmla="*/ 42 h 169"/>
                  <a:gd name="T10" fmla="*/ 238 w 238"/>
                  <a:gd name="T11" fmla="*/ 85 h 169"/>
                  <a:gd name="T12" fmla="*/ 116 w 238"/>
                  <a:gd name="T13" fmla="*/ 0 h 169"/>
                  <a:gd name="T14" fmla="*/ 90 w 238"/>
                  <a:gd name="T15" fmla="*/ 21 h 169"/>
                  <a:gd name="T16" fmla="*/ 90 w 238"/>
                  <a:gd name="T17" fmla="*/ 48 h 169"/>
                  <a:gd name="T18" fmla="*/ 16 w 238"/>
                  <a:gd name="T19" fmla="*/ 0 h 169"/>
                  <a:gd name="T20" fmla="*/ 0 w 238"/>
                  <a:gd name="T21" fmla="*/ 69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8" h="169">
                    <a:moveTo>
                      <a:pt x="0" y="69"/>
                    </a:moveTo>
                    <a:lnTo>
                      <a:pt x="53" y="169"/>
                    </a:lnTo>
                    <a:lnTo>
                      <a:pt x="42" y="42"/>
                    </a:lnTo>
                    <a:lnTo>
                      <a:pt x="148" y="137"/>
                    </a:lnTo>
                    <a:lnTo>
                      <a:pt x="111" y="42"/>
                    </a:lnTo>
                    <a:lnTo>
                      <a:pt x="238" y="85"/>
                    </a:lnTo>
                    <a:lnTo>
                      <a:pt x="116" y="0"/>
                    </a:lnTo>
                    <a:lnTo>
                      <a:pt x="90" y="21"/>
                    </a:lnTo>
                    <a:lnTo>
                      <a:pt x="90" y="48"/>
                    </a:lnTo>
                    <a:lnTo>
                      <a:pt x="16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" name="Freeform 62"/>
              <p:cNvSpPr>
                <a:spLocks/>
              </p:cNvSpPr>
              <p:nvPr/>
            </p:nvSpPr>
            <p:spPr bwMode="auto">
              <a:xfrm>
                <a:off x="1627" y="2081"/>
                <a:ext cx="132" cy="137"/>
              </a:xfrm>
              <a:custGeom>
                <a:avLst/>
                <a:gdLst>
                  <a:gd name="T0" fmla="*/ 74 w 132"/>
                  <a:gd name="T1" fmla="*/ 32 h 137"/>
                  <a:gd name="T2" fmla="*/ 132 w 132"/>
                  <a:gd name="T3" fmla="*/ 79 h 137"/>
                  <a:gd name="T4" fmla="*/ 58 w 132"/>
                  <a:gd name="T5" fmla="*/ 69 h 137"/>
                  <a:gd name="T6" fmla="*/ 79 w 132"/>
                  <a:gd name="T7" fmla="*/ 137 h 137"/>
                  <a:gd name="T8" fmla="*/ 5 w 132"/>
                  <a:gd name="T9" fmla="*/ 32 h 137"/>
                  <a:gd name="T10" fmla="*/ 0 w 132"/>
                  <a:gd name="T11" fmla="*/ 0 h 137"/>
                  <a:gd name="T12" fmla="*/ 74 w 132"/>
                  <a:gd name="T13" fmla="*/ 3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137">
                    <a:moveTo>
                      <a:pt x="74" y="32"/>
                    </a:moveTo>
                    <a:lnTo>
                      <a:pt x="132" y="79"/>
                    </a:lnTo>
                    <a:lnTo>
                      <a:pt x="58" y="69"/>
                    </a:lnTo>
                    <a:lnTo>
                      <a:pt x="79" y="137"/>
                    </a:lnTo>
                    <a:lnTo>
                      <a:pt x="5" y="32"/>
                    </a:lnTo>
                    <a:lnTo>
                      <a:pt x="0" y="0"/>
                    </a:lnTo>
                    <a:lnTo>
                      <a:pt x="74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" name="Freeform 63"/>
              <p:cNvSpPr>
                <a:spLocks/>
              </p:cNvSpPr>
              <p:nvPr/>
            </p:nvSpPr>
            <p:spPr bwMode="auto">
              <a:xfrm>
                <a:off x="1563" y="1802"/>
                <a:ext cx="111" cy="74"/>
              </a:xfrm>
              <a:custGeom>
                <a:avLst/>
                <a:gdLst>
                  <a:gd name="T0" fmla="*/ 0 w 111"/>
                  <a:gd name="T1" fmla="*/ 0 h 74"/>
                  <a:gd name="T2" fmla="*/ 69 w 111"/>
                  <a:gd name="T3" fmla="*/ 74 h 74"/>
                  <a:gd name="T4" fmla="*/ 64 w 111"/>
                  <a:gd name="T5" fmla="*/ 21 h 74"/>
                  <a:gd name="T6" fmla="*/ 111 w 111"/>
                  <a:gd name="T7" fmla="*/ 27 h 74"/>
                  <a:gd name="T8" fmla="*/ 0 w 111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74">
                    <a:moveTo>
                      <a:pt x="0" y="0"/>
                    </a:moveTo>
                    <a:lnTo>
                      <a:pt x="69" y="74"/>
                    </a:lnTo>
                    <a:lnTo>
                      <a:pt x="64" y="21"/>
                    </a:lnTo>
                    <a:lnTo>
                      <a:pt x="111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" name="Freeform 64"/>
              <p:cNvSpPr>
                <a:spLocks/>
              </p:cNvSpPr>
              <p:nvPr/>
            </p:nvSpPr>
            <p:spPr bwMode="auto">
              <a:xfrm>
                <a:off x="1531" y="1550"/>
                <a:ext cx="85" cy="89"/>
              </a:xfrm>
              <a:custGeom>
                <a:avLst/>
                <a:gdLst>
                  <a:gd name="T0" fmla="*/ 0 w 85"/>
                  <a:gd name="T1" fmla="*/ 0 h 89"/>
                  <a:gd name="T2" fmla="*/ 48 w 85"/>
                  <a:gd name="T3" fmla="*/ 89 h 89"/>
                  <a:gd name="T4" fmla="*/ 37 w 85"/>
                  <a:gd name="T5" fmla="*/ 37 h 89"/>
                  <a:gd name="T6" fmla="*/ 85 w 85"/>
                  <a:gd name="T7" fmla="*/ 42 h 89"/>
                  <a:gd name="T8" fmla="*/ 0 w 85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89">
                    <a:moveTo>
                      <a:pt x="0" y="0"/>
                    </a:moveTo>
                    <a:lnTo>
                      <a:pt x="48" y="89"/>
                    </a:lnTo>
                    <a:lnTo>
                      <a:pt x="37" y="37"/>
                    </a:lnTo>
                    <a:lnTo>
                      <a:pt x="85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" name="Freeform 65"/>
              <p:cNvSpPr>
                <a:spLocks/>
              </p:cNvSpPr>
              <p:nvPr/>
            </p:nvSpPr>
            <p:spPr bwMode="auto">
              <a:xfrm>
                <a:off x="1494" y="1350"/>
                <a:ext cx="80" cy="142"/>
              </a:xfrm>
              <a:custGeom>
                <a:avLst/>
                <a:gdLst>
                  <a:gd name="T0" fmla="*/ 0 w 80"/>
                  <a:gd name="T1" fmla="*/ 63 h 142"/>
                  <a:gd name="T2" fmla="*/ 48 w 80"/>
                  <a:gd name="T3" fmla="*/ 142 h 142"/>
                  <a:gd name="T4" fmla="*/ 37 w 80"/>
                  <a:gd name="T5" fmla="*/ 84 h 142"/>
                  <a:gd name="T6" fmla="*/ 80 w 80"/>
                  <a:gd name="T7" fmla="*/ 105 h 142"/>
                  <a:gd name="T8" fmla="*/ 0 w 80"/>
                  <a:gd name="T9" fmla="*/ 0 h 142"/>
                  <a:gd name="T10" fmla="*/ 0 w 80"/>
                  <a:gd name="T11" fmla="*/ 6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142">
                    <a:moveTo>
                      <a:pt x="0" y="63"/>
                    </a:moveTo>
                    <a:lnTo>
                      <a:pt x="48" y="142"/>
                    </a:lnTo>
                    <a:lnTo>
                      <a:pt x="37" y="84"/>
                    </a:lnTo>
                    <a:lnTo>
                      <a:pt x="80" y="105"/>
                    </a:lnTo>
                    <a:lnTo>
                      <a:pt x="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" name="Freeform 66"/>
              <p:cNvSpPr>
                <a:spLocks/>
              </p:cNvSpPr>
              <p:nvPr/>
            </p:nvSpPr>
            <p:spPr bwMode="auto">
              <a:xfrm>
                <a:off x="1075" y="2460"/>
                <a:ext cx="419" cy="322"/>
              </a:xfrm>
              <a:custGeom>
                <a:avLst/>
                <a:gdLst>
                  <a:gd name="T0" fmla="*/ 207 w 419"/>
                  <a:gd name="T1" fmla="*/ 16 h 322"/>
                  <a:gd name="T2" fmla="*/ 53 w 419"/>
                  <a:gd name="T3" fmla="*/ 137 h 322"/>
                  <a:gd name="T4" fmla="*/ 0 w 419"/>
                  <a:gd name="T5" fmla="*/ 300 h 322"/>
                  <a:gd name="T6" fmla="*/ 127 w 419"/>
                  <a:gd name="T7" fmla="*/ 179 h 322"/>
                  <a:gd name="T8" fmla="*/ 207 w 419"/>
                  <a:gd name="T9" fmla="*/ 127 h 322"/>
                  <a:gd name="T10" fmla="*/ 132 w 419"/>
                  <a:gd name="T11" fmla="*/ 237 h 322"/>
                  <a:gd name="T12" fmla="*/ 42 w 419"/>
                  <a:gd name="T13" fmla="*/ 322 h 322"/>
                  <a:gd name="T14" fmla="*/ 191 w 419"/>
                  <a:gd name="T15" fmla="*/ 253 h 322"/>
                  <a:gd name="T16" fmla="*/ 276 w 419"/>
                  <a:gd name="T17" fmla="*/ 116 h 322"/>
                  <a:gd name="T18" fmla="*/ 286 w 419"/>
                  <a:gd name="T19" fmla="*/ 195 h 322"/>
                  <a:gd name="T20" fmla="*/ 345 w 419"/>
                  <a:gd name="T21" fmla="*/ 43 h 322"/>
                  <a:gd name="T22" fmla="*/ 419 w 419"/>
                  <a:gd name="T23" fmla="*/ 169 h 322"/>
                  <a:gd name="T24" fmla="*/ 345 w 419"/>
                  <a:gd name="T25" fmla="*/ 0 h 322"/>
                  <a:gd name="T26" fmla="*/ 292 w 419"/>
                  <a:gd name="T27" fmla="*/ 79 h 322"/>
                  <a:gd name="T28" fmla="*/ 175 w 419"/>
                  <a:gd name="T29" fmla="*/ 111 h 322"/>
                  <a:gd name="T30" fmla="*/ 207 w 419"/>
                  <a:gd name="T31" fmla="*/ 1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19" h="322">
                    <a:moveTo>
                      <a:pt x="207" y="16"/>
                    </a:moveTo>
                    <a:lnTo>
                      <a:pt x="53" y="137"/>
                    </a:lnTo>
                    <a:lnTo>
                      <a:pt x="0" y="300"/>
                    </a:lnTo>
                    <a:lnTo>
                      <a:pt x="127" y="179"/>
                    </a:lnTo>
                    <a:lnTo>
                      <a:pt x="207" y="127"/>
                    </a:lnTo>
                    <a:lnTo>
                      <a:pt x="132" y="237"/>
                    </a:lnTo>
                    <a:lnTo>
                      <a:pt x="42" y="322"/>
                    </a:lnTo>
                    <a:lnTo>
                      <a:pt x="191" y="253"/>
                    </a:lnTo>
                    <a:lnTo>
                      <a:pt x="276" y="116"/>
                    </a:lnTo>
                    <a:lnTo>
                      <a:pt x="286" y="195"/>
                    </a:lnTo>
                    <a:lnTo>
                      <a:pt x="345" y="43"/>
                    </a:lnTo>
                    <a:lnTo>
                      <a:pt x="419" y="169"/>
                    </a:lnTo>
                    <a:lnTo>
                      <a:pt x="345" y="0"/>
                    </a:lnTo>
                    <a:lnTo>
                      <a:pt x="292" y="79"/>
                    </a:lnTo>
                    <a:lnTo>
                      <a:pt x="175" y="111"/>
                    </a:lnTo>
                    <a:lnTo>
                      <a:pt x="207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" name="Freeform 67"/>
              <p:cNvSpPr>
                <a:spLocks/>
              </p:cNvSpPr>
              <p:nvPr/>
            </p:nvSpPr>
            <p:spPr bwMode="auto">
              <a:xfrm>
                <a:off x="995" y="2697"/>
                <a:ext cx="334" cy="374"/>
              </a:xfrm>
              <a:custGeom>
                <a:avLst/>
                <a:gdLst>
                  <a:gd name="T0" fmla="*/ 0 w 334"/>
                  <a:gd name="T1" fmla="*/ 374 h 374"/>
                  <a:gd name="T2" fmla="*/ 138 w 334"/>
                  <a:gd name="T3" fmla="*/ 200 h 374"/>
                  <a:gd name="T4" fmla="*/ 287 w 334"/>
                  <a:gd name="T5" fmla="*/ 58 h 374"/>
                  <a:gd name="T6" fmla="*/ 334 w 334"/>
                  <a:gd name="T7" fmla="*/ 0 h 374"/>
                  <a:gd name="T8" fmla="*/ 287 w 334"/>
                  <a:gd name="T9" fmla="*/ 111 h 374"/>
                  <a:gd name="T10" fmla="*/ 175 w 334"/>
                  <a:gd name="T11" fmla="*/ 248 h 374"/>
                  <a:gd name="T12" fmla="*/ 334 w 334"/>
                  <a:gd name="T13" fmla="*/ 158 h 374"/>
                  <a:gd name="T14" fmla="*/ 255 w 334"/>
                  <a:gd name="T15" fmla="*/ 258 h 374"/>
                  <a:gd name="T16" fmla="*/ 175 w 334"/>
                  <a:gd name="T17" fmla="*/ 316 h 374"/>
                  <a:gd name="T18" fmla="*/ 106 w 334"/>
                  <a:gd name="T19" fmla="*/ 353 h 374"/>
                  <a:gd name="T20" fmla="*/ 0 w 334"/>
                  <a:gd name="T21" fmla="*/ 37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4" h="374">
                    <a:moveTo>
                      <a:pt x="0" y="374"/>
                    </a:moveTo>
                    <a:lnTo>
                      <a:pt x="138" y="200"/>
                    </a:lnTo>
                    <a:lnTo>
                      <a:pt x="287" y="58"/>
                    </a:lnTo>
                    <a:lnTo>
                      <a:pt x="334" y="0"/>
                    </a:lnTo>
                    <a:lnTo>
                      <a:pt x="287" y="111"/>
                    </a:lnTo>
                    <a:lnTo>
                      <a:pt x="175" y="248"/>
                    </a:lnTo>
                    <a:lnTo>
                      <a:pt x="334" y="158"/>
                    </a:lnTo>
                    <a:lnTo>
                      <a:pt x="255" y="258"/>
                    </a:lnTo>
                    <a:lnTo>
                      <a:pt x="175" y="316"/>
                    </a:lnTo>
                    <a:lnTo>
                      <a:pt x="106" y="353"/>
                    </a:lnTo>
                    <a:lnTo>
                      <a:pt x="0" y="3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" name="Freeform 68"/>
              <p:cNvSpPr>
                <a:spLocks/>
              </p:cNvSpPr>
              <p:nvPr/>
            </p:nvSpPr>
            <p:spPr bwMode="auto">
              <a:xfrm>
                <a:off x="1393" y="2618"/>
                <a:ext cx="90" cy="332"/>
              </a:xfrm>
              <a:custGeom>
                <a:avLst/>
                <a:gdLst>
                  <a:gd name="T0" fmla="*/ 0 w 90"/>
                  <a:gd name="T1" fmla="*/ 121 h 332"/>
                  <a:gd name="T2" fmla="*/ 48 w 90"/>
                  <a:gd name="T3" fmla="*/ 0 h 332"/>
                  <a:gd name="T4" fmla="*/ 90 w 90"/>
                  <a:gd name="T5" fmla="*/ 111 h 332"/>
                  <a:gd name="T6" fmla="*/ 58 w 90"/>
                  <a:gd name="T7" fmla="*/ 332 h 332"/>
                  <a:gd name="T8" fmla="*/ 0 w 90"/>
                  <a:gd name="T9" fmla="*/ 121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332">
                    <a:moveTo>
                      <a:pt x="0" y="121"/>
                    </a:moveTo>
                    <a:lnTo>
                      <a:pt x="48" y="0"/>
                    </a:lnTo>
                    <a:lnTo>
                      <a:pt x="90" y="111"/>
                    </a:lnTo>
                    <a:lnTo>
                      <a:pt x="58" y="332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" name="Freeform 69"/>
              <p:cNvSpPr>
                <a:spLocks/>
              </p:cNvSpPr>
              <p:nvPr/>
            </p:nvSpPr>
            <p:spPr bwMode="auto">
              <a:xfrm>
                <a:off x="1526" y="2539"/>
                <a:ext cx="196" cy="200"/>
              </a:xfrm>
              <a:custGeom>
                <a:avLst/>
                <a:gdLst>
                  <a:gd name="T0" fmla="*/ 0 w 196"/>
                  <a:gd name="T1" fmla="*/ 0 h 200"/>
                  <a:gd name="T2" fmla="*/ 63 w 196"/>
                  <a:gd name="T3" fmla="*/ 116 h 200"/>
                  <a:gd name="T4" fmla="*/ 196 w 196"/>
                  <a:gd name="T5" fmla="*/ 200 h 200"/>
                  <a:gd name="T6" fmla="*/ 37 w 196"/>
                  <a:gd name="T7" fmla="*/ 158 h 200"/>
                  <a:gd name="T8" fmla="*/ 0 w 196"/>
                  <a:gd name="T9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200">
                    <a:moveTo>
                      <a:pt x="0" y="0"/>
                    </a:moveTo>
                    <a:lnTo>
                      <a:pt x="63" y="116"/>
                    </a:lnTo>
                    <a:lnTo>
                      <a:pt x="196" y="200"/>
                    </a:lnTo>
                    <a:lnTo>
                      <a:pt x="37" y="1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" name="Freeform 70"/>
              <p:cNvSpPr>
                <a:spLocks/>
              </p:cNvSpPr>
              <p:nvPr/>
            </p:nvSpPr>
            <p:spPr bwMode="auto">
              <a:xfrm>
                <a:off x="1658" y="2571"/>
                <a:ext cx="191" cy="168"/>
              </a:xfrm>
              <a:custGeom>
                <a:avLst/>
                <a:gdLst>
                  <a:gd name="T0" fmla="*/ 0 w 191"/>
                  <a:gd name="T1" fmla="*/ 0 h 168"/>
                  <a:gd name="T2" fmla="*/ 101 w 191"/>
                  <a:gd name="T3" fmla="*/ 68 h 168"/>
                  <a:gd name="T4" fmla="*/ 191 w 191"/>
                  <a:gd name="T5" fmla="*/ 168 h 168"/>
                  <a:gd name="T6" fmla="*/ 27 w 191"/>
                  <a:gd name="T7" fmla="*/ 79 h 168"/>
                  <a:gd name="T8" fmla="*/ 0 w 191"/>
                  <a:gd name="T9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68">
                    <a:moveTo>
                      <a:pt x="0" y="0"/>
                    </a:moveTo>
                    <a:lnTo>
                      <a:pt x="101" y="68"/>
                    </a:lnTo>
                    <a:lnTo>
                      <a:pt x="191" y="168"/>
                    </a:lnTo>
                    <a:lnTo>
                      <a:pt x="27" y="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" name="Freeform 71"/>
              <p:cNvSpPr>
                <a:spLocks/>
              </p:cNvSpPr>
              <p:nvPr/>
            </p:nvSpPr>
            <p:spPr bwMode="auto">
              <a:xfrm>
                <a:off x="1022" y="2903"/>
                <a:ext cx="329" cy="284"/>
              </a:xfrm>
              <a:custGeom>
                <a:avLst/>
                <a:gdLst>
                  <a:gd name="T0" fmla="*/ 329 w 329"/>
                  <a:gd name="T1" fmla="*/ 0 h 284"/>
                  <a:gd name="T2" fmla="*/ 201 w 329"/>
                  <a:gd name="T3" fmla="*/ 152 h 284"/>
                  <a:gd name="T4" fmla="*/ 0 w 329"/>
                  <a:gd name="T5" fmla="*/ 284 h 284"/>
                  <a:gd name="T6" fmla="*/ 207 w 329"/>
                  <a:gd name="T7" fmla="*/ 189 h 284"/>
                  <a:gd name="T8" fmla="*/ 302 w 329"/>
                  <a:gd name="T9" fmla="*/ 163 h 284"/>
                  <a:gd name="T10" fmla="*/ 329 w 329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9" h="284">
                    <a:moveTo>
                      <a:pt x="329" y="0"/>
                    </a:moveTo>
                    <a:lnTo>
                      <a:pt x="201" y="152"/>
                    </a:lnTo>
                    <a:lnTo>
                      <a:pt x="0" y="284"/>
                    </a:lnTo>
                    <a:lnTo>
                      <a:pt x="207" y="189"/>
                    </a:lnTo>
                    <a:lnTo>
                      <a:pt x="302" y="163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" name="Freeform 72"/>
              <p:cNvSpPr>
                <a:spLocks/>
              </p:cNvSpPr>
              <p:nvPr/>
            </p:nvSpPr>
            <p:spPr bwMode="auto">
              <a:xfrm>
                <a:off x="1526" y="2724"/>
                <a:ext cx="414" cy="273"/>
              </a:xfrm>
              <a:custGeom>
                <a:avLst/>
                <a:gdLst>
                  <a:gd name="T0" fmla="*/ 0 w 414"/>
                  <a:gd name="T1" fmla="*/ 0 h 273"/>
                  <a:gd name="T2" fmla="*/ 101 w 414"/>
                  <a:gd name="T3" fmla="*/ 63 h 273"/>
                  <a:gd name="T4" fmla="*/ 239 w 414"/>
                  <a:gd name="T5" fmla="*/ 84 h 273"/>
                  <a:gd name="T6" fmla="*/ 345 w 414"/>
                  <a:gd name="T7" fmla="*/ 179 h 273"/>
                  <a:gd name="T8" fmla="*/ 414 w 414"/>
                  <a:gd name="T9" fmla="*/ 273 h 273"/>
                  <a:gd name="T10" fmla="*/ 244 w 414"/>
                  <a:gd name="T11" fmla="*/ 158 h 273"/>
                  <a:gd name="T12" fmla="*/ 106 w 414"/>
                  <a:gd name="T13" fmla="*/ 126 h 273"/>
                  <a:gd name="T14" fmla="*/ 0 w 414"/>
                  <a:gd name="T15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4" h="273">
                    <a:moveTo>
                      <a:pt x="0" y="0"/>
                    </a:moveTo>
                    <a:lnTo>
                      <a:pt x="101" y="63"/>
                    </a:lnTo>
                    <a:lnTo>
                      <a:pt x="239" y="84"/>
                    </a:lnTo>
                    <a:lnTo>
                      <a:pt x="345" y="179"/>
                    </a:lnTo>
                    <a:lnTo>
                      <a:pt x="414" y="273"/>
                    </a:lnTo>
                    <a:lnTo>
                      <a:pt x="244" y="158"/>
                    </a:lnTo>
                    <a:lnTo>
                      <a:pt x="106" y="1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" name="Freeform 73"/>
              <p:cNvSpPr>
                <a:spLocks/>
              </p:cNvSpPr>
              <p:nvPr/>
            </p:nvSpPr>
            <p:spPr bwMode="auto">
              <a:xfrm>
                <a:off x="1483" y="2782"/>
                <a:ext cx="159" cy="421"/>
              </a:xfrm>
              <a:custGeom>
                <a:avLst/>
                <a:gdLst>
                  <a:gd name="T0" fmla="*/ 27 w 159"/>
                  <a:gd name="T1" fmla="*/ 0 h 421"/>
                  <a:gd name="T2" fmla="*/ 0 w 159"/>
                  <a:gd name="T3" fmla="*/ 184 h 421"/>
                  <a:gd name="T4" fmla="*/ 69 w 159"/>
                  <a:gd name="T5" fmla="*/ 305 h 421"/>
                  <a:gd name="T6" fmla="*/ 159 w 159"/>
                  <a:gd name="T7" fmla="*/ 421 h 421"/>
                  <a:gd name="T8" fmla="*/ 159 w 159"/>
                  <a:gd name="T9" fmla="*/ 321 h 421"/>
                  <a:gd name="T10" fmla="*/ 80 w 159"/>
                  <a:gd name="T11" fmla="*/ 152 h 421"/>
                  <a:gd name="T12" fmla="*/ 69 w 159"/>
                  <a:gd name="T13" fmla="*/ 31 h 421"/>
                  <a:gd name="T14" fmla="*/ 43 w 159"/>
                  <a:gd name="T15" fmla="*/ 79 h 421"/>
                  <a:gd name="T16" fmla="*/ 27 w 159"/>
                  <a:gd name="T17" fmla="*/ 0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9" h="421">
                    <a:moveTo>
                      <a:pt x="27" y="0"/>
                    </a:moveTo>
                    <a:lnTo>
                      <a:pt x="0" y="184"/>
                    </a:lnTo>
                    <a:lnTo>
                      <a:pt x="69" y="305"/>
                    </a:lnTo>
                    <a:lnTo>
                      <a:pt x="159" y="421"/>
                    </a:lnTo>
                    <a:lnTo>
                      <a:pt x="159" y="321"/>
                    </a:lnTo>
                    <a:lnTo>
                      <a:pt x="80" y="152"/>
                    </a:lnTo>
                    <a:lnTo>
                      <a:pt x="69" y="31"/>
                    </a:lnTo>
                    <a:lnTo>
                      <a:pt x="43" y="79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610" name="Group 609"/>
          <p:cNvGrpSpPr/>
          <p:nvPr/>
        </p:nvGrpSpPr>
        <p:grpSpPr>
          <a:xfrm>
            <a:off x="-1316230" y="2965069"/>
            <a:ext cx="15041006" cy="6981798"/>
            <a:chOff x="-1316230" y="2965069"/>
            <a:chExt cx="15041006" cy="6981798"/>
          </a:xfrm>
        </p:grpSpPr>
        <p:grpSp>
          <p:nvGrpSpPr>
            <p:cNvPr id="30" name="Group 53"/>
            <p:cNvGrpSpPr>
              <a:grpSpLocks noChangeAspect="1"/>
            </p:cNvGrpSpPr>
            <p:nvPr/>
          </p:nvGrpSpPr>
          <p:grpSpPr bwMode="auto">
            <a:xfrm flipH="1">
              <a:off x="-1316230" y="2965069"/>
              <a:ext cx="3423287" cy="6956679"/>
              <a:chOff x="990" y="1255"/>
              <a:chExt cx="955" cy="1979"/>
            </a:xfrm>
          </p:grpSpPr>
          <p:sp>
            <p:nvSpPr>
              <p:cNvPr id="31" name="AutoShape 52"/>
              <p:cNvSpPr>
                <a:spLocks noChangeAspect="1" noChangeArrowheads="1" noTextEdit="1"/>
              </p:cNvSpPr>
              <p:nvPr/>
            </p:nvSpPr>
            <p:spPr bwMode="auto">
              <a:xfrm>
                <a:off x="990" y="1255"/>
                <a:ext cx="955" cy="19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Freeform 54"/>
              <p:cNvSpPr>
                <a:spLocks/>
              </p:cNvSpPr>
              <p:nvPr/>
            </p:nvSpPr>
            <p:spPr bwMode="auto">
              <a:xfrm>
                <a:off x="995" y="1271"/>
                <a:ext cx="945" cy="1963"/>
              </a:xfrm>
              <a:custGeom>
                <a:avLst/>
                <a:gdLst>
                  <a:gd name="T0" fmla="*/ 162 w 178"/>
                  <a:gd name="T1" fmla="*/ 328 h 373"/>
                  <a:gd name="T2" fmla="*/ 178 w 178"/>
                  <a:gd name="T3" fmla="*/ 328 h 373"/>
                  <a:gd name="T4" fmla="*/ 145 w 178"/>
                  <a:gd name="T5" fmla="*/ 292 h 373"/>
                  <a:gd name="T6" fmla="*/ 158 w 178"/>
                  <a:gd name="T7" fmla="*/ 290 h 373"/>
                  <a:gd name="T8" fmla="*/ 130 w 178"/>
                  <a:gd name="T9" fmla="*/ 262 h 373"/>
                  <a:gd name="T10" fmla="*/ 161 w 178"/>
                  <a:gd name="T11" fmla="*/ 279 h 373"/>
                  <a:gd name="T12" fmla="*/ 124 w 178"/>
                  <a:gd name="T13" fmla="*/ 233 h 373"/>
                  <a:gd name="T14" fmla="*/ 172 w 178"/>
                  <a:gd name="T15" fmla="*/ 240 h 373"/>
                  <a:gd name="T16" fmla="*/ 128 w 178"/>
                  <a:gd name="T17" fmla="*/ 220 h 373"/>
                  <a:gd name="T18" fmla="*/ 158 w 178"/>
                  <a:gd name="T19" fmla="*/ 220 h 373"/>
                  <a:gd name="T20" fmla="*/ 123 w 178"/>
                  <a:gd name="T21" fmla="*/ 197 h 373"/>
                  <a:gd name="T22" fmla="*/ 140 w 178"/>
                  <a:gd name="T23" fmla="*/ 191 h 373"/>
                  <a:gd name="T24" fmla="*/ 158 w 178"/>
                  <a:gd name="T25" fmla="*/ 191 h 373"/>
                  <a:gd name="T26" fmla="*/ 130 w 178"/>
                  <a:gd name="T27" fmla="*/ 167 h 373"/>
                  <a:gd name="T28" fmla="*/ 138 w 178"/>
                  <a:gd name="T29" fmla="*/ 152 h 373"/>
                  <a:gd name="T30" fmla="*/ 145 w 178"/>
                  <a:gd name="T31" fmla="*/ 149 h 373"/>
                  <a:gd name="T32" fmla="*/ 119 w 178"/>
                  <a:gd name="T33" fmla="*/ 132 h 373"/>
                  <a:gd name="T34" fmla="*/ 131 w 178"/>
                  <a:gd name="T35" fmla="*/ 131 h 373"/>
                  <a:gd name="T36" fmla="*/ 131 w 178"/>
                  <a:gd name="T37" fmla="*/ 120 h 373"/>
                  <a:gd name="T38" fmla="*/ 131 w 178"/>
                  <a:gd name="T39" fmla="*/ 111 h 373"/>
                  <a:gd name="T40" fmla="*/ 131 w 178"/>
                  <a:gd name="T41" fmla="*/ 90 h 373"/>
                  <a:gd name="T42" fmla="*/ 131 w 178"/>
                  <a:gd name="T43" fmla="*/ 77 h 373"/>
                  <a:gd name="T44" fmla="*/ 120 w 178"/>
                  <a:gd name="T45" fmla="*/ 62 h 373"/>
                  <a:gd name="T46" fmla="*/ 104 w 178"/>
                  <a:gd name="T47" fmla="*/ 30 h 373"/>
                  <a:gd name="T48" fmla="*/ 89 w 178"/>
                  <a:gd name="T49" fmla="*/ 0 h 373"/>
                  <a:gd name="T50" fmla="*/ 74 w 178"/>
                  <a:gd name="T51" fmla="*/ 30 h 373"/>
                  <a:gd name="T52" fmla="*/ 58 w 178"/>
                  <a:gd name="T53" fmla="*/ 62 h 373"/>
                  <a:gd name="T54" fmla="*/ 47 w 178"/>
                  <a:gd name="T55" fmla="*/ 77 h 373"/>
                  <a:gd name="T56" fmla="*/ 47 w 178"/>
                  <a:gd name="T57" fmla="*/ 90 h 373"/>
                  <a:gd name="T58" fmla="*/ 47 w 178"/>
                  <a:gd name="T59" fmla="*/ 111 h 373"/>
                  <a:gd name="T60" fmla="*/ 47 w 178"/>
                  <a:gd name="T61" fmla="*/ 120 h 373"/>
                  <a:gd name="T62" fmla="*/ 47 w 178"/>
                  <a:gd name="T63" fmla="*/ 131 h 373"/>
                  <a:gd name="T64" fmla="*/ 59 w 178"/>
                  <a:gd name="T65" fmla="*/ 132 h 373"/>
                  <a:gd name="T66" fmla="*/ 33 w 178"/>
                  <a:gd name="T67" fmla="*/ 149 h 373"/>
                  <a:gd name="T68" fmla="*/ 40 w 178"/>
                  <a:gd name="T69" fmla="*/ 152 h 373"/>
                  <a:gd name="T70" fmla="*/ 48 w 178"/>
                  <a:gd name="T71" fmla="*/ 167 h 373"/>
                  <a:gd name="T72" fmla="*/ 20 w 178"/>
                  <a:gd name="T73" fmla="*/ 191 h 373"/>
                  <a:gd name="T74" fmla="*/ 38 w 178"/>
                  <a:gd name="T75" fmla="*/ 191 h 373"/>
                  <a:gd name="T76" fmla="*/ 54 w 178"/>
                  <a:gd name="T77" fmla="*/ 197 h 373"/>
                  <a:gd name="T78" fmla="*/ 20 w 178"/>
                  <a:gd name="T79" fmla="*/ 220 h 373"/>
                  <a:gd name="T80" fmla="*/ 50 w 178"/>
                  <a:gd name="T81" fmla="*/ 220 h 373"/>
                  <a:gd name="T82" fmla="*/ 6 w 178"/>
                  <a:gd name="T83" fmla="*/ 240 h 373"/>
                  <a:gd name="T84" fmla="*/ 54 w 178"/>
                  <a:gd name="T85" fmla="*/ 233 h 373"/>
                  <a:gd name="T86" fmla="*/ 17 w 178"/>
                  <a:gd name="T87" fmla="*/ 279 h 373"/>
                  <a:gd name="T88" fmla="*/ 47 w 178"/>
                  <a:gd name="T89" fmla="*/ 262 h 373"/>
                  <a:gd name="T90" fmla="*/ 20 w 178"/>
                  <a:gd name="T91" fmla="*/ 290 h 373"/>
                  <a:gd name="T92" fmla="*/ 33 w 178"/>
                  <a:gd name="T93" fmla="*/ 292 h 373"/>
                  <a:gd name="T94" fmla="*/ 0 w 178"/>
                  <a:gd name="T95" fmla="*/ 328 h 373"/>
                  <a:gd name="T96" fmla="*/ 16 w 178"/>
                  <a:gd name="T97" fmla="*/ 328 h 373"/>
                  <a:gd name="T98" fmla="*/ 23 w 178"/>
                  <a:gd name="T99" fmla="*/ 335 h 373"/>
                  <a:gd name="T100" fmla="*/ 22 w 178"/>
                  <a:gd name="T101" fmla="*/ 348 h 373"/>
                  <a:gd name="T102" fmla="*/ 26 w 178"/>
                  <a:gd name="T103" fmla="*/ 354 h 373"/>
                  <a:gd name="T104" fmla="*/ 62 w 178"/>
                  <a:gd name="T105" fmla="*/ 341 h 373"/>
                  <a:gd name="T106" fmla="*/ 56 w 178"/>
                  <a:gd name="T107" fmla="*/ 364 h 373"/>
                  <a:gd name="T108" fmla="*/ 75 w 178"/>
                  <a:gd name="T109" fmla="*/ 342 h 373"/>
                  <a:gd name="T110" fmla="*/ 89 w 178"/>
                  <a:gd name="T111" fmla="*/ 373 h 373"/>
                  <a:gd name="T112" fmla="*/ 103 w 178"/>
                  <a:gd name="T113" fmla="*/ 342 h 373"/>
                  <a:gd name="T114" fmla="*/ 122 w 178"/>
                  <a:gd name="T115" fmla="*/ 364 h 373"/>
                  <a:gd name="T116" fmla="*/ 116 w 178"/>
                  <a:gd name="T117" fmla="*/ 341 h 373"/>
                  <a:gd name="T118" fmla="*/ 152 w 178"/>
                  <a:gd name="T119" fmla="*/ 354 h 373"/>
                  <a:gd name="T120" fmla="*/ 156 w 178"/>
                  <a:gd name="T121" fmla="*/ 348 h 373"/>
                  <a:gd name="T122" fmla="*/ 155 w 178"/>
                  <a:gd name="T123" fmla="*/ 335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8" h="373">
                    <a:moveTo>
                      <a:pt x="178" y="342"/>
                    </a:moveTo>
                    <a:cubicBezTo>
                      <a:pt x="162" y="328"/>
                      <a:pt x="162" y="328"/>
                      <a:pt x="162" y="328"/>
                    </a:cubicBezTo>
                    <a:cubicBezTo>
                      <a:pt x="149" y="314"/>
                      <a:pt x="149" y="314"/>
                      <a:pt x="149" y="314"/>
                    </a:cubicBezTo>
                    <a:cubicBezTo>
                      <a:pt x="178" y="328"/>
                      <a:pt x="178" y="328"/>
                      <a:pt x="178" y="328"/>
                    </a:cubicBezTo>
                    <a:cubicBezTo>
                      <a:pt x="161" y="309"/>
                      <a:pt x="161" y="309"/>
                      <a:pt x="161" y="309"/>
                    </a:cubicBezTo>
                    <a:cubicBezTo>
                      <a:pt x="145" y="292"/>
                      <a:pt x="145" y="292"/>
                      <a:pt x="145" y="292"/>
                    </a:cubicBezTo>
                    <a:cubicBezTo>
                      <a:pt x="172" y="300"/>
                      <a:pt x="172" y="300"/>
                      <a:pt x="172" y="300"/>
                    </a:cubicBezTo>
                    <a:cubicBezTo>
                      <a:pt x="158" y="290"/>
                      <a:pt x="158" y="290"/>
                      <a:pt x="158" y="290"/>
                    </a:cubicBezTo>
                    <a:cubicBezTo>
                      <a:pt x="144" y="279"/>
                      <a:pt x="144" y="279"/>
                      <a:pt x="144" y="279"/>
                    </a:cubicBezTo>
                    <a:cubicBezTo>
                      <a:pt x="130" y="262"/>
                      <a:pt x="130" y="262"/>
                      <a:pt x="130" y="262"/>
                    </a:cubicBezTo>
                    <a:cubicBezTo>
                      <a:pt x="147" y="264"/>
                      <a:pt x="147" y="264"/>
                      <a:pt x="147" y="264"/>
                    </a:cubicBezTo>
                    <a:cubicBezTo>
                      <a:pt x="161" y="279"/>
                      <a:pt x="161" y="279"/>
                      <a:pt x="161" y="279"/>
                    </a:cubicBezTo>
                    <a:cubicBezTo>
                      <a:pt x="149" y="254"/>
                      <a:pt x="149" y="254"/>
                      <a:pt x="149" y="254"/>
                    </a:cubicBezTo>
                    <a:cubicBezTo>
                      <a:pt x="124" y="233"/>
                      <a:pt x="124" y="233"/>
                      <a:pt x="124" y="233"/>
                    </a:cubicBezTo>
                    <a:cubicBezTo>
                      <a:pt x="142" y="240"/>
                      <a:pt x="142" y="240"/>
                      <a:pt x="142" y="240"/>
                    </a:cubicBezTo>
                    <a:cubicBezTo>
                      <a:pt x="172" y="240"/>
                      <a:pt x="172" y="240"/>
                      <a:pt x="172" y="240"/>
                    </a:cubicBezTo>
                    <a:cubicBezTo>
                      <a:pt x="158" y="233"/>
                      <a:pt x="158" y="233"/>
                      <a:pt x="158" y="233"/>
                    </a:cubicBezTo>
                    <a:cubicBezTo>
                      <a:pt x="128" y="220"/>
                      <a:pt x="128" y="220"/>
                      <a:pt x="128" y="220"/>
                    </a:cubicBezTo>
                    <a:cubicBezTo>
                      <a:pt x="144" y="220"/>
                      <a:pt x="144" y="220"/>
                      <a:pt x="144" y="220"/>
                    </a:cubicBezTo>
                    <a:cubicBezTo>
                      <a:pt x="158" y="220"/>
                      <a:pt x="158" y="220"/>
                      <a:pt x="158" y="220"/>
                    </a:cubicBezTo>
                    <a:cubicBezTo>
                      <a:pt x="138" y="208"/>
                      <a:pt x="138" y="208"/>
                      <a:pt x="138" y="208"/>
                    </a:cubicBezTo>
                    <a:cubicBezTo>
                      <a:pt x="123" y="197"/>
                      <a:pt x="123" y="197"/>
                      <a:pt x="123" y="197"/>
                    </a:cubicBezTo>
                    <a:cubicBezTo>
                      <a:pt x="158" y="203"/>
                      <a:pt x="158" y="203"/>
                      <a:pt x="158" y="203"/>
                    </a:cubicBezTo>
                    <a:cubicBezTo>
                      <a:pt x="140" y="191"/>
                      <a:pt x="140" y="191"/>
                      <a:pt x="140" y="191"/>
                    </a:cubicBezTo>
                    <a:cubicBezTo>
                      <a:pt x="132" y="184"/>
                      <a:pt x="132" y="184"/>
                      <a:pt x="132" y="184"/>
                    </a:cubicBezTo>
                    <a:cubicBezTo>
                      <a:pt x="158" y="191"/>
                      <a:pt x="158" y="191"/>
                      <a:pt x="158" y="191"/>
                    </a:cubicBezTo>
                    <a:cubicBezTo>
                      <a:pt x="142" y="181"/>
                      <a:pt x="142" y="181"/>
                      <a:pt x="142" y="181"/>
                    </a:cubicBezTo>
                    <a:cubicBezTo>
                      <a:pt x="130" y="167"/>
                      <a:pt x="130" y="167"/>
                      <a:pt x="130" y="167"/>
                    </a:cubicBezTo>
                    <a:cubicBezTo>
                      <a:pt x="152" y="176"/>
                      <a:pt x="152" y="176"/>
                      <a:pt x="152" y="176"/>
                    </a:cubicBezTo>
                    <a:cubicBezTo>
                      <a:pt x="138" y="152"/>
                      <a:pt x="138" y="152"/>
                      <a:pt x="138" y="152"/>
                    </a:cubicBezTo>
                    <a:cubicBezTo>
                      <a:pt x="152" y="152"/>
                      <a:pt x="152" y="152"/>
                      <a:pt x="152" y="152"/>
                    </a:cubicBezTo>
                    <a:cubicBezTo>
                      <a:pt x="145" y="149"/>
                      <a:pt x="145" y="149"/>
                      <a:pt x="145" y="149"/>
                    </a:cubicBezTo>
                    <a:cubicBezTo>
                      <a:pt x="131" y="144"/>
                      <a:pt x="131" y="144"/>
                      <a:pt x="131" y="144"/>
                    </a:cubicBezTo>
                    <a:cubicBezTo>
                      <a:pt x="119" y="132"/>
                      <a:pt x="119" y="132"/>
                      <a:pt x="119" y="132"/>
                    </a:cubicBezTo>
                    <a:cubicBezTo>
                      <a:pt x="140" y="137"/>
                      <a:pt x="140" y="137"/>
                      <a:pt x="140" y="137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20" y="120"/>
                      <a:pt x="120" y="120"/>
                      <a:pt x="120" y="120"/>
                    </a:cubicBezTo>
                    <a:cubicBezTo>
                      <a:pt x="131" y="120"/>
                      <a:pt x="131" y="120"/>
                      <a:pt x="131" y="120"/>
                    </a:cubicBezTo>
                    <a:cubicBezTo>
                      <a:pt x="119" y="105"/>
                      <a:pt x="119" y="105"/>
                      <a:pt x="119" y="105"/>
                    </a:cubicBezTo>
                    <a:cubicBezTo>
                      <a:pt x="131" y="111"/>
                      <a:pt x="131" y="111"/>
                      <a:pt x="131" y="111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22" y="77"/>
                      <a:pt x="122" y="77"/>
                      <a:pt x="122" y="77"/>
                    </a:cubicBezTo>
                    <a:cubicBezTo>
                      <a:pt x="131" y="77"/>
                      <a:pt x="131" y="77"/>
                      <a:pt x="131" y="77"/>
                    </a:cubicBezTo>
                    <a:cubicBezTo>
                      <a:pt x="131" y="77"/>
                      <a:pt x="113" y="70"/>
                      <a:pt x="109" y="62"/>
                    </a:cubicBezTo>
                    <a:cubicBezTo>
                      <a:pt x="105" y="54"/>
                      <a:pt x="120" y="62"/>
                      <a:pt x="120" y="62"/>
                    </a:cubicBezTo>
                    <a:cubicBezTo>
                      <a:pt x="115" y="52"/>
                      <a:pt x="115" y="52"/>
                      <a:pt x="115" y="52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69" y="30"/>
                      <a:pt x="69" y="30"/>
                      <a:pt x="69" y="30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58" y="62"/>
                      <a:pt x="58" y="62"/>
                      <a:pt x="58" y="62"/>
                    </a:cubicBezTo>
                    <a:cubicBezTo>
                      <a:pt x="58" y="62"/>
                      <a:pt x="73" y="54"/>
                      <a:pt x="69" y="62"/>
                    </a:cubicBezTo>
                    <a:cubicBezTo>
                      <a:pt x="65" y="70"/>
                      <a:pt x="47" y="77"/>
                      <a:pt x="47" y="77"/>
                    </a:cubicBezTo>
                    <a:cubicBezTo>
                      <a:pt x="56" y="77"/>
                      <a:pt x="56" y="77"/>
                      <a:pt x="56" y="77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47" y="120"/>
                      <a:pt x="47" y="120"/>
                      <a:pt x="47" y="120"/>
                    </a:cubicBezTo>
                    <a:cubicBezTo>
                      <a:pt x="58" y="120"/>
                      <a:pt x="58" y="120"/>
                      <a:pt x="58" y="120"/>
                    </a:cubicBezTo>
                    <a:cubicBezTo>
                      <a:pt x="47" y="131"/>
                      <a:pt x="47" y="131"/>
                      <a:pt x="47" y="131"/>
                    </a:cubicBezTo>
                    <a:cubicBezTo>
                      <a:pt x="38" y="137"/>
                      <a:pt x="38" y="137"/>
                      <a:pt x="38" y="137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33" y="149"/>
                      <a:pt x="33" y="149"/>
                      <a:pt x="33" y="149"/>
                    </a:cubicBezTo>
                    <a:cubicBezTo>
                      <a:pt x="26" y="152"/>
                      <a:pt x="26" y="152"/>
                      <a:pt x="26" y="152"/>
                    </a:cubicBezTo>
                    <a:cubicBezTo>
                      <a:pt x="40" y="152"/>
                      <a:pt x="40" y="152"/>
                      <a:pt x="40" y="152"/>
                    </a:cubicBezTo>
                    <a:cubicBezTo>
                      <a:pt x="26" y="176"/>
                      <a:pt x="26" y="176"/>
                      <a:pt x="26" y="176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36" y="181"/>
                      <a:pt x="36" y="181"/>
                      <a:pt x="36" y="181"/>
                    </a:cubicBezTo>
                    <a:cubicBezTo>
                      <a:pt x="20" y="191"/>
                      <a:pt x="20" y="191"/>
                      <a:pt x="20" y="191"/>
                    </a:cubicBezTo>
                    <a:cubicBezTo>
                      <a:pt x="46" y="184"/>
                      <a:pt x="46" y="184"/>
                      <a:pt x="46" y="184"/>
                    </a:cubicBezTo>
                    <a:cubicBezTo>
                      <a:pt x="38" y="191"/>
                      <a:pt x="38" y="191"/>
                      <a:pt x="38" y="191"/>
                    </a:cubicBezTo>
                    <a:cubicBezTo>
                      <a:pt x="20" y="203"/>
                      <a:pt x="20" y="203"/>
                      <a:pt x="20" y="203"/>
                    </a:cubicBezTo>
                    <a:cubicBezTo>
                      <a:pt x="54" y="197"/>
                      <a:pt x="54" y="197"/>
                      <a:pt x="54" y="197"/>
                    </a:cubicBezTo>
                    <a:cubicBezTo>
                      <a:pt x="40" y="208"/>
                      <a:pt x="40" y="208"/>
                      <a:pt x="40" y="208"/>
                    </a:cubicBezTo>
                    <a:cubicBezTo>
                      <a:pt x="20" y="220"/>
                      <a:pt x="20" y="220"/>
                      <a:pt x="20" y="220"/>
                    </a:cubicBezTo>
                    <a:cubicBezTo>
                      <a:pt x="34" y="220"/>
                      <a:pt x="34" y="220"/>
                      <a:pt x="34" y="220"/>
                    </a:cubicBezTo>
                    <a:cubicBezTo>
                      <a:pt x="50" y="220"/>
                      <a:pt x="50" y="220"/>
                      <a:pt x="50" y="220"/>
                    </a:cubicBezTo>
                    <a:cubicBezTo>
                      <a:pt x="20" y="233"/>
                      <a:pt x="20" y="233"/>
                      <a:pt x="20" y="233"/>
                    </a:cubicBezTo>
                    <a:cubicBezTo>
                      <a:pt x="6" y="240"/>
                      <a:pt x="6" y="240"/>
                      <a:pt x="6" y="240"/>
                    </a:cubicBezTo>
                    <a:cubicBezTo>
                      <a:pt x="36" y="240"/>
                      <a:pt x="36" y="240"/>
                      <a:pt x="36" y="240"/>
                    </a:cubicBezTo>
                    <a:cubicBezTo>
                      <a:pt x="54" y="233"/>
                      <a:pt x="54" y="233"/>
                      <a:pt x="54" y="233"/>
                    </a:cubicBezTo>
                    <a:cubicBezTo>
                      <a:pt x="29" y="254"/>
                      <a:pt x="29" y="254"/>
                      <a:pt x="29" y="254"/>
                    </a:cubicBezTo>
                    <a:cubicBezTo>
                      <a:pt x="17" y="279"/>
                      <a:pt x="17" y="279"/>
                      <a:pt x="17" y="279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47" y="262"/>
                      <a:pt x="47" y="262"/>
                      <a:pt x="47" y="262"/>
                    </a:cubicBezTo>
                    <a:cubicBezTo>
                      <a:pt x="34" y="279"/>
                      <a:pt x="34" y="279"/>
                      <a:pt x="34" y="279"/>
                    </a:cubicBezTo>
                    <a:cubicBezTo>
                      <a:pt x="20" y="290"/>
                      <a:pt x="20" y="290"/>
                      <a:pt x="20" y="290"/>
                    </a:cubicBezTo>
                    <a:cubicBezTo>
                      <a:pt x="6" y="300"/>
                      <a:pt x="6" y="300"/>
                      <a:pt x="6" y="300"/>
                    </a:cubicBezTo>
                    <a:cubicBezTo>
                      <a:pt x="33" y="292"/>
                      <a:pt x="33" y="292"/>
                      <a:pt x="33" y="292"/>
                    </a:cubicBezTo>
                    <a:cubicBezTo>
                      <a:pt x="17" y="309"/>
                      <a:pt x="17" y="309"/>
                      <a:pt x="17" y="30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29" y="314"/>
                      <a:pt x="29" y="314"/>
                      <a:pt x="29" y="314"/>
                    </a:cubicBezTo>
                    <a:cubicBezTo>
                      <a:pt x="16" y="328"/>
                      <a:pt x="16" y="328"/>
                      <a:pt x="16" y="328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23" y="335"/>
                      <a:pt x="23" y="335"/>
                      <a:pt x="23" y="335"/>
                    </a:cubicBezTo>
                    <a:cubicBezTo>
                      <a:pt x="44" y="326"/>
                      <a:pt x="44" y="326"/>
                      <a:pt x="44" y="326"/>
                    </a:cubicBezTo>
                    <a:cubicBezTo>
                      <a:pt x="22" y="348"/>
                      <a:pt x="22" y="348"/>
                      <a:pt x="22" y="348"/>
                    </a:cubicBezTo>
                    <a:cubicBezTo>
                      <a:pt x="5" y="364"/>
                      <a:pt x="5" y="364"/>
                      <a:pt x="5" y="364"/>
                    </a:cubicBezTo>
                    <a:cubicBezTo>
                      <a:pt x="26" y="354"/>
                      <a:pt x="26" y="354"/>
                      <a:pt x="26" y="354"/>
                    </a:cubicBezTo>
                    <a:cubicBezTo>
                      <a:pt x="44" y="346"/>
                      <a:pt x="44" y="346"/>
                      <a:pt x="44" y="346"/>
                    </a:cubicBezTo>
                    <a:cubicBezTo>
                      <a:pt x="62" y="341"/>
                      <a:pt x="62" y="341"/>
                      <a:pt x="62" y="341"/>
                    </a:cubicBezTo>
                    <a:cubicBezTo>
                      <a:pt x="57" y="355"/>
                      <a:pt x="57" y="355"/>
                      <a:pt x="57" y="355"/>
                    </a:cubicBezTo>
                    <a:cubicBezTo>
                      <a:pt x="56" y="364"/>
                      <a:pt x="56" y="364"/>
                      <a:pt x="56" y="364"/>
                    </a:cubicBezTo>
                    <a:cubicBezTo>
                      <a:pt x="69" y="352"/>
                      <a:pt x="69" y="352"/>
                      <a:pt x="69" y="352"/>
                    </a:cubicBezTo>
                    <a:cubicBezTo>
                      <a:pt x="75" y="342"/>
                      <a:pt x="75" y="342"/>
                      <a:pt x="75" y="342"/>
                    </a:cubicBezTo>
                    <a:cubicBezTo>
                      <a:pt x="83" y="364"/>
                      <a:pt x="83" y="364"/>
                      <a:pt x="83" y="364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95" y="364"/>
                      <a:pt x="95" y="364"/>
                      <a:pt x="95" y="364"/>
                    </a:cubicBezTo>
                    <a:cubicBezTo>
                      <a:pt x="103" y="342"/>
                      <a:pt x="103" y="342"/>
                      <a:pt x="103" y="342"/>
                    </a:cubicBezTo>
                    <a:cubicBezTo>
                      <a:pt x="109" y="352"/>
                      <a:pt x="109" y="352"/>
                      <a:pt x="109" y="352"/>
                    </a:cubicBezTo>
                    <a:cubicBezTo>
                      <a:pt x="122" y="364"/>
                      <a:pt x="122" y="364"/>
                      <a:pt x="122" y="364"/>
                    </a:cubicBezTo>
                    <a:cubicBezTo>
                      <a:pt x="121" y="355"/>
                      <a:pt x="121" y="355"/>
                      <a:pt x="121" y="355"/>
                    </a:cubicBezTo>
                    <a:cubicBezTo>
                      <a:pt x="116" y="341"/>
                      <a:pt x="116" y="341"/>
                      <a:pt x="116" y="341"/>
                    </a:cubicBezTo>
                    <a:cubicBezTo>
                      <a:pt x="133" y="346"/>
                      <a:pt x="133" y="346"/>
                      <a:pt x="133" y="346"/>
                    </a:cubicBezTo>
                    <a:cubicBezTo>
                      <a:pt x="152" y="354"/>
                      <a:pt x="152" y="354"/>
                      <a:pt x="152" y="354"/>
                    </a:cubicBezTo>
                    <a:cubicBezTo>
                      <a:pt x="173" y="364"/>
                      <a:pt x="173" y="364"/>
                      <a:pt x="173" y="364"/>
                    </a:cubicBezTo>
                    <a:cubicBezTo>
                      <a:pt x="156" y="348"/>
                      <a:pt x="156" y="348"/>
                      <a:pt x="156" y="348"/>
                    </a:cubicBezTo>
                    <a:cubicBezTo>
                      <a:pt x="133" y="326"/>
                      <a:pt x="133" y="326"/>
                      <a:pt x="133" y="326"/>
                    </a:cubicBezTo>
                    <a:cubicBezTo>
                      <a:pt x="155" y="335"/>
                      <a:pt x="155" y="335"/>
                      <a:pt x="155" y="335"/>
                    </a:cubicBezTo>
                    <a:lnTo>
                      <a:pt x="178" y="342"/>
                    </a:lnTo>
                    <a:close/>
                  </a:path>
                </a:pathLst>
              </a:custGeom>
              <a:solidFill>
                <a:srgbClr val="0876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Freeform 55"/>
              <p:cNvSpPr>
                <a:spLocks/>
              </p:cNvSpPr>
              <p:nvPr/>
            </p:nvSpPr>
            <p:spPr bwMode="auto">
              <a:xfrm>
                <a:off x="1351" y="1260"/>
                <a:ext cx="127" cy="248"/>
              </a:xfrm>
              <a:custGeom>
                <a:avLst/>
                <a:gdLst>
                  <a:gd name="T0" fmla="*/ 116 w 127"/>
                  <a:gd name="T1" fmla="*/ 0 h 248"/>
                  <a:gd name="T2" fmla="*/ 0 w 127"/>
                  <a:gd name="T3" fmla="*/ 179 h 248"/>
                  <a:gd name="T4" fmla="*/ 58 w 127"/>
                  <a:gd name="T5" fmla="*/ 153 h 248"/>
                  <a:gd name="T6" fmla="*/ 21 w 127"/>
                  <a:gd name="T7" fmla="*/ 248 h 248"/>
                  <a:gd name="T8" fmla="*/ 85 w 127"/>
                  <a:gd name="T9" fmla="*/ 153 h 248"/>
                  <a:gd name="T10" fmla="*/ 127 w 127"/>
                  <a:gd name="T11" fmla="*/ 111 h 248"/>
                  <a:gd name="T12" fmla="*/ 116 w 127"/>
                  <a:gd name="T13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248">
                    <a:moveTo>
                      <a:pt x="116" y="0"/>
                    </a:moveTo>
                    <a:lnTo>
                      <a:pt x="0" y="179"/>
                    </a:lnTo>
                    <a:lnTo>
                      <a:pt x="58" y="153"/>
                    </a:lnTo>
                    <a:lnTo>
                      <a:pt x="21" y="248"/>
                    </a:lnTo>
                    <a:lnTo>
                      <a:pt x="85" y="153"/>
                    </a:lnTo>
                    <a:lnTo>
                      <a:pt x="127" y="111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" name="Freeform 56"/>
              <p:cNvSpPr>
                <a:spLocks/>
              </p:cNvSpPr>
              <p:nvPr/>
            </p:nvSpPr>
            <p:spPr bwMode="auto">
              <a:xfrm>
                <a:off x="1282" y="1466"/>
                <a:ext cx="169" cy="200"/>
              </a:xfrm>
              <a:custGeom>
                <a:avLst/>
                <a:gdLst>
                  <a:gd name="T0" fmla="*/ 69 w 169"/>
                  <a:gd name="T1" fmla="*/ 42 h 200"/>
                  <a:gd name="T2" fmla="*/ 0 w 169"/>
                  <a:gd name="T3" fmla="*/ 157 h 200"/>
                  <a:gd name="T4" fmla="*/ 58 w 169"/>
                  <a:gd name="T5" fmla="*/ 136 h 200"/>
                  <a:gd name="T6" fmla="*/ 16 w 169"/>
                  <a:gd name="T7" fmla="*/ 200 h 200"/>
                  <a:gd name="T8" fmla="*/ 95 w 169"/>
                  <a:gd name="T9" fmla="*/ 142 h 200"/>
                  <a:gd name="T10" fmla="*/ 132 w 169"/>
                  <a:gd name="T11" fmla="*/ 52 h 200"/>
                  <a:gd name="T12" fmla="*/ 132 w 169"/>
                  <a:gd name="T13" fmla="*/ 157 h 200"/>
                  <a:gd name="T14" fmla="*/ 169 w 169"/>
                  <a:gd name="T15" fmla="*/ 0 h 200"/>
                  <a:gd name="T16" fmla="*/ 101 w 169"/>
                  <a:gd name="T17" fmla="*/ 57 h 200"/>
                  <a:gd name="T18" fmla="*/ 69 w 169"/>
                  <a:gd name="T19" fmla="*/ 78 h 200"/>
                  <a:gd name="T20" fmla="*/ 69 w 169"/>
                  <a:gd name="T21" fmla="*/ 4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200">
                    <a:moveTo>
                      <a:pt x="69" y="42"/>
                    </a:moveTo>
                    <a:lnTo>
                      <a:pt x="0" y="157"/>
                    </a:lnTo>
                    <a:lnTo>
                      <a:pt x="58" y="136"/>
                    </a:lnTo>
                    <a:lnTo>
                      <a:pt x="16" y="200"/>
                    </a:lnTo>
                    <a:lnTo>
                      <a:pt x="95" y="142"/>
                    </a:lnTo>
                    <a:lnTo>
                      <a:pt x="132" y="52"/>
                    </a:lnTo>
                    <a:lnTo>
                      <a:pt x="132" y="157"/>
                    </a:lnTo>
                    <a:lnTo>
                      <a:pt x="169" y="0"/>
                    </a:lnTo>
                    <a:lnTo>
                      <a:pt x="101" y="57"/>
                    </a:lnTo>
                    <a:lnTo>
                      <a:pt x="69" y="78"/>
                    </a:lnTo>
                    <a:lnTo>
                      <a:pt x="69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" name="Freeform 57"/>
              <p:cNvSpPr>
                <a:spLocks/>
              </p:cNvSpPr>
              <p:nvPr/>
            </p:nvSpPr>
            <p:spPr bwMode="auto">
              <a:xfrm>
                <a:off x="1234" y="1587"/>
                <a:ext cx="308" cy="226"/>
              </a:xfrm>
              <a:custGeom>
                <a:avLst/>
                <a:gdLst>
                  <a:gd name="T0" fmla="*/ 265 w 308"/>
                  <a:gd name="T1" fmla="*/ 0 h 226"/>
                  <a:gd name="T2" fmla="*/ 196 w 308"/>
                  <a:gd name="T3" fmla="*/ 115 h 226"/>
                  <a:gd name="T4" fmla="*/ 196 w 308"/>
                  <a:gd name="T5" fmla="*/ 68 h 226"/>
                  <a:gd name="T6" fmla="*/ 143 w 308"/>
                  <a:gd name="T7" fmla="*/ 115 h 226"/>
                  <a:gd name="T8" fmla="*/ 48 w 308"/>
                  <a:gd name="T9" fmla="*/ 168 h 226"/>
                  <a:gd name="T10" fmla="*/ 0 w 308"/>
                  <a:gd name="T11" fmla="*/ 226 h 226"/>
                  <a:gd name="T12" fmla="*/ 101 w 308"/>
                  <a:gd name="T13" fmla="*/ 168 h 226"/>
                  <a:gd name="T14" fmla="*/ 180 w 308"/>
                  <a:gd name="T15" fmla="*/ 131 h 226"/>
                  <a:gd name="T16" fmla="*/ 180 w 308"/>
                  <a:gd name="T17" fmla="*/ 194 h 226"/>
                  <a:gd name="T18" fmla="*/ 244 w 308"/>
                  <a:gd name="T19" fmla="*/ 110 h 226"/>
                  <a:gd name="T20" fmla="*/ 308 w 308"/>
                  <a:gd name="T21" fmla="*/ 179 h 226"/>
                  <a:gd name="T22" fmla="*/ 265 w 308"/>
                  <a:gd name="T23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8" h="226">
                    <a:moveTo>
                      <a:pt x="265" y="0"/>
                    </a:moveTo>
                    <a:lnTo>
                      <a:pt x="196" y="115"/>
                    </a:lnTo>
                    <a:lnTo>
                      <a:pt x="196" y="68"/>
                    </a:lnTo>
                    <a:lnTo>
                      <a:pt x="143" y="115"/>
                    </a:lnTo>
                    <a:lnTo>
                      <a:pt x="48" y="168"/>
                    </a:lnTo>
                    <a:lnTo>
                      <a:pt x="0" y="226"/>
                    </a:lnTo>
                    <a:lnTo>
                      <a:pt x="101" y="168"/>
                    </a:lnTo>
                    <a:lnTo>
                      <a:pt x="180" y="131"/>
                    </a:lnTo>
                    <a:lnTo>
                      <a:pt x="180" y="194"/>
                    </a:lnTo>
                    <a:lnTo>
                      <a:pt x="244" y="110"/>
                    </a:lnTo>
                    <a:lnTo>
                      <a:pt x="308" y="179"/>
                    </a:lnTo>
                    <a:lnTo>
                      <a:pt x="26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Freeform 58"/>
              <p:cNvSpPr>
                <a:spLocks/>
              </p:cNvSpPr>
              <p:nvPr/>
            </p:nvSpPr>
            <p:spPr bwMode="auto">
              <a:xfrm>
                <a:off x="1170" y="1755"/>
                <a:ext cx="382" cy="237"/>
              </a:xfrm>
              <a:custGeom>
                <a:avLst/>
                <a:gdLst>
                  <a:gd name="T0" fmla="*/ 175 w 382"/>
                  <a:gd name="T1" fmla="*/ 111 h 237"/>
                  <a:gd name="T2" fmla="*/ 75 w 382"/>
                  <a:gd name="T3" fmla="*/ 184 h 237"/>
                  <a:gd name="T4" fmla="*/ 0 w 382"/>
                  <a:gd name="T5" fmla="*/ 237 h 237"/>
                  <a:gd name="T6" fmla="*/ 64 w 382"/>
                  <a:gd name="T7" fmla="*/ 226 h 237"/>
                  <a:gd name="T8" fmla="*/ 197 w 382"/>
                  <a:gd name="T9" fmla="*/ 190 h 237"/>
                  <a:gd name="T10" fmla="*/ 266 w 382"/>
                  <a:gd name="T11" fmla="*/ 100 h 237"/>
                  <a:gd name="T12" fmla="*/ 266 w 382"/>
                  <a:gd name="T13" fmla="*/ 168 h 237"/>
                  <a:gd name="T14" fmla="*/ 292 w 382"/>
                  <a:gd name="T15" fmla="*/ 79 h 237"/>
                  <a:gd name="T16" fmla="*/ 329 w 382"/>
                  <a:gd name="T17" fmla="*/ 158 h 237"/>
                  <a:gd name="T18" fmla="*/ 382 w 382"/>
                  <a:gd name="T19" fmla="*/ 205 h 237"/>
                  <a:gd name="T20" fmla="*/ 340 w 382"/>
                  <a:gd name="T21" fmla="*/ 111 h 237"/>
                  <a:gd name="T22" fmla="*/ 345 w 382"/>
                  <a:gd name="T23" fmla="*/ 79 h 237"/>
                  <a:gd name="T24" fmla="*/ 372 w 382"/>
                  <a:gd name="T25" fmla="*/ 105 h 237"/>
                  <a:gd name="T26" fmla="*/ 329 w 382"/>
                  <a:gd name="T27" fmla="*/ 5 h 237"/>
                  <a:gd name="T28" fmla="*/ 308 w 382"/>
                  <a:gd name="T29" fmla="*/ 68 h 237"/>
                  <a:gd name="T30" fmla="*/ 297 w 382"/>
                  <a:gd name="T31" fmla="*/ 0 h 237"/>
                  <a:gd name="T32" fmla="*/ 218 w 382"/>
                  <a:gd name="T33" fmla="*/ 89 h 237"/>
                  <a:gd name="T34" fmla="*/ 218 w 382"/>
                  <a:gd name="T35" fmla="*/ 21 h 237"/>
                  <a:gd name="T36" fmla="*/ 175 w 382"/>
                  <a:gd name="T37" fmla="*/ 111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237">
                    <a:moveTo>
                      <a:pt x="175" y="111"/>
                    </a:moveTo>
                    <a:lnTo>
                      <a:pt x="75" y="184"/>
                    </a:lnTo>
                    <a:lnTo>
                      <a:pt x="0" y="237"/>
                    </a:lnTo>
                    <a:lnTo>
                      <a:pt x="64" y="226"/>
                    </a:lnTo>
                    <a:lnTo>
                      <a:pt x="197" y="190"/>
                    </a:lnTo>
                    <a:lnTo>
                      <a:pt x="266" y="100"/>
                    </a:lnTo>
                    <a:lnTo>
                      <a:pt x="266" y="168"/>
                    </a:lnTo>
                    <a:lnTo>
                      <a:pt x="292" y="79"/>
                    </a:lnTo>
                    <a:lnTo>
                      <a:pt x="329" y="158"/>
                    </a:lnTo>
                    <a:lnTo>
                      <a:pt x="382" y="205"/>
                    </a:lnTo>
                    <a:lnTo>
                      <a:pt x="340" y="111"/>
                    </a:lnTo>
                    <a:lnTo>
                      <a:pt x="345" y="79"/>
                    </a:lnTo>
                    <a:lnTo>
                      <a:pt x="372" y="105"/>
                    </a:lnTo>
                    <a:lnTo>
                      <a:pt x="329" y="5"/>
                    </a:lnTo>
                    <a:lnTo>
                      <a:pt x="308" y="68"/>
                    </a:lnTo>
                    <a:lnTo>
                      <a:pt x="297" y="0"/>
                    </a:lnTo>
                    <a:lnTo>
                      <a:pt x="218" y="89"/>
                    </a:lnTo>
                    <a:lnTo>
                      <a:pt x="218" y="21"/>
                    </a:lnTo>
                    <a:lnTo>
                      <a:pt x="175" y="1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" name="Freeform 59"/>
              <p:cNvSpPr>
                <a:spLocks/>
              </p:cNvSpPr>
              <p:nvPr/>
            </p:nvSpPr>
            <p:spPr bwMode="auto">
              <a:xfrm>
                <a:off x="1101" y="1950"/>
                <a:ext cx="531" cy="268"/>
              </a:xfrm>
              <a:custGeom>
                <a:avLst/>
                <a:gdLst>
                  <a:gd name="T0" fmla="*/ 191 w 531"/>
                  <a:gd name="T1" fmla="*/ 68 h 268"/>
                  <a:gd name="T2" fmla="*/ 69 w 531"/>
                  <a:gd name="T3" fmla="*/ 158 h 268"/>
                  <a:gd name="T4" fmla="*/ 0 w 531"/>
                  <a:gd name="T5" fmla="*/ 268 h 268"/>
                  <a:gd name="T6" fmla="*/ 96 w 531"/>
                  <a:gd name="T7" fmla="*/ 205 h 268"/>
                  <a:gd name="T8" fmla="*/ 181 w 531"/>
                  <a:gd name="T9" fmla="*/ 168 h 268"/>
                  <a:gd name="T10" fmla="*/ 154 w 531"/>
                  <a:gd name="T11" fmla="*/ 247 h 268"/>
                  <a:gd name="T12" fmla="*/ 250 w 531"/>
                  <a:gd name="T13" fmla="*/ 105 h 268"/>
                  <a:gd name="T14" fmla="*/ 271 w 531"/>
                  <a:gd name="T15" fmla="*/ 168 h 268"/>
                  <a:gd name="T16" fmla="*/ 319 w 531"/>
                  <a:gd name="T17" fmla="*/ 68 h 268"/>
                  <a:gd name="T18" fmla="*/ 409 w 531"/>
                  <a:gd name="T19" fmla="*/ 242 h 268"/>
                  <a:gd name="T20" fmla="*/ 377 w 531"/>
                  <a:gd name="T21" fmla="*/ 58 h 268"/>
                  <a:gd name="T22" fmla="*/ 494 w 531"/>
                  <a:gd name="T23" fmla="*/ 179 h 268"/>
                  <a:gd name="T24" fmla="*/ 473 w 531"/>
                  <a:gd name="T25" fmla="*/ 58 h 268"/>
                  <a:gd name="T26" fmla="*/ 531 w 531"/>
                  <a:gd name="T27" fmla="*/ 116 h 268"/>
                  <a:gd name="T28" fmla="*/ 478 w 531"/>
                  <a:gd name="T29" fmla="*/ 16 h 268"/>
                  <a:gd name="T30" fmla="*/ 451 w 531"/>
                  <a:gd name="T31" fmla="*/ 58 h 268"/>
                  <a:gd name="T32" fmla="*/ 377 w 531"/>
                  <a:gd name="T33" fmla="*/ 0 h 268"/>
                  <a:gd name="T34" fmla="*/ 340 w 531"/>
                  <a:gd name="T35" fmla="*/ 42 h 268"/>
                  <a:gd name="T36" fmla="*/ 303 w 531"/>
                  <a:gd name="T37" fmla="*/ 5 h 268"/>
                  <a:gd name="T38" fmla="*/ 197 w 531"/>
                  <a:gd name="T39" fmla="*/ 121 h 268"/>
                  <a:gd name="T40" fmla="*/ 191 w 531"/>
                  <a:gd name="T41" fmla="*/ 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1" h="268">
                    <a:moveTo>
                      <a:pt x="191" y="68"/>
                    </a:moveTo>
                    <a:lnTo>
                      <a:pt x="69" y="158"/>
                    </a:lnTo>
                    <a:lnTo>
                      <a:pt x="0" y="268"/>
                    </a:lnTo>
                    <a:lnTo>
                      <a:pt x="96" y="205"/>
                    </a:lnTo>
                    <a:lnTo>
                      <a:pt x="181" y="168"/>
                    </a:lnTo>
                    <a:lnTo>
                      <a:pt x="154" y="247"/>
                    </a:lnTo>
                    <a:lnTo>
                      <a:pt x="250" y="105"/>
                    </a:lnTo>
                    <a:lnTo>
                      <a:pt x="271" y="168"/>
                    </a:lnTo>
                    <a:lnTo>
                      <a:pt x="319" y="68"/>
                    </a:lnTo>
                    <a:lnTo>
                      <a:pt x="409" y="242"/>
                    </a:lnTo>
                    <a:lnTo>
                      <a:pt x="377" y="58"/>
                    </a:lnTo>
                    <a:lnTo>
                      <a:pt x="494" y="179"/>
                    </a:lnTo>
                    <a:lnTo>
                      <a:pt x="473" y="58"/>
                    </a:lnTo>
                    <a:lnTo>
                      <a:pt x="531" y="116"/>
                    </a:lnTo>
                    <a:lnTo>
                      <a:pt x="478" y="16"/>
                    </a:lnTo>
                    <a:lnTo>
                      <a:pt x="451" y="58"/>
                    </a:lnTo>
                    <a:lnTo>
                      <a:pt x="377" y="0"/>
                    </a:lnTo>
                    <a:lnTo>
                      <a:pt x="340" y="42"/>
                    </a:lnTo>
                    <a:lnTo>
                      <a:pt x="303" y="5"/>
                    </a:lnTo>
                    <a:lnTo>
                      <a:pt x="197" y="121"/>
                    </a:lnTo>
                    <a:lnTo>
                      <a:pt x="191" y="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Freeform 60"/>
              <p:cNvSpPr>
                <a:spLocks/>
              </p:cNvSpPr>
              <p:nvPr/>
            </p:nvSpPr>
            <p:spPr bwMode="auto">
              <a:xfrm>
                <a:off x="1038" y="2197"/>
                <a:ext cx="684" cy="290"/>
              </a:xfrm>
              <a:custGeom>
                <a:avLst/>
                <a:gdLst>
                  <a:gd name="T0" fmla="*/ 276 w 684"/>
                  <a:gd name="T1" fmla="*/ 32 h 290"/>
                  <a:gd name="T2" fmla="*/ 148 w 684"/>
                  <a:gd name="T3" fmla="*/ 127 h 290"/>
                  <a:gd name="T4" fmla="*/ 26 w 684"/>
                  <a:gd name="T5" fmla="*/ 227 h 290"/>
                  <a:gd name="T6" fmla="*/ 0 w 684"/>
                  <a:gd name="T7" fmla="*/ 279 h 290"/>
                  <a:gd name="T8" fmla="*/ 169 w 684"/>
                  <a:gd name="T9" fmla="*/ 169 h 290"/>
                  <a:gd name="T10" fmla="*/ 244 w 684"/>
                  <a:gd name="T11" fmla="*/ 184 h 290"/>
                  <a:gd name="T12" fmla="*/ 313 w 684"/>
                  <a:gd name="T13" fmla="*/ 290 h 290"/>
                  <a:gd name="T14" fmla="*/ 329 w 684"/>
                  <a:gd name="T15" fmla="*/ 111 h 290"/>
                  <a:gd name="T16" fmla="*/ 366 w 684"/>
                  <a:gd name="T17" fmla="*/ 174 h 290"/>
                  <a:gd name="T18" fmla="*/ 376 w 684"/>
                  <a:gd name="T19" fmla="*/ 79 h 290"/>
                  <a:gd name="T20" fmla="*/ 440 w 684"/>
                  <a:gd name="T21" fmla="*/ 200 h 290"/>
                  <a:gd name="T22" fmla="*/ 467 w 684"/>
                  <a:gd name="T23" fmla="*/ 84 h 290"/>
                  <a:gd name="T24" fmla="*/ 573 w 684"/>
                  <a:gd name="T25" fmla="*/ 163 h 290"/>
                  <a:gd name="T26" fmla="*/ 663 w 684"/>
                  <a:gd name="T27" fmla="*/ 184 h 290"/>
                  <a:gd name="T28" fmla="*/ 557 w 684"/>
                  <a:gd name="T29" fmla="*/ 84 h 290"/>
                  <a:gd name="T30" fmla="*/ 684 w 684"/>
                  <a:gd name="T31" fmla="*/ 121 h 290"/>
                  <a:gd name="T32" fmla="*/ 583 w 684"/>
                  <a:gd name="T33" fmla="*/ 58 h 290"/>
                  <a:gd name="T34" fmla="*/ 546 w 684"/>
                  <a:gd name="T35" fmla="*/ 5 h 290"/>
                  <a:gd name="T36" fmla="*/ 567 w 684"/>
                  <a:gd name="T37" fmla="*/ 69 h 290"/>
                  <a:gd name="T38" fmla="*/ 451 w 684"/>
                  <a:gd name="T39" fmla="*/ 5 h 290"/>
                  <a:gd name="T40" fmla="*/ 440 w 684"/>
                  <a:gd name="T41" fmla="*/ 95 h 290"/>
                  <a:gd name="T42" fmla="*/ 366 w 684"/>
                  <a:gd name="T43" fmla="*/ 5 h 290"/>
                  <a:gd name="T44" fmla="*/ 350 w 684"/>
                  <a:gd name="T45" fmla="*/ 58 h 290"/>
                  <a:gd name="T46" fmla="*/ 302 w 684"/>
                  <a:gd name="T47" fmla="*/ 0 h 290"/>
                  <a:gd name="T48" fmla="*/ 276 w 684"/>
                  <a:gd name="T49" fmla="*/ 32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4" h="290">
                    <a:moveTo>
                      <a:pt x="276" y="32"/>
                    </a:moveTo>
                    <a:lnTo>
                      <a:pt x="148" y="127"/>
                    </a:lnTo>
                    <a:lnTo>
                      <a:pt x="26" y="227"/>
                    </a:lnTo>
                    <a:lnTo>
                      <a:pt x="0" y="279"/>
                    </a:lnTo>
                    <a:lnTo>
                      <a:pt x="169" y="169"/>
                    </a:lnTo>
                    <a:lnTo>
                      <a:pt x="244" y="184"/>
                    </a:lnTo>
                    <a:lnTo>
                      <a:pt x="313" y="290"/>
                    </a:lnTo>
                    <a:lnTo>
                      <a:pt x="329" y="111"/>
                    </a:lnTo>
                    <a:lnTo>
                      <a:pt x="366" y="174"/>
                    </a:lnTo>
                    <a:lnTo>
                      <a:pt x="376" y="79"/>
                    </a:lnTo>
                    <a:lnTo>
                      <a:pt x="440" y="200"/>
                    </a:lnTo>
                    <a:lnTo>
                      <a:pt x="467" y="84"/>
                    </a:lnTo>
                    <a:lnTo>
                      <a:pt x="573" y="163"/>
                    </a:lnTo>
                    <a:lnTo>
                      <a:pt x="663" y="184"/>
                    </a:lnTo>
                    <a:lnTo>
                      <a:pt x="557" y="84"/>
                    </a:lnTo>
                    <a:lnTo>
                      <a:pt x="684" y="121"/>
                    </a:lnTo>
                    <a:lnTo>
                      <a:pt x="583" y="58"/>
                    </a:lnTo>
                    <a:lnTo>
                      <a:pt x="546" y="5"/>
                    </a:lnTo>
                    <a:lnTo>
                      <a:pt x="567" y="69"/>
                    </a:lnTo>
                    <a:lnTo>
                      <a:pt x="451" y="5"/>
                    </a:lnTo>
                    <a:lnTo>
                      <a:pt x="440" y="95"/>
                    </a:lnTo>
                    <a:lnTo>
                      <a:pt x="366" y="5"/>
                    </a:lnTo>
                    <a:lnTo>
                      <a:pt x="350" y="58"/>
                    </a:lnTo>
                    <a:lnTo>
                      <a:pt x="302" y="0"/>
                    </a:lnTo>
                    <a:lnTo>
                      <a:pt x="276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Freeform 61"/>
              <p:cNvSpPr>
                <a:spLocks/>
              </p:cNvSpPr>
              <p:nvPr/>
            </p:nvSpPr>
            <p:spPr bwMode="auto">
              <a:xfrm>
                <a:off x="1542" y="2418"/>
                <a:ext cx="238" cy="169"/>
              </a:xfrm>
              <a:custGeom>
                <a:avLst/>
                <a:gdLst>
                  <a:gd name="T0" fmla="*/ 0 w 238"/>
                  <a:gd name="T1" fmla="*/ 69 h 169"/>
                  <a:gd name="T2" fmla="*/ 53 w 238"/>
                  <a:gd name="T3" fmla="*/ 169 h 169"/>
                  <a:gd name="T4" fmla="*/ 42 w 238"/>
                  <a:gd name="T5" fmla="*/ 42 h 169"/>
                  <a:gd name="T6" fmla="*/ 148 w 238"/>
                  <a:gd name="T7" fmla="*/ 137 h 169"/>
                  <a:gd name="T8" fmla="*/ 111 w 238"/>
                  <a:gd name="T9" fmla="*/ 42 h 169"/>
                  <a:gd name="T10" fmla="*/ 238 w 238"/>
                  <a:gd name="T11" fmla="*/ 85 h 169"/>
                  <a:gd name="T12" fmla="*/ 116 w 238"/>
                  <a:gd name="T13" fmla="*/ 0 h 169"/>
                  <a:gd name="T14" fmla="*/ 90 w 238"/>
                  <a:gd name="T15" fmla="*/ 21 h 169"/>
                  <a:gd name="T16" fmla="*/ 90 w 238"/>
                  <a:gd name="T17" fmla="*/ 48 h 169"/>
                  <a:gd name="T18" fmla="*/ 16 w 238"/>
                  <a:gd name="T19" fmla="*/ 0 h 169"/>
                  <a:gd name="T20" fmla="*/ 0 w 238"/>
                  <a:gd name="T21" fmla="*/ 69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8" h="169">
                    <a:moveTo>
                      <a:pt x="0" y="69"/>
                    </a:moveTo>
                    <a:lnTo>
                      <a:pt x="53" y="169"/>
                    </a:lnTo>
                    <a:lnTo>
                      <a:pt x="42" y="42"/>
                    </a:lnTo>
                    <a:lnTo>
                      <a:pt x="148" y="137"/>
                    </a:lnTo>
                    <a:lnTo>
                      <a:pt x="111" y="42"/>
                    </a:lnTo>
                    <a:lnTo>
                      <a:pt x="238" y="85"/>
                    </a:lnTo>
                    <a:lnTo>
                      <a:pt x="116" y="0"/>
                    </a:lnTo>
                    <a:lnTo>
                      <a:pt x="90" y="21"/>
                    </a:lnTo>
                    <a:lnTo>
                      <a:pt x="90" y="48"/>
                    </a:lnTo>
                    <a:lnTo>
                      <a:pt x="16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" name="Freeform 62"/>
              <p:cNvSpPr>
                <a:spLocks/>
              </p:cNvSpPr>
              <p:nvPr/>
            </p:nvSpPr>
            <p:spPr bwMode="auto">
              <a:xfrm>
                <a:off x="1627" y="2081"/>
                <a:ext cx="132" cy="137"/>
              </a:xfrm>
              <a:custGeom>
                <a:avLst/>
                <a:gdLst>
                  <a:gd name="T0" fmla="*/ 74 w 132"/>
                  <a:gd name="T1" fmla="*/ 32 h 137"/>
                  <a:gd name="T2" fmla="*/ 132 w 132"/>
                  <a:gd name="T3" fmla="*/ 79 h 137"/>
                  <a:gd name="T4" fmla="*/ 58 w 132"/>
                  <a:gd name="T5" fmla="*/ 69 h 137"/>
                  <a:gd name="T6" fmla="*/ 79 w 132"/>
                  <a:gd name="T7" fmla="*/ 137 h 137"/>
                  <a:gd name="T8" fmla="*/ 5 w 132"/>
                  <a:gd name="T9" fmla="*/ 32 h 137"/>
                  <a:gd name="T10" fmla="*/ 0 w 132"/>
                  <a:gd name="T11" fmla="*/ 0 h 137"/>
                  <a:gd name="T12" fmla="*/ 74 w 132"/>
                  <a:gd name="T13" fmla="*/ 3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137">
                    <a:moveTo>
                      <a:pt x="74" y="32"/>
                    </a:moveTo>
                    <a:lnTo>
                      <a:pt x="132" y="79"/>
                    </a:lnTo>
                    <a:lnTo>
                      <a:pt x="58" y="69"/>
                    </a:lnTo>
                    <a:lnTo>
                      <a:pt x="79" y="137"/>
                    </a:lnTo>
                    <a:lnTo>
                      <a:pt x="5" y="32"/>
                    </a:lnTo>
                    <a:lnTo>
                      <a:pt x="0" y="0"/>
                    </a:lnTo>
                    <a:lnTo>
                      <a:pt x="74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" name="Freeform 63"/>
              <p:cNvSpPr>
                <a:spLocks/>
              </p:cNvSpPr>
              <p:nvPr/>
            </p:nvSpPr>
            <p:spPr bwMode="auto">
              <a:xfrm>
                <a:off x="1563" y="1802"/>
                <a:ext cx="111" cy="74"/>
              </a:xfrm>
              <a:custGeom>
                <a:avLst/>
                <a:gdLst>
                  <a:gd name="T0" fmla="*/ 0 w 111"/>
                  <a:gd name="T1" fmla="*/ 0 h 74"/>
                  <a:gd name="T2" fmla="*/ 69 w 111"/>
                  <a:gd name="T3" fmla="*/ 74 h 74"/>
                  <a:gd name="T4" fmla="*/ 64 w 111"/>
                  <a:gd name="T5" fmla="*/ 21 h 74"/>
                  <a:gd name="T6" fmla="*/ 111 w 111"/>
                  <a:gd name="T7" fmla="*/ 27 h 74"/>
                  <a:gd name="T8" fmla="*/ 0 w 111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74">
                    <a:moveTo>
                      <a:pt x="0" y="0"/>
                    </a:moveTo>
                    <a:lnTo>
                      <a:pt x="69" y="74"/>
                    </a:lnTo>
                    <a:lnTo>
                      <a:pt x="64" y="21"/>
                    </a:lnTo>
                    <a:lnTo>
                      <a:pt x="111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" name="Freeform 64"/>
              <p:cNvSpPr>
                <a:spLocks/>
              </p:cNvSpPr>
              <p:nvPr/>
            </p:nvSpPr>
            <p:spPr bwMode="auto">
              <a:xfrm>
                <a:off x="1531" y="1550"/>
                <a:ext cx="85" cy="89"/>
              </a:xfrm>
              <a:custGeom>
                <a:avLst/>
                <a:gdLst>
                  <a:gd name="T0" fmla="*/ 0 w 85"/>
                  <a:gd name="T1" fmla="*/ 0 h 89"/>
                  <a:gd name="T2" fmla="*/ 48 w 85"/>
                  <a:gd name="T3" fmla="*/ 89 h 89"/>
                  <a:gd name="T4" fmla="*/ 37 w 85"/>
                  <a:gd name="T5" fmla="*/ 37 h 89"/>
                  <a:gd name="T6" fmla="*/ 85 w 85"/>
                  <a:gd name="T7" fmla="*/ 42 h 89"/>
                  <a:gd name="T8" fmla="*/ 0 w 85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89">
                    <a:moveTo>
                      <a:pt x="0" y="0"/>
                    </a:moveTo>
                    <a:lnTo>
                      <a:pt x="48" y="89"/>
                    </a:lnTo>
                    <a:lnTo>
                      <a:pt x="37" y="37"/>
                    </a:lnTo>
                    <a:lnTo>
                      <a:pt x="85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" name="Freeform 65"/>
              <p:cNvSpPr>
                <a:spLocks/>
              </p:cNvSpPr>
              <p:nvPr/>
            </p:nvSpPr>
            <p:spPr bwMode="auto">
              <a:xfrm>
                <a:off x="1494" y="1350"/>
                <a:ext cx="80" cy="142"/>
              </a:xfrm>
              <a:custGeom>
                <a:avLst/>
                <a:gdLst>
                  <a:gd name="T0" fmla="*/ 0 w 80"/>
                  <a:gd name="T1" fmla="*/ 63 h 142"/>
                  <a:gd name="T2" fmla="*/ 48 w 80"/>
                  <a:gd name="T3" fmla="*/ 142 h 142"/>
                  <a:gd name="T4" fmla="*/ 37 w 80"/>
                  <a:gd name="T5" fmla="*/ 84 h 142"/>
                  <a:gd name="T6" fmla="*/ 80 w 80"/>
                  <a:gd name="T7" fmla="*/ 105 h 142"/>
                  <a:gd name="T8" fmla="*/ 0 w 80"/>
                  <a:gd name="T9" fmla="*/ 0 h 142"/>
                  <a:gd name="T10" fmla="*/ 0 w 80"/>
                  <a:gd name="T11" fmla="*/ 6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142">
                    <a:moveTo>
                      <a:pt x="0" y="63"/>
                    </a:moveTo>
                    <a:lnTo>
                      <a:pt x="48" y="142"/>
                    </a:lnTo>
                    <a:lnTo>
                      <a:pt x="37" y="84"/>
                    </a:lnTo>
                    <a:lnTo>
                      <a:pt x="80" y="105"/>
                    </a:lnTo>
                    <a:lnTo>
                      <a:pt x="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" name="Freeform 66"/>
              <p:cNvSpPr>
                <a:spLocks/>
              </p:cNvSpPr>
              <p:nvPr/>
            </p:nvSpPr>
            <p:spPr bwMode="auto">
              <a:xfrm>
                <a:off x="1075" y="2460"/>
                <a:ext cx="419" cy="322"/>
              </a:xfrm>
              <a:custGeom>
                <a:avLst/>
                <a:gdLst>
                  <a:gd name="T0" fmla="*/ 207 w 419"/>
                  <a:gd name="T1" fmla="*/ 16 h 322"/>
                  <a:gd name="T2" fmla="*/ 53 w 419"/>
                  <a:gd name="T3" fmla="*/ 137 h 322"/>
                  <a:gd name="T4" fmla="*/ 0 w 419"/>
                  <a:gd name="T5" fmla="*/ 300 h 322"/>
                  <a:gd name="T6" fmla="*/ 127 w 419"/>
                  <a:gd name="T7" fmla="*/ 179 h 322"/>
                  <a:gd name="T8" fmla="*/ 207 w 419"/>
                  <a:gd name="T9" fmla="*/ 127 h 322"/>
                  <a:gd name="T10" fmla="*/ 132 w 419"/>
                  <a:gd name="T11" fmla="*/ 237 h 322"/>
                  <a:gd name="T12" fmla="*/ 42 w 419"/>
                  <a:gd name="T13" fmla="*/ 322 h 322"/>
                  <a:gd name="T14" fmla="*/ 191 w 419"/>
                  <a:gd name="T15" fmla="*/ 253 h 322"/>
                  <a:gd name="T16" fmla="*/ 276 w 419"/>
                  <a:gd name="T17" fmla="*/ 116 h 322"/>
                  <a:gd name="T18" fmla="*/ 286 w 419"/>
                  <a:gd name="T19" fmla="*/ 195 h 322"/>
                  <a:gd name="T20" fmla="*/ 345 w 419"/>
                  <a:gd name="T21" fmla="*/ 43 h 322"/>
                  <a:gd name="T22" fmla="*/ 419 w 419"/>
                  <a:gd name="T23" fmla="*/ 169 h 322"/>
                  <a:gd name="T24" fmla="*/ 345 w 419"/>
                  <a:gd name="T25" fmla="*/ 0 h 322"/>
                  <a:gd name="T26" fmla="*/ 292 w 419"/>
                  <a:gd name="T27" fmla="*/ 79 h 322"/>
                  <a:gd name="T28" fmla="*/ 175 w 419"/>
                  <a:gd name="T29" fmla="*/ 111 h 322"/>
                  <a:gd name="T30" fmla="*/ 207 w 419"/>
                  <a:gd name="T31" fmla="*/ 1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19" h="322">
                    <a:moveTo>
                      <a:pt x="207" y="16"/>
                    </a:moveTo>
                    <a:lnTo>
                      <a:pt x="53" y="137"/>
                    </a:lnTo>
                    <a:lnTo>
                      <a:pt x="0" y="300"/>
                    </a:lnTo>
                    <a:lnTo>
                      <a:pt x="127" y="179"/>
                    </a:lnTo>
                    <a:lnTo>
                      <a:pt x="207" y="127"/>
                    </a:lnTo>
                    <a:lnTo>
                      <a:pt x="132" y="237"/>
                    </a:lnTo>
                    <a:lnTo>
                      <a:pt x="42" y="322"/>
                    </a:lnTo>
                    <a:lnTo>
                      <a:pt x="191" y="253"/>
                    </a:lnTo>
                    <a:lnTo>
                      <a:pt x="276" y="116"/>
                    </a:lnTo>
                    <a:lnTo>
                      <a:pt x="286" y="195"/>
                    </a:lnTo>
                    <a:lnTo>
                      <a:pt x="345" y="43"/>
                    </a:lnTo>
                    <a:lnTo>
                      <a:pt x="419" y="169"/>
                    </a:lnTo>
                    <a:lnTo>
                      <a:pt x="345" y="0"/>
                    </a:lnTo>
                    <a:lnTo>
                      <a:pt x="292" y="79"/>
                    </a:lnTo>
                    <a:lnTo>
                      <a:pt x="175" y="111"/>
                    </a:lnTo>
                    <a:lnTo>
                      <a:pt x="207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" name="Freeform 67"/>
              <p:cNvSpPr>
                <a:spLocks/>
              </p:cNvSpPr>
              <p:nvPr/>
            </p:nvSpPr>
            <p:spPr bwMode="auto">
              <a:xfrm>
                <a:off x="995" y="2697"/>
                <a:ext cx="334" cy="374"/>
              </a:xfrm>
              <a:custGeom>
                <a:avLst/>
                <a:gdLst>
                  <a:gd name="T0" fmla="*/ 0 w 334"/>
                  <a:gd name="T1" fmla="*/ 374 h 374"/>
                  <a:gd name="T2" fmla="*/ 138 w 334"/>
                  <a:gd name="T3" fmla="*/ 200 h 374"/>
                  <a:gd name="T4" fmla="*/ 287 w 334"/>
                  <a:gd name="T5" fmla="*/ 58 h 374"/>
                  <a:gd name="T6" fmla="*/ 334 w 334"/>
                  <a:gd name="T7" fmla="*/ 0 h 374"/>
                  <a:gd name="T8" fmla="*/ 287 w 334"/>
                  <a:gd name="T9" fmla="*/ 111 h 374"/>
                  <a:gd name="T10" fmla="*/ 175 w 334"/>
                  <a:gd name="T11" fmla="*/ 248 h 374"/>
                  <a:gd name="T12" fmla="*/ 334 w 334"/>
                  <a:gd name="T13" fmla="*/ 158 h 374"/>
                  <a:gd name="T14" fmla="*/ 255 w 334"/>
                  <a:gd name="T15" fmla="*/ 258 h 374"/>
                  <a:gd name="T16" fmla="*/ 175 w 334"/>
                  <a:gd name="T17" fmla="*/ 316 h 374"/>
                  <a:gd name="T18" fmla="*/ 106 w 334"/>
                  <a:gd name="T19" fmla="*/ 353 h 374"/>
                  <a:gd name="T20" fmla="*/ 0 w 334"/>
                  <a:gd name="T21" fmla="*/ 37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4" h="374">
                    <a:moveTo>
                      <a:pt x="0" y="374"/>
                    </a:moveTo>
                    <a:lnTo>
                      <a:pt x="138" y="200"/>
                    </a:lnTo>
                    <a:lnTo>
                      <a:pt x="287" y="58"/>
                    </a:lnTo>
                    <a:lnTo>
                      <a:pt x="334" y="0"/>
                    </a:lnTo>
                    <a:lnTo>
                      <a:pt x="287" y="111"/>
                    </a:lnTo>
                    <a:lnTo>
                      <a:pt x="175" y="248"/>
                    </a:lnTo>
                    <a:lnTo>
                      <a:pt x="334" y="158"/>
                    </a:lnTo>
                    <a:lnTo>
                      <a:pt x="255" y="258"/>
                    </a:lnTo>
                    <a:lnTo>
                      <a:pt x="175" y="316"/>
                    </a:lnTo>
                    <a:lnTo>
                      <a:pt x="106" y="353"/>
                    </a:lnTo>
                    <a:lnTo>
                      <a:pt x="0" y="3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" name="Freeform 68"/>
              <p:cNvSpPr>
                <a:spLocks/>
              </p:cNvSpPr>
              <p:nvPr/>
            </p:nvSpPr>
            <p:spPr bwMode="auto">
              <a:xfrm>
                <a:off x="1393" y="2618"/>
                <a:ext cx="90" cy="332"/>
              </a:xfrm>
              <a:custGeom>
                <a:avLst/>
                <a:gdLst>
                  <a:gd name="T0" fmla="*/ 0 w 90"/>
                  <a:gd name="T1" fmla="*/ 121 h 332"/>
                  <a:gd name="T2" fmla="*/ 48 w 90"/>
                  <a:gd name="T3" fmla="*/ 0 h 332"/>
                  <a:gd name="T4" fmla="*/ 90 w 90"/>
                  <a:gd name="T5" fmla="*/ 111 h 332"/>
                  <a:gd name="T6" fmla="*/ 58 w 90"/>
                  <a:gd name="T7" fmla="*/ 332 h 332"/>
                  <a:gd name="T8" fmla="*/ 0 w 90"/>
                  <a:gd name="T9" fmla="*/ 121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332">
                    <a:moveTo>
                      <a:pt x="0" y="121"/>
                    </a:moveTo>
                    <a:lnTo>
                      <a:pt x="48" y="0"/>
                    </a:lnTo>
                    <a:lnTo>
                      <a:pt x="90" y="111"/>
                    </a:lnTo>
                    <a:lnTo>
                      <a:pt x="58" y="332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" name="Freeform 69"/>
              <p:cNvSpPr>
                <a:spLocks/>
              </p:cNvSpPr>
              <p:nvPr/>
            </p:nvSpPr>
            <p:spPr bwMode="auto">
              <a:xfrm>
                <a:off x="1526" y="2539"/>
                <a:ext cx="196" cy="200"/>
              </a:xfrm>
              <a:custGeom>
                <a:avLst/>
                <a:gdLst>
                  <a:gd name="T0" fmla="*/ 0 w 196"/>
                  <a:gd name="T1" fmla="*/ 0 h 200"/>
                  <a:gd name="T2" fmla="*/ 63 w 196"/>
                  <a:gd name="T3" fmla="*/ 116 h 200"/>
                  <a:gd name="T4" fmla="*/ 196 w 196"/>
                  <a:gd name="T5" fmla="*/ 200 h 200"/>
                  <a:gd name="T6" fmla="*/ 37 w 196"/>
                  <a:gd name="T7" fmla="*/ 158 h 200"/>
                  <a:gd name="T8" fmla="*/ 0 w 196"/>
                  <a:gd name="T9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200">
                    <a:moveTo>
                      <a:pt x="0" y="0"/>
                    </a:moveTo>
                    <a:lnTo>
                      <a:pt x="63" y="116"/>
                    </a:lnTo>
                    <a:lnTo>
                      <a:pt x="196" y="200"/>
                    </a:lnTo>
                    <a:lnTo>
                      <a:pt x="37" y="1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" name="Freeform 70"/>
              <p:cNvSpPr>
                <a:spLocks/>
              </p:cNvSpPr>
              <p:nvPr/>
            </p:nvSpPr>
            <p:spPr bwMode="auto">
              <a:xfrm>
                <a:off x="1658" y="2571"/>
                <a:ext cx="191" cy="168"/>
              </a:xfrm>
              <a:custGeom>
                <a:avLst/>
                <a:gdLst>
                  <a:gd name="T0" fmla="*/ 0 w 191"/>
                  <a:gd name="T1" fmla="*/ 0 h 168"/>
                  <a:gd name="T2" fmla="*/ 101 w 191"/>
                  <a:gd name="T3" fmla="*/ 68 h 168"/>
                  <a:gd name="T4" fmla="*/ 191 w 191"/>
                  <a:gd name="T5" fmla="*/ 168 h 168"/>
                  <a:gd name="T6" fmla="*/ 27 w 191"/>
                  <a:gd name="T7" fmla="*/ 79 h 168"/>
                  <a:gd name="T8" fmla="*/ 0 w 191"/>
                  <a:gd name="T9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68">
                    <a:moveTo>
                      <a:pt x="0" y="0"/>
                    </a:moveTo>
                    <a:lnTo>
                      <a:pt x="101" y="68"/>
                    </a:lnTo>
                    <a:lnTo>
                      <a:pt x="191" y="168"/>
                    </a:lnTo>
                    <a:lnTo>
                      <a:pt x="27" y="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" name="Freeform 71"/>
              <p:cNvSpPr>
                <a:spLocks/>
              </p:cNvSpPr>
              <p:nvPr/>
            </p:nvSpPr>
            <p:spPr bwMode="auto">
              <a:xfrm>
                <a:off x="1022" y="2903"/>
                <a:ext cx="329" cy="284"/>
              </a:xfrm>
              <a:custGeom>
                <a:avLst/>
                <a:gdLst>
                  <a:gd name="T0" fmla="*/ 329 w 329"/>
                  <a:gd name="T1" fmla="*/ 0 h 284"/>
                  <a:gd name="T2" fmla="*/ 201 w 329"/>
                  <a:gd name="T3" fmla="*/ 152 h 284"/>
                  <a:gd name="T4" fmla="*/ 0 w 329"/>
                  <a:gd name="T5" fmla="*/ 284 h 284"/>
                  <a:gd name="T6" fmla="*/ 207 w 329"/>
                  <a:gd name="T7" fmla="*/ 189 h 284"/>
                  <a:gd name="T8" fmla="*/ 302 w 329"/>
                  <a:gd name="T9" fmla="*/ 163 h 284"/>
                  <a:gd name="T10" fmla="*/ 329 w 329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9" h="284">
                    <a:moveTo>
                      <a:pt x="329" y="0"/>
                    </a:moveTo>
                    <a:lnTo>
                      <a:pt x="201" y="152"/>
                    </a:lnTo>
                    <a:lnTo>
                      <a:pt x="0" y="284"/>
                    </a:lnTo>
                    <a:lnTo>
                      <a:pt x="207" y="189"/>
                    </a:lnTo>
                    <a:lnTo>
                      <a:pt x="302" y="163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" name="Freeform 72"/>
              <p:cNvSpPr>
                <a:spLocks/>
              </p:cNvSpPr>
              <p:nvPr/>
            </p:nvSpPr>
            <p:spPr bwMode="auto">
              <a:xfrm>
                <a:off x="1526" y="2724"/>
                <a:ext cx="414" cy="273"/>
              </a:xfrm>
              <a:custGeom>
                <a:avLst/>
                <a:gdLst>
                  <a:gd name="T0" fmla="*/ 0 w 414"/>
                  <a:gd name="T1" fmla="*/ 0 h 273"/>
                  <a:gd name="T2" fmla="*/ 101 w 414"/>
                  <a:gd name="T3" fmla="*/ 63 h 273"/>
                  <a:gd name="T4" fmla="*/ 239 w 414"/>
                  <a:gd name="T5" fmla="*/ 84 h 273"/>
                  <a:gd name="T6" fmla="*/ 345 w 414"/>
                  <a:gd name="T7" fmla="*/ 179 h 273"/>
                  <a:gd name="T8" fmla="*/ 414 w 414"/>
                  <a:gd name="T9" fmla="*/ 273 h 273"/>
                  <a:gd name="T10" fmla="*/ 244 w 414"/>
                  <a:gd name="T11" fmla="*/ 158 h 273"/>
                  <a:gd name="T12" fmla="*/ 106 w 414"/>
                  <a:gd name="T13" fmla="*/ 126 h 273"/>
                  <a:gd name="T14" fmla="*/ 0 w 414"/>
                  <a:gd name="T15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4" h="273">
                    <a:moveTo>
                      <a:pt x="0" y="0"/>
                    </a:moveTo>
                    <a:lnTo>
                      <a:pt x="101" y="63"/>
                    </a:lnTo>
                    <a:lnTo>
                      <a:pt x="239" y="84"/>
                    </a:lnTo>
                    <a:lnTo>
                      <a:pt x="345" y="179"/>
                    </a:lnTo>
                    <a:lnTo>
                      <a:pt x="414" y="273"/>
                    </a:lnTo>
                    <a:lnTo>
                      <a:pt x="244" y="158"/>
                    </a:lnTo>
                    <a:lnTo>
                      <a:pt x="106" y="1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" name="Freeform 73"/>
              <p:cNvSpPr>
                <a:spLocks/>
              </p:cNvSpPr>
              <p:nvPr/>
            </p:nvSpPr>
            <p:spPr bwMode="auto">
              <a:xfrm>
                <a:off x="1483" y="2782"/>
                <a:ext cx="159" cy="421"/>
              </a:xfrm>
              <a:custGeom>
                <a:avLst/>
                <a:gdLst>
                  <a:gd name="T0" fmla="*/ 27 w 159"/>
                  <a:gd name="T1" fmla="*/ 0 h 421"/>
                  <a:gd name="T2" fmla="*/ 0 w 159"/>
                  <a:gd name="T3" fmla="*/ 184 h 421"/>
                  <a:gd name="T4" fmla="*/ 69 w 159"/>
                  <a:gd name="T5" fmla="*/ 305 h 421"/>
                  <a:gd name="T6" fmla="*/ 159 w 159"/>
                  <a:gd name="T7" fmla="*/ 421 h 421"/>
                  <a:gd name="T8" fmla="*/ 159 w 159"/>
                  <a:gd name="T9" fmla="*/ 321 h 421"/>
                  <a:gd name="T10" fmla="*/ 80 w 159"/>
                  <a:gd name="T11" fmla="*/ 152 h 421"/>
                  <a:gd name="T12" fmla="*/ 69 w 159"/>
                  <a:gd name="T13" fmla="*/ 31 h 421"/>
                  <a:gd name="T14" fmla="*/ 43 w 159"/>
                  <a:gd name="T15" fmla="*/ 79 h 421"/>
                  <a:gd name="T16" fmla="*/ 27 w 159"/>
                  <a:gd name="T17" fmla="*/ 0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9" h="421">
                    <a:moveTo>
                      <a:pt x="27" y="0"/>
                    </a:moveTo>
                    <a:lnTo>
                      <a:pt x="0" y="184"/>
                    </a:lnTo>
                    <a:lnTo>
                      <a:pt x="69" y="305"/>
                    </a:lnTo>
                    <a:lnTo>
                      <a:pt x="159" y="421"/>
                    </a:lnTo>
                    <a:lnTo>
                      <a:pt x="159" y="321"/>
                    </a:lnTo>
                    <a:lnTo>
                      <a:pt x="80" y="152"/>
                    </a:lnTo>
                    <a:lnTo>
                      <a:pt x="69" y="31"/>
                    </a:lnTo>
                    <a:lnTo>
                      <a:pt x="43" y="79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74" name="Group 53"/>
            <p:cNvGrpSpPr>
              <a:grpSpLocks noChangeAspect="1"/>
            </p:cNvGrpSpPr>
            <p:nvPr/>
          </p:nvGrpSpPr>
          <p:grpSpPr bwMode="auto">
            <a:xfrm flipH="1">
              <a:off x="10301489" y="2990188"/>
              <a:ext cx="3423287" cy="6956679"/>
              <a:chOff x="990" y="1255"/>
              <a:chExt cx="955" cy="1979"/>
            </a:xfrm>
          </p:grpSpPr>
          <p:sp>
            <p:nvSpPr>
              <p:cNvPr id="75" name="AutoShape 52"/>
              <p:cNvSpPr>
                <a:spLocks noChangeAspect="1" noChangeArrowheads="1" noTextEdit="1"/>
              </p:cNvSpPr>
              <p:nvPr/>
            </p:nvSpPr>
            <p:spPr bwMode="auto">
              <a:xfrm>
                <a:off x="990" y="1255"/>
                <a:ext cx="955" cy="19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" name="Freeform 54"/>
              <p:cNvSpPr>
                <a:spLocks/>
              </p:cNvSpPr>
              <p:nvPr/>
            </p:nvSpPr>
            <p:spPr bwMode="auto">
              <a:xfrm>
                <a:off x="995" y="1271"/>
                <a:ext cx="945" cy="1963"/>
              </a:xfrm>
              <a:custGeom>
                <a:avLst/>
                <a:gdLst>
                  <a:gd name="T0" fmla="*/ 162 w 178"/>
                  <a:gd name="T1" fmla="*/ 328 h 373"/>
                  <a:gd name="T2" fmla="*/ 178 w 178"/>
                  <a:gd name="T3" fmla="*/ 328 h 373"/>
                  <a:gd name="T4" fmla="*/ 145 w 178"/>
                  <a:gd name="T5" fmla="*/ 292 h 373"/>
                  <a:gd name="T6" fmla="*/ 158 w 178"/>
                  <a:gd name="T7" fmla="*/ 290 h 373"/>
                  <a:gd name="T8" fmla="*/ 130 w 178"/>
                  <a:gd name="T9" fmla="*/ 262 h 373"/>
                  <a:gd name="T10" fmla="*/ 161 w 178"/>
                  <a:gd name="T11" fmla="*/ 279 h 373"/>
                  <a:gd name="T12" fmla="*/ 124 w 178"/>
                  <a:gd name="T13" fmla="*/ 233 h 373"/>
                  <a:gd name="T14" fmla="*/ 172 w 178"/>
                  <a:gd name="T15" fmla="*/ 240 h 373"/>
                  <a:gd name="T16" fmla="*/ 128 w 178"/>
                  <a:gd name="T17" fmla="*/ 220 h 373"/>
                  <a:gd name="T18" fmla="*/ 158 w 178"/>
                  <a:gd name="T19" fmla="*/ 220 h 373"/>
                  <a:gd name="T20" fmla="*/ 123 w 178"/>
                  <a:gd name="T21" fmla="*/ 197 h 373"/>
                  <a:gd name="T22" fmla="*/ 140 w 178"/>
                  <a:gd name="T23" fmla="*/ 191 h 373"/>
                  <a:gd name="T24" fmla="*/ 158 w 178"/>
                  <a:gd name="T25" fmla="*/ 191 h 373"/>
                  <a:gd name="T26" fmla="*/ 130 w 178"/>
                  <a:gd name="T27" fmla="*/ 167 h 373"/>
                  <a:gd name="T28" fmla="*/ 138 w 178"/>
                  <a:gd name="T29" fmla="*/ 152 h 373"/>
                  <a:gd name="T30" fmla="*/ 145 w 178"/>
                  <a:gd name="T31" fmla="*/ 149 h 373"/>
                  <a:gd name="T32" fmla="*/ 119 w 178"/>
                  <a:gd name="T33" fmla="*/ 132 h 373"/>
                  <a:gd name="T34" fmla="*/ 131 w 178"/>
                  <a:gd name="T35" fmla="*/ 131 h 373"/>
                  <a:gd name="T36" fmla="*/ 131 w 178"/>
                  <a:gd name="T37" fmla="*/ 120 h 373"/>
                  <a:gd name="T38" fmla="*/ 131 w 178"/>
                  <a:gd name="T39" fmla="*/ 111 h 373"/>
                  <a:gd name="T40" fmla="*/ 131 w 178"/>
                  <a:gd name="T41" fmla="*/ 90 h 373"/>
                  <a:gd name="T42" fmla="*/ 131 w 178"/>
                  <a:gd name="T43" fmla="*/ 77 h 373"/>
                  <a:gd name="T44" fmla="*/ 120 w 178"/>
                  <a:gd name="T45" fmla="*/ 62 h 373"/>
                  <a:gd name="T46" fmla="*/ 104 w 178"/>
                  <a:gd name="T47" fmla="*/ 30 h 373"/>
                  <a:gd name="T48" fmla="*/ 89 w 178"/>
                  <a:gd name="T49" fmla="*/ 0 h 373"/>
                  <a:gd name="T50" fmla="*/ 74 w 178"/>
                  <a:gd name="T51" fmla="*/ 30 h 373"/>
                  <a:gd name="T52" fmla="*/ 58 w 178"/>
                  <a:gd name="T53" fmla="*/ 62 h 373"/>
                  <a:gd name="T54" fmla="*/ 47 w 178"/>
                  <a:gd name="T55" fmla="*/ 77 h 373"/>
                  <a:gd name="T56" fmla="*/ 47 w 178"/>
                  <a:gd name="T57" fmla="*/ 90 h 373"/>
                  <a:gd name="T58" fmla="*/ 47 w 178"/>
                  <a:gd name="T59" fmla="*/ 111 h 373"/>
                  <a:gd name="T60" fmla="*/ 47 w 178"/>
                  <a:gd name="T61" fmla="*/ 120 h 373"/>
                  <a:gd name="T62" fmla="*/ 47 w 178"/>
                  <a:gd name="T63" fmla="*/ 131 h 373"/>
                  <a:gd name="T64" fmla="*/ 59 w 178"/>
                  <a:gd name="T65" fmla="*/ 132 h 373"/>
                  <a:gd name="T66" fmla="*/ 33 w 178"/>
                  <a:gd name="T67" fmla="*/ 149 h 373"/>
                  <a:gd name="T68" fmla="*/ 40 w 178"/>
                  <a:gd name="T69" fmla="*/ 152 h 373"/>
                  <a:gd name="T70" fmla="*/ 48 w 178"/>
                  <a:gd name="T71" fmla="*/ 167 h 373"/>
                  <a:gd name="T72" fmla="*/ 20 w 178"/>
                  <a:gd name="T73" fmla="*/ 191 h 373"/>
                  <a:gd name="T74" fmla="*/ 38 w 178"/>
                  <a:gd name="T75" fmla="*/ 191 h 373"/>
                  <a:gd name="T76" fmla="*/ 54 w 178"/>
                  <a:gd name="T77" fmla="*/ 197 h 373"/>
                  <a:gd name="T78" fmla="*/ 20 w 178"/>
                  <a:gd name="T79" fmla="*/ 220 h 373"/>
                  <a:gd name="T80" fmla="*/ 50 w 178"/>
                  <a:gd name="T81" fmla="*/ 220 h 373"/>
                  <a:gd name="T82" fmla="*/ 6 w 178"/>
                  <a:gd name="T83" fmla="*/ 240 h 373"/>
                  <a:gd name="T84" fmla="*/ 54 w 178"/>
                  <a:gd name="T85" fmla="*/ 233 h 373"/>
                  <a:gd name="T86" fmla="*/ 17 w 178"/>
                  <a:gd name="T87" fmla="*/ 279 h 373"/>
                  <a:gd name="T88" fmla="*/ 47 w 178"/>
                  <a:gd name="T89" fmla="*/ 262 h 373"/>
                  <a:gd name="T90" fmla="*/ 20 w 178"/>
                  <a:gd name="T91" fmla="*/ 290 h 373"/>
                  <a:gd name="T92" fmla="*/ 33 w 178"/>
                  <a:gd name="T93" fmla="*/ 292 h 373"/>
                  <a:gd name="T94" fmla="*/ 0 w 178"/>
                  <a:gd name="T95" fmla="*/ 328 h 373"/>
                  <a:gd name="T96" fmla="*/ 16 w 178"/>
                  <a:gd name="T97" fmla="*/ 328 h 373"/>
                  <a:gd name="T98" fmla="*/ 23 w 178"/>
                  <a:gd name="T99" fmla="*/ 335 h 373"/>
                  <a:gd name="T100" fmla="*/ 22 w 178"/>
                  <a:gd name="T101" fmla="*/ 348 h 373"/>
                  <a:gd name="T102" fmla="*/ 26 w 178"/>
                  <a:gd name="T103" fmla="*/ 354 h 373"/>
                  <a:gd name="T104" fmla="*/ 62 w 178"/>
                  <a:gd name="T105" fmla="*/ 341 h 373"/>
                  <a:gd name="T106" fmla="*/ 56 w 178"/>
                  <a:gd name="T107" fmla="*/ 364 h 373"/>
                  <a:gd name="T108" fmla="*/ 75 w 178"/>
                  <a:gd name="T109" fmla="*/ 342 h 373"/>
                  <a:gd name="T110" fmla="*/ 89 w 178"/>
                  <a:gd name="T111" fmla="*/ 373 h 373"/>
                  <a:gd name="T112" fmla="*/ 103 w 178"/>
                  <a:gd name="T113" fmla="*/ 342 h 373"/>
                  <a:gd name="T114" fmla="*/ 122 w 178"/>
                  <a:gd name="T115" fmla="*/ 364 h 373"/>
                  <a:gd name="T116" fmla="*/ 116 w 178"/>
                  <a:gd name="T117" fmla="*/ 341 h 373"/>
                  <a:gd name="T118" fmla="*/ 152 w 178"/>
                  <a:gd name="T119" fmla="*/ 354 h 373"/>
                  <a:gd name="T120" fmla="*/ 156 w 178"/>
                  <a:gd name="T121" fmla="*/ 348 h 373"/>
                  <a:gd name="T122" fmla="*/ 155 w 178"/>
                  <a:gd name="T123" fmla="*/ 335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8" h="373">
                    <a:moveTo>
                      <a:pt x="178" y="342"/>
                    </a:moveTo>
                    <a:cubicBezTo>
                      <a:pt x="162" y="328"/>
                      <a:pt x="162" y="328"/>
                      <a:pt x="162" y="328"/>
                    </a:cubicBezTo>
                    <a:cubicBezTo>
                      <a:pt x="149" y="314"/>
                      <a:pt x="149" y="314"/>
                      <a:pt x="149" y="314"/>
                    </a:cubicBezTo>
                    <a:cubicBezTo>
                      <a:pt x="178" y="328"/>
                      <a:pt x="178" y="328"/>
                      <a:pt x="178" y="328"/>
                    </a:cubicBezTo>
                    <a:cubicBezTo>
                      <a:pt x="161" y="309"/>
                      <a:pt x="161" y="309"/>
                      <a:pt x="161" y="309"/>
                    </a:cubicBezTo>
                    <a:cubicBezTo>
                      <a:pt x="145" y="292"/>
                      <a:pt x="145" y="292"/>
                      <a:pt x="145" y="292"/>
                    </a:cubicBezTo>
                    <a:cubicBezTo>
                      <a:pt x="172" y="300"/>
                      <a:pt x="172" y="300"/>
                      <a:pt x="172" y="300"/>
                    </a:cubicBezTo>
                    <a:cubicBezTo>
                      <a:pt x="158" y="290"/>
                      <a:pt x="158" y="290"/>
                      <a:pt x="158" y="290"/>
                    </a:cubicBezTo>
                    <a:cubicBezTo>
                      <a:pt x="144" y="279"/>
                      <a:pt x="144" y="279"/>
                      <a:pt x="144" y="279"/>
                    </a:cubicBezTo>
                    <a:cubicBezTo>
                      <a:pt x="130" y="262"/>
                      <a:pt x="130" y="262"/>
                      <a:pt x="130" y="262"/>
                    </a:cubicBezTo>
                    <a:cubicBezTo>
                      <a:pt x="147" y="264"/>
                      <a:pt x="147" y="264"/>
                      <a:pt x="147" y="264"/>
                    </a:cubicBezTo>
                    <a:cubicBezTo>
                      <a:pt x="161" y="279"/>
                      <a:pt x="161" y="279"/>
                      <a:pt x="161" y="279"/>
                    </a:cubicBezTo>
                    <a:cubicBezTo>
                      <a:pt x="149" y="254"/>
                      <a:pt x="149" y="254"/>
                      <a:pt x="149" y="254"/>
                    </a:cubicBezTo>
                    <a:cubicBezTo>
                      <a:pt x="124" y="233"/>
                      <a:pt x="124" y="233"/>
                      <a:pt x="124" y="233"/>
                    </a:cubicBezTo>
                    <a:cubicBezTo>
                      <a:pt x="142" y="240"/>
                      <a:pt x="142" y="240"/>
                      <a:pt x="142" y="240"/>
                    </a:cubicBezTo>
                    <a:cubicBezTo>
                      <a:pt x="172" y="240"/>
                      <a:pt x="172" y="240"/>
                      <a:pt x="172" y="240"/>
                    </a:cubicBezTo>
                    <a:cubicBezTo>
                      <a:pt x="158" y="233"/>
                      <a:pt x="158" y="233"/>
                      <a:pt x="158" y="233"/>
                    </a:cubicBezTo>
                    <a:cubicBezTo>
                      <a:pt x="128" y="220"/>
                      <a:pt x="128" y="220"/>
                      <a:pt x="128" y="220"/>
                    </a:cubicBezTo>
                    <a:cubicBezTo>
                      <a:pt x="144" y="220"/>
                      <a:pt x="144" y="220"/>
                      <a:pt x="144" y="220"/>
                    </a:cubicBezTo>
                    <a:cubicBezTo>
                      <a:pt x="158" y="220"/>
                      <a:pt x="158" y="220"/>
                      <a:pt x="158" y="220"/>
                    </a:cubicBezTo>
                    <a:cubicBezTo>
                      <a:pt x="138" y="208"/>
                      <a:pt x="138" y="208"/>
                      <a:pt x="138" y="208"/>
                    </a:cubicBezTo>
                    <a:cubicBezTo>
                      <a:pt x="123" y="197"/>
                      <a:pt x="123" y="197"/>
                      <a:pt x="123" y="197"/>
                    </a:cubicBezTo>
                    <a:cubicBezTo>
                      <a:pt x="158" y="203"/>
                      <a:pt x="158" y="203"/>
                      <a:pt x="158" y="203"/>
                    </a:cubicBezTo>
                    <a:cubicBezTo>
                      <a:pt x="140" y="191"/>
                      <a:pt x="140" y="191"/>
                      <a:pt x="140" y="191"/>
                    </a:cubicBezTo>
                    <a:cubicBezTo>
                      <a:pt x="132" y="184"/>
                      <a:pt x="132" y="184"/>
                      <a:pt x="132" y="184"/>
                    </a:cubicBezTo>
                    <a:cubicBezTo>
                      <a:pt x="158" y="191"/>
                      <a:pt x="158" y="191"/>
                      <a:pt x="158" y="191"/>
                    </a:cubicBezTo>
                    <a:cubicBezTo>
                      <a:pt x="142" y="181"/>
                      <a:pt x="142" y="181"/>
                      <a:pt x="142" y="181"/>
                    </a:cubicBezTo>
                    <a:cubicBezTo>
                      <a:pt x="130" y="167"/>
                      <a:pt x="130" y="167"/>
                      <a:pt x="130" y="167"/>
                    </a:cubicBezTo>
                    <a:cubicBezTo>
                      <a:pt x="152" y="176"/>
                      <a:pt x="152" y="176"/>
                      <a:pt x="152" y="176"/>
                    </a:cubicBezTo>
                    <a:cubicBezTo>
                      <a:pt x="138" y="152"/>
                      <a:pt x="138" y="152"/>
                      <a:pt x="138" y="152"/>
                    </a:cubicBezTo>
                    <a:cubicBezTo>
                      <a:pt x="152" y="152"/>
                      <a:pt x="152" y="152"/>
                      <a:pt x="152" y="152"/>
                    </a:cubicBezTo>
                    <a:cubicBezTo>
                      <a:pt x="145" y="149"/>
                      <a:pt x="145" y="149"/>
                      <a:pt x="145" y="149"/>
                    </a:cubicBezTo>
                    <a:cubicBezTo>
                      <a:pt x="131" y="144"/>
                      <a:pt x="131" y="144"/>
                      <a:pt x="131" y="144"/>
                    </a:cubicBezTo>
                    <a:cubicBezTo>
                      <a:pt x="119" y="132"/>
                      <a:pt x="119" y="132"/>
                      <a:pt x="119" y="132"/>
                    </a:cubicBezTo>
                    <a:cubicBezTo>
                      <a:pt x="140" y="137"/>
                      <a:pt x="140" y="137"/>
                      <a:pt x="140" y="137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20" y="120"/>
                      <a:pt x="120" y="120"/>
                      <a:pt x="120" y="120"/>
                    </a:cubicBezTo>
                    <a:cubicBezTo>
                      <a:pt x="131" y="120"/>
                      <a:pt x="131" y="120"/>
                      <a:pt x="131" y="120"/>
                    </a:cubicBezTo>
                    <a:cubicBezTo>
                      <a:pt x="119" y="105"/>
                      <a:pt x="119" y="105"/>
                      <a:pt x="119" y="105"/>
                    </a:cubicBezTo>
                    <a:cubicBezTo>
                      <a:pt x="131" y="111"/>
                      <a:pt x="131" y="111"/>
                      <a:pt x="131" y="111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22" y="77"/>
                      <a:pt x="122" y="77"/>
                      <a:pt x="122" y="77"/>
                    </a:cubicBezTo>
                    <a:cubicBezTo>
                      <a:pt x="131" y="77"/>
                      <a:pt x="131" y="77"/>
                      <a:pt x="131" y="77"/>
                    </a:cubicBezTo>
                    <a:cubicBezTo>
                      <a:pt x="131" y="77"/>
                      <a:pt x="113" y="70"/>
                      <a:pt x="109" y="62"/>
                    </a:cubicBezTo>
                    <a:cubicBezTo>
                      <a:pt x="105" y="54"/>
                      <a:pt x="120" y="62"/>
                      <a:pt x="120" y="62"/>
                    </a:cubicBezTo>
                    <a:cubicBezTo>
                      <a:pt x="115" y="52"/>
                      <a:pt x="115" y="52"/>
                      <a:pt x="115" y="52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69" y="30"/>
                      <a:pt x="69" y="30"/>
                      <a:pt x="69" y="30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58" y="62"/>
                      <a:pt x="58" y="62"/>
                      <a:pt x="58" y="62"/>
                    </a:cubicBezTo>
                    <a:cubicBezTo>
                      <a:pt x="58" y="62"/>
                      <a:pt x="73" y="54"/>
                      <a:pt x="69" y="62"/>
                    </a:cubicBezTo>
                    <a:cubicBezTo>
                      <a:pt x="65" y="70"/>
                      <a:pt x="47" y="77"/>
                      <a:pt x="47" y="77"/>
                    </a:cubicBezTo>
                    <a:cubicBezTo>
                      <a:pt x="56" y="77"/>
                      <a:pt x="56" y="77"/>
                      <a:pt x="56" y="77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47" y="120"/>
                      <a:pt x="47" y="120"/>
                      <a:pt x="47" y="120"/>
                    </a:cubicBezTo>
                    <a:cubicBezTo>
                      <a:pt x="58" y="120"/>
                      <a:pt x="58" y="120"/>
                      <a:pt x="58" y="120"/>
                    </a:cubicBezTo>
                    <a:cubicBezTo>
                      <a:pt x="47" y="131"/>
                      <a:pt x="47" y="131"/>
                      <a:pt x="47" y="131"/>
                    </a:cubicBezTo>
                    <a:cubicBezTo>
                      <a:pt x="38" y="137"/>
                      <a:pt x="38" y="137"/>
                      <a:pt x="38" y="137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33" y="149"/>
                      <a:pt x="33" y="149"/>
                      <a:pt x="33" y="149"/>
                    </a:cubicBezTo>
                    <a:cubicBezTo>
                      <a:pt x="26" y="152"/>
                      <a:pt x="26" y="152"/>
                      <a:pt x="26" y="152"/>
                    </a:cubicBezTo>
                    <a:cubicBezTo>
                      <a:pt x="40" y="152"/>
                      <a:pt x="40" y="152"/>
                      <a:pt x="40" y="152"/>
                    </a:cubicBezTo>
                    <a:cubicBezTo>
                      <a:pt x="26" y="176"/>
                      <a:pt x="26" y="176"/>
                      <a:pt x="26" y="176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36" y="181"/>
                      <a:pt x="36" y="181"/>
                      <a:pt x="36" y="181"/>
                    </a:cubicBezTo>
                    <a:cubicBezTo>
                      <a:pt x="20" y="191"/>
                      <a:pt x="20" y="191"/>
                      <a:pt x="20" y="191"/>
                    </a:cubicBezTo>
                    <a:cubicBezTo>
                      <a:pt x="46" y="184"/>
                      <a:pt x="46" y="184"/>
                      <a:pt x="46" y="184"/>
                    </a:cubicBezTo>
                    <a:cubicBezTo>
                      <a:pt x="38" y="191"/>
                      <a:pt x="38" y="191"/>
                      <a:pt x="38" y="191"/>
                    </a:cubicBezTo>
                    <a:cubicBezTo>
                      <a:pt x="20" y="203"/>
                      <a:pt x="20" y="203"/>
                      <a:pt x="20" y="203"/>
                    </a:cubicBezTo>
                    <a:cubicBezTo>
                      <a:pt x="54" y="197"/>
                      <a:pt x="54" y="197"/>
                      <a:pt x="54" y="197"/>
                    </a:cubicBezTo>
                    <a:cubicBezTo>
                      <a:pt x="40" y="208"/>
                      <a:pt x="40" y="208"/>
                      <a:pt x="40" y="208"/>
                    </a:cubicBezTo>
                    <a:cubicBezTo>
                      <a:pt x="20" y="220"/>
                      <a:pt x="20" y="220"/>
                      <a:pt x="20" y="220"/>
                    </a:cubicBezTo>
                    <a:cubicBezTo>
                      <a:pt x="34" y="220"/>
                      <a:pt x="34" y="220"/>
                      <a:pt x="34" y="220"/>
                    </a:cubicBezTo>
                    <a:cubicBezTo>
                      <a:pt x="50" y="220"/>
                      <a:pt x="50" y="220"/>
                      <a:pt x="50" y="220"/>
                    </a:cubicBezTo>
                    <a:cubicBezTo>
                      <a:pt x="20" y="233"/>
                      <a:pt x="20" y="233"/>
                      <a:pt x="20" y="233"/>
                    </a:cubicBezTo>
                    <a:cubicBezTo>
                      <a:pt x="6" y="240"/>
                      <a:pt x="6" y="240"/>
                      <a:pt x="6" y="240"/>
                    </a:cubicBezTo>
                    <a:cubicBezTo>
                      <a:pt x="36" y="240"/>
                      <a:pt x="36" y="240"/>
                      <a:pt x="36" y="240"/>
                    </a:cubicBezTo>
                    <a:cubicBezTo>
                      <a:pt x="54" y="233"/>
                      <a:pt x="54" y="233"/>
                      <a:pt x="54" y="233"/>
                    </a:cubicBezTo>
                    <a:cubicBezTo>
                      <a:pt x="29" y="254"/>
                      <a:pt x="29" y="254"/>
                      <a:pt x="29" y="254"/>
                    </a:cubicBezTo>
                    <a:cubicBezTo>
                      <a:pt x="17" y="279"/>
                      <a:pt x="17" y="279"/>
                      <a:pt x="17" y="279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47" y="262"/>
                      <a:pt x="47" y="262"/>
                      <a:pt x="47" y="262"/>
                    </a:cubicBezTo>
                    <a:cubicBezTo>
                      <a:pt x="34" y="279"/>
                      <a:pt x="34" y="279"/>
                      <a:pt x="34" y="279"/>
                    </a:cubicBezTo>
                    <a:cubicBezTo>
                      <a:pt x="20" y="290"/>
                      <a:pt x="20" y="290"/>
                      <a:pt x="20" y="290"/>
                    </a:cubicBezTo>
                    <a:cubicBezTo>
                      <a:pt x="6" y="300"/>
                      <a:pt x="6" y="300"/>
                      <a:pt x="6" y="300"/>
                    </a:cubicBezTo>
                    <a:cubicBezTo>
                      <a:pt x="33" y="292"/>
                      <a:pt x="33" y="292"/>
                      <a:pt x="33" y="292"/>
                    </a:cubicBezTo>
                    <a:cubicBezTo>
                      <a:pt x="17" y="309"/>
                      <a:pt x="17" y="309"/>
                      <a:pt x="17" y="30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29" y="314"/>
                      <a:pt x="29" y="314"/>
                      <a:pt x="29" y="314"/>
                    </a:cubicBezTo>
                    <a:cubicBezTo>
                      <a:pt x="16" y="328"/>
                      <a:pt x="16" y="328"/>
                      <a:pt x="16" y="328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23" y="335"/>
                      <a:pt x="23" y="335"/>
                      <a:pt x="23" y="335"/>
                    </a:cubicBezTo>
                    <a:cubicBezTo>
                      <a:pt x="44" y="326"/>
                      <a:pt x="44" y="326"/>
                      <a:pt x="44" y="326"/>
                    </a:cubicBezTo>
                    <a:cubicBezTo>
                      <a:pt x="22" y="348"/>
                      <a:pt x="22" y="348"/>
                      <a:pt x="22" y="348"/>
                    </a:cubicBezTo>
                    <a:cubicBezTo>
                      <a:pt x="5" y="364"/>
                      <a:pt x="5" y="364"/>
                      <a:pt x="5" y="364"/>
                    </a:cubicBezTo>
                    <a:cubicBezTo>
                      <a:pt x="26" y="354"/>
                      <a:pt x="26" y="354"/>
                      <a:pt x="26" y="354"/>
                    </a:cubicBezTo>
                    <a:cubicBezTo>
                      <a:pt x="44" y="346"/>
                      <a:pt x="44" y="346"/>
                      <a:pt x="44" y="346"/>
                    </a:cubicBezTo>
                    <a:cubicBezTo>
                      <a:pt x="62" y="341"/>
                      <a:pt x="62" y="341"/>
                      <a:pt x="62" y="341"/>
                    </a:cubicBezTo>
                    <a:cubicBezTo>
                      <a:pt x="57" y="355"/>
                      <a:pt x="57" y="355"/>
                      <a:pt x="57" y="355"/>
                    </a:cubicBezTo>
                    <a:cubicBezTo>
                      <a:pt x="56" y="364"/>
                      <a:pt x="56" y="364"/>
                      <a:pt x="56" y="364"/>
                    </a:cubicBezTo>
                    <a:cubicBezTo>
                      <a:pt x="69" y="352"/>
                      <a:pt x="69" y="352"/>
                      <a:pt x="69" y="352"/>
                    </a:cubicBezTo>
                    <a:cubicBezTo>
                      <a:pt x="75" y="342"/>
                      <a:pt x="75" y="342"/>
                      <a:pt x="75" y="342"/>
                    </a:cubicBezTo>
                    <a:cubicBezTo>
                      <a:pt x="83" y="364"/>
                      <a:pt x="83" y="364"/>
                      <a:pt x="83" y="364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95" y="364"/>
                      <a:pt x="95" y="364"/>
                      <a:pt x="95" y="364"/>
                    </a:cubicBezTo>
                    <a:cubicBezTo>
                      <a:pt x="103" y="342"/>
                      <a:pt x="103" y="342"/>
                      <a:pt x="103" y="342"/>
                    </a:cubicBezTo>
                    <a:cubicBezTo>
                      <a:pt x="109" y="352"/>
                      <a:pt x="109" y="352"/>
                      <a:pt x="109" y="352"/>
                    </a:cubicBezTo>
                    <a:cubicBezTo>
                      <a:pt x="122" y="364"/>
                      <a:pt x="122" y="364"/>
                      <a:pt x="122" y="364"/>
                    </a:cubicBezTo>
                    <a:cubicBezTo>
                      <a:pt x="121" y="355"/>
                      <a:pt x="121" y="355"/>
                      <a:pt x="121" y="355"/>
                    </a:cubicBezTo>
                    <a:cubicBezTo>
                      <a:pt x="116" y="341"/>
                      <a:pt x="116" y="341"/>
                      <a:pt x="116" y="341"/>
                    </a:cubicBezTo>
                    <a:cubicBezTo>
                      <a:pt x="133" y="346"/>
                      <a:pt x="133" y="346"/>
                      <a:pt x="133" y="346"/>
                    </a:cubicBezTo>
                    <a:cubicBezTo>
                      <a:pt x="152" y="354"/>
                      <a:pt x="152" y="354"/>
                      <a:pt x="152" y="354"/>
                    </a:cubicBezTo>
                    <a:cubicBezTo>
                      <a:pt x="173" y="364"/>
                      <a:pt x="173" y="364"/>
                      <a:pt x="173" y="364"/>
                    </a:cubicBezTo>
                    <a:cubicBezTo>
                      <a:pt x="156" y="348"/>
                      <a:pt x="156" y="348"/>
                      <a:pt x="156" y="348"/>
                    </a:cubicBezTo>
                    <a:cubicBezTo>
                      <a:pt x="133" y="326"/>
                      <a:pt x="133" y="326"/>
                      <a:pt x="133" y="326"/>
                    </a:cubicBezTo>
                    <a:cubicBezTo>
                      <a:pt x="155" y="335"/>
                      <a:pt x="155" y="335"/>
                      <a:pt x="155" y="335"/>
                    </a:cubicBezTo>
                    <a:lnTo>
                      <a:pt x="178" y="342"/>
                    </a:lnTo>
                    <a:close/>
                  </a:path>
                </a:pathLst>
              </a:custGeom>
              <a:solidFill>
                <a:srgbClr val="0876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" name="Freeform 55"/>
              <p:cNvSpPr>
                <a:spLocks/>
              </p:cNvSpPr>
              <p:nvPr/>
            </p:nvSpPr>
            <p:spPr bwMode="auto">
              <a:xfrm>
                <a:off x="1351" y="1260"/>
                <a:ext cx="127" cy="248"/>
              </a:xfrm>
              <a:custGeom>
                <a:avLst/>
                <a:gdLst>
                  <a:gd name="T0" fmla="*/ 116 w 127"/>
                  <a:gd name="T1" fmla="*/ 0 h 248"/>
                  <a:gd name="T2" fmla="*/ 0 w 127"/>
                  <a:gd name="T3" fmla="*/ 179 h 248"/>
                  <a:gd name="T4" fmla="*/ 58 w 127"/>
                  <a:gd name="T5" fmla="*/ 153 h 248"/>
                  <a:gd name="T6" fmla="*/ 21 w 127"/>
                  <a:gd name="T7" fmla="*/ 248 h 248"/>
                  <a:gd name="T8" fmla="*/ 85 w 127"/>
                  <a:gd name="T9" fmla="*/ 153 h 248"/>
                  <a:gd name="T10" fmla="*/ 127 w 127"/>
                  <a:gd name="T11" fmla="*/ 111 h 248"/>
                  <a:gd name="T12" fmla="*/ 116 w 127"/>
                  <a:gd name="T13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248">
                    <a:moveTo>
                      <a:pt x="116" y="0"/>
                    </a:moveTo>
                    <a:lnTo>
                      <a:pt x="0" y="179"/>
                    </a:lnTo>
                    <a:lnTo>
                      <a:pt x="58" y="153"/>
                    </a:lnTo>
                    <a:lnTo>
                      <a:pt x="21" y="248"/>
                    </a:lnTo>
                    <a:lnTo>
                      <a:pt x="85" y="153"/>
                    </a:lnTo>
                    <a:lnTo>
                      <a:pt x="127" y="111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" name="Freeform 56"/>
              <p:cNvSpPr>
                <a:spLocks/>
              </p:cNvSpPr>
              <p:nvPr/>
            </p:nvSpPr>
            <p:spPr bwMode="auto">
              <a:xfrm>
                <a:off x="1282" y="1466"/>
                <a:ext cx="169" cy="200"/>
              </a:xfrm>
              <a:custGeom>
                <a:avLst/>
                <a:gdLst>
                  <a:gd name="T0" fmla="*/ 69 w 169"/>
                  <a:gd name="T1" fmla="*/ 42 h 200"/>
                  <a:gd name="T2" fmla="*/ 0 w 169"/>
                  <a:gd name="T3" fmla="*/ 157 h 200"/>
                  <a:gd name="T4" fmla="*/ 58 w 169"/>
                  <a:gd name="T5" fmla="*/ 136 h 200"/>
                  <a:gd name="T6" fmla="*/ 16 w 169"/>
                  <a:gd name="T7" fmla="*/ 200 h 200"/>
                  <a:gd name="T8" fmla="*/ 95 w 169"/>
                  <a:gd name="T9" fmla="*/ 142 h 200"/>
                  <a:gd name="T10" fmla="*/ 132 w 169"/>
                  <a:gd name="T11" fmla="*/ 52 h 200"/>
                  <a:gd name="T12" fmla="*/ 132 w 169"/>
                  <a:gd name="T13" fmla="*/ 157 h 200"/>
                  <a:gd name="T14" fmla="*/ 169 w 169"/>
                  <a:gd name="T15" fmla="*/ 0 h 200"/>
                  <a:gd name="T16" fmla="*/ 101 w 169"/>
                  <a:gd name="T17" fmla="*/ 57 h 200"/>
                  <a:gd name="T18" fmla="*/ 69 w 169"/>
                  <a:gd name="T19" fmla="*/ 78 h 200"/>
                  <a:gd name="T20" fmla="*/ 69 w 169"/>
                  <a:gd name="T21" fmla="*/ 4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200">
                    <a:moveTo>
                      <a:pt x="69" y="42"/>
                    </a:moveTo>
                    <a:lnTo>
                      <a:pt x="0" y="157"/>
                    </a:lnTo>
                    <a:lnTo>
                      <a:pt x="58" y="136"/>
                    </a:lnTo>
                    <a:lnTo>
                      <a:pt x="16" y="200"/>
                    </a:lnTo>
                    <a:lnTo>
                      <a:pt x="95" y="142"/>
                    </a:lnTo>
                    <a:lnTo>
                      <a:pt x="132" y="52"/>
                    </a:lnTo>
                    <a:lnTo>
                      <a:pt x="132" y="157"/>
                    </a:lnTo>
                    <a:lnTo>
                      <a:pt x="169" y="0"/>
                    </a:lnTo>
                    <a:lnTo>
                      <a:pt x="101" y="57"/>
                    </a:lnTo>
                    <a:lnTo>
                      <a:pt x="69" y="78"/>
                    </a:lnTo>
                    <a:lnTo>
                      <a:pt x="69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" name="Freeform 57"/>
              <p:cNvSpPr>
                <a:spLocks/>
              </p:cNvSpPr>
              <p:nvPr/>
            </p:nvSpPr>
            <p:spPr bwMode="auto">
              <a:xfrm>
                <a:off x="1234" y="1587"/>
                <a:ext cx="308" cy="226"/>
              </a:xfrm>
              <a:custGeom>
                <a:avLst/>
                <a:gdLst>
                  <a:gd name="T0" fmla="*/ 265 w 308"/>
                  <a:gd name="T1" fmla="*/ 0 h 226"/>
                  <a:gd name="T2" fmla="*/ 196 w 308"/>
                  <a:gd name="T3" fmla="*/ 115 h 226"/>
                  <a:gd name="T4" fmla="*/ 196 w 308"/>
                  <a:gd name="T5" fmla="*/ 68 h 226"/>
                  <a:gd name="T6" fmla="*/ 143 w 308"/>
                  <a:gd name="T7" fmla="*/ 115 h 226"/>
                  <a:gd name="T8" fmla="*/ 48 w 308"/>
                  <a:gd name="T9" fmla="*/ 168 h 226"/>
                  <a:gd name="T10" fmla="*/ 0 w 308"/>
                  <a:gd name="T11" fmla="*/ 226 h 226"/>
                  <a:gd name="T12" fmla="*/ 101 w 308"/>
                  <a:gd name="T13" fmla="*/ 168 h 226"/>
                  <a:gd name="T14" fmla="*/ 180 w 308"/>
                  <a:gd name="T15" fmla="*/ 131 h 226"/>
                  <a:gd name="T16" fmla="*/ 180 w 308"/>
                  <a:gd name="T17" fmla="*/ 194 h 226"/>
                  <a:gd name="T18" fmla="*/ 244 w 308"/>
                  <a:gd name="T19" fmla="*/ 110 h 226"/>
                  <a:gd name="T20" fmla="*/ 308 w 308"/>
                  <a:gd name="T21" fmla="*/ 179 h 226"/>
                  <a:gd name="T22" fmla="*/ 265 w 308"/>
                  <a:gd name="T23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8" h="226">
                    <a:moveTo>
                      <a:pt x="265" y="0"/>
                    </a:moveTo>
                    <a:lnTo>
                      <a:pt x="196" y="115"/>
                    </a:lnTo>
                    <a:lnTo>
                      <a:pt x="196" y="68"/>
                    </a:lnTo>
                    <a:lnTo>
                      <a:pt x="143" y="115"/>
                    </a:lnTo>
                    <a:lnTo>
                      <a:pt x="48" y="168"/>
                    </a:lnTo>
                    <a:lnTo>
                      <a:pt x="0" y="226"/>
                    </a:lnTo>
                    <a:lnTo>
                      <a:pt x="101" y="168"/>
                    </a:lnTo>
                    <a:lnTo>
                      <a:pt x="180" y="131"/>
                    </a:lnTo>
                    <a:lnTo>
                      <a:pt x="180" y="194"/>
                    </a:lnTo>
                    <a:lnTo>
                      <a:pt x="244" y="110"/>
                    </a:lnTo>
                    <a:lnTo>
                      <a:pt x="308" y="179"/>
                    </a:lnTo>
                    <a:lnTo>
                      <a:pt x="26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" name="Freeform 58"/>
              <p:cNvSpPr>
                <a:spLocks/>
              </p:cNvSpPr>
              <p:nvPr/>
            </p:nvSpPr>
            <p:spPr bwMode="auto">
              <a:xfrm>
                <a:off x="1170" y="1755"/>
                <a:ext cx="382" cy="237"/>
              </a:xfrm>
              <a:custGeom>
                <a:avLst/>
                <a:gdLst>
                  <a:gd name="T0" fmla="*/ 175 w 382"/>
                  <a:gd name="T1" fmla="*/ 111 h 237"/>
                  <a:gd name="T2" fmla="*/ 75 w 382"/>
                  <a:gd name="T3" fmla="*/ 184 h 237"/>
                  <a:gd name="T4" fmla="*/ 0 w 382"/>
                  <a:gd name="T5" fmla="*/ 237 h 237"/>
                  <a:gd name="T6" fmla="*/ 64 w 382"/>
                  <a:gd name="T7" fmla="*/ 226 h 237"/>
                  <a:gd name="T8" fmla="*/ 197 w 382"/>
                  <a:gd name="T9" fmla="*/ 190 h 237"/>
                  <a:gd name="T10" fmla="*/ 266 w 382"/>
                  <a:gd name="T11" fmla="*/ 100 h 237"/>
                  <a:gd name="T12" fmla="*/ 266 w 382"/>
                  <a:gd name="T13" fmla="*/ 168 h 237"/>
                  <a:gd name="T14" fmla="*/ 292 w 382"/>
                  <a:gd name="T15" fmla="*/ 79 h 237"/>
                  <a:gd name="T16" fmla="*/ 329 w 382"/>
                  <a:gd name="T17" fmla="*/ 158 h 237"/>
                  <a:gd name="T18" fmla="*/ 382 w 382"/>
                  <a:gd name="T19" fmla="*/ 205 h 237"/>
                  <a:gd name="T20" fmla="*/ 340 w 382"/>
                  <a:gd name="T21" fmla="*/ 111 h 237"/>
                  <a:gd name="T22" fmla="*/ 345 w 382"/>
                  <a:gd name="T23" fmla="*/ 79 h 237"/>
                  <a:gd name="T24" fmla="*/ 372 w 382"/>
                  <a:gd name="T25" fmla="*/ 105 h 237"/>
                  <a:gd name="T26" fmla="*/ 329 w 382"/>
                  <a:gd name="T27" fmla="*/ 5 h 237"/>
                  <a:gd name="T28" fmla="*/ 308 w 382"/>
                  <a:gd name="T29" fmla="*/ 68 h 237"/>
                  <a:gd name="T30" fmla="*/ 297 w 382"/>
                  <a:gd name="T31" fmla="*/ 0 h 237"/>
                  <a:gd name="T32" fmla="*/ 218 w 382"/>
                  <a:gd name="T33" fmla="*/ 89 h 237"/>
                  <a:gd name="T34" fmla="*/ 218 w 382"/>
                  <a:gd name="T35" fmla="*/ 21 h 237"/>
                  <a:gd name="T36" fmla="*/ 175 w 382"/>
                  <a:gd name="T37" fmla="*/ 111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237">
                    <a:moveTo>
                      <a:pt x="175" y="111"/>
                    </a:moveTo>
                    <a:lnTo>
                      <a:pt x="75" y="184"/>
                    </a:lnTo>
                    <a:lnTo>
                      <a:pt x="0" y="237"/>
                    </a:lnTo>
                    <a:lnTo>
                      <a:pt x="64" y="226"/>
                    </a:lnTo>
                    <a:lnTo>
                      <a:pt x="197" y="190"/>
                    </a:lnTo>
                    <a:lnTo>
                      <a:pt x="266" y="100"/>
                    </a:lnTo>
                    <a:lnTo>
                      <a:pt x="266" y="168"/>
                    </a:lnTo>
                    <a:lnTo>
                      <a:pt x="292" y="79"/>
                    </a:lnTo>
                    <a:lnTo>
                      <a:pt x="329" y="158"/>
                    </a:lnTo>
                    <a:lnTo>
                      <a:pt x="382" y="205"/>
                    </a:lnTo>
                    <a:lnTo>
                      <a:pt x="340" y="111"/>
                    </a:lnTo>
                    <a:lnTo>
                      <a:pt x="345" y="79"/>
                    </a:lnTo>
                    <a:lnTo>
                      <a:pt x="372" y="105"/>
                    </a:lnTo>
                    <a:lnTo>
                      <a:pt x="329" y="5"/>
                    </a:lnTo>
                    <a:lnTo>
                      <a:pt x="308" y="68"/>
                    </a:lnTo>
                    <a:lnTo>
                      <a:pt x="297" y="0"/>
                    </a:lnTo>
                    <a:lnTo>
                      <a:pt x="218" y="89"/>
                    </a:lnTo>
                    <a:lnTo>
                      <a:pt x="218" y="21"/>
                    </a:lnTo>
                    <a:lnTo>
                      <a:pt x="175" y="1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" name="Freeform 59"/>
              <p:cNvSpPr>
                <a:spLocks/>
              </p:cNvSpPr>
              <p:nvPr/>
            </p:nvSpPr>
            <p:spPr bwMode="auto">
              <a:xfrm>
                <a:off x="1101" y="1950"/>
                <a:ext cx="531" cy="268"/>
              </a:xfrm>
              <a:custGeom>
                <a:avLst/>
                <a:gdLst>
                  <a:gd name="T0" fmla="*/ 191 w 531"/>
                  <a:gd name="T1" fmla="*/ 68 h 268"/>
                  <a:gd name="T2" fmla="*/ 69 w 531"/>
                  <a:gd name="T3" fmla="*/ 158 h 268"/>
                  <a:gd name="T4" fmla="*/ 0 w 531"/>
                  <a:gd name="T5" fmla="*/ 268 h 268"/>
                  <a:gd name="T6" fmla="*/ 96 w 531"/>
                  <a:gd name="T7" fmla="*/ 205 h 268"/>
                  <a:gd name="T8" fmla="*/ 181 w 531"/>
                  <a:gd name="T9" fmla="*/ 168 h 268"/>
                  <a:gd name="T10" fmla="*/ 154 w 531"/>
                  <a:gd name="T11" fmla="*/ 247 h 268"/>
                  <a:gd name="T12" fmla="*/ 250 w 531"/>
                  <a:gd name="T13" fmla="*/ 105 h 268"/>
                  <a:gd name="T14" fmla="*/ 271 w 531"/>
                  <a:gd name="T15" fmla="*/ 168 h 268"/>
                  <a:gd name="T16" fmla="*/ 319 w 531"/>
                  <a:gd name="T17" fmla="*/ 68 h 268"/>
                  <a:gd name="T18" fmla="*/ 409 w 531"/>
                  <a:gd name="T19" fmla="*/ 242 h 268"/>
                  <a:gd name="T20" fmla="*/ 377 w 531"/>
                  <a:gd name="T21" fmla="*/ 58 h 268"/>
                  <a:gd name="T22" fmla="*/ 494 w 531"/>
                  <a:gd name="T23" fmla="*/ 179 h 268"/>
                  <a:gd name="T24" fmla="*/ 473 w 531"/>
                  <a:gd name="T25" fmla="*/ 58 h 268"/>
                  <a:gd name="T26" fmla="*/ 531 w 531"/>
                  <a:gd name="T27" fmla="*/ 116 h 268"/>
                  <a:gd name="T28" fmla="*/ 478 w 531"/>
                  <a:gd name="T29" fmla="*/ 16 h 268"/>
                  <a:gd name="T30" fmla="*/ 451 w 531"/>
                  <a:gd name="T31" fmla="*/ 58 h 268"/>
                  <a:gd name="T32" fmla="*/ 377 w 531"/>
                  <a:gd name="T33" fmla="*/ 0 h 268"/>
                  <a:gd name="T34" fmla="*/ 340 w 531"/>
                  <a:gd name="T35" fmla="*/ 42 h 268"/>
                  <a:gd name="T36" fmla="*/ 303 w 531"/>
                  <a:gd name="T37" fmla="*/ 5 h 268"/>
                  <a:gd name="T38" fmla="*/ 197 w 531"/>
                  <a:gd name="T39" fmla="*/ 121 h 268"/>
                  <a:gd name="T40" fmla="*/ 191 w 531"/>
                  <a:gd name="T41" fmla="*/ 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1" h="268">
                    <a:moveTo>
                      <a:pt x="191" y="68"/>
                    </a:moveTo>
                    <a:lnTo>
                      <a:pt x="69" y="158"/>
                    </a:lnTo>
                    <a:lnTo>
                      <a:pt x="0" y="268"/>
                    </a:lnTo>
                    <a:lnTo>
                      <a:pt x="96" y="205"/>
                    </a:lnTo>
                    <a:lnTo>
                      <a:pt x="181" y="168"/>
                    </a:lnTo>
                    <a:lnTo>
                      <a:pt x="154" y="247"/>
                    </a:lnTo>
                    <a:lnTo>
                      <a:pt x="250" y="105"/>
                    </a:lnTo>
                    <a:lnTo>
                      <a:pt x="271" y="168"/>
                    </a:lnTo>
                    <a:lnTo>
                      <a:pt x="319" y="68"/>
                    </a:lnTo>
                    <a:lnTo>
                      <a:pt x="409" y="242"/>
                    </a:lnTo>
                    <a:lnTo>
                      <a:pt x="377" y="58"/>
                    </a:lnTo>
                    <a:lnTo>
                      <a:pt x="494" y="179"/>
                    </a:lnTo>
                    <a:lnTo>
                      <a:pt x="473" y="58"/>
                    </a:lnTo>
                    <a:lnTo>
                      <a:pt x="531" y="116"/>
                    </a:lnTo>
                    <a:lnTo>
                      <a:pt x="478" y="16"/>
                    </a:lnTo>
                    <a:lnTo>
                      <a:pt x="451" y="58"/>
                    </a:lnTo>
                    <a:lnTo>
                      <a:pt x="377" y="0"/>
                    </a:lnTo>
                    <a:lnTo>
                      <a:pt x="340" y="42"/>
                    </a:lnTo>
                    <a:lnTo>
                      <a:pt x="303" y="5"/>
                    </a:lnTo>
                    <a:lnTo>
                      <a:pt x="197" y="121"/>
                    </a:lnTo>
                    <a:lnTo>
                      <a:pt x="191" y="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" name="Freeform 60"/>
              <p:cNvSpPr>
                <a:spLocks/>
              </p:cNvSpPr>
              <p:nvPr/>
            </p:nvSpPr>
            <p:spPr bwMode="auto">
              <a:xfrm>
                <a:off x="1038" y="2197"/>
                <a:ext cx="684" cy="290"/>
              </a:xfrm>
              <a:custGeom>
                <a:avLst/>
                <a:gdLst>
                  <a:gd name="T0" fmla="*/ 276 w 684"/>
                  <a:gd name="T1" fmla="*/ 32 h 290"/>
                  <a:gd name="T2" fmla="*/ 148 w 684"/>
                  <a:gd name="T3" fmla="*/ 127 h 290"/>
                  <a:gd name="T4" fmla="*/ 26 w 684"/>
                  <a:gd name="T5" fmla="*/ 227 h 290"/>
                  <a:gd name="T6" fmla="*/ 0 w 684"/>
                  <a:gd name="T7" fmla="*/ 279 h 290"/>
                  <a:gd name="T8" fmla="*/ 169 w 684"/>
                  <a:gd name="T9" fmla="*/ 169 h 290"/>
                  <a:gd name="T10" fmla="*/ 244 w 684"/>
                  <a:gd name="T11" fmla="*/ 184 h 290"/>
                  <a:gd name="T12" fmla="*/ 313 w 684"/>
                  <a:gd name="T13" fmla="*/ 290 h 290"/>
                  <a:gd name="T14" fmla="*/ 329 w 684"/>
                  <a:gd name="T15" fmla="*/ 111 h 290"/>
                  <a:gd name="T16" fmla="*/ 366 w 684"/>
                  <a:gd name="T17" fmla="*/ 174 h 290"/>
                  <a:gd name="T18" fmla="*/ 376 w 684"/>
                  <a:gd name="T19" fmla="*/ 79 h 290"/>
                  <a:gd name="T20" fmla="*/ 440 w 684"/>
                  <a:gd name="T21" fmla="*/ 200 h 290"/>
                  <a:gd name="T22" fmla="*/ 467 w 684"/>
                  <a:gd name="T23" fmla="*/ 84 h 290"/>
                  <a:gd name="T24" fmla="*/ 573 w 684"/>
                  <a:gd name="T25" fmla="*/ 163 h 290"/>
                  <a:gd name="T26" fmla="*/ 663 w 684"/>
                  <a:gd name="T27" fmla="*/ 184 h 290"/>
                  <a:gd name="T28" fmla="*/ 557 w 684"/>
                  <a:gd name="T29" fmla="*/ 84 h 290"/>
                  <a:gd name="T30" fmla="*/ 684 w 684"/>
                  <a:gd name="T31" fmla="*/ 121 h 290"/>
                  <a:gd name="T32" fmla="*/ 583 w 684"/>
                  <a:gd name="T33" fmla="*/ 58 h 290"/>
                  <a:gd name="T34" fmla="*/ 546 w 684"/>
                  <a:gd name="T35" fmla="*/ 5 h 290"/>
                  <a:gd name="T36" fmla="*/ 567 w 684"/>
                  <a:gd name="T37" fmla="*/ 69 h 290"/>
                  <a:gd name="T38" fmla="*/ 451 w 684"/>
                  <a:gd name="T39" fmla="*/ 5 h 290"/>
                  <a:gd name="T40" fmla="*/ 440 w 684"/>
                  <a:gd name="T41" fmla="*/ 95 h 290"/>
                  <a:gd name="T42" fmla="*/ 366 w 684"/>
                  <a:gd name="T43" fmla="*/ 5 h 290"/>
                  <a:gd name="T44" fmla="*/ 350 w 684"/>
                  <a:gd name="T45" fmla="*/ 58 h 290"/>
                  <a:gd name="T46" fmla="*/ 302 w 684"/>
                  <a:gd name="T47" fmla="*/ 0 h 290"/>
                  <a:gd name="T48" fmla="*/ 276 w 684"/>
                  <a:gd name="T49" fmla="*/ 32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4" h="290">
                    <a:moveTo>
                      <a:pt x="276" y="32"/>
                    </a:moveTo>
                    <a:lnTo>
                      <a:pt x="148" y="127"/>
                    </a:lnTo>
                    <a:lnTo>
                      <a:pt x="26" y="227"/>
                    </a:lnTo>
                    <a:lnTo>
                      <a:pt x="0" y="279"/>
                    </a:lnTo>
                    <a:lnTo>
                      <a:pt x="169" y="169"/>
                    </a:lnTo>
                    <a:lnTo>
                      <a:pt x="244" y="184"/>
                    </a:lnTo>
                    <a:lnTo>
                      <a:pt x="313" y="290"/>
                    </a:lnTo>
                    <a:lnTo>
                      <a:pt x="329" y="111"/>
                    </a:lnTo>
                    <a:lnTo>
                      <a:pt x="366" y="174"/>
                    </a:lnTo>
                    <a:lnTo>
                      <a:pt x="376" y="79"/>
                    </a:lnTo>
                    <a:lnTo>
                      <a:pt x="440" y="200"/>
                    </a:lnTo>
                    <a:lnTo>
                      <a:pt x="467" y="84"/>
                    </a:lnTo>
                    <a:lnTo>
                      <a:pt x="573" y="163"/>
                    </a:lnTo>
                    <a:lnTo>
                      <a:pt x="663" y="184"/>
                    </a:lnTo>
                    <a:lnTo>
                      <a:pt x="557" y="84"/>
                    </a:lnTo>
                    <a:lnTo>
                      <a:pt x="684" y="121"/>
                    </a:lnTo>
                    <a:lnTo>
                      <a:pt x="583" y="58"/>
                    </a:lnTo>
                    <a:lnTo>
                      <a:pt x="546" y="5"/>
                    </a:lnTo>
                    <a:lnTo>
                      <a:pt x="567" y="69"/>
                    </a:lnTo>
                    <a:lnTo>
                      <a:pt x="451" y="5"/>
                    </a:lnTo>
                    <a:lnTo>
                      <a:pt x="440" y="95"/>
                    </a:lnTo>
                    <a:lnTo>
                      <a:pt x="366" y="5"/>
                    </a:lnTo>
                    <a:lnTo>
                      <a:pt x="350" y="58"/>
                    </a:lnTo>
                    <a:lnTo>
                      <a:pt x="302" y="0"/>
                    </a:lnTo>
                    <a:lnTo>
                      <a:pt x="276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" name="Freeform 61"/>
              <p:cNvSpPr>
                <a:spLocks/>
              </p:cNvSpPr>
              <p:nvPr/>
            </p:nvSpPr>
            <p:spPr bwMode="auto">
              <a:xfrm>
                <a:off x="1542" y="2418"/>
                <a:ext cx="238" cy="169"/>
              </a:xfrm>
              <a:custGeom>
                <a:avLst/>
                <a:gdLst>
                  <a:gd name="T0" fmla="*/ 0 w 238"/>
                  <a:gd name="T1" fmla="*/ 69 h 169"/>
                  <a:gd name="T2" fmla="*/ 53 w 238"/>
                  <a:gd name="T3" fmla="*/ 169 h 169"/>
                  <a:gd name="T4" fmla="*/ 42 w 238"/>
                  <a:gd name="T5" fmla="*/ 42 h 169"/>
                  <a:gd name="T6" fmla="*/ 148 w 238"/>
                  <a:gd name="T7" fmla="*/ 137 h 169"/>
                  <a:gd name="T8" fmla="*/ 111 w 238"/>
                  <a:gd name="T9" fmla="*/ 42 h 169"/>
                  <a:gd name="T10" fmla="*/ 238 w 238"/>
                  <a:gd name="T11" fmla="*/ 85 h 169"/>
                  <a:gd name="T12" fmla="*/ 116 w 238"/>
                  <a:gd name="T13" fmla="*/ 0 h 169"/>
                  <a:gd name="T14" fmla="*/ 90 w 238"/>
                  <a:gd name="T15" fmla="*/ 21 h 169"/>
                  <a:gd name="T16" fmla="*/ 90 w 238"/>
                  <a:gd name="T17" fmla="*/ 48 h 169"/>
                  <a:gd name="T18" fmla="*/ 16 w 238"/>
                  <a:gd name="T19" fmla="*/ 0 h 169"/>
                  <a:gd name="T20" fmla="*/ 0 w 238"/>
                  <a:gd name="T21" fmla="*/ 69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8" h="169">
                    <a:moveTo>
                      <a:pt x="0" y="69"/>
                    </a:moveTo>
                    <a:lnTo>
                      <a:pt x="53" y="169"/>
                    </a:lnTo>
                    <a:lnTo>
                      <a:pt x="42" y="42"/>
                    </a:lnTo>
                    <a:lnTo>
                      <a:pt x="148" y="137"/>
                    </a:lnTo>
                    <a:lnTo>
                      <a:pt x="111" y="42"/>
                    </a:lnTo>
                    <a:lnTo>
                      <a:pt x="238" y="85"/>
                    </a:lnTo>
                    <a:lnTo>
                      <a:pt x="116" y="0"/>
                    </a:lnTo>
                    <a:lnTo>
                      <a:pt x="90" y="21"/>
                    </a:lnTo>
                    <a:lnTo>
                      <a:pt x="90" y="48"/>
                    </a:lnTo>
                    <a:lnTo>
                      <a:pt x="16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" name="Freeform 62"/>
              <p:cNvSpPr>
                <a:spLocks/>
              </p:cNvSpPr>
              <p:nvPr/>
            </p:nvSpPr>
            <p:spPr bwMode="auto">
              <a:xfrm>
                <a:off x="1627" y="2081"/>
                <a:ext cx="132" cy="137"/>
              </a:xfrm>
              <a:custGeom>
                <a:avLst/>
                <a:gdLst>
                  <a:gd name="T0" fmla="*/ 74 w 132"/>
                  <a:gd name="T1" fmla="*/ 32 h 137"/>
                  <a:gd name="T2" fmla="*/ 132 w 132"/>
                  <a:gd name="T3" fmla="*/ 79 h 137"/>
                  <a:gd name="T4" fmla="*/ 58 w 132"/>
                  <a:gd name="T5" fmla="*/ 69 h 137"/>
                  <a:gd name="T6" fmla="*/ 79 w 132"/>
                  <a:gd name="T7" fmla="*/ 137 h 137"/>
                  <a:gd name="T8" fmla="*/ 5 w 132"/>
                  <a:gd name="T9" fmla="*/ 32 h 137"/>
                  <a:gd name="T10" fmla="*/ 0 w 132"/>
                  <a:gd name="T11" fmla="*/ 0 h 137"/>
                  <a:gd name="T12" fmla="*/ 74 w 132"/>
                  <a:gd name="T13" fmla="*/ 3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137">
                    <a:moveTo>
                      <a:pt x="74" y="32"/>
                    </a:moveTo>
                    <a:lnTo>
                      <a:pt x="132" y="79"/>
                    </a:lnTo>
                    <a:lnTo>
                      <a:pt x="58" y="69"/>
                    </a:lnTo>
                    <a:lnTo>
                      <a:pt x="79" y="137"/>
                    </a:lnTo>
                    <a:lnTo>
                      <a:pt x="5" y="32"/>
                    </a:lnTo>
                    <a:lnTo>
                      <a:pt x="0" y="0"/>
                    </a:lnTo>
                    <a:lnTo>
                      <a:pt x="74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" name="Freeform 63"/>
              <p:cNvSpPr>
                <a:spLocks/>
              </p:cNvSpPr>
              <p:nvPr/>
            </p:nvSpPr>
            <p:spPr bwMode="auto">
              <a:xfrm>
                <a:off x="1563" y="1802"/>
                <a:ext cx="111" cy="74"/>
              </a:xfrm>
              <a:custGeom>
                <a:avLst/>
                <a:gdLst>
                  <a:gd name="T0" fmla="*/ 0 w 111"/>
                  <a:gd name="T1" fmla="*/ 0 h 74"/>
                  <a:gd name="T2" fmla="*/ 69 w 111"/>
                  <a:gd name="T3" fmla="*/ 74 h 74"/>
                  <a:gd name="T4" fmla="*/ 64 w 111"/>
                  <a:gd name="T5" fmla="*/ 21 h 74"/>
                  <a:gd name="T6" fmla="*/ 111 w 111"/>
                  <a:gd name="T7" fmla="*/ 27 h 74"/>
                  <a:gd name="T8" fmla="*/ 0 w 111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74">
                    <a:moveTo>
                      <a:pt x="0" y="0"/>
                    </a:moveTo>
                    <a:lnTo>
                      <a:pt x="69" y="74"/>
                    </a:lnTo>
                    <a:lnTo>
                      <a:pt x="64" y="21"/>
                    </a:lnTo>
                    <a:lnTo>
                      <a:pt x="111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" name="Freeform 64"/>
              <p:cNvSpPr>
                <a:spLocks/>
              </p:cNvSpPr>
              <p:nvPr/>
            </p:nvSpPr>
            <p:spPr bwMode="auto">
              <a:xfrm>
                <a:off x="1531" y="1550"/>
                <a:ext cx="85" cy="89"/>
              </a:xfrm>
              <a:custGeom>
                <a:avLst/>
                <a:gdLst>
                  <a:gd name="T0" fmla="*/ 0 w 85"/>
                  <a:gd name="T1" fmla="*/ 0 h 89"/>
                  <a:gd name="T2" fmla="*/ 48 w 85"/>
                  <a:gd name="T3" fmla="*/ 89 h 89"/>
                  <a:gd name="T4" fmla="*/ 37 w 85"/>
                  <a:gd name="T5" fmla="*/ 37 h 89"/>
                  <a:gd name="T6" fmla="*/ 85 w 85"/>
                  <a:gd name="T7" fmla="*/ 42 h 89"/>
                  <a:gd name="T8" fmla="*/ 0 w 85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89">
                    <a:moveTo>
                      <a:pt x="0" y="0"/>
                    </a:moveTo>
                    <a:lnTo>
                      <a:pt x="48" y="89"/>
                    </a:lnTo>
                    <a:lnTo>
                      <a:pt x="37" y="37"/>
                    </a:lnTo>
                    <a:lnTo>
                      <a:pt x="85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" name="Freeform 65"/>
              <p:cNvSpPr>
                <a:spLocks/>
              </p:cNvSpPr>
              <p:nvPr/>
            </p:nvSpPr>
            <p:spPr bwMode="auto">
              <a:xfrm>
                <a:off x="1494" y="1350"/>
                <a:ext cx="80" cy="142"/>
              </a:xfrm>
              <a:custGeom>
                <a:avLst/>
                <a:gdLst>
                  <a:gd name="T0" fmla="*/ 0 w 80"/>
                  <a:gd name="T1" fmla="*/ 63 h 142"/>
                  <a:gd name="T2" fmla="*/ 48 w 80"/>
                  <a:gd name="T3" fmla="*/ 142 h 142"/>
                  <a:gd name="T4" fmla="*/ 37 w 80"/>
                  <a:gd name="T5" fmla="*/ 84 h 142"/>
                  <a:gd name="T6" fmla="*/ 80 w 80"/>
                  <a:gd name="T7" fmla="*/ 105 h 142"/>
                  <a:gd name="T8" fmla="*/ 0 w 80"/>
                  <a:gd name="T9" fmla="*/ 0 h 142"/>
                  <a:gd name="T10" fmla="*/ 0 w 80"/>
                  <a:gd name="T11" fmla="*/ 6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142">
                    <a:moveTo>
                      <a:pt x="0" y="63"/>
                    </a:moveTo>
                    <a:lnTo>
                      <a:pt x="48" y="142"/>
                    </a:lnTo>
                    <a:lnTo>
                      <a:pt x="37" y="84"/>
                    </a:lnTo>
                    <a:lnTo>
                      <a:pt x="80" y="105"/>
                    </a:lnTo>
                    <a:lnTo>
                      <a:pt x="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" name="Freeform 66"/>
              <p:cNvSpPr>
                <a:spLocks/>
              </p:cNvSpPr>
              <p:nvPr/>
            </p:nvSpPr>
            <p:spPr bwMode="auto">
              <a:xfrm>
                <a:off x="1075" y="2460"/>
                <a:ext cx="419" cy="322"/>
              </a:xfrm>
              <a:custGeom>
                <a:avLst/>
                <a:gdLst>
                  <a:gd name="T0" fmla="*/ 207 w 419"/>
                  <a:gd name="T1" fmla="*/ 16 h 322"/>
                  <a:gd name="T2" fmla="*/ 53 w 419"/>
                  <a:gd name="T3" fmla="*/ 137 h 322"/>
                  <a:gd name="T4" fmla="*/ 0 w 419"/>
                  <a:gd name="T5" fmla="*/ 300 h 322"/>
                  <a:gd name="T6" fmla="*/ 127 w 419"/>
                  <a:gd name="T7" fmla="*/ 179 h 322"/>
                  <a:gd name="T8" fmla="*/ 207 w 419"/>
                  <a:gd name="T9" fmla="*/ 127 h 322"/>
                  <a:gd name="T10" fmla="*/ 132 w 419"/>
                  <a:gd name="T11" fmla="*/ 237 h 322"/>
                  <a:gd name="T12" fmla="*/ 42 w 419"/>
                  <a:gd name="T13" fmla="*/ 322 h 322"/>
                  <a:gd name="T14" fmla="*/ 191 w 419"/>
                  <a:gd name="T15" fmla="*/ 253 h 322"/>
                  <a:gd name="T16" fmla="*/ 276 w 419"/>
                  <a:gd name="T17" fmla="*/ 116 h 322"/>
                  <a:gd name="T18" fmla="*/ 286 w 419"/>
                  <a:gd name="T19" fmla="*/ 195 h 322"/>
                  <a:gd name="T20" fmla="*/ 345 w 419"/>
                  <a:gd name="T21" fmla="*/ 43 h 322"/>
                  <a:gd name="T22" fmla="*/ 419 w 419"/>
                  <a:gd name="T23" fmla="*/ 169 h 322"/>
                  <a:gd name="T24" fmla="*/ 345 w 419"/>
                  <a:gd name="T25" fmla="*/ 0 h 322"/>
                  <a:gd name="T26" fmla="*/ 292 w 419"/>
                  <a:gd name="T27" fmla="*/ 79 h 322"/>
                  <a:gd name="T28" fmla="*/ 175 w 419"/>
                  <a:gd name="T29" fmla="*/ 111 h 322"/>
                  <a:gd name="T30" fmla="*/ 207 w 419"/>
                  <a:gd name="T31" fmla="*/ 1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19" h="322">
                    <a:moveTo>
                      <a:pt x="207" y="16"/>
                    </a:moveTo>
                    <a:lnTo>
                      <a:pt x="53" y="137"/>
                    </a:lnTo>
                    <a:lnTo>
                      <a:pt x="0" y="300"/>
                    </a:lnTo>
                    <a:lnTo>
                      <a:pt x="127" y="179"/>
                    </a:lnTo>
                    <a:lnTo>
                      <a:pt x="207" y="127"/>
                    </a:lnTo>
                    <a:lnTo>
                      <a:pt x="132" y="237"/>
                    </a:lnTo>
                    <a:lnTo>
                      <a:pt x="42" y="322"/>
                    </a:lnTo>
                    <a:lnTo>
                      <a:pt x="191" y="253"/>
                    </a:lnTo>
                    <a:lnTo>
                      <a:pt x="276" y="116"/>
                    </a:lnTo>
                    <a:lnTo>
                      <a:pt x="286" y="195"/>
                    </a:lnTo>
                    <a:lnTo>
                      <a:pt x="345" y="43"/>
                    </a:lnTo>
                    <a:lnTo>
                      <a:pt x="419" y="169"/>
                    </a:lnTo>
                    <a:lnTo>
                      <a:pt x="345" y="0"/>
                    </a:lnTo>
                    <a:lnTo>
                      <a:pt x="292" y="79"/>
                    </a:lnTo>
                    <a:lnTo>
                      <a:pt x="175" y="111"/>
                    </a:lnTo>
                    <a:lnTo>
                      <a:pt x="207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" name="Freeform 67"/>
              <p:cNvSpPr>
                <a:spLocks/>
              </p:cNvSpPr>
              <p:nvPr/>
            </p:nvSpPr>
            <p:spPr bwMode="auto">
              <a:xfrm>
                <a:off x="995" y="2697"/>
                <a:ext cx="334" cy="374"/>
              </a:xfrm>
              <a:custGeom>
                <a:avLst/>
                <a:gdLst>
                  <a:gd name="T0" fmla="*/ 0 w 334"/>
                  <a:gd name="T1" fmla="*/ 374 h 374"/>
                  <a:gd name="T2" fmla="*/ 138 w 334"/>
                  <a:gd name="T3" fmla="*/ 200 h 374"/>
                  <a:gd name="T4" fmla="*/ 287 w 334"/>
                  <a:gd name="T5" fmla="*/ 58 h 374"/>
                  <a:gd name="T6" fmla="*/ 334 w 334"/>
                  <a:gd name="T7" fmla="*/ 0 h 374"/>
                  <a:gd name="T8" fmla="*/ 287 w 334"/>
                  <a:gd name="T9" fmla="*/ 111 h 374"/>
                  <a:gd name="T10" fmla="*/ 175 w 334"/>
                  <a:gd name="T11" fmla="*/ 248 h 374"/>
                  <a:gd name="T12" fmla="*/ 334 w 334"/>
                  <a:gd name="T13" fmla="*/ 158 h 374"/>
                  <a:gd name="T14" fmla="*/ 255 w 334"/>
                  <a:gd name="T15" fmla="*/ 258 h 374"/>
                  <a:gd name="T16" fmla="*/ 175 w 334"/>
                  <a:gd name="T17" fmla="*/ 316 h 374"/>
                  <a:gd name="T18" fmla="*/ 106 w 334"/>
                  <a:gd name="T19" fmla="*/ 353 h 374"/>
                  <a:gd name="T20" fmla="*/ 0 w 334"/>
                  <a:gd name="T21" fmla="*/ 37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4" h="374">
                    <a:moveTo>
                      <a:pt x="0" y="374"/>
                    </a:moveTo>
                    <a:lnTo>
                      <a:pt x="138" y="200"/>
                    </a:lnTo>
                    <a:lnTo>
                      <a:pt x="287" y="58"/>
                    </a:lnTo>
                    <a:lnTo>
                      <a:pt x="334" y="0"/>
                    </a:lnTo>
                    <a:lnTo>
                      <a:pt x="287" y="111"/>
                    </a:lnTo>
                    <a:lnTo>
                      <a:pt x="175" y="248"/>
                    </a:lnTo>
                    <a:lnTo>
                      <a:pt x="334" y="158"/>
                    </a:lnTo>
                    <a:lnTo>
                      <a:pt x="255" y="258"/>
                    </a:lnTo>
                    <a:lnTo>
                      <a:pt x="175" y="316"/>
                    </a:lnTo>
                    <a:lnTo>
                      <a:pt x="106" y="353"/>
                    </a:lnTo>
                    <a:lnTo>
                      <a:pt x="0" y="3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" name="Freeform 68"/>
              <p:cNvSpPr>
                <a:spLocks/>
              </p:cNvSpPr>
              <p:nvPr/>
            </p:nvSpPr>
            <p:spPr bwMode="auto">
              <a:xfrm>
                <a:off x="1393" y="2618"/>
                <a:ext cx="90" cy="332"/>
              </a:xfrm>
              <a:custGeom>
                <a:avLst/>
                <a:gdLst>
                  <a:gd name="T0" fmla="*/ 0 w 90"/>
                  <a:gd name="T1" fmla="*/ 121 h 332"/>
                  <a:gd name="T2" fmla="*/ 48 w 90"/>
                  <a:gd name="T3" fmla="*/ 0 h 332"/>
                  <a:gd name="T4" fmla="*/ 90 w 90"/>
                  <a:gd name="T5" fmla="*/ 111 h 332"/>
                  <a:gd name="T6" fmla="*/ 58 w 90"/>
                  <a:gd name="T7" fmla="*/ 332 h 332"/>
                  <a:gd name="T8" fmla="*/ 0 w 90"/>
                  <a:gd name="T9" fmla="*/ 121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332">
                    <a:moveTo>
                      <a:pt x="0" y="121"/>
                    </a:moveTo>
                    <a:lnTo>
                      <a:pt x="48" y="0"/>
                    </a:lnTo>
                    <a:lnTo>
                      <a:pt x="90" y="111"/>
                    </a:lnTo>
                    <a:lnTo>
                      <a:pt x="58" y="332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" name="Freeform 69"/>
              <p:cNvSpPr>
                <a:spLocks/>
              </p:cNvSpPr>
              <p:nvPr/>
            </p:nvSpPr>
            <p:spPr bwMode="auto">
              <a:xfrm>
                <a:off x="1526" y="2539"/>
                <a:ext cx="196" cy="200"/>
              </a:xfrm>
              <a:custGeom>
                <a:avLst/>
                <a:gdLst>
                  <a:gd name="T0" fmla="*/ 0 w 196"/>
                  <a:gd name="T1" fmla="*/ 0 h 200"/>
                  <a:gd name="T2" fmla="*/ 63 w 196"/>
                  <a:gd name="T3" fmla="*/ 116 h 200"/>
                  <a:gd name="T4" fmla="*/ 196 w 196"/>
                  <a:gd name="T5" fmla="*/ 200 h 200"/>
                  <a:gd name="T6" fmla="*/ 37 w 196"/>
                  <a:gd name="T7" fmla="*/ 158 h 200"/>
                  <a:gd name="T8" fmla="*/ 0 w 196"/>
                  <a:gd name="T9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200">
                    <a:moveTo>
                      <a:pt x="0" y="0"/>
                    </a:moveTo>
                    <a:lnTo>
                      <a:pt x="63" y="116"/>
                    </a:lnTo>
                    <a:lnTo>
                      <a:pt x="196" y="200"/>
                    </a:lnTo>
                    <a:lnTo>
                      <a:pt x="37" y="1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" name="Freeform 70"/>
              <p:cNvSpPr>
                <a:spLocks/>
              </p:cNvSpPr>
              <p:nvPr/>
            </p:nvSpPr>
            <p:spPr bwMode="auto">
              <a:xfrm>
                <a:off x="1658" y="2571"/>
                <a:ext cx="191" cy="168"/>
              </a:xfrm>
              <a:custGeom>
                <a:avLst/>
                <a:gdLst>
                  <a:gd name="T0" fmla="*/ 0 w 191"/>
                  <a:gd name="T1" fmla="*/ 0 h 168"/>
                  <a:gd name="T2" fmla="*/ 101 w 191"/>
                  <a:gd name="T3" fmla="*/ 68 h 168"/>
                  <a:gd name="T4" fmla="*/ 191 w 191"/>
                  <a:gd name="T5" fmla="*/ 168 h 168"/>
                  <a:gd name="T6" fmla="*/ 27 w 191"/>
                  <a:gd name="T7" fmla="*/ 79 h 168"/>
                  <a:gd name="T8" fmla="*/ 0 w 191"/>
                  <a:gd name="T9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68">
                    <a:moveTo>
                      <a:pt x="0" y="0"/>
                    </a:moveTo>
                    <a:lnTo>
                      <a:pt x="101" y="68"/>
                    </a:lnTo>
                    <a:lnTo>
                      <a:pt x="191" y="168"/>
                    </a:lnTo>
                    <a:lnTo>
                      <a:pt x="27" y="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" name="Freeform 71"/>
              <p:cNvSpPr>
                <a:spLocks/>
              </p:cNvSpPr>
              <p:nvPr/>
            </p:nvSpPr>
            <p:spPr bwMode="auto">
              <a:xfrm>
                <a:off x="1022" y="2903"/>
                <a:ext cx="329" cy="284"/>
              </a:xfrm>
              <a:custGeom>
                <a:avLst/>
                <a:gdLst>
                  <a:gd name="T0" fmla="*/ 329 w 329"/>
                  <a:gd name="T1" fmla="*/ 0 h 284"/>
                  <a:gd name="T2" fmla="*/ 201 w 329"/>
                  <a:gd name="T3" fmla="*/ 152 h 284"/>
                  <a:gd name="T4" fmla="*/ 0 w 329"/>
                  <a:gd name="T5" fmla="*/ 284 h 284"/>
                  <a:gd name="T6" fmla="*/ 207 w 329"/>
                  <a:gd name="T7" fmla="*/ 189 h 284"/>
                  <a:gd name="T8" fmla="*/ 302 w 329"/>
                  <a:gd name="T9" fmla="*/ 163 h 284"/>
                  <a:gd name="T10" fmla="*/ 329 w 329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9" h="284">
                    <a:moveTo>
                      <a:pt x="329" y="0"/>
                    </a:moveTo>
                    <a:lnTo>
                      <a:pt x="201" y="152"/>
                    </a:lnTo>
                    <a:lnTo>
                      <a:pt x="0" y="284"/>
                    </a:lnTo>
                    <a:lnTo>
                      <a:pt x="207" y="189"/>
                    </a:lnTo>
                    <a:lnTo>
                      <a:pt x="302" y="163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" name="Freeform 72"/>
              <p:cNvSpPr>
                <a:spLocks/>
              </p:cNvSpPr>
              <p:nvPr/>
            </p:nvSpPr>
            <p:spPr bwMode="auto">
              <a:xfrm>
                <a:off x="1526" y="2724"/>
                <a:ext cx="414" cy="273"/>
              </a:xfrm>
              <a:custGeom>
                <a:avLst/>
                <a:gdLst>
                  <a:gd name="T0" fmla="*/ 0 w 414"/>
                  <a:gd name="T1" fmla="*/ 0 h 273"/>
                  <a:gd name="T2" fmla="*/ 101 w 414"/>
                  <a:gd name="T3" fmla="*/ 63 h 273"/>
                  <a:gd name="T4" fmla="*/ 239 w 414"/>
                  <a:gd name="T5" fmla="*/ 84 h 273"/>
                  <a:gd name="T6" fmla="*/ 345 w 414"/>
                  <a:gd name="T7" fmla="*/ 179 h 273"/>
                  <a:gd name="T8" fmla="*/ 414 w 414"/>
                  <a:gd name="T9" fmla="*/ 273 h 273"/>
                  <a:gd name="T10" fmla="*/ 244 w 414"/>
                  <a:gd name="T11" fmla="*/ 158 h 273"/>
                  <a:gd name="T12" fmla="*/ 106 w 414"/>
                  <a:gd name="T13" fmla="*/ 126 h 273"/>
                  <a:gd name="T14" fmla="*/ 0 w 414"/>
                  <a:gd name="T15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4" h="273">
                    <a:moveTo>
                      <a:pt x="0" y="0"/>
                    </a:moveTo>
                    <a:lnTo>
                      <a:pt x="101" y="63"/>
                    </a:lnTo>
                    <a:lnTo>
                      <a:pt x="239" y="84"/>
                    </a:lnTo>
                    <a:lnTo>
                      <a:pt x="345" y="179"/>
                    </a:lnTo>
                    <a:lnTo>
                      <a:pt x="414" y="273"/>
                    </a:lnTo>
                    <a:lnTo>
                      <a:pt x="244" y="158"/>
                    </a:lnTo>
                    <a:lnTo>
                      <a:pt x="106" y="1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" name="Freeform 73"/>
              <p:cNvSpPr>
                <a:spLocks/>
              </p:cNvSpPr>
              <p:nvPr/>
            </p:nvSpPr>
            <p:spPr bwMode="auto">
              <a:xfrm>
                <a:off x="1483" y="2782"/>
                <a:ext cx="159" cy="421"/>
              </a:xfrm>
              <a:custGeom>
                <a:avLst/>
                <a:gdLst>
                  <a:gd name="T0" fmla="*/ 27 w 159"/>
                  <a:gd name="T1" fmla="*/ 0 h 421"/>
                  <a:gd name="T2" fmla="*/ 0 w 159"/>
                  <a:gd name="T3" fmla="*/ 184 h 421"/>
                  <a:gd name="T4" fmla="*/ 69 w 159"/>
                  <a:gd name="T5" fmla="*/ 305 h 421"/>
                  <a:gd name="T6" fmla="*/ 159 w 159"/>
                  <a:gd name="T7" fmla="*/ 421 h 421"/>
                  <a:gd name="T8" fmla="*/ 159 w 159"/>
                  <a:gd name="T9" fmla="*/ 321 h 421"/>
                  <a:gd name="T10" fmla="*/ 80 w 159"/>
                  <a:gd name="T11" fmla="*/ 152 h 421"/>
                  <a:gd name="T12" fmla="*/ 69 w 159"/>
                  <a:gd name="T13" fmla="*/ 31 h 421"/>
                  <a:gd name="T14" fmla="*/ 43 w 159"/>
                  <a:gd name="T15" fmla="*/ 79 h 421"/>
                  <a:gd name="T16" fmla="*/ 27 w 159"/>
                  <a:gd name="T17" fmla="*/ 0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9" h="421">
                    <a:moveTo>
                      <a:pt x="27" y="0"/>
                    </a:moveTo>
                    <a:lnTo>
                      <a:pt x="0" y="184"/>
                    </a:lnTo>
                    <a:lnTo>
                      <a:pt x="69" y="305"/>
                    </a:lnTo>
                    <a:lnTo>
                      <a:pt x="159" y="421"/>
                    </a:lnTo>
                    <a:lnTo>
                      <a:pt x="159" y="321"/>
                    </a:lnTo>
                    <a:lnTo>
                      <a:pt x="80" y="152"/>
                    </a:lnTo>
                    <a:lnTo>
                      <a:pt x="69" y="31"/>
                    </a:lnTo>
                    <a:lnTo>
                      <a:pt x="43" y="79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96" name="Group 4"/>
          <p:cNvGrpSpPr>
            <a:grpSpLocks noChangeAspect="1"/>
          </p:cNvGrpSpPr>
          <p:nvPr/>
        </p:nvGrpSpPr>
        <p:grpSpPr bwMode="auto">
          <a:xfrm>
            <a:off x="3081709" y="5177437"/>
            <a:ext cx="5934920" cy="6250378"/>
            <a:chOff x="1186" y="2466"/>
            <a:chExt cx="5249" cy="5528"/>
          </a:xfrm>
        </p:grpSpPr>
        <p:grpSp>
          <p:nvGrpSpPr>
            <p:cNvPr id="98" name="Group 205"/>
            <p:cNvGrpSpPr>
              <a:grpSpLocks/>
            </p:cNvGrpSpPr>
            <p:nvPr/>
          </p:nvGrpSpPr>
          <p:grpSpPr bwMode="auto">
            <a:xfrm>
              <a:off x="1186" y="2466"/>
              <a:ext cx="5249" cy="5528"/>
              <a:chOff x="1186" y="2466"/>
              <a:chExt cx="5249" cy="5528"/>
            </a:xfrm>
          </p:grpSpPr>
          <p:sp>
            <p:nvSpPr>
              <p:cNvPr id="408" name="Freeform 5"/>
              <p:cNvSpPr>
                <a:spLocks/>
              </p:cNvSpPr>
              <p:nvPr/>
            </p:nvSpPr>
            <p:spPr bwMode="auto">
              <a:xfrm>
                <a:off x="1186" y="2466"/>
                <a:ext cx="5249" cy="5528"/>
              </a:xfrm>
              <a:custGeom>
                <a:avLst/>
                <a:gdLst>
                  <a:gd name="T0" fmla="*/ 2624 w 5249"/>
                  <a:gd name="T1" fmla="*/ 0 h 5528"/>
                  <a:gd name="T2" fmla="*/ 0 w 5249"/>
                  <a:gd name="T3" fmla="*/ 1242 h 5528"/>
                  <a:gd name="T4" fmla="*/ 0 w 5249"/>
                  <a:gd name="T5" fmla="*/ 5528 h 5528"/>
                  <a:gd name="T6" fmla="*/ 5249 w 5249"/>
                  <a:gd name="T7" fmla="*/ 5528 h 5528"/>
                  <a:gd name="T8" fmla="*/ 5249 w 5249"/>
                  <a:gd name="T9" fmla="*/ 1242 h 5528"/>
                  <a:gd name="T10" fmla="*/ 2624 w 5249"/>
                  <a:gd name="T11" fmla="*/ 0 h 5528"/>
                  <a:gd name="T12" fmla="*/ 2624 w 5249"/>
                  <a:gd name="T13" fmla="*/ 0 h 5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9" h="5528">
                    <a:moveTo>
                      <a:pt x="2624" y="0"/>
                    </a:moveTo>
                    <a:lnTo>
                      <a:pt x="0" y="1242"/>
                    </a:lnTo>
                    <a:lnTo>
                      <a:pt x="0" y="5528"/>
                    </a:lnTo>
                    <a:lnTo>
                      <a:pt x="5249" y="5528"/>
                    </a:lnTo>
                    <a:lnTo>
                      <a:pt x="5249" y="1242"/>
                    </a:lnTo>
                    <a:lnTo>
                      <a:pt x="2624" y="0"/>
                    </a:lnTo>
                    <a:lnTo>
                      <a:pt x="2624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9" name="Line 6"/>
              <p:cNvSpPr>
                <a:spLocks noChangeShapeType="1"/>
              </p:cNvSpPr>
              <p:nvPr/>
            </p:nvSpPr>
            <p:spPr bwMode="auto">
              <a:xfrm>
                <a:off x="3810" y="4223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0" name="Line 7"/>
              <p:cNvSpPr>
                <a:spLocks noChangeShapeType="1"/>
              </p:cNvSpPr>
              <p:nvPr/>
            </p:nvSpPr>
            <p:spPr bwMode="auto">
              <a:xfrm>
                <a:off x="3810" y="4223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1" name="Rectangle 8"/>
              <p:cNvSpPr>
                <a:spLocks noChangeArrowheads="1"/>
              </p:cNvSpPr>
              <p:nvPr/>
            </p:nvSpPr>
            <p:spPr bwMode="auto">
              <a:xfrm>
                <a:off x="1256" y="6542"/>
                <a:ext cx="5097" cy="1370"/>
              </a:xfrm>
              <a:prstGeom prst="rect">
                <a:avLst/>
              </a:pr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2" name="Rectangle 9"/>
              <p:cNvSpPr>
                <a:spLocks noChangeArrowheads="1"/>
              </p:cNvSpPr>
              <p:nvPr/>
            </p:nvSpPr>
            <p:spPr bwMode="auto">
              <a:xfrm>
                <a:off x="1467" y="6542"/>
                <a:ext cx="1594" cy="1217"/>
              </a:xfrm>
              <a:prstGeom prst="rect">
                <a:avLst/>
              </a:pr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3" name="Rectangle 10"/>
              <p:cNvSpPr>
                <a:spLocks noChangeArrowheads="1"/>
              </p:cNvSpPr>
              <p:nvPr/>
            </p:nvSpPr>
            <p:spPr bwMode="auto">
              <a:xfrm>
                <a:off x="4560" y="6542"/>
                <a:ext cx="1594" cy="1217"/>
              </a:xfrm>
              <a:prstGeom prst="rect">
                <a:avLst/>
              </a:pr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4" name="Rectangle 11"/>
              <p:cNvSpPr>
                <a:spLocks noChangeArrowheads="1"/>
              </p:cNvSpPr>
              <p:nvPr/>
            </p:nvSpPr>
            <p:spPr bwMode="auto">
              <a:xfrm>
                <a:off x="1268" y="5101"/>
                <a:ext cx="5085" cy="1370"/>
              </a:xfrm>
              <a:prstGeom prst="rect">
                <a:avLst/>
              </a:pr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5" name="Freeform 12"/>
              <p:cNvSpPr>
                <a:spLocks/>
              </p:cNvSpPr>
              <p:nvPr/>
            </p:nvSpPr>
            <p:spPr bwMode="auto">
              <a:xfrm>
                <a:off x="1268" y="5101"/>
                <a:ext cx="5085" cy="1370"/>
              </a:xfrm>
              <a:custGeom>
                <a:avLst/>
                <a:gdLst>
                  <a:gd name="T0" fmla="*/ 5085 w 5085"/>
                  <a:gd name="T1" fmla="*/ 1370 h 1370"/>
                  <a:gd name="T2" fmla="*/ 5085 w 5085"/>
                  <a:gd name="T3" fmla="*/ 0 h 1370"/>
                  <a:gd name="T4" fmla="*/ 0 w 5085"/>
                  <a:gd name="T5" fmla="*/ 0 h 1370"/>
                  <a:gd name="T6" fmla="*/ 0 w 5085"/>
                  <a:gd name="T7" fmla="*/ 1370 h 1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85" h="1370">
                    <a:moveTo>
                      <a:pt x="5085" y="1370"/>
                    </a:moveTo>
                    <a:lnTo>
                      <a:pt x="5085" y="0"/>
                    </a:lnTo>
                    <a:lnTo>
                      <a:pt x="0" y="0"/>
                    </a:lnTo>
                    <a:lnTo>
                      <a:pt x="0" y="137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6" name="Freeform 13"/>
              <p:cNvSpPr>
                <a:spLocks/>
              </p:cNvSpPr>
              <p:nvPr/>
            </p:nvSpPr>
            <p:spPr bwMode="auto">
              <a:xfrm>
                <a:off x="1268" y="2595"/>
                <a:ext cx="5097" cy="2436"/>
              </a:xfrm>
              <a:custGeom>
                <a:avLst/>
                <a:gdLst>
                  <a:gd name="T0" fmla="*/ 2542 w 5097"/>
                  <a:gd name="T1" fmla="*/ 0 h 2436"/>
                  <a:gd name="T2" fmla="*/ 0 w 5097"/>
                  <a:gd name="T3" fmla="*/ 1195 h 2436"/>
                  <a:gd name="T4" fmla="*/ 0 w 5097"/>
                  <a:gd name="T5" fmla="*/ 2436 h 2436"/>
                  <a:gd name="T6" fmla="*/ 2542 w 5097"/>
                  <a:gd name="T7" fmla="*/ 2436 h 2436"/>
                  <a:gd name="T8" fmla="*/ 5097 w 5097"/>
                  <a:gd name="T9" fmla="*/ 2436 h 2436"/>
                  <a:gd name="T10" fmla="*/ 5097 w 5097"/>
                  <a:gd name="T11" fmla="*/ 1195 h 2436"/>
                  <a:gd name="T12" fmla="*/ 2542 w 5097"/>
                  <a:gd name="T13" fmla="*/ 0 h 2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97" h="2436">
                    <a:moveTo>
                      <a:pt x="2542" y="0"/>
                    </a:moveTo>
                    <a:lnTo>
                      <a:pt x="0" y="1195"/>
                    </a:lnTo>
                    <a:lnTo>
                      <a:pt x="0" y="2436"/>
                    </a:lnTo>
                    <a:lnTo>
                      <a:pt x="2542" y="2436"/>
                    </a:lnTo>
                    <a:lnTo>
                      <a:pt x="5097" y="2436"/>
                    </a:lnTo>
                    <a:lnTo>
                      <a:pt x="5097" y="1195"/>
                    </a:lnTo>
                    <a:lnTo>
                      <a:pt x="2542" y="0"/>
                    </a:lnTo>
                    <a:close/>
                  </a:path>
                </a:pathLst>
              </a:cu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7" name="Freeform 14"/>
              <p:cNvSpPr>
                <a:spLocks/>
              </p:cNvSpPr>
              <p:nvPr/>
            </p:nvSpPr>
            <p:spPr bwMode="auto">
              <a:xfrm>
                <a:off x="1467" y="2947"/>
                <a:ext cx="1594" cy="1932"/>
              </a:xfrm>
              <a:custGeom>
                <a:avLst/>
                <a:gdLst>
                  <a:gd name="T0" fmla="*/ 0 w 1594"/>
                  <a:gd name="T1" fmla="*/ 1932 h 1932"/>
                  <a:gd name="T2" fmla="*/ 0 w 1594"/>
                  <a:gd name="T3" fmla="*/ 749 h 1932"/>
                  <a:gd name="T4" fmla="*/ 1594 w 1594"/>
                  <a:gd name="T5" fmla="*/ 0 h 1932"/>
                  <a:gd name="T6" fmla="*/ 1594 w 1594"/>
                  <a:gd name="T7" fmla="*/ 1932 h 1932"/>
                  <a:gd name="T8" fmla="*/ 0 w 1594"/>
                  <a:gd name="T9" fmla="*/ 1932 h 1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4" h="1932">
                    <a:moveTo>
                      <a:pt x="0" y="1932"/>
                    </a:moveTo>
                    <a:lnTo>
                      <a:pt x="0" y="749"/>
                    </a:lnTo>
                    <a:lnTo>
                      <a:pt x="1594" y="0"/>
                    </a:lnTo>
                    <a:lnTo>
                      <a:pt x="1594" y="1932"/>
                    </a:lnTo>
                    <a:lnTo>
                      <a:pt x="0" y="1932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8" name="Freeform 15"/>
              <p:cNvSpPr>
                <a:spLocks/>
              </p:cNvSpPr>
              <p:nvPr/>
            </p:nvSpPr>
            <p:spPr bwMode="auto">
              <a:xfrm>
                <a:off x="4560" y="2947"/>
                <a:ext cx="1594" cy="1932"/>
              </a:xfrm>
              <a:custGeom>
                <a:avLst/>
                <a:gdLst>
                  <a:gd name="T0" fmla="*/ 1594 w 1594"/>
                  <a:gd name="T1" fmla="*/ 1932 h 1932"/>
                  <a:gd name="T2" fmla="*/ 1594 w 1594"/>
                  <a:gd name="T3" fmla="*/ 737 h 1932"/>
                  <a:gd name="T4" fmla="*/ 0 w 1594"/>
                  <a:gd name="T5" fmla="*/ 0 h 1932"/>
                  <a:gd name="T6" fmla="*/ 0 w 1594"/>
                  <a:gd name="T7" fmla="*/ 1932 h 1932"/>
                  <a:gd name="T8" fmla="*/ 1594 w 1594"/>
                  <a:gd name="T9" fmla="*/ 1932 h 1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4" h="1932">
                    <a:moveTo>
                      <a:pt x="1594" y="1932"/>
                    </a:moveTo>
                    <a:lnTo>
                      <a:pt x="1594" y="737"/>
                    </a:lnTo>
                    <a:lnTo>
                      <a:pt x="0" y="0"/>
                    </a:lnTo>
                    <a:lnTo>
                      <a:pt x="0" y="1932"/>
                    </a:lnTo>
                    <a:lnTo>
                      <a:pt x="1594" y="1932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9" name="Freeform 16"/>
              <p:cNvSpPr>
                <a:spLocks/>
              </p:cNvSpPr>
              <p:nvPr/>
            </p:nvSpPr>
            <p:spPr bwMode="auto">
              <a:xfrm>
                <a:off x="1268" y="6319"/>
                <a:ext cx="5085" cy="152"/>
              </a:xfrm>
              <a:custGeom>
                <a:avLst/>
                <a:gdLst>
                  <a:gd name="T0" fmla="*/ 4886 w 5085"/>
                  <a:gd name="T1" fmla="*/ 0 h 152"/>
                  <a:gd name="T2" fmla="*/ 2589 w 5085"/>
                  <a:gd name="T3" fmla="*/ 0 h 152"/>
                  <a:gd name="T4" fmla="*/ 2496 w 5085"/>
                  <a:gd name="T5" fmla="*/ 0 h 152"/>
                  <a:gd name="T6" fmla="*/ 199 w 5085"/>
                  <a:gd name="T7" fmla="*/ 0 h 152"/>
                  <a:gd name="T8" fmla="*/ 0 w 5085"/>
                  <a:gd name="T9" fmla="*/ 152 h 152"/>
                  <a:gd name="T10" fmla="*/ 2507 w 5085"/>
                  <a:gd name="T11" fmla="*/ 152 h 152"/>
                  <a:gd name="T12" fmla="*/ 2578 w 5085"/>
                  <a:gd name="T13" fmla="*/ 152 h 152"/>
                  <a:gd name="T14" fmla="*/ 5085 w 5085"/>
                  <a:gd name="T15" fmla="*/ 152 h 152"/>
                  <a:gd name="T16" fmla="*/ 4886 w 5085"/>
                  <a:gd name="T17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85" h="152">
                    <a:moveTo>
                      <a:pt x="4886" y="0"/>
                    </a:moveTo>
                    <a:lnTo>
                      <a:pt x="2589" y="0"/>
                    </a:lnTo>
                    <a:lnTo>
                      <a:pt x="2496" y="0"/>
                    </a:lnTo>
                    <a:lnTo>
                      <a:pt x="199" y="0"/>
                    </a:lnTo>
                    <a:lnTo>
                      <a:pt x="0" y="152"/>
                    </a:lnTo>
                    <a:lnTo>
                      <a:pt x="2507" y="152"/>
                    </a:lnTo>
                    <a:lnTo>
                      <a:pt x="2578" y="152"/>
                    </a:lnTo>
                    <a:lnTo>
                      <a:pt x="5085" y="152"/>
                    </a:lnTo>
                    <a:lnTo>
                      <a:pt x="4886" y="0"/>
                    </a:ln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0" name="Freeform 17"/>
              <p:cNvSpPr>
                <a:spLocks/>
              </p:cNvSpPr>
              <p:nvPr/>
            </p:nvSpPr>
            <p:spPr bwMode="auto">
              <a:xfrm>
                <a:off x="1268" y="4879"/>
                <a:ext cx="5085" cy="152"/>
              </a:xfrm>
              <a:custGeom>
                <a:avLst/>
                <a:gdLst>
                  <a:gd name="T0" fmla="*/ 4886 w 5085"/>
                  <a:gd name="T1" fmla="*/ 0 h 152"/>
                  <a:gd name="T2" fmla="*/ 2589 w 5085"/>
                  <a:gd name="T3" fmla="*/ 0 h 152"/>
                  <a:gd name="T4" fmla="*/ 2496 w 5085"/>
                  <a:gd name="T5" fmla="*/ 0 h 152"/>
                  <a:gd name="T6" fmla="*/ 199 w 5085"/>
                  <a:gd name="T7" fmla="*/ 0 h 152"/>
                  <a:gd name="T8" fmla="*/ 0 w 5085"/>
                  <a:gd name="T9" fmla="*/ 152 h 152"/>
                  <a:gd name="T10" fmla="*/ 2507 w 5085"/>
                  <a:gd name="T11" fmla="*/ 152 h 152"/>
                  <a:gd name="T12" fmla="*/ 2578 w 5085"/>
                  <a:gd name="T13" fmla="*/ 152 h 152"/>
                  <a:gd name="T14" fmla="*/ 5085 w 5085"/>
                  <a:gd name="T15" fmla="*/ 152 h 152"/>
                  <a:gd name="T16" fmla="*/ 4886 w 5085"/>
                  <a:gd name="T17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85" h="152">
                    <a:moveTo>
                      <a:pt x="4886" y="0"/>
                    </a:moveTo>
                    <a:lnTo>
                      <a:pt x="2589" y="0"/>
                    </a:lnTo>
                    <a:lnTo>
                      <a:pt x="2496" y="0"/>
                    </a:lnTo>
                    <a:lnTo>
                      <a:pt x="199" y="0"/>
                    </a:lnTo>
                    <a:lnTo>
                      <a:pt x="0" y="152"/>
                    </a:lnTo>
                    <a:lnTo>
                      <a:pt x="2507" y="152"/>
                    </a:lnTo>
                    <a:lnTo>
                      <a:pt x="2578" y="152"/>
                    </a:lnTo>
                    <a:lnTo>
                      <a:pt x="5085" y="152"/>
                    </a:lnTo>
                    <a:lnTo>
                      <a:pt x="4886" y="0"/>
                    </a:ln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1" name="Freeform 18"/>
              <p:cNvSpPr>
                <a:spLocks/>
              </p:cNvSpPr>
              <p:nvPr/>
            </p:nvSpPr>
            <p:spPr bwMode="auto">
              <a:xfrm>
                <a:off x="3272" y="4879"/>
                <a:ext cx="1077" cy="117"/>
              </a:xfrm>
              <a:custGeom>
                <a:avLst/>
                <a:gdLst>
                  <a:gd name="T0" fmla="*/ 1031 w 1077"/>
                  <a:gd name="T1" fmla="*/ 0 h 117"/>
                  <a:gd name="T2" fmla="*/ 550 w 1077"/>
                  <a:gd name="T3" fmla="*/ 0 h 117"/>
                  <a:gd name="T4" fmla="*/ 527 w 1077"/>
                  <a:gd name="T5" fmla="*/ 0 h 117"/>
                  <a:gd name="T6" fmla="*/ 46 w 1077"/>
                  <a:gd name="T7" fmla="*/ 0 h 117"/>
                  <a:gd name="T8" fmla="*/ 0 w 1077"/>
                  <a:gd name="T9" fmla="*/ 117 h 117"/>
                  <a:gd name="T10" fmla="*/ 538 w 1077"/>
                  <a:gd name="T11" fmla="*/ 117 h 117"/>
                  <a:gd name="T12" fmla="*/ 550 w 1077"/>
                  <a:gd name="T13" fmla="*/ 117 h 117"/>
                  <a:gd name="T14" fmla="*/ 1077 w 1077"/>
                  <a:gd name="T15" fmla="*/ 117 h 117"/>
                  <a:gd name="T16" fmla="*/ 1031 w 1077"/>
                  <a:gd name="T17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7" h="117">
                    <a:moveTo>
                      <a:pt x="1031" y="0"/>
                    </a:moveTo>
                    <a:lnTo>
                      <a:pt x="550" y="0"/>
                    </a:lnTo>
                    <a:lnTo>
                      <a:pt x="527" y="0"/>
                    </a:lnTo>
                    <a:lnTo>
                      <a:pt x="46" y="0"/>
                    </a:lnTo>
                    <a:lnTo>
                      <a:pt x="0" y="117"/>
                    </a:lnTo>
                    <a:lnTo>
                      <a:pt x="538" y="117"/>
                    </a:lnTo>
                    <a:lnTo>
                      <a:pt x="550" y="117"/>
                    </a:lnTo>
                    <a:lnTo>
                      <a:pt x="1077" y="117"/>
                    </a:lnTo>
                    <a:lnTo>
                      <a:pt x="1031" y="0"/>
                    </a:lnTo>
                    <a:close/>
                  </a:path>
                </a:pathLst>
              </a:cu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2" name="Freeform 19"/>
              <p:cNvSpPr>
                <a:spLocks/>
              </p:cNvSpPr>
              <p:nvPr/>
            </p:nvSpPr>
            <p:spPr bwMode="auto">
              <a:xfrm>
                <a:off x="1268" y="7759"/>
                <a:ext cx="5085" cy="153"/>
              </a:xfrm>
              <a:custGeom>
                <a:avLst/>
                <a:gdLst>
                  <a:gd name="T0" fmla="*/ 4886 w 5085"/>
                  <a:gd name="T1" fmla="*/ 0 h 153"/>
                  <a:gd name="T2" fmla="*/ 2589 w 5085"/>
                  <a:gd name="T3" fmla="*/ 0 h 153"/>
                  <a:gd name="T4" fmla="*/ 2496 w 5085"/>
                  <a:gd name="T5" fmla="*/ 0 h 153"/>
                  <a:gd name="T6" fmla="*/ 199 w 5085"/>
                  <a:gd name="T7" fmla="*/ 0 h 153"/>
                  <a:gd name="T8" fmla="*/ 0 w 5085"/>
                  <a:gd name="T9" fmla="*/ 153 h 153"/>
                  <a:gd name="T10" fmla="*/ 2507 w 5085"/>
                  <a:gd name="T11" fmla="*/ 153 h 153"/>
                  <a:gd name="T12" fmla="*/ 2578 w 5085"/>
                  <a:gd name="T13" fmla="*/ 153 h 153"/>
                  <a:gd name="T14" fmla="*/ 5085 w 5085"/>
                  <a:gd name="T15" fmla="*/ 153 h 153"/>
                  <a:gd name="T16" fmla="*/ 4886 w 5085"/>
                  <a:gd name="T1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85" h="153">
                    <a:moveTo>
                      <a:pt x="4886" y="0"/>
                    </a:moveTo>
                    <a:lnTo>
                      <a:pt x="2589" y="0"/>
                    </a:lnTo>
                    <a:lnTo>
                      <a:pt x="2496" y="0"/>
                    </a:lnTo>
                    <a:lnTo>
                      <a:pt x="199" y="0"/>
                    </a:lnTo>
                    <a:lnTo>
                      <a:pt x="0" y="153"/>
                    </a:lnTo>
                    <a:lnTo>
                      <a:pt x="2507" y="153"/>
                    </a:lnTo>
                    <a:lnTo>
                      <a:pt x="2578" y="153"/>
                    </a:lnTo>
                    <a:lnTo>
                      <a:pt x="5085" y="153"/>
                    </a:lnTo>
                    <a:lnTo>
                      <a:pt x="4886" y="0"/>
                    </a:ln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3" name="Rectangle 20"/>
              <p:cNvSpPr>
                <a:spLocks noChangeArrowheads="1"/>
              </p:cNvSpPr>
              <p:nvPr/>
            </p:nvSpPr>
            <p:spPr bwMode="auto">
              <a:xfrm>
                <a:off x="2463" y="4457"/>
                <a:ext cx="445" cy="328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4" name="Rectangle 21"/>
              <p:cNvSpPr>
                <a:spLocks noChangeArrowheads="1"/>
              </p:cNvSpPr>
              <p:nvPr/>
            </p:nvSpPr>
            <p:spPr bwMode="auto">
              <a:xfrm>
                <a:off x="4713" y="4457"/>
                <a:ext cx="457" cy="328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5" name="Rectangle 22"/>
              <p:cNvSpPr>
                <a:spLocks noChangeArrowheads="1"/>
              </p:cNvSpPr>
              <p:nvPr/>
            </p:nvSpPr>
            <p:spPr bwMode="auto">
              <a:xfrm>
                <a:off x="5545" y="4457"/>
                <a:ext cx="445" cy="328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6" name="Rectangle 23"/>
              <p:cNvSpPr>
                <a:spLocks noChangeArrowheads="1"/>
              </p:cNvSpPr>
              <p:nvPr/>
            </p:nvSpPr>
            <p:spPr bwMode="auto">
              <a:xfrm>
                <a:off x="1666" y="4457"/>
                <a:ext cx="457" cy="328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7" name="Freeform 24"/>
              <p:cNvSpPr>
                <a:spLocks/>
              </p:cNvSpPr>
              <p:nvPr/>
            </p:nvSpPr>
            <p:spPr bwMode="auto">
              <a:xfrm>
                <a:off x="1690" y="4586"/>
                <a:ext cx="410" cy="82"/>
              </a:xfrm>
              <a:custGeom>
                <a:avLst/>
                <a:gdLst>
                  <a:gd name="T0" fmla="*/ 31 w 35"/>
                  <a:gd name="T1" fmla="*/ 7 h 7"/>
                  <a:gd name="T2" fmla="*/ 4 w 35"/>
                  <a:gd name="T3" fmla="*/ 7 h 7"/>
                  <a:gd name="T4" fmla="*/ 0 w 35"/>
                  <a:gd name="T5" fmla="*/ 4 h 7"/>
                  <a:gd name="T6" fmla="*/ 0 w 35"/>
                  <a:gd name="T7" fmla="*/ 3 h 7"/>
                  <a:gd name="T8" fmla="*/ 4 w 35"/>
                  <a:gd name="T9" fmla="*/ 0 h 7"/>
                  <a:gd name="T10" fmla="*/ 31 w 35"/>
                  <a:gd name="T11" fmla="*/ 0 h 7"/>
                  <a:gd name="T12" fmla="*/ 35 w 35"/>
                  <a:gd name="T13" fmla="*/ 3 h 7"/>
                  <a:gd name="T14" fmla="*/ 35 w 35"/>
                  <a:gd name="T15" fmla="*/ 4 h 7"/>
                  <a:gd name="T16" fmla="*/ 31 w 35"/>
                  <a:gd name="T1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7">
                    <a:moveTo>
                      <a:pt x="31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3" y="0"/>
                      <a:pt x="35" y="1"/>
                      <a:pt x="35" y="3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6"/>
                      <a:pt x="33" y="7"/>
                      <a:pt x="31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8" name="Freeform 25"/>
              <p:cNvSpPr>
                <a:spLocks/>
              </p:cNvSpPr>
              <p:nvPr/>
            </p:nvSpPr>
            <p:spPr bwMode="auto">
              <a:xfrm>
                <a:off x="2487" y="4586"/>
                <a:ext cx="398" cy="82"/>
              </a:xfrm>
              <a:custGeom>
                <a:avLst/>
                <a:gdLst>
                  <a:gd name="T0" fmla="*/ 31 w 34"/>
                  <a:gd name="T1" fmla="*/ 7 h 7"/>
                  <a:gd name="T2" fmla="*/ 3 w 34"/>
                  <a:gd name="T3" fmla="*/ 7 h 7"/>
                  <a:gd name="T4" fmla="*/ 0 w 34"/>
                  <a:gd name="T5" fmla="*/ 4 h 7"/>
                  <a:gd name="T6" fmla="*/ 0 w 34"/>
                  <a:gd name="T7" fmla="*/ 3 h 7"/>
                  <a:gd name="T8" fmla="*/ 3 w 34"/>
                  <a:gd name="T9" fmla="*/ 0 h 7"/>
                  <a:gd name="T10" fmla="*/ 31 w 34"/>
                  <a:gd name="T11" fmla="*/ 0 h 7"/>
                  <a:gd name="T12" fmla="*/ 34 w 34"/>
                  <a:gd name="T13" fmla="*/ 3 h 7"/>
                  <a:gd name="T14" fmla="*/ 34 w 34"/>
                  <a:gd name="T15" fmla="*/ 4 h 7"/>
                  <a:gd name="T16" fmla="*/ 31 w 34"/>
                  <a:gd name="T1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7">
                    <a:moveTo>
                      <a:pt x="31" y="7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3" y="0"/>
                      <a:pt x="34" y="1"/>
                      <a:pt x="34" y="3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3" y="7"/>
                      <a:pt x="31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9" name="Freeform 26"/>
              <p:cNvSpPr>
                <a:spLocks/>
              </p:cNvSpPr>
              <p:nvPr/>
            </p:nvSpPr>
            <p:spPr bwMode="auto">
              <a:xfrm>
                <a:off x="4736" y="4586"/>
                <a:ext cx="410" cy="82"/>
              </a:xfrm>
              <a:custGeom>
                <a:avLst/>
                <a:gdLst>
                  <a:gd name="T0" fmla="*/ 31 w 35"/>
                  <a:gd name="T1" fmla="*/ 7 h 7"/>
                  <a:gd name="T2" fmla="*/ 4 w 35"/>
                  <a:gd name="T3" fmla="*/ 7 h 7"/>
                  <a:gd name="T4" fmla="*/ 0 w 35"/>
                  <a:gd name="T5" fmla="*/ 4 h 7"/>
                  <a:gd name="T6" fmla="*/ 0 w 35"/>
                  <a:gd name="T7" fmla="*/ 3 h 7"/>
                  <a:gd name="T8" fmla="*/ 4 w 35"/>
                  <a:gd name="T9" fmla="*/ 0 h 7"/>
                  <a:gd name="T10" fmla="*/ 31 w 35"/>
                  <a:gd name="T11" fmla="*/ 0 h 7"/>
                  <a:gd name="T12" fmla="*/ 35 w 35"/>
                  <a:gd name="T13" fmla="*/ 3 h 7"/>
                  <a:gd name="T14" fmla="*/ 35 w 35"/>
                  <a:gd name="T15" fmla="*/ 4 h 7"/>
                  <a:gd name="T16" fmla="*/ 31 w 35"/>
                  <a:gd name="T1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7">
                    <a:moveTo>
                      <a:pt x="31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3" y="0"/>
                      <a:pt x="35" y="1"/>
                      <a:pt x="35" y="3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6"/>
                      <a:pt x="33" y="7"/>
                      <a:pt x="31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0" name="Freeform 27"/>
              <p:cNvSpPr>
                <a:spLocks/>
              </p:cNvSpPr>
              <p:nvPr/>
            </p:nvSpPr>
            <p:spPr bwMode="auto">
              <a:xfrm>
                <a:off x="5568" y="4586"/>
                <a:ext cx="410" cy="82"/>
              </a:xfrm>
              <a:custGeom>
                <a:avLst/>
                <a:gdLst>
                  <a:gd name="T0" fmla="*/ 31 w 35"/>
                  <a:gd name="T1" fmla="*/ 7 h 7"/>
                  <a:gd name="T2" fmla="*/ 3 w 35"/>
                  <a:gd name="T3" fmla="*/ 7 h 7"/>
                  <a:gd name="T4" fmla="*/ 0 w 35"/>
                  <a:gd name="T5" fmla="*/ 4 h 7"/>
                  <a:gd name="T6" fmla="*/ 0 w 35"/>
                  <a:gd name="T7" fmla="*/ 3 h 7"/>
                  <a:gd name="T8" fmla="*/ 3 w 35"/>
                  <a:gd name="T9" fmla="*/ 0 h 7"/>
                  <a:gd name="T10" fmla="*/ 31 w 35"/>
                  <a:gd name="T11" fmla="*/ 0 h 7"/>
                  <a:gd name="T12" fmla="*/ 35 w 35"/>
                  <a:gd name="T13" fmla="*/ 3 h 7"/>
                  <a:gd name="T14" fmla="*/ 35 w 35"/>
                  <a:gd name="T15" fmla="*/ 4 h 7"/>
                  <a:gd name="T16" fmla="*/ 31 w 35"/>
                  <a:gd name="T1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7">
                    <a:moveTo>
                      <a:pt x="31" y="7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3" y="0"/>
                      <a:pt x="35" y="1"/>
                      <a:pt x="35" y="3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6"/>
                      <a:pt x="33" y="7"/>
                      <a:pt x="31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1" name="Rectangle 28"/>
              <p:cNvSpPr>
                <a:spLocks noChangeArrowheads="1"/>
              </p:cNvSpPr>
              <p:nvPr/>
            </p:nvSpPr>
            <p:spPr bwMode="auto">
              <a:xfrm>
                <a:off x="1584" y="4621"/>
                <a:ext cx="633" cy="340"/>
              </a:xfrm>
              <a:prstGeom prst="rect">
                <a:avLst/>
              </a:prstGeom>
              <a:solidFill>
                <a:srgbClr val="A7CC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2" name="Rectangle 29"/>
              <p:cNvSpPr>
                <a:spLocks noChangeArrowheads="1"/>
              </p:cNvSpPr>
              <p:nvPr/>
            </p:nvSpPr>
            <p:spPr bwMode="auto">
              <a:xfrm>
                <a:off x="2369" y="4621"/>
                <a:ext cx="633" cy="340"/>
              </a:xfrm>
              <a:prstGeom prst="rect">
                <a:avLst/>
              </a:prstGeom>
              <a:solidFill>
                <a:srgbClr val="A7CC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3" name="Rectangle 30"/>
              <p:cNvSpPr>
                <a:spLocks noChangeArrowheads="1"/>
              </p:cNvSpPr>
              <p:nvPr/>
            </p:nvSpPr>
            <p:spPr bwMode="auto">
              <a:xfrm>
                <a:off x="4631" y="4621"/>
                <a:ext cx="632" cy="340"/>
              </a:xfrm>
              <a:prstGeom prst="rect">
                <a:avLst/>
              </a:prstGeom>
              <a:solidFill>
                <a:srgbClr val="A7CC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4" name="Rectangle 31"/>
              <p:cNvSpPr>
                <a:spLocks noChangeArrowheads="1"/>
              </p:cNvSpPr>
              <p:nvPr/>
            </p:nvSpPr>
            <p:spPr bwMode="auto">
              <a:xfrm>
                <a:off x="5451" y="4621"/>
                <a:ext cx="632" cy="340"/>
              </a:xfrm>
              <a:prstGeom prst="rect">
                <a:avLst/>
              </a:prstGeom>
              <a:solidFill>
                <a:srgbClr val="A7CC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5" name="Freeform 32"/>
              <p:cNvSpPr>
                <a:spLocks/>
              </p:cNvSpPr>
              <p:nvPr/>
            </p:nvSpPr>
            <p:spPr bwMode="auto">
              <a:xfrm>
                <a:off x="3178" y="4012"/>
                <a:ext cx="1265" cy="867"/>
              </a:xfrm>
              <a:custGeom>
                <a:avLst/>
                <a:gdLst>
                  <a:gd name="T0" fmla="*/ 0 w 1265"/>
                  <a:gd name="T1" fmla="*/ 0 h 867"/>
                  <a:gd name="T2" fmla="*/ 0 w 1265"/>
                  <a:gd name="T3" fmla="*/ 867 h 867"/>
                  <a:gd name="T4" fmla="*/ 140 w 1265"/>
                  <a:gd name="T5" fmla="*/ 867 h 867"/>
                  <a:gd name="T6" fmla="*/ 140 w 1265"/>
                  <a:gd name="T7" fmla="*/ 141 h 867"/>
                  <a:gd name="T8" fmla="*/ 1125 w 1265"/>
                  <a:gd name="T9" fmla="*/ 141 h 867"/>
                  <a:gd name="T10" fmla="*/ 1125 w 1265"/>
                  <a:gd name="T11" fmla="*/ 867 h 867"/>
                  <a:gd name="T12" fmla="*/ 1265 w 1265"/>
                  <a:gd name="T13" fmla="*/ 867 h 867"/>
                  <a:gd name="T14" fmla="*/ 1265 w 1265"/>
                  <a:gd name="T15" fmla="*/ 0 h 867"/>
                  <a:gd name="T16" fmla="*/ 0 w 1265"/>
                  <a:gd name="T17" fmla="*/ 0 h 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65" h="867">
                    <a:moveTo>
                      <a:pt x="0" y="0"/>
                    </a:moveTo>
                    <a:lnTo>
                      <a:pt x="0" y="867"/>
                    </a:lnTo>
                    <a:lnTo>
                      <a:pt x="140" y="867"/>
                    </a:lnTo>
                    <a:lnTo>
                      <a:pt x="140" y="141"/>
                    </a:lnTo>
                    <a:lnTo>
                      <a:pt x="1125" y="141"/>
                    </a:lnTo>
                    <a:lnTo>
                      <a:pt x="1125" y="867"/>
                    </a:lnTo>
                    <a:lnTo>
                      <a:pt x="1265" y="867"/>
                    </a:lnTo>
                    <a:lnTo>
                      <a:pt x="126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6" name="Rectangle 33"/>
              <p:cNvSpPr>
                <a:spLocks noChangeArrowheads="1"/>
              </p:cNvSpPr>
              <p:nvPr/>
            </p:nvSpPr>
            <p:spPr bwMode="auto">
              <a:xfrm>
                <a:off x="3342" y="4176"/>
                <a:ext cx="949" cy="703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7" name="Freeform 34"/>
              <p:cNvSpPr>
                <a:spLocks/>
              </p:cNvSpPr>
              <p:nvPr/>
            </p:nvSpPr>
            <p:spPr bwMode="auto">
              <a:xfrm>
                <a:off x="3061" y="2595"/>
                <a:ext cx="1499" cy="2284"/>
              </a:xfrm>
              <a:custGeom>
                <a:avLst/>
                <a:gdLst>
                  <a:gd name="T0" fmla="*/ 1382 w 1499"/>
                  <a:gd name="T1" fmla="*/ 293 h 2284"/>
                  <a:gd name="T2" fmla="*/ 1382 w 1499"/>
                  <a:gd name="T3" fmla="*/ 293 h 2284"/>
                  <a:gd name="T4" fmla="*/ 749 w 1499"/>
                  <a:gd name="T5" fmla="*/ 0 h 2284"/>
                  <a:gd name="T6" fmla="*/ 117 w 1499"/>
                  <a:gd name="T7" fmla="*/ 293 h 2284"/>
                  <a:gd name="T8" fmla="*/ 0 w 1499"/>
                  <a:gd name="T9" fmla="*/ 352 h 2284"/>
                  <a:gd name="T10" fmla="*/ 0 w 1499"/>
                  <a:gd name="T11" fmla="*/ 2284 h 2284"/>
                  <a:gd name="T12" fmla="*/ 117 w 1499"/>
                  <a:gd name="T13" fmla="*/ 2284 h 2284"/>
                  <a:gd name="T14" fmla="*/ 117 w 1499"/>
                  <a:gd name="T15" fmla="*/ 1417 h 2284"/>
                  <a:gd name="T16" fmla="*/ 1382 w 1499"/>
                  <a:gd name="T17" fmla="*/ 1417 h 2284"/>
                  <a:gd name="T18" fmla="*/ 1382 w 1499"/>
                  <a:gd name="T19" fmla="*/ 2284 h 2284"/>
                  <a:gd name="T20" fmla="*/ 1499 w 1499"/>
                  <a:gd name="T21" fmla="*/ 2284 h 2284"/>
                  <a:gd name="T22" fmla="*/ 1499 w 1499"/>
                  <a:gd name="T23" fmla="*/ 352 h 2284"/>
                  <a:gd name="T24" fmla="*/ 1382 w 1499"/>
                  <a:gd name="T25" fmla="*/ 293 h 2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99" h="2284">
                    <a:moveTo>
                      <a:pt x="1382" y="293"/>
                    </a:moveTo>
                    <a:lnTo>
                      <a:pt x="1382" y="293"/>
                    </a:lnTo>
                    <a:lnTo>
                      <a:pt x="749" y="0"/>
                    </a:lnTo>
                    <a:lnTo>
                      <a:pt x="117" y="293"/>
                    </a:lnTo>
                    <a:lnTo>
                      <a:pt x="0" y="352"/>
                    </a:lnTo>
                    <a:lnTo>
                      <a:pt x="0" y="2284"/>
                    </a:lnTo>
                    <a:lnTo>
                      <a:pt x="117" y="2284"/>
                    </a:lnTo>
                    <a:lnTo>
                      <a:pt x="117" y="1417"/>
                    </a:lnTo>
                    <a:lnTo>
                      <a:pt x="1382" y="1417"/>
                    </a:lnTo>
                    <a:lnTo>
                      <a:pt x="1382" y="2284"/>
                    </a:lnTo>
                    <a:lnTo>
                      <a:pt x="1499" y="2284"/>
                    </a:lnTo>
                    <a:lnTo>
                      <a:pt x="1499" y="352"/>
                    </a:lnTo>
                    <a:lnTo>
                      <a:pt x="1382" y="293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8" name="Freeform 35"/>
              <p:cNvSpPr>
                <a:spLocks/>
              </p:cNvSpPr>
              <p:nvPr/>
            </p:nvSpPr>
            <p:spPr bwMode="auto">
              <a:xfrm>
                <a:off x="3717" y="3345"/>
                <a:ext cx="117" cy="281"/>
              </a:xfrm>
              <a:custGeom>
                <a:avLst/>
                <a:gdLst>
                  <a:gd name="T0" fmla="*/ 117 w 117"/>
                  <a:gd name="T1" fmla="*/ 281 h 281"/>
                  <a:gd name="T2" fmla="*/ 58 w 117"/>
                  <a:gd name="T3" fmla="*/ 246 h 281"/>
                  <a:gd name="T4" fmla="*/ 11 w 117"/>
                  <a:gd name="T5" fmla="*/ 187 h 281"/>
                  <a:gd name="T6" fmla="*/ 0 w 117"/>
                  <a:gd name="T7" fmla="*/ 23 h 281"/>
                  <a:gd name="T8" fmla="*/ 23 w 117"/>
                  <a:gd name="T9" fmla="*/ 0 h 281"/>
                  <a:gd name="T10" fmla="*/ 117 w 117"/>
                  <a:gd name="T11" fmla="*/ 0 h 281"/>
                  <a:gd name="T12" fmla="*/ 117 w 117"/>
                  <a:gd name="T13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281">
                    <a:moveTo>
                      <a:pt x="117" y="281"/>
                    </a:moveTo>
                    <a:lnTo>
                      <a:pt x="58" y="246"/>
                    </a:lnTo>
                    <a:lnTo>
                      <a:pt x="11" y="187"/>
                    </a:lnTo>
                    <a:lnTo>
                      <a:pt x="0" y="23"/>
                    </a:lnTo>
                    <a:lnTo>
                      <a:pt x="23" y="0"/>
                    </a:lnTo>
                    <a:lnTo>
                      <a:pt x="117" y="0"/>
                    </a:lnTo>
                    <a:lnTo>
                      <a:pt x="117" y="281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" name="Freeform 36"/>
              <p:cNvSpPr>
                <a:spLocks/>
              </p:cNvSpPr>
              <p:nvPr/>
            </p:nvSpPr>
            <p:spPr bwMode="auto">
              <a:xfrm>
                <a:off x="3518" y="3345"/>
                <a:ext cx="199" cy="93"/>
              </a:xfrm>
              <a:custGeom>
                <a:avLst/>
                <a:gdLst>
                  <a:gd name="T0" fmla="*/ 199 w 199"/>
                  <a:gd name="T1" fmla="*/ 35 h 93"/>
                  <a:gd name="T2" fmla="*/ 58 w 199"/>
                  <a:gd name="T3" fmla="*/ 0 h 93"/>
                  <a:gd name="T4" fmla="*/ 0 w 199"/>
                  <a:gd name="T5" fmla="*/ 23 h 93"/>
                  <a:gd name="T6" fmla="*/ 58 w 199"/>
                  <a:gd name="T7" fmla="*/ 93 h 93"/>
                  <a:gd name="T8" fmla="*/ 152 w 199"/>
                  <a:gd name="T9" fmla="*/ 70 h 93"/>
                  <a:gd name="T10" fmla="*/ 199 w 199"/>
                  <a:gd name="T11" fmla="*/ 93 h 93"/>
                  <a:gd name="T12" fmla="*/ 199 w 199"/>
                  <a:gd name="T13" fmla="*/ 3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" h="93">
                    <a:moveTo>
                      <a:pt x="199" y="35"/>
                    </a:moveTo>
                    <a:lnTo>
                      <a:pt x="58" y="0"/>
                    </a:lnTo>
                    <a:lnTo>
                      <a:pt x="0" y="23"/>
                    </a:lnTo>
                    <a:lnTo>
                      <a:pt x="58" y="93"/>
                    </a:lnTo>
                    <a:lnTo>
                      <a:pt x="152" y="70"/>
                    </a:lnTo>
                    <a:lnTo>
                      <a:pt x="199" y="93"/>
                    </a:lnTo>
                    <a:lnTo>
                      <a:pt x="199" y="35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0" name="Freeform 37"/>
              <p:cNvSpPr>
                <a:spLocks/>
              </p:cNvSpPr>
              <p:nvPr/>
            </p:nvSpPr>
            <p:spPr bwMode="auto">
              <a:xfrm>
                <a:off x="3518" y="3064"/>
                <a:ext cx="210" cy="292"/>
              </a:xfrm>
              <a:custGeom>
                <a:avLst/>
                <a:gdLst>
                  <a:gd name="T0" fmla="*/ 210 w 210"/>
                  <a:gd name="T1" fmla="*/ 281 h 292"/>
                  <a:gd name="T2" fmla="*/ 175 w 210"/>
                  <a:gd name="T3" fmla="*/ 199 h 292"/>
                  <a:gd name="T4" fmla="*/ 187 w 210"/>
                  <a:gd name="T5" fmla="*/ 105 h 292"/>
                  <a:gd name="T6" fmla="*/ 152 w 210"/>
                  <a:gd name="T7" fmla="*/ 187 h 292"/>
                  <a:gd name="T8" fmla="*/ 93 w 210"/>
                  <a:gd name="T9" fmla="*/ 164 h 292"/>
                  <a:gd name="T10" fmla="*/ 164 w 210"/>
                  <a:gd name="T11" fmla="*/ 82 h 292"/>
                  <a:gd name="T12" fmla="*/ 199 w 210"/>
                  <a:gd name="T13" fmla="*/ 82 h 292"/>
                  <a:gd name="T14" fmla="*/ 140 w 210"/>
                  <a:gd name="T15" fmla="*/ 58 h 292"/>
                  <a:gd name="T16" fmla="*/ 82 w 210"/>
                  <a:gd name="T17" fmla="*/ 140 h 292"/>
                  <a:gd name="T18" fmla="*/ 70 w 210"/>
                  <a:gd name="T19" fmla="*/ 46 h 292"/>
                  <a:gd name="T20" fmla="*/ 70 w 210"/>
                  <a:gd name="T21" fmla="*/ 0 h 292"/>
                  <a:gd name="T22" fmla="*/ 58 w 210"/>
                  <a:gd name="T23" fmla="*/ 58 h 292"/>
                  <a:gd name="T24" fmla="*/ 58 w 210"/>
                  <a:gd name="T25" fmla="*/ 152 h 292"/>
                  <a:gd name="T26" fmla="*/ 0 w 210"/>
                  <a:gd name="T27" fmla="*/ 128 h 292"/>
                  <a:gd name="T28" fmla="*/ 58 w 210"/>
                  <a:gd name="T29" fmla="*/ 164 h 292"/>
                  <a:gd name="T30" fmla="*/ 140 w 210"/>
                  <a:gd name="T31" fmla="*/ 210 h 292"/>
                  <a:gd name="T32" fmla="*/ 199 w 210"/>
                  <a:gd name="T33" fmla="*/ 292 h 292"/>
                  <a:gd name="T34" fmla="*/ 210 w 210"/>
                  <a:gd name="T35" fmla="*/ 281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0" h="292">
                    <a:moveTo>
                      <a:pt x="210" y="281"/>
                    </a:moveTo>
                    <a:lnTo>
                      <a:pt x="175" y="199"/>
                    </a:lnTo>
                    <a:lnTo>
                      <a:pt x="187" y="105"/>
                    </a:lnTo>
                    <a:lnTo>
                      <a:pt x="152" y="187"/>
                    </a:lnTo>
                    <a:lnTo>
                      <a:pt x="93" y="164"/>
                    </a:lnTo>
                    <a:lnTo>
                      <a:pt x="164" y="82"/>
                    </a:lnTo>
                    <a:lnTo>
                      <a:pt x="199" y="82"/>
                    </a:lnTo>
                    <a:lnTo>
                      <a:pt x="140" y="58"/>
                    </a:lnTo>
                    <a:lnTo>
                      <a:pt x="82" y="140"/>
                    </a:lnTo>
                    <a:lnTo>
                      <a:pt x="70" y="46"/>
                    </a:lnTo>
                    <a:lnTo>
                      <a:pt x="70" y="0"/>
                    </a:lnTo>
                    <a:lnTo>
                      <a:pt x="58" y="58"/>
                    </a:lnTo>
                    <a:lnTo>
                      <a:pt x="58" y="152"/>
                    </a:lnTo>
                    <a:lnTo>
                      <a:pt x="0" y="128"/>
                    </a:lnTo>
                    <a:lnTo>
                      <a:pt x="58" y="164"/>
                    </a:lnTo>
                    <a:lnTo>
                      <a:pt x="140" y="210"/>
                    </a:lnTo>
                    <a:lnTo>
                      <a:pt x="199" y="292"/>
                    </a:lnTo>
                    <a:lnTo>
                      <a:pt x="210" y="28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1" name="Freeform 38"/>
              <p:cNvSpPr>
                <a:spLocks/>
              </p:cNvSpPr>
              <p:nvPr/>
            </p:nvSpPr>
            <p:spPr bwMode="auto">
              <a:xfrm>
                <a:off x="3799" y="3555"/>
                <a:ext cx="35" cy="71"/>
              </a:xfrm>
              <a:custGeom>
                <a:avLst/>
                <a:gdLst>
                  <a:gd name="T0" fmla="*/ 0 w 35"/>
                  <a:gd name="T1" fmla="*/ 0 h 71"/>
                  <a:gd name="T2" fmla="*/ 0 w 35"/>
                  <a:gd name="T3" fmla="*/ 47 h 71"/>
                  <a:gd name="T4" fmla="*/ 35 w 35"/>
                  <a:gd name="T5" fmla="*/ 71 h 71"/>
                  <a:gd name="T6" fmla="*/ 35 w 35"/>
                  <a:gd name="T7" fmla="*/ 0 h 71"/>
                  <a:gd name="T8" fmla="*/ 0 w 35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71">
                    <a:moveTo>
                      <a:pt x="0" y="0"/>
                    </a:moveTo>
                    <a:lnTo>
                      <a:pt x="0" y="47"/>
                    </a:lnTo>
                    <a:lnTo>
                      <a:pt x="35" y="71"/>
                    </a:lnTo>
                    <a:lnTo>
                      <a:pt x="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2" name="Freeform 39"/>
              <p:cNvSpPr>
                <a:spLocks/>
              </p:cNvSpPr>
              <p:nvPr/>
            </p:nvSpPr>
            <p:spPr bwMode="auto">
              <a:xfrm>
                <a:off x="3740" y="3438"/>
                <a:ext cx="59" cy="82"/>
              </a:xfrm>
              <a:custGeom>
                <a:avLst/>
                <a:gdLst>
                  <a:gd name="T0" fmla="*/ 59 w 59"/>
                  <a:gd name="T1" fmla="*/ 82 h 82"/>
                  <a:gd name="T2" fmla="*/ 47 w 59"/>
                  <a:gd name="T3" fmla="*/ 0 h 82"/>
                  <a:gd name="T4" fmla="*/ 0 w 59"/>
                  <a:gd name="T5" fmla="*/ 0 h 82"/>
                  <a:gd name="T6" fmla="*/ 24 w 59"/>
                  <a:gd name="T7" fmla="*/ 24 h 82"/>
                  <a:gd name="T8" fmla="*/ 35 w 59"/>
                  <a:gd name="T9" fmla="*/ 24 h 82"/>
                  <a:gd name="T10" fmla="*/ 59 w 59"/>
                  <a:gd name="T1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82">
                    <a:moveTo>
                      <a:pt x="59" y="82"/>
                    </a:moveTo>
                    <a:lnTo>
                      <a:pt x="47" y="0"/>
                    </a:lnTo>
                    <a:lnTo>
                      <a:pt x="0" y="0"/>
                    </a:lnTo>
                    <a:lnTo>
                      <a:pt x="24" y="24"/>
                    </a:lnTo>
                    <a:lnTo>
                      <a:pt x="35" y="24"/>
                    </a:lnTo>
                    <a:lnTo>
                      <a:pt x="59" y="82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3" name="Freeform 40"/>
              <p:cNvSpPr>
                <a:spLocks/>
              </p:cNvSpPr>
              <p:nvPr/>
            </p:nvSpPr>
            <p:spPr bwMode="auto">
              <a:xfrm>
                <a:off x="3834" y="3345"/>
                <a:ext cx="105" cy="281"/>
              </a:xfrm>
              <a:custGeom>
                <a:avLst/>
                <a:gdLst>
                  <a:gd name="T0" fmla="*/ 0 w 105"/>
                  <a:gd name="T1" fmla="*/ 281 h 281"/>
                  <a:gd name="T2" fmla="*/ 47 w 105"/>
                  <a:gd name="T3" fmla="*/ 246 h 281"/>
                  <a:gd name="T4" fmla="*/ 94 w 105"/>
                  <a:gd name="T5" fmla="*/ 187 h 281"/>
                  <a:gd name="T6" fmla="*/ 105 w 105"/>
                  <a:gd name="T7" fmla="*/ 23 h 281"/>
                  <a:gd name="T8" fmla="*/ 82 w 105"/>
                  <a:gd name="T9" fmla="*/ 0 h 281"/>
                  <a:gd name="T10" fmla="*/ 0 w 105"/>
                  <a:gd name="T11" fmla="*/ 0 h 281"/>
                  <a:gd name="T12" fmla="*/ 0 w 105"/>
                  <a:gd name="T13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281">
                    <a:moveTo>
                      <a:pt x="0" y="281"/>
                    </a:moveTo>
                    <a:lnTo>
                      <a:pt x="47" y="246"/>
                    </a:lnTo>
                    <a:lnTo>
                      <a:pt x="94" y="187"/>
                    </a:lnTo>
                    <a:lnTo>
                      <a:pt x="105" y="23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281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4" name="Freeform 41"/>
              <p:cNvSpPr>
                <a:spLocks/>
              </p:cNvSpPr>
              <p:nvPr/>
            </p:nvSpPr>
            <p:spPr bwMode="auto">
              <a:xfrm>
                <a:off x="3939" y="3345"/>
                <a:ext cx="200" cy="93"/>
              </a:xfrm>
              <a:custGeom>
                <a:avLst/>
                <a:gdLst>
                  <a:gd name="T0" fmla="*/ 0 w 200"/>
                  <a:gd name="T1" fmla="*/ 35 h 93"/>
                  <a:gd name="T2" fmla="*/ 141 w 200"/>
                  <a:gd name="T3" fmla="*/ 0 h 93"/>
                  <a:gd name="T4" fmla="*/ 200 w 200"/>
                  <a:gd name="T5" fmla="*/ 23 h 93"/>
                  <a:gd name="T6" fmla="*/ 141 w 200"/>
                  <a:gd name="T7" fmla="*/ 93 h 93"/>
                  <a:gd name="T8" fmla="*/ 47 w 200"/>
                  <a:gd name="T9" fmla="*/ 70 h 93"/>
                  <a:gd name="T10" fmla="*/ 0 w 200"/>
                  <a:gd name="T11" fmla="*/ 93 h 93"/>
                  <a:gd name="T12" fmla="*/ 0 w 200"/>
                  <a:gd name="T13" fmla="*/ 3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93">
                    <a:moveTo>
                      <a:pt x="0" y="35"/>
                    </a:moveTo>
                    <a:lnTo>
                      <a:pt x="141" y="0"/>
                    </a:lnTo>
                    <a:lnTo>
                      <a:pt x="200" y="23"/>
                    </a:lnTo>
                    <a:lnTo>
                      <a:pt x="141" y="93"/>
                    </a:lnTo>
                    <a:lnTo>
                      <a:pt x="47" y="70"/>
                    </a:lnTo>
                    <a:lnTo>
                      <a:pt x="0" y="93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5" name="Freeform 42"/>
              <p:cNvSpPr>
                <a:spLocks/>
              </p:cNvSpPr>
              <p:nvPr/>
            </p:nvSpPr>
            <p:spPr bwMode="auto">
              <a:xfrm>
                <a:off x="3717" y="3579"/>
                <a:ext cx="222" cy="234"/>
              </a:xfrm>
              <a:custGeom>
                <a:avLst/>
                <a:gdLst>
                  <a:gd name="T0" fmla="*/ 199 w 222"/>
                  <a:gd name="T1" fmla="*/ 0 h 234"/>
                  <a:gd name="T2" fmla="*/ 175 w 222"/>
                  <a:gd name="T3" fmla="*/ 23 h 234"/>
                  <a:gd name="T4" fmla="*/ 117 w 222"/>
                  <a:gd name="T5" fmla="*/ 70 h 234"/>
                  <a:gd name="T6" fmla="*/ 47 w 222"/>
                  <a:gd name="T7" fmla="*/ 23 h 234"/>
                  <a:gd name="T8" fmla="*/ 23 w 222"/>
                  <a:gd name="T9" fmla="*/ 0 h 234"/>
                  <a:gd name="T10" fmla="*/ 0 w 222"/>
                  <a:gd name="T11" fmla="*/ 152 h 234"/>
                  <a:gd name="T12" fmla="*/ 117 w 222"/>
                  <a:gd name="T13" fmla="*/ 234 h 234"/>
                  <a:gd name="T14" fmla="*/ 222 w 222"/>
                  <a:gd name="T15" fmla="*/ 152 h 234"/>
                  <a:gd name="T16" fmla="*/ 199 w 222"/>
                  <a:gd name="T17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2" h="234">
                    <a:moveTo>
                      <a:pt x="199" y="0"/>
                    </a:moveTo>
                    <a:lnTo>
                      <a:pt x="175" y="23"/>
                    </a:lnTo>
                    <a:lnTo>
                      <a:pt x="117" y="70"/>
                    </a:lnTo>
                    <a:lnTo>
                      <a:pt x="47" y="23"/>
                    </a:lnTo>
                    <a:lnTo>
                      <a:pt x="23" y="0"/>
                    </a:lnTo>
                    <a:lnTo>
                      <a:pt x="0" y="152"/>
                    </a:lnTo>
                    <a:lnTo>
                      <a:pt x="117" y="234"/>
                    </a:lnTo>
                    <a:lnTo>
                      <a:pt x="222" y="152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6" name="Freeform 43"/>
              <p:cNvSpPr>
                <a:spLocks/>
              </p:cNvSpPr>
              <p:nvPr/>
            </p:nvSpPr>
            <p:spPr bwMode="auto">
              <a:xfrm>
                <a:off x="3928" y="3064"/>
                <a:ext cx="211" cy="292"/>
              </a:xfrm>
              <a:custGeom>
                <a:avLst/>
                <a:gdLst>
                  <a:gd name="T0" fmla="*/ 0 w 211"/>
                  <a:gd name="T1" fmla="*/ 281 h 292"/>
                  <a:gd name="T2" fmla="*/ 35 w 211"/>
                  <a:gd name="T3" fmla="*/ 199 h 292"/>
                  <a:gd name="T4" fmla="*/ 23 w 211"/>
                  <a:gd name="T5" fmla="*/ 105 h 292"/>
                  <a:gd name="T6" fmla="*/ 58 w 211"/>
                  <a:gd name="T7" fmla="*/ 187 h 292"/>
                  <a:gd name="T8" fmla="*/ 117 w 211"/>
                  <a:gd name="T9" fmla="*/ 164 h 292"/>
                  <a:gd name="T10" fmla="*/ 47 w 211"/>
                  <a:gd name="T11" fmla="*/ 82 h 292"/>
                  <a:gd name="T12" fmla="*/ 11 w 211"/>
                  <a:gd name="T13" fmla="*/ 82 h 292"/>
                  <a:gd name="T14" fmla="*/ 70 w 211"/>
                  <a:gd name="T15" fmla="*/ 58 h 292"/>
                  <a:gd name="T16" fmla="*/ 129 w 211"/>
                  <a:gd name="T17" fmla="*/ 140 h 292"/>
                  <a:gd name="T18" fmla="*/ 140 w 211"/>
                  <a:gd name="T19" fmla="*/ 46 h 292"/>
                  <a:gd name="T20" fmla="*/ 140 w 211"/>
                  <a:gd name="T21" fmla="*/ 0 h 292"/>
                  <a:gd name="T22" fmla="*/ 152 w 211"/>
                  <a:gd name="T23" fmla="*/ 58 h 292"/>
                  <a:gd name="T24" fmla="*/ 152 w 211"/>
                  <a:gd name="T25" fmla="*/ 152 h 292"/>
                  <a:gd name="T26" fmla="*/ 211 w 211"/>
                  <a:gd name="T27" fmla="*/ 128 h 292"/>
                  <a:gd name="T28" fmla="*/ 152 w 211"/>
                  <a:gd name="T29" fmla="*/ 164 h 292"/>
                  <a:gd name="T30" fmla="*/ 70 w 211"/>
                  <a:gd name="T31" fmla="*/ 210 h 292"/>
                  <a:gd name="T32" fmla="*/ 11 w 211"/>
                  <a:gd name="T33" fmla="*/ 292 h 292"/>
                  <a:gd name="T34" fmla="*/ 0 w 211"/>
                  <a:gd name="T35" fmla="*/ 281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1" h="292">
                    <a:moveTo>
                      <a:pt x="0" y="281"/>
                    </a:moveTo>
                    <a:lnTo>
                      <a:pt x="35" y="199"/>
                    </a:lnTo>
                    <a:lnTo>
                      <a:pt x="23" y="105"/>
                    </a:lnTo>
                    <a:lnTo>
                      <a:pt x="58" y="187"/>
                    </a:lnTo>
                    <a:lnTo>
                      <a:pt x="117" y="164"/>
                    </a:lnTo>
                    <a:lnTo>
                      <a:pt x="47" y="82"/>
                    </a:lnTo>
                    <a:lnTo>
                      <a:pt x="11" y="82"/>
                    </a:lnTo>
                    <a:lnTo>
                      <a:pt x="70" y="58"/>
                    </a:lnTo>
                    <a:lnTo>
                      <a:pt x="129" y="140"/>
                    </a:lnTo>
                    <a:lnTo>
                      <a:pt x="140" y="46"/>
                    </a:lnTo>
                    <a:lnTo>
                      <a:pt x="140" y="0"/>
                    </a:lnTo>
                    <a:lnTo>
                      <a:pt x="152" y="58"/>
                    </a:lnTo>
                    <a:lnTo>
                      <a:pt x="152" y="152"/>
                    </a:lnTo>
                    <a:lnTo>
                      <a:pt x="211" y="128"/>
                    </a:lnTo>
                    <a:lnTo>
                      <a:pt x="152" y="164"/>
                    </a:lnTo>
                    <a:lnTo>
                      <a:pt x="70" y="210"/>
                    </a:lnTo>
                    <a:lnTo>
                      <a:pt x="11" y="292"/>
                    </a:lnTo>
                    <a:lnTo>
                      <a:pt x="0" y="281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7" name="Freeform 44"/>
              <p:cNvSpPr>
                <a:spLocks/>
              </p:cNvSpPr>
              <p:nvPr/>
            </p:nvSpPr>
            <p:spPr bwMode="auto">
              <a:xfrm>
                <a:off x="3834" y="3555"/>
                <a:ext cx="23" cy="71"/>
              </a:xfrm>
              <a:custGeom>
                <a:avLst/>
                <a:gdLst>
                  <a:gd name="T0" fmla="*/ 23 w 23"/>
                  <a:gd name="T1" fmla="*/ 0 h 71"/>
                  <a:gd name="T2" fmla="*/ 23 w 23"/>
                  <a:gd name="T3" fmla="*/ 47 h 71"/>
                  <a:gd name="T4" fmla="*/ 0 w 23"/>
                  <a:gd name="T5" fmla="*/ 71 h 71"/>
                  <a:gd name="T6" fmla="*/ 0 w 23"/>
                  <a:gd name="T7" fmla="*/ 0 h 71"/>
                  <a:gd name="T8" fmla="*/ 23 w 23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71">
                    <a:moveTo>
                      <a:pt x="23" y="0"/>
                    </a:moveTo>
                    <a:lnTo>
                      <a:pt x="23" y="47"/>
                    </a:lnTo>
                    <a:lnTo>
                      <a:pt x="0" y="71"/>
                    </a:lnTo>
                    <a:lnTo>
                      <a:pt x="0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8" name="Freeform 45"/>
              <p:cNvSpPr>
                <a:spLocks/>
              </p:cNvSpPr>
              <p:nvPr/>
            </p:nvSpPr>
            <p:spPr bwMode="auto">
              <a:xfrm>
                <a:off x="3857" y="3438"/>
                <a:ext cx="59" cy="82"/>
              </a:xfrm>
              <a:custGeom>
                <a:avLst/>
                <a:gdLst>
                  <a:gd name="T0" fmla="*/ 0 w 59"/>
                  <a:gd name="T1" fmla="*/ 82 h 82"/>
                  <a:gd name="T2" fmla="*/ 12 w 59"/>
                  <a:gd name="T3" fmla="*/ 0 h 82"/>
                  <a:gd name="T4" fmla="*/ 59 w 59"/>
                  <a:gd name="T5" fmla="*/ 0 h 82"/>
                  <a:gd name="T6" fmla="*/ 35 w 59"/>
                  <a:gd name="T7" fmla="*/ 24 h 82"/>
                  <a:gd name="T8" fmla="*/ 24 w 59"/>
                  <a:gd name="T9" fmla="*/ 24 h 82"/>
                  <a:gd name="T10" fmla="*/ 0 w 59"/>
                  <a:gd name="T1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82">
                    <a:moveTo>
                      <a:pt x="0" y="82"/>
                    </a:moveTo>
                    <a:lnTo>
                      <a:pt x="12" y="0"/>
                    </a:lnTo>
                    <a:lnTo>
                      <a:pt x="59" y="0"/>
                    </a:lnTo>
                    <a:lnTo>
                      <a:pt x="35" y="24"/>
                    </a:lnTo>
                    <a:lnTo>
                      <a:pt x="24" y="24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9" name="Rectangle 46"/>
              <p:cNvSpPr>
                <a:spLocks noChangeArrowheads="1"/>
              </p:cNvSpPr>
              <p:nvPr/>
            </p:nvSpPr>
            <p:spPr bwMode="auto">
              <a:xfrm>
                <a:off x="3061" y="6542"/>
                <a:ext cx="1499" cy="1217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0" name="Rectangle 47"/>
              <p:cNvSpPr>
                <a:spLocks noChangeArrowheads="1"/>
              </p:cNvSpPr>
              <p:nvPr/>
            </p:nvSpPr>
            <p:spPr bwMode="auto">
              <a:xfrm>
                <a:off x="3061" y="5101"/>
                <a:ext cx="1499" cy="1218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1" name="Rectangle 48"/>
              <p:cNvSpPr>
                <a:spLocks noChangeArrowheads="1"/>
              </p:cNvSpPr>
              <p:nvPr/>
            </p:nvSpPr>
            <p:spPr bwMode="auto">
              <a:xfrm>
                <a:off x="1467" y="5101"/>
                <a:ext cx="1594" cy="1218"/>
              </a:xfrm>
              <a:prstGeom prst="rect">
                <a:avLst/>
              </a:prstGeom>
              <a:solidFill>
                <a:srgbClr val="383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2" name="Rectangle 49"/>
              <p:cNvSpPr>
                <a:spLocks noChangeArrowheads="1"/>
              </p:cNvSpPr>
              <p:nvPr/>
            </p:nvSpPr>
            <p:spPr bwMode="auto">
              <a:xfrm>
                <a:off x="1561" y="5125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3" name="Rectangle 50"/>
              <p:cNvSpPr>
                <a:spLocks noChangeArrowheads="1"/>
              </p:cNvSpPr>
              <p:nvPr/>
            </p:nvSpPr>
            <p:spPr bwMode="auto">
              <a:xfrm>
                <a:off x="1631" y="5125"/>
                <a:ext cx="70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4" name="Rectangle 51"/>
              <p:cNvSpPr>
                <a:spLocks noChangeArrowheads="1"/>
              </p:cNvSpPr>
              <p:nvPr/>
            </p:nvSpPr>
            <p:spPr bwMode="auto">
              <a:xfrm>
                <a:off x="1713" y="5125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5" name="Rectangle 52"/>
              <p:cNvSpPr>
                <a:spLocks noChangeArrowheads="1"/>
              </p:cNvSpPr>
              <p:nvPr/>
            </p:nvSpPr>
            <p:spPr bwMode="auto">
              <a:xfrm>
                <a:off x="1784" y="5125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6" name="Rectangle 53"/>
              <p:cNvSpPr>
                <a:spLocks noChangeArrowheads="1"/>
              </p:cNvSpPr>
              <p:nvPr/>
            </p:nvSpPr>
            <p:spPr bwMode="auto">
              <a:xfrm>
                <a:off x="1866" y="5125"/>
                <a:ext cx="58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7" name="Rectangle 54"/>
              <p:cNvSpPr>
                <a:spLocks noChangeArrowheads="1"/>
              </p:cNvSpPr>
              <p:nvPr/>
            </p:nvSpPr>
            <p:spPr bwMode="auto">
              <a:xfrm>
                <a:off x="1936" y="5125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8" name="Rectangle 55"/>
              <p:cNvSpPr>
                <a:spLocks noChangeArrowheads="1"/>
              </p:cNvSpPr>
              <p:nvPr/>
            </p:nvSpPr>
            <p:spPr bwMode="auto">
              <a:xfrm>
                <a:off x="2006" y="5125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9" name="Rectangle 56"/>
              <p:cNvSpPr>
                <a:spLocks noChangeArrowheads="1"/>
              </p:cNvSpPr>
              <p:nvPr/>
            </p:nvSpPr>
            <p:spPr bwMode="auto">
              <a:xfrm>
                <a:off x="2158" y="5125"/>
                <a:ext cx="71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0" name="Rectangle 57"/>
              <p:cNvSpPr>
                <a:spLocks noChangeArrowheads="1"/>
              </p:cNvSpPr>
              <p:nvPr/>
            </p:nvSpPr>
            <p:spPr bwMode="auto">
              <a:xfrm>
                <a:off x="2240" y="5125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1" name="Rectangle 58"/>
              <p:cNvSpPr>
                <a:spLocks noChangeArrowheads="1"/>
              </p:cNvSpPr>
              <p:nvPr/>
            </p:nvSpPr>
            <p:spPr bwMode="auto">
              <a:xfrm>
                <a:off x="2381" y="5125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" name="Rectangle 59"/>
              <p:cNvSpPr>
                <a:spLocks noChangeArrowheads="1"/>
              </p:cNvSpPr>
              <p:nvPr/>
            </p:nvSpPr>
            <p:spPr bwMode="auto">
              <a:xfrm>
                <a:off x="2463" y="5125"/>
                <a:ext cx="59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" name="Rectangle 60"/>
              <p:cNvSpPr>
                <a:spLocks noChangeArrowheads="1"/>
              </p:cNvSpPr>
              <p:nvPr/>
            </p:nvSpPr>
            <p:spPr bwMode="auto">
              <a:xfrm>
                <a:off x="2533" y="5125"/>
                <a:ext cx="71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" name="Rectangle 61"/>
              <p:cNvSpPr>
                <a:spLocks noChangeArrowheads="1"/>
              </p:cNvSpPr>
              <p:nvPr/>
            </p:nvSpPr>
            <p:spPr bwMode="auto">
              <a:xfrm>
                <a:off x="2615" y="5125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" name="Rectangle 62"/>
              <p:cNvSpPr>
                <a:spLocks noChangeArrowheads="1"/>
              </p:cNvSpPr>
              <p:nvPr/>
            </p:nvSpPr>
            <p:spPr bwMode="auto">
              <a:xfrm>
                <a:off x="2686" y="5125"/>
                <a:ext cx="58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" name="Rectangle 63"/>
              <p:cNvSpPr>
                <a:spLocks noChangeArrowheads="1"/>
              </p:cNvSpPr>
              <p:nvPr/>
            </p:nvSpPr>
            <p:spPr bwMode="auto">
              <a:xfrm>
                <a:off x="2756" y="5125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" name="Rectangle 64"/>
              <p:cNvSpPr>
                <a:spLocks noChangeArrowheads="1"/>
              </p:cNvSpPr>
              <p:nvPr/>
            </p:nvSpPr>
            <p:spPr bwMode="auto">
              <a:xfrm>
                <a:off x="2838" y="5125"/>
                <a:ext cx="59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8" name="Rectangle 65"/>
              <p:cNvSpPr>
                <a:spLocks noChangeArrowheads="1"/>
              </p:cNvSpPr>
              <p:nvPr/>
            </p:nvSpPr>
            <p:spPr bwMode="auto">
              <a:xfrm>
                <a:off x="2908" y="5125"/>
                <a:ext cx="71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" name="Rectangle 66"/>
              <p:cNvSpPr>
                <a:spLocks noChangeArrowheads="1"/>
              </p:cNvSpPr>
              <p:nvPr/>
            </p:nvSpPr>
            <p:spPr bwMode="auto">
              <a:xfrm>
                <a:off x="2990" y="5125"/>
                <a:ext cx="59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" name="Rectangle 67"/>
              <p:cNvSpPr>
                <a:spLocks noChangeArrowheads="1"/>
              </p:cNvSpPr>
              <p:nvPr/>
            </p:nvSpPr>
            <p:spPr bwMode="auto">
              <a:xfrm>
                <a:off x="1491" y="5125"/>
                <a:ext cx="58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" name="Rectangle 68"/>
              <p:cNvSpPr>
                <a:spLocks noChangeArrowheads="1"/>
              </p:cNvSpPr>
              <p:nvPr/>
            </p:nvSpPr>
            <p:spPr bwMode="auto">
              <a:xfrm>
                <a:off x="1561" y="5324"/>
                <a:ext cx="58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" name="Rectangle 69"/>
              <p:cNvSpPr>
                <a:spLocks noChangeArrowheads="1"/>
              </p:cNvSpPr>
              <p:nvPr/>
            </p:nvSpPr>
            <p:spPr bwMode="auto">
              <a:xfrm>
                <a:off x="1631" y="5324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" name="Rectangle 70"/>
              <p:cNvSpPr>
                <a:spLocks noChangeArrowheads="1"/>
              </p:cNvSpPr>
              <p:nvPr/>
            </p:nvSpPr>
            <p:spPr bwMode="auto">
              <a:xfrm>
                <a:off x="1713" y="5324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4" name="Rectangle 71"/>
              <p:cNvSpPr>
                <a:spLocks noChangeArrowheads="1"/>
              </p:cNvSpPr>
              <p:nvPr/>
            </p:nvSpPr>
            <p:spPr bwMode="auto">
              <a:xfrm>
                <a:off x="1784" y="5324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5" name="Rectangle 72"/>
              <p:cNvSpPr>
                <a:spLocks noChangeArrowheads="1"/>
              </p:cNvSpPr>
              <p:nvPr/>
            </p:nvSpPr>
            <p:spPr bwMode="auto">
              <a:xfrm>
                <a:off x="1866" y="5324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6" name="Rectangle 73"/>
              <p:cNvSpPr>
                <a:spLocks noChangeArrowheads="1"/>
              </p:cNvSpPr>
              <p:nvPr/>
            </p:nvSpPr>
            <p:spPr bwMode="auto">
              <a:xfrm>
                <a:off x="1936" y="5324"/>
                <a:ext cx="58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7" name="Rectangle 74"/>
              <p:cNvSpPr>
                <a:spLocks noChangeArrowheads="1"/>
              </p:cNvSpPr>
              <p:nvPr/>
            </p:nvSpPr>
            <p:spPr bwMode="auto">
              <a:xfrm>
                <a:off x="2006" y="5324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8" name="Rectangle 75"/>
              <p:cNvSpPr>
                <a:spLocks noChangeArrowheads="1"/>
              </p:cNvSpPr>
              <p:nvPr/>
            </p:nvSpPr>
            <p:spPr bwMode="auto">
              <a:xfrm>
                <a:off x="2088" y="5324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9" name="Rectangle 76"/>
              <p:cNvSpPr>
                <a:spLocks noChangeArrowheads="1"/>
              </p:cNvSpPr>
              <p:nvPr/>
            </p:nvSpPr>
            <p:spPr bwMode="auto">
              <a:xfrm>
                <a:off x="2158" y="5324"/>
                <a:ext cx="71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0" name="Rectangle 77"/>
              <p:cNvSpPr>
                <a:spLocks noChangeArrowheads="1"/>
              </p:cNvSpPr>
              <p:nvPr/>
            </p:nvSpPr>
            <p:spPr bwMode="auto">
              <a:xfrm>
                <a:off x="2240" y="5324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1" name="Rectangle 78"/>
              <p:cNvSpPr>
                <a:spLocks noChangeArrowheads="1"/>
              </p:cNvSpPr>
              <p:nvPr/>
            </p:nvSpPr>
            <p:spPr bwMode="auto">
              <a:xfrm>
                <a:off x="2311" y="5324"/>
                <a:ext cx="58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2" name="Rectangle 79"/>
              <p:cNvSpPr>
                <a:spLocks noChangeArrowheads="1"/>
              </p:cNvSpPr>
              <p:nvPr/>
            </p:nvSpPr>
            <p:spPr bwMode="auto">
              <a:xfrm>
                <a:off x="2381" y="5324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3" name="Rectangle 80"/>
              <p:cNvSpPr>
                <a:spLocks noChangeArrowheads="1"/>
              </p:cNvSpPr>
              <p:nvPr/>
            </p:nvSpPr>
            <p:spPr bwMode="auto">
              <a:xfrm>
                <a:off x="2463" y="5324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4" name="Rectangle 81"/>
              <p:cNvSpPr>
                <a:spLocks noChangeArrowheads="1"/>
              </p:cNvSpPr>
              <p:nvPr/>
            </p:nvSpPr>
            <p:spPr bwMode="auto">
              <a:xfrm>
                <a:off x="2533" y="5324"/>
                <a:ext cx="71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5" name="Rectangle 82"/>
              <p:cNvSpPr>
                <a:spLocks noChangeArrowheads="1"/>
              </p:cNvSpPr>
              <p:nvPr/>
            </p:nvSpPr>
            <p:spPr bwMode="auto">
              <a:xfrm>
                <a:off x="2756" y="5324"/>
                <a:ext cx="70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6" name="Rectangle 83"/>
              <p:cNvSpPr>
                <a:spLocks noChangeArrowheads="1"/>
              </p:cNvSpPr>
              <p:nvPr/>
            </p:nvSpPr>
            <p:spPr bwMode="auto">
              <a:xfrm>
                <a:off x="2838" y="5324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7" name="Rectangle 84"/>
              <p:cNvSpPr>
                <a:spLocks noChangeArrowheads="1"/>
              </p:cNvSpPr>
              <p:nvPr/>
            </p:nvSpPr>
            <p:spPr bwMode="auto">
              <a:xfrm>
                <a:off x="2908" y="5324"/>
                <a:ext cx="71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8" name="Rectangle 85"/>
              <p:cNvSpPr>
                <a:spLocks noChangeArrowheads="1"/>
              </p:cNvSpPr>
              <p:nvPr/>
            </p:nvSpPr>
            <p:spPr bwMode="auto">
              <a:xfrm>
                <a:off x="2990" y="5324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9" name="Rectangle 86"/>
              <p:cNvSpPr>
                <a:spLocks noChangeArrowheads="1"/>
              </p:cNvSpPr>
              <p:nvPr/>
            </p:nvSpPr>
            <p:spPr bwMode="auto">
              <a:xfrm>
                <a:off x="1491" y="5324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0" name="Rectangle 87"/>
              <p:cNvSpPr>
                <a:spLocks noChangeArrowheads="1"/>
              </p:cNvSpPr>
              <p:nvPr/>
            </p:nvSpPr>
            <p:spPr bwMode="auto">
              <a:xfrm>
                <a:off x="1631" y="5511"/>
                <a:ext cx="70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1" name="Rectangle 88"/>
              <p:cNvSpPr>
                <a:spLocks noChangeArrowheads="1"/>
              </p:cNvSpPr>
              <p:nvPr/>
            </p:nvSpPr>
            <p:spPr bwMode="auto">
              <a:xfrm>
                <a:off x="1713" y="5511"/>
                <a:ext cx="59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2" name="Rectangle 89"/>
              <p:cNvSpPr>
                <a:spLocks noChangeArrowheads="1"/>
              </p:cNvSpPr>
              <p:nvPr/>
            </p:nvSpPr>
            <p:spPr bwMode="auto">
              <a:xfrm>
                <a:off x="1784" y="5511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3" name="Rectangle 90"/>
              <p:cNvSpPr>
                <a:spLocks noChangeArrowheads="1"/>
              </p:cNvSpPr>
              <p:nvPr/>
            </p:nvSpPr>
            <p:spPr bwMode="auto">
              <a:xfrm>
                <a:off x="1866" y="5511"/>
                <a:ext cx="58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4" name="Rectangle 91"/>
              <p:cNvSpPr>
                <a:spLocks noChangeArrowheads="1"/>
              </p:cNvSpPr>
              <p:nvPr/>
            </p:nvSpPr>
            <p:spPr bwMode="auto">
              <a:xfrm>
                <a:off x="1936" y="5511"/>
                <a:ext cx="58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5" name="Rectangle 92"/>
              <p:cNvSpPr>
                <a:spLocks noChangeArrowheads="1"/>
              </p:cNvSpPr>
              <p:nvPr/>
            </p:nvSpPr>
            <p:spPr bwMode="auto">
              <a:xfrm>
                <a:off x="2006" y="5511"/>
                <a:ext cx="70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6" name="Rectangle 93"/>
              <p:cNvSpPr>
                <a:spLocks noChangeArrowheads="1"/>
              </p:cNvSpPr>
              <p:nvPr/>
            </p:nvSpPr>
            <p:spPr bwMode="auto">
              <a:xfrm>
                <a:off x="2088" y="5511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7" name="Rectangle 94"/>
              <p:cNvSpPr>
                <a:spLocks noChangeArrowheads="1"/>
              </p:cNvSpPr>
              <p:nvPr/>
            </p:nvSpPr>
            <p:spPr bwMode="auto">
              <a:xfrm>
                <a:off x="2158" y="5511"/>
                <a:ext cx="71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8" name="Rectangle 95"/>
              <p:cNvSpPr>
                <a:spLocks noChangeArrowheads="1"/>
              </p:cNvSpPr>
              <p:nvPr/>
            </p:nvSpPr>
            <p:spPr bwMode="auto">
              <a:xfrm>
                <a:off x="2240" y="5511"/>
                <a:ext cx="59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9" name="Rectangle 96"/>
              <p:cNvSpPr>
                <a:spLocks noChangeArrowheads="1"/>
              </p:cNvSpPr>
              <p:nvPr/>
            </p:nvSpPr>
            <p:spPr bwMode="auto">
              <a:xfrm>
                <a:off x="2311" y="5511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0" name="Rectangle 97"/>
              <p:cNvSpPr>
                <a:spLocks noChangeArrowheads="1"/>
              </p:cNvSpPr>
              <p:nvPr/>
            </p:nvSpPr>
            <p:spPr bwMode="auto">
              <a:xfrm>
                <a:off x="2463" y="5511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1" name="Rectangle 98"/>
              <p:cNvSpPr>
                <a:spLocks noChangeArrowheads="1"/>
              </p:cNvSpPr>
              <p:nvPr/>
            </p:nvSpPr>
            <p:spPr bwMode="auto">
              <a:xfrm>
                <a:off x="2533" y="5511"/>
                <a:ext cx="71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2" name="Rectangle 99"/>
              <p:cNvSpPr>
                <a:spLocks noChangeArrowheads="1"/>
              </p:cNvSpPr>
              <p:nvPr/>
            </p:nvSpPr>
            <p:spPr bwMode="auto">
              <a:xfrm>
                <a:off x="2615" y="5511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3" name="Rectangle 100"/>
              <p:cNvSpPr>
                <a:spLocks noChangeArrowheads="1"/>
              </p:cNvSpPr>
              <p:nvPr/>
            </p:nvSpPr>
            <p:spPr bwMode="auto">
              <a:xfrm>
                <a:off x="2686" y="5511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4" name="Rectangle 101"/>
              <p:cNvSpPr>
                <a:spLocks noChangeArrowheads="1"/>
              </p:cNvSpPr>
              <p:nvPr/>
            </p:nvSpPr>
            <p:spPr bwMode="auto">
              <a:xfrm>
                <a:off x="2756" y="5511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5" name="Rectangle 102"/>
              <p:cNvSpPr>
                <a:spLocks noChangeArrowheads="1"/>
              </p:cNvSpPr>
              <p:nvPr/>
            </p:nvSpPr>
            <p:spPr bwMode="auto">
              <a:xfrm>
                <a:off x="2838" y="5511"/>
                <a:ext cx="59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6" name="Rectangle 103"/>
              <p:cNvSpPr>
                <a:spLocks noChangeArrowheads="1"/>
              </p:cNvSpPr>
              <p:nvPr/>
            </p:nvSpPr>
            <p:spPr bwMode="auto">
              <a:xfrm>
                <a:off x="2908" y="5511"/>
                <a:ext cx="71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7" name="Rectangle 104"/>
              <p:cNvSpPr>
                <a:spLocks noChangeArrowheads="1"/>
              </p:cNvSpPr>
              <p:nvPr/>
            </p:nvSpPr>
            <p:spPr bwMode="auto">
              <a:xfrm>
                <a:off x="2990" y="5511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8" name="Rectangle 105"/>
              <p:cNvSpPr>
                <a:spLocks noChangeArrowheads="1"/>
              </p:cNvSpPr>
              <p:nvPr/>
            </p:nvSpPr>
            <p:spPr bwMode="auto">
              <a:xfrm>
                <a:off x="1561" y="5698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9" name="Rectangle 106"/>
              <p:cNvSpPr>
                <a:spLocks noChangeArrowheads="1"/>
              </p:cNvSpPr>
              <p:nvPr/>
            </p:nvSpPr>
            <p:spPr bwMode="auto">
              <a:xfrm>
                <a:off x="1631" y="5698"/>
                <a:ext cx="70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0" name="Rectangle 107"/>
              <p:cNvSpPr>
                <a:spLocks noChangeArrowheads="1"/>
              </p:cNvSpPr>
              <p:nvPr/>
            </p:nvSpPr>
            <p:spPr bwMode="auto">
              <a:xfrm>
                <a:off x="1713" y="5698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1" name="Rectangle 108"/>
              <p:cNvSpPr>
                <a:spLocks noChangeArrowheads="1"/>
              </p:cNvSpPr>
              <p:nvPr/>
            </p:nvSpPr>
            <p:spPr bwMode="auto">
              <a:xfrm>
                <a:off x="1784" y="5698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2" name="Rectangle 109"/>
              <p:cNvSpPr>
                <a:spLocks noChangeArrowheads="1"/>
              </p:cNvSpPr>
              <p:nvPr/>
            </p:nvSpPr>
            <p:spPr bwMode="auto">
              <a:xfrm>
                <a:off x="1866" y="5698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3" name="Rectangle 110"/>
              <p:cNvSpPr>
                <a:spLocks noChangeArrowheads="1"/>
              </p:cNvSpPr>
              <p:nvPr/>
            </p:nvSpPr>
            <p:spPr bwMode="auto">
              <a:xfrm>
                <a:off x="1936" y="5698"/>
                <a:ext cx="58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4" name="Rectangle 111"/>
              <p:cNvSpPr>
                <a:spLocks noChangeArrowheads="1"/>
              </p:cNvSpPr>
              <p:nvPr/>
            </p:nvSpPr>
            <p:spPr bwMode="auto">
              <a:xfrm>
                <a:off x="2006" y="5698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5" name="Rectangle 112"/>
              <p:cNvSpPr>
                <a:spLocks noChangeArrowheads="1"/>
              </p:cNvSpPr>
              <p:nvPr/>
            </p:nvSpPr>
            <p:spPr bwMode="auto">
              <a:xfrm>
                <a:off x="2088" y="5698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6" name="Rectangle 113"/>
              <p:cNvSpPr>
                <a:spLocks noChangeArrowheads="1"/>
              </p:cNvSpPr>
              <p:nvPr/>
            </p:nvSpPr>
            <p:spPr bwMode="auto">
              <a:xfrm>
                <a:off x="2158" y="5698"/>
                <a:ext cx="71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7" name="Rectangle 114"/>
              <p:cNvSpPr>
                <a:spLocks noChangeArrowheads="1"/>
              </p:cNvSpPr>
              <p:nvPr/>
            </p:nvSpPr>
            <p:spPr bwMode="auto">
              <a:xfrm>
                <a:off x="2240" y="5698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8" name="Rectangle 115"/>
              <p:cNvSpPr>
                <a:spLocks noChangeArrowheads="1"/>
              </p:cNvSpPr>
              <p:nvPr/>
            </p:nvSpPr>
            <p:spPr bwMode="auto">
              <a:xfrm>
                <a:off x="2311" y="5698"/>
                <a:ext cx="58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9" name="Rectangle 116"/>
              <p:cNvSpPr>
                <a:spLocks noChangeArrowheads="1"/>
              </p:cNvSpPr>
              <p:nvPr/>
            </p:nvSpPr>
            <p:spPr bwMode="auto">
              <a:xfrm>
                <a:off x="2381" y="5698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0" name="Rectangle 117"/>
              <p:cNvSpPr>
                <a:spLocks noChangeArrowheads="1"/>
              </p:cNvSpPr>
              <p:nvPr/>
            </p:nvSpPr>
            <p:spPr bwMode="auto">
              <a:xfrm>
                <a:off x="2463" y="5698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1" name="Rectangle 118"/>
              <p:cNvSpPr>
                <a:spLocks noChangeArrowheads="1"/>
              </p:cNvSpPr>
              <p:nvPr/>
            </p:nvSpPr>
            <p:spPr bwMode="auto">
              <a:xfrm>
                <a:off x="2533" y="5698"/>
                <a:ext cx="71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2" name="Rectangle 119"/>
              <p:cNvSpPr>
                <a:spLocks noChangeArrowheads="1"/>
              </p:cNvSpPr>
              <p:nvPr/>
            </p:nvSpPr>
            <p:spPr bwMode="auto">
              <a:xfrm>
                <a:off x="2615" y="5698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3" name="Rectangle 120"/>
              <p:cNvSpPr>
                <a:spLocks noChangeArrowheads="1"/>
              </p:cNvSpPr>
              <p:nvPr/>
            </p:nvSpPr>
            <p:spPr bwMode="auto">
              <a:xfrm>
                <a:off x="2686" y="5698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4" name="Rectangle 121"/>
              <p:cNvSpPr>
                <a:spLocks noChangeArrowheads="1"/>
              </p:cNvSpPr>
              <p:nvPr/>
            </p:nvSpPr>
            <p:spPr bwMode="auto">
              <a:xfrm>
                <a:off x="2756" y="5698"/>
                <a:ext cx="70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5" name="Freeform 122"/>
              <p:cNvSpPr>
                <a:spLocks/>
              </p:cNvSpPr>
              <p:nvPr/>
            </p:nvSpPr>
            <p:spPr bwMode="auto">
              <a:xfrm>
                <a:off x="2615" y="5312"/>
                <a:ext cx="141" cy="176"/>
              </a:xfrm>
              <a:custGeom>
                <a:avLst/>
                <a:gdLst>
                  <a:gd name="T0" fmla="*/ 141 w 141"/>
                  <a:gd name="T1" fmla="*/ 140 h 176"/>
                  <a:gd name="T2" fmla="*/ 82 w 141"/>
                  <a:gd name="T3" fmla="*/ 176 h 176"/>
                  <a:gd name="T4" fmla="*/ 0 w 141"/>
                  <a:gd name="T5" fmla="*/ 35 h 176"/>
                  <a:gd name="T6" fmla="*/ 47 w 141"/>
                  <a:gd name="T7" fmla="*/ 0 h 176"/>
                  <a:gd name="T8" fmla="*/ 141 w 141"/>
                  <a:gd name="T9" fmla="*/ 14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176">
                    <a:moveTo>
                      <a:pt x="141" y="140"/>
                    </a:moveTo>
                    <a:lnTo>
                      <a:pt x="82" y="176"/>
                    </a:lnTo>
                    <a:lnTo>
                      <a:pt x="0" y="35"/>
                    </a:lnTo>
                    <a:lnTo>
                      <a:pt x="47" y="0"/>
                    </a:lnTo>
                    <a:lnTo>
                      <a:pt x="141" y="140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6" name="Freeform 123"/>
              <p:cNvSpPr>
                <a:spLocks/>
              </p:cNvSpPr>
              <p:nvPr/>
            </p:nvSpPr>
            <p:spPr bwMode="auto">
              <a:xfrm>
                <a:off x="1491" y="6085"/>
                <a:ext cx="140" cy="175"/>
              </a:xfrm>
              <a:custGeom>
                <a:avLst/>
                <a:gdLst>
                  <a:gd name="T0" fmla="*/ 140 w 140"/>
                  <a:gd name="T1" fmla="*/ 140 h 175"/>
                  <a:gd name="T2" fmla="*/ 82 w 140"/>
                  <a:gd name="T3" fmla="*/ 175 h 175"/>
                  <a:gd name="T4" fmla="*/ 0 w 140"/>
                  <a:gd name="T5" fmla="*/ 35 h 175"/>
                  <a:gd name="T6" fmla="*/ 46 w 140"/>
                  <a:gd name="T7" fmla="*/ 0 h 175"/>
                  <a:gd name="T8" fmla="*/ 140 w 140"/>
                  <a:gd name="T9" fmla="*/ 1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75">
                    <a:moveTo>
                      <a:pt x="140" y="140"/>
                    </a:moveTo>
                    <a:lnTo>
                      <a:pt x="82" y="175"/>
                    </a:lnTo>
                    <a:lnTo>
                      <a:pt x="0" y="35"/>
                    </a:lnTo>
                    <a:lnTo>
                      <a:pt x="46" y="0"/>
                    </a:lnTo>
                    <a:lnTo>
                      <a:pt x="140" y="14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7" name="Freeform 124"/>
              <p:cNvSpPr>
                <a:spLocks/>
              </p:cNvSpPr>
              <p:nvPr/>
            </p:nvSpPr>
            <p:spPr bwMode="auto">
              <a:xfrm>
                <a:off x="1491" y="5511"/>
                <a:ext cx="140" cy="164"/>
              </a:xfrm>
              <a:custGeom>
                <a:avLst/>
                <a:gdLst>
                  <a:gd name="T0" fmla="*/ 46 w 140"/>
                  <a:gd name="T1" fmla="*/ 164 h 164"/>
                  <a:gd name="T2" fmla="*/ 0 w 140"/>
                  <a:gd name="T3" fmla="*/ 129 h 164"/>
                  <a:gd name="T4" fmla="*/ 82 w 140"/>
                  <a:gd name="T5" fmla="*/ 0 h 164"/>
                  <a:gd name="T6" fmla="*/ 140 w 140"/>
                  <a:gd name="T7" fmla="*/ 23 h 164"/>
                  <a:gd name="T8" fmla="*/ 46 w 140"/>
                  <a:gd name="T9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64">
                    <a:moveTo>
                      <a:pt x="46" y="164"/>
                    </a:moveTo>
                    <a:lnTo>
                      <a:pt x="0" y="129"/>
                    </a:lnTo>
                    <a:lnTo>
                      <a:pt x="82" y="0"/>
                    </a:lnTo>
                    <a:lnTo>
                      <a:pt x="140" y="23"/>
                    </a:lnTo>
                    <a:lnTo>
                      <a:pt x="46" y="164"/>
                    </a:lnTo>
                    <a:close/>
                  </a:path>
                </a:pathLst>
              </a:cu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8" name="Rectangle 125"/>
              <p:cNvSpPr>
                <a:spLocks noChangeArrowheads="1"/>
              </p:cNvSpPr>
              <p:nvPr/>
            </p:nvSpPr>
            <p:spPr bwMode="auto">
              <a:xfrm>
                <a:off x="2908" y="5698"/>
                <a:ext cx="71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9" name="Rectangle 126"/>
              <p:cNvSpPr>
                <a:spLocks noChangeArrowheads="1"/>
              </p:cNvSpPr>
              <p:nvPr/>
            </p:nvSpPr>
            <p:spPr bwMode="auto">
              <a:xfrm>
                <a:off x="2990" y="5698"/>
                <a:ext cx="59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0" name="Rectangle 127"/>
              <p:cNvSpPr>
                <a:spLocks noChangeArrowheads="1"/>
              </p:cNvSpPr>
              <p:nvPr/>
            </p:nvSpPr>
            <p:spPr bwMode="auto">
              <a:xfrm>
                <a:off x="1491" y="5698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1" name="Rectangle 128"/>
              <p:cNvSpPr>
                <a:spLocks noChangeArrowheads="1"/>
              </p:cNvSpPr>
              <p:nvPr/>
            </p:nvSpPr>
            <p:spPr bwMode="auto">
              <a:xfrm>
                <a:off x="1561" y="5886"/>
                <a:ext cx="58" cy="17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2" name="Rectangle 129"/>
              <p:cNvSpPr>
                <a:spLocks noChangeArrowheads="1"/>
              </p:cNvSpPr>
              <p:nvPr/>
            </p:nvSpPr>
            <p:spPr bwMode="auto">
              <a:xfrm>
                <a:off x="1631" y="5886"/>
                <a:ext cx="70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3" name="Rectangle 130"/>
              <p:cNvSpPr>
                <a:spLocks noChangeArrowheads="1"/>
              </p:cNvSpPr>
              <p:nvPr/>
            </p:nvSpPr>
            <p:spPr bwMode="auto">
              <a:xfrm>
                <a:off x="1713" y="5886"/>
                <a:ext cx="59" cy="17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4" name="Rectangle 131"/>
              <p:cNvSpPr>
                <a:spLocks noChangeArrowheads="1"/>
              </p:cNvSpPr>
              <p:nvPr/>
            </p:nvSpPr>
            <p:spPr bwMode="auto">
              <a:xfrm>
                <a:off x="1784" y="5886"/>
                <a:ext cx="70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5" name="Rectangle 132"/>
              <p:cNvSpPr>
                <a:spLocks noChangeArrowheads="1"/>
              </p:cNvSpPr>
              <p:nvPr/>
            </p:nvSpPr>
            <p:spPr bwMode="auto">
              <a:xfrm>
                <a:off x="1936" y="5886"/>
                <a:ext cx="58" cy="17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6" name="Rectangle 133"/>
              <p:cNvSpPr>
                <a:spLocks noChangeArrowheads="1"/>
              </p:cNvSpPr>
              <p:nvPr/>
            </p:nvSpPr>
            <p:spPr bwMode="auto">
              <a:xfrm>
                <a:off x="2006" y="5886"/>
                <a:ext cx="70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7" name="Rectangle 134"/>
              <p:cNvSpPr>
                <a:spLocks noChangeArrowheads="1"/>
              </p:cNvSpPr>
              <p:nvPr/>
            </p:nvSpPr>
            <p:spPr bwMode="auto">
              <a:xfrm>
                <a:off x="2088" y="5886"/>
                <a:ext cx="59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8" name="Rectangle 135"/>
              <p:cNvSpPr>
                <a:spLocks noChangeArrowheads="1"/>
              </p:cNvSpPr>
              <p:nvPr/>
            </p:nvSpPr>
            <p:spPr bwMode="auto">
              <a:xfrm>
                <a:off x="2158" y="5886"/>
                <a:ext cx="71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9" name="Rectangle 136"/>
              <p:cNvSpPr>
                <a:spLocks noChangeArrowheads="1"/>
              </p:cNvSpPr>
              <p:nvPr/>
            </p:nvSpPr>
            <p:spPr bwMode="auto">
              <a:xfrm>
                <a:off x="2240" y="5886"/>
                <a:ext cx="59" cy="17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Rectangle 137"/>
              <p:cNvSpPr>
                <a:spLocks noChangeArrowheads="1"/>
              </p:cNvSpPr>
              <p:nvPr/>
            </p:nvSpPr>
            <p:spPr bwMode="auto">
              <a:xfrm>
                <a:off x="2311" y="5886"/>
                <a:ext cx="58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1" name="Rectangle 138"/>
              <p:cNvSpPr>
                <a:spLocks noChangeArrowheads="1"/>
              </p:cNvSpPr>
              <p:nvPr/>
            </p:nvSpPr>
            <p:spPr bwMode="auto">
              <a:xfrm>
                <a:off x="2381" y="5886"/>
                <a:ext cx="70" cy="17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2" name="Rectangle 139"/>
              <p:cNvSpPr>
                <a:spLocks noChangeArrowheads="1"/>
              </p:cNvSpPr>
              <p:nvPr/>
            </p:nvSpPr>
            <p:spPr bwMode="auto">
              <a:xfrm>
                <a:off x="2463" y="5886"/>
                <a:ext cx="59" cy="17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3" name="Rectangle 140"/>
              <p:cNvSpPr>
                <a:spLocks noChangeArrowheads="1"/>
              </p:cNvSpPr>
              <p:nvPr/>
            </p:nvSpPr>
            <p:spPr bwMode="auto">
              <a:xfrm>
                <a:off x="2533" y="5886"/>
                <a:ext cx="71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4" name="Rectangle 141"/>
              <p:cNvSpPr>
                <a:spLocks noChangeArrowheads="1"/>
              </p:cNvSpPr>
              <p:nvPr/>
            </p:nvSpPr>
            <p:spPr bwMode="auto">
              <a:xfrm>
                <a:off x="2615" y="5886"/>
                <a:ext cx="59" cy="175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5" name="Rectangle 142"/>
              <p:cNvSpPr>
                <a:spLocks noChangeArrowheads="1"/>
              </p:cNvSpPr>
              <p:nvPr/>
            </p:nvSpPr>
            <p:spPr bwMode="auto">
              <a:xfrm>
                <a:off x="2686" y="5886"/>
                <a:ext cx="58" cy="17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6" name="Rectangle 143"/>
              <p:cNvSpPr>
                <a:spLocks noChangeArrowheads="1"/>
              </p:cNvSpPr>
              <p:nvPr/>
            </p:nvSpPr>
            <p:spPr bwMode="auto">
              <a:xfrm>
                <a:off x="2756" y="5886"/>
                <a:ext cx="70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7" name="Rectangle 144"/>
              <p:cNvSpPr>
                <a:spLocks noChangeArrowheads="1"/>
              </p:cNvSpPr>
              <p:nvPr/>
            </p:nvSpPr>
            <p:spPr bwMode="auto">
              <a:xfrm>
                <a:off x="2908" y="5886"/>
                <a:ext cx="71" cy="17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8" name="Rectangle 145"/>
              <p:cNvSpPr>
                <a:spLocks noChangeArrowheads="1"/>
              </p:cNvSpPr>
              <p:nvPr/>
            </p:nvSpPr>
            <p:spPr bwMode="auto">
              <a:xfrm>
                <a:off x="2990" y="5886"/>
                <a:ext cx="59" cy="17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9" name="Rectangle 146"/>
              <p:cNvSpPr>
                <a:spLocks noChangeArrowheads="1"/>
              </p:cNvSpPr>
              <p:nvPr/>
            </p:nvSpPr>
            <p:spPr bwMode="auto">
              <a:xfrm>
                <a:off x="1491" y="5886"/>
                <a:ext cx="58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0" name="Rectangle 147"/>
              <p:cNvSpPr>
                <a:spLocks noChangeArrowheads="1"/>
              </p:cNvSpPr>
              <p:nvPr/>
            </p:nvSpPr>
            <p:spPr bwMode="auto">
              <a:xfrm>
                <a:off x="1631" y="6085"/>
                <a:ext cx="70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1" name="Rectangle 148"/>
              <p:cNvSpPr>
                <a:spLocks noChangeArrowheads="1"/>
              </p:cNvSpPr>
              <p:nvPr/>
            </p:nvSpPr>
            <p:spPr bwMode="auto">
              <a:xfrm>
                <a:off x="1713" y="6085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2" name="Rectangle 149"/>
              <p:cNvSpPr>
                <a:spLocks noChangeArrowheads="1"/>
              </p:cNvSpPr>
              <p:nvPr/>
            </p:nvSpPr>
            <p:spPr bwMode="auto">
              <a:xfrm>
                <a:off x="1784" y="6085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3" name="Rectangle 150"/>
              <p:cNvSpPr>
                <a:spLocks noChangeArrowheads="1"/>
              </p:cNvSpPr>
              <p:nvPr/>
            </p:nvSpPr>
            <p:spPr bwMode="auto">
              <a:xfrm>
                <a:off x="1866" y="6085"/>
                <a:ext cx="58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4" name="Rectangle 151"/>
              <p:cNvSpPr>
                <a:spLocks noChangeArrowheads="1"/>
              </p:cNvSpPr>
              <p:nvPr/>
            </p:nvSpPr>
            <p:spPr bwMode="auto">
              <a:xfrm>
                <a:off x="1936" y="6085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5" name="Rectangle 152"/>
              <p:cNvSpPr>
                <a:spLocks noChangeArrowheads="1"/>
              </p:cNvSpPr>
              <p:nvPr/>
            </p:nvSpPr>
            <p:spPr bwMode="auto">
              <a:xfrm>
                <a:off x="2006" y="6085"/>
                <a:ext cx="70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6" name="Rectangle 153"/>
              <p:cNvSpPr>
                <a:spLocks noChangeArrowheads="1"/>
              </p:cNvSpPr>
              <p:nvPr/>
            </p:nvSpPr>
            <p:spPr bwMode="auto">
              <a:xfrm>
                <a:off x="2088" y="6085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7" name="Rectangle 154"/>
              <p:cNvSpPr>
                <a:spLocks noChangeArrowheads="1"/>
              </p:cNvSpPr>
              <p:nvPr/>
            </p:nvSpPr>
            <p:spPr bwMode="auto">
              <a:xfrm>
                <a:off x="2158" y="6085"/>
                <a:ext cx="71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8" name="Rectangle 155"/>
              <p:cNvSpPr>
                <a:spLocks noChangeArrowheads="1"/>
              </p:cNvSpPr>
              <p:nvPr/>
            </p:nvSpPr>
            <p:spPr bwMode="auto">
              <a:xfrm>
                <a:off x="2240" y="6085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9" name="Rectangle 156"/>
              <p:cNvSpPr>
                <a:spLocks noChangeArrowheads="1"/>
              </p:cNvSpPr>
              <p:nvPr/>
            </p:nvSpPr>
            <p:spPr bwMode="auto">
              <a:xfrm>
                <a:off x="2311" y="6085"/>
                <a:ext cx="58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0" name="Rectangle 157"/>
              <p:cNvSpPr>
                <a:spLocks noChangeArrowheads="1"/>
              </p:cNvSpPr>
              <p:nvPr/>
            </p:nvSpPr>
            <p:spPr bwMode="auto">
              <a:xfrm>
                <a:off x="2381" y="6085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1" name="Rectangle 158"/>
              <p:cNvSpPr>
                <a:spLocks noChangeArrowheads="1"/>
              </p:cNvSpPr>
              <p:nvPr/>
            </p:nvSpPr>
            <p:spPr bwMode="auto">
              <a:xfrm>
                <a:off x="2463" y="6085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2" name="Rectangle 159"/>
              <p:cNvSpPr>
                <a:spLocks noChangeArrowheads="1"/>
              </p:cNvSpPr>
              <p:nvPr/>
            </p:nvSpPr>
            <p:spPr bwMode="auto">
              <a:xfrm>
                <a:off x="2533" y="6085"/>
                <a:ext cx="71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3" name="Rectangle 160"/>
              <p:cNvSpPr>
                <a:spLocks noChangeArrowheads="1"/>
              </p:cNvSpPr>
              <p:nvPr/>
            </p:nvSpPr>
            <p:spPr bwMode="auto">
              <a:xfrm>
                <a:off x="2615" y="6085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4" name="Rectangle 161"/>
              <p:cNvSpPr>
                <a:spLocks noChangeArrowheads="1"/>
              </p:cNvSpPr>
              <p:nvPr/>
            </p:nvSpPr>
            <p:spPr bwMode="auto">
              <a:xfrm>
                <a:off x="2686" y="6085"/>
                <a:ext cx="58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5" name="Rectangle 162"/>
              <p:cNvSpPr>
                <a:spLocks noChangeArrowheads="1"/>
              </p:cNvSpPr>
              <p:nvPr/>
            </p:nvSpPr>
            <p:spPr bwMode="auto">
              <a:xfrm>
                <a:off x="2756" y="6085"/>
                <a:ext cx="70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6" name="Rectangle 163"/>
              <p:cNvSpPr>
                <a:spLocks noChangeArrowheads="1"/>
              </p:cNvSpPr>
              <p:nvPr/>
            </p:nvSpPr>
            <p:spPr bwMode="auto">
              <a:xfrm>
                <a:off x="2838" y="6085"/>
                <a:ext cx="59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7" name="Rectangle 164"/>
              <p:cNvSpPr>
                <a:spLocks noChangeArrowheads="1"/>
              </p:cNvSpPr>
              <p:nvPr/>
            </p:nvSpPr>
            <p:spPr bwMode="auto">
              <a:xfrm>
                <a:off x="2908" y="6085"/>
                <a:ext cx="71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8" name="Rectangle 165"/>
              <p:cNvSpPr>
                <a:spLocks noChangeArrowheads="1"/>
              </p:cNvSpPr>
              <p:nvPr/>
            </p:nvSpPr>
            <p:spPr bwMode="auto">
              <a:xfrm>
                <a:off x="4560" y="5101"/>
                <a:ext cx="1594" cy="1218"/>
              </a:xfrm>
              <a:prstGeom prst="rect">
                <a:avLst/>
              </a:prstGeom>
              <a:solidFill>
                <a:srgbClr val="383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9" name="Rectangle 166"/>
              <p:cNvSpPr>
                <a:spLocks noChangeArrowheads="1"/>
              </p:cNvSpPr>
              <p:nvPr/>
            </p:nvSpPr>
            <p:spPr bwMode="auto">
              <a:xfrm>
                <a:off x="6001" y="5125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0" name="Rectangle 167"/>
              <p:cNvSpPr>
                <a:spLocks noChangeArrowheads="1"/>
              </p:cNvSpPr>
              <p:nvPr/>
            </p:nvSpPr>
            <p:spPr bwMode="auto">
              <a:xfrm>
                <a:off x="5919" y="5125"/>
                <a:ext cx="71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1" name="Rectangle 168"/>
              <p:cNvSpPr>
                <a:spLocks noChangeArrowheads="1"/>
              </p:cNvSpPr>
              <p:nvPr/>
            </p:nvSpPr>
            <p:spPr bwMode="auto">
              <a:xfrm>
                <a:off x="5849" y="5125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2" name="Rectangle 169"/>
              <p:cNvSpPr>
                <a:spLocks noChangeArrowheads="1"/>
              </p:cNvSpPr>
              <p:nvPr/>
            </p:nvSpPr>
            <p:spPr bwMode="auto">
              <a:xfrm>
                <a:off x="5779" y="5125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3" name="Rectangle 170"/>
              <p:cNvSpPr>
                <a:spLocks noChangeArrowheads="1"/>
              </p:cNvSpPr>
              <p:nvPr/>
            </p:nvSpPr>
            <p:spPr bwMode="auto">
              <a:xfrm>
                <a:off x="5697" y="5125"/>
                <a:ext cx="58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4" name="Rectangle 171"/>
              <p:cNvSpPr>
                <a:spLocks noChangeArrowheads="1"/>
              </p:cNvSpPr>
              <p:nvPr/>
            </p:nvSpPr>
            <p:spPr bwMode="auto">
              <a:xfrm>
                <a:off x="5627" y="5125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5" name="Rectangle 172"/>
              <p:cNvSpPr>
                <a:spLocks noChangeArrowheads="1"/>
              </p:cNvSpPr>
              <p:nvPr/>
            </p:nvSpPr>
            <p:spPr bwMode="auto">
              <a:xfrm>
                <a:off x="5545" y="5125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6" name="Rectangle 173"/>
              <p:cNvSpPr>
                <a:spLocks noChangeArrowheads="1"/>
              </p:cNvSpPr>
              <p:nvPr/>
            </p:nvSpPr>
            <p:spPr bwMode="auto">
              <a:xfrm>
                <a:off x="5404" y="5125"/>
                <a:ext cx="58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7" name="Rectangle 174"/>
              <p:cNvSpPr>
                <a:spLocks noChangeArrowheads="1"/>
              </p:cNvSpPr>
              <p:nvPr/>
            </p:nvSpPr>
            <p:spPr bwMode="auto">
              <a:xfrm>
                <a:off x="5322" y="5125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8" name="Rectangle 175"/>
              <p:cNvSpPr>
                <a:spLocks noChangeArrowheads="1"/>
              </p:cNvSpPr>
              <p:nvPr/>
            </p:nvSpPr>
            <p:spPr bwMode="auto">
              <a:xfrm>
                <a:off x="5170" y="5125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9" name="Rectangle 176"/>
              <p:cNvSpPr>
                <a:spLocks noChangeArrowheads="1"/>
              </p:cNvSpPr>
              <p:nvPr/>
            </p:nvSpPr>
            <p:spPr bwMode="auto">
              <a:xfrm>
                <a:off x="5099" y="5125"/>
                <a:ext cx="59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0" name="Rectangle 177"/>
              <p:cNvSpPr>
                <a:spLocks noChangeArrowheads="1"/>
              </p:cNvSpPr>
              <p:nvPr/>
            </p:nvSpPr>
            <p:spPr bwMode="auto">
              <a:xfrm>
                <a:off x="5029" y="5125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1" name="Rectangle 178"/>
              <p:cNvSpPr>
                <a:spLocks noChangeArrowheads="1"/>
              </p:cNvSpPr>
              <p:nvPr/>
            </p:nvSpPr>
            <p:spPr bwMode="auto">
              <a:xfrm>
                <a:off x="4947" y="5125"/>
                <a:ext cx="70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2" name="Rectangle 179"/>
              <p:cNvSpPr>
                <a:spLocks noChangeArrowheads="1"/>
              </p:cNvSpPr>
              <p:nvPr/>
            </p:nvSpPr>
            <p:spPr bwMode="auto">
              <a:xfrm>
                <a:off x="4877" y="5125"/>
                <a:ext cx="58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3" name="Rectangle 180"/>
              <p:cNvSpPr>
                <a:spLocks noChangeArrowheads="1"/>
              </p:cNvSpPr>
              <p:nvPr/>
            </p:nvSpPr>
            <p:spPr bwMode="auto">
              <a:xfrm>
                <a:off x="4795" y="5125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4" name="Rectangle 181"/>
              <p:cNvSpPr>
                <a:spLocks noChangeArrowheads="1"/>
              </p:cNvSpPr>
              <p:nvPr/>
            </p:nvSpPr>
            <p:spPr bwMode="auto">
              <a:xfrm>
                <a:off x="4724" y="5125"/>
                <a:ext cx="59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5" name="Rectangle 182"/>
              <p:cNvSpPr>
                <a:spLocks noChangeArrowheads="1"/>
              </p:cNvSpPr>
              <p:nvPr/>
            </p:nvSpPr>
            <p:spPr bwMode="auto">
              <a:xfrm>
                <a:off x="4654" y="5125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6" name="Rectangle 183"/>
              <p:cNvSpPr>
                <a:spLocks noChangeArrowheads="1"/>
              </p:cNvSpPr>
              <p:nvPr/>
            </p:nvSpPr>
            <p:spPr bwMode="auto">
              <a:xfrm>
                <a:off x="4572" y="5125"/>
                <a:ext cx="70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7" name="Rectangle 184"/>
              <p:cNvSpPr>
                <a:spLocks noChangeArrowheads="1"/>
              </p:cNvSpPr>
              <p:nvPr/>
            </p:nvSpPr>
            <p:spPr bwMode="auto">
              <a:xfrm>
                <a:off x="6072" y="5125"/>
                <a:ext cx="58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8" name="Rectangle 185"/>
              <p:cNvSpPr>
                <a:spLocks noChangeArrowheads="1"/>
              </p:cNvSpPr>
              <p:nvPr/>
            </p:nvSpPr>
            <p:spPr bwMode="auto">
              <a:xfrm>
                <a:off x="6001" y="5324"/>
                <a:ext cx="59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9" name="Rectangle 186"/>
              <p:cNvSpPr>
                <a:spLocks noChangeArrowheads="1"/>
              </p:cNvSpPr>
              <p:nvPr/>
            </p:nvSpPr>
            <p:spPr bwMode="auto">
              <a:xfrm>
                <a:off x="5919" y="5324"/>
                <a:ext cx="71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0" name="Rectangle 187"/>
              <p:cNvSpPr>
                <a:spLocks noChangeArrowheads="1"/>
              </p:cNvSpPr>
              <p:nvPr/>
            </p:nvSpPr>
            <p:spPr bwMode="auto">
              <a:xfrm>
                <a:off x="5849" y="5324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1" name="Rectangle 188"/>
              <p:cNvSpPr>
                <a:spLocks noChangeArrowheads="1"/>
              </p:cNvSpPr>
              <p:nvPr/>
            </p:nvSpPr>
            <p:spPr bwMode="auto">
              <a:xfrm>
                <a:off x="5779" y="5324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2" name="Rectangle 189"/>
              <p:cNvSpPr>
                <a:spLocks noChangeArrowheads="1"/>
              </p:cNvSpPr>
              <p:nvPr/>
            </p:nvSpPr>
            <p:spPr bwMode="auto">
              <a:xfrm>
                <a:off x="5697" y="5324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3" name="Rectangle 190"/>
              <p:cNvSpPr>
                <a:spLocks noChangeArrowheads="1"/>
              </p:cNvSpPr>
              <p:nvPr/>
            </p:nvSpPr>
            <p:spPr bwMode="auto">
              <a:xfrm>
                <a:off x="5627" y="5324"/>
                <a:ext cx="58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4" name="Rectangle 191"/>
              <p:cNvSpPr>
                <a:spLocks noChangeArrowheads="1"/>
              </p:cNvSpPr>
              <p:nvPr/>
            </p:nvSpPr>
            <p:spPr bwMode="auto">
              <a:xfrm>
                <a:off x="5545" y="5324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5" name="Rectangle 192"/>
              <p:cNvSpPr>
                <a:spLocks noChangeArrowheads="1"/>
              </p:cNvSpPr>
              <p:nvPr/>
            </p:nvSpPr>
            <p:spPr bwMode="auto">
              <a:xfrm>
                <a:off x="5474" y="5324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6" name="Rectangle 193"/>
              <p:cNvSpPr>
                <a:spLocks noChangeArrowheads="1"/>
              </p:cNvSpPr>
              <p:nvPr/>
            </p:nvSpPr>
            <p:spPr bwMode="auto">
              <a:xfrm>
                <a:off x="5404" y="5324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7" name="Rectangle 194"/>
              <p:cNvSpPr>
                <a:spLocks noChangeArrowheads="1"/>
              </p:cNvSpPr>
              <p:nvPr/>
            </p:nvSpPr>
            <p:spPr bwMode="auto">
              <a:xfrm>
                <a:off x="5322" y="5324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8" name="Rectangle 195"/>
              <p:cNvSpPr>
                <a:spLocks noChangeArrowheads="1"/>
              </p:cNvSpPr>
              <p:nvPr/>
            </p:nvSpPr>
            <p:spPr bwMode="auto">
              <a:xfrm>
                <a:off x="5252" y="5324"/>
                <a:ext cx="58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9" name="Rectangle 196"/>
              <p:cNvSpPr>
                <a:spLocks noChangeArrowheads="1"/>
              </p:cNvSpPr>
              <p:nvPr/>
            </p:nvSpPr>
            <p:spPr bwMode="auto">
              <a:xfrm>
                <a:off x="5170" y="5324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0" name="Rectangle 197"/>
              <p:cNvSpPr>
                <a:spLocks noChangeArrowheads="1"/>
              </p:cNvSpPr>
              <p:nvPr/>
            </p:nvSpPr>
            <p:spPr bwMode="auto">
              <a:xfrm>
                <a:off x="5099" y="5324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1" name="Rectangle 198"/>
              <p:cNvSpPr>
                <a:spLocks noChangeArrowheads="1"/>
              </p:cNvSpPr>
              <p:nvPr/>
            </p:nvSpPr>
            <p:spPr bwMode="auto">
              <a:xfrm>
                <a:off x="5029" y="5324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2" name="Rectangle 199"/>
              <p:cNvSpPr>
                <a:spLocks noChangeArrowheads="1"/>
              </p:cNvSpPr>
              <p:nvPr/>
            </p:nvSpPr>
            <p:spPr bwMode="auto">
              <a:xfrm>
                <a:off x="4795" y="5324"/>
                <a:ext cx="70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3" name="Rectangle 200"/>
              <p:cNvSpPr>
                <a:spLocks noChangeArrowheads="1"/>
              </p:cNvSpPr>
              <p:nvPr/>
            </p:nvSpPr>
            <p:spPr bwMode="auto">
              <a:xfrm>
                <a:off x="4724" y="5324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4" name="Rectangle 201"/>
              <p:cNvSpPr>
                <a:spLocks noChangeArrowheads="1"/>
              </p:cNvSpPr>
              <p:nvPr/>
            </p:nvSpPr>
            <p:spPr bwMode="auto">
              <a:xfrm>
                <a:off x="4654" y="5324"/>
                <a:ext cx="59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5" name="Rectangle 202"/>
              <p:cNvSpPr>
                <a:spLocks noChangeArrowheads="1"/>
              </p:cNvSpPr>
              <p:nvPr/>
            </p:nvSpPr>
            <p:spPr bwMode="auto">
              <a:xfrm>
                <a:off x="4572" y="5324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6" name="Rectangle 203"/>
              <p:cNvSpPr>
                <a:spLocks noChangeArrowheads="1"/>
              </p:cNvSpPr>
              <p:nvPr/>
            </p:nvSpPr>
            <p:spPr bwMode="auto">
              <a:xfrm>
                <a:off x="6072" y="5324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7" name="Rectangle 204"/>
              <p:cNvSpPr>
                <a:spLocks noChangeArrowheads="1"/>
              </p:cNvSpPr>
              <p:nvPr/>
            </p:nvSpPr>
            <p:spPr bwMode="auto">
              <a:xfrm>
                <a:off x="5919" y="5511"/>
                <a:ext cx="71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99" name="Group 406"/>
            <p:cNvGrpSpPr>
              <a:grpSpLocks/>
            </p:cNvGrpSpPr>
            <p:nvPr/>
          </p:nvGrpSpPr>
          <p:grpSpPr bwMode="auto">
            <a:xfrm>
              <a:off x="1397" y="5312"/>
              <a:ext cx="4733" cy="2553"/>
              <a:chOff x="1397" y="5312"/>
              <a:chExt cx="4733" cy="2553"/>
            </a:xfrm>
          </p:grpSpPr>
          <p:sp>
            <p:nvSpPr>
              <p:cNvPr id="208" name="Rectangle 206"/>
              <p:cNvSpPr>
                <a:spLocks noChangeArrowheads="1"/>
              </p:cNvSpPr>
              <p:nvPr/>
            </p:nvSpPr>
            <p:spPr bwMode="auto">
              <a:xfrm>
                <a:off x="5849" y="5511"/>
                <a:ext cx="59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" name="Rectangle 207"/>
              <p:cNvSpPr>
                <a:spLocks noChangeArrowheads="1"/>
              </p:cNvSpPr>
              <p:nvPr/>
            </p:nvSpPr>
            <p:spPr bwMode="auto">
              <a:xfrm>
                <a:off x="5779" y="5511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" name="Rectangle 208"/>
              <p:cNvSpPr>
                <a:spLocks noChangeArrowheads="1"/>
              </p:cNvSpPr>
              <p:nvPr/>
            </p:nvSpPr>
            <p:spPr bwMode="auto">
              <a:xfrm>
                <a:off x="5697" y="5511"/>
                <a:ext cx="58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" name="Rectangle 209"/>
              <p:cNvSpPr>
                <a:spLocks noChangeArrowheads="1"/>
              </p:cNvSpPr>
              <p:nvPr/>
            </p:nvSpPr>
            <p:spPr bwMode="auto">
              <a:xfrm>
                <a:off x="5627" y="5511"/>
                <a:ext cx="58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" name="Rectangle 210"/>
              <p:cNvSpPr>
                <a:spLocks noChangeArrowheads="1"/>
              </p:cNvSpPr>
              <p:nvPr/>
            </p:nvSpPr>
            <p:spPr bwMode="auto">
              <a:xfrm>
                <a:off x="5545" y="5511"/>
                <a:ext cx="70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" name="Rectangle 211"/>
              <p:cNvSpPr>
                <a:spLocks noChangeArrowheads="1"/>
              </p:cNvSpPr>
              <p:nvPr/>
            </p:nvSpPr>
            <p:spPr bwMode="auto">
              <a:xfrm>
                <a:off x="5474" y="5511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" name="Rectangle 212"/>
              <p:cNvSpPr>
                <a:spLocks noChangeArrowheads="1"/>
              </p:cNvSpPr>
              <p:nvPr/>
            </p:nvSpPr>
            <p:spPr bwMode="auto">
              <a:xfrm>
                <a:off x="5404" y="5511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" name="Rectangle 213"/>
              <p:cNvSpPr>
                <a:spLocks noChangeArrowheads="1"/>
              </p:cNvSpPr>
              <p:nvPr/>
            </p:nvSpPr>
            <p:spPr bwMode="auto">
              <a:xfrm>
                <a:off x="5322" y="5511"/>
                <a:ext cx="70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" name="Rectangle 214"/>
              <p:cNvSpPr>
                <a:spLocks noChangeArrowheads="1"/>
              </p:cNvSpPr>
              <p:nvPr/>
            </p:nvSpPr>
            <p:spPr bwMode="auto">
              <a:xfrm>
                <a:off x="5252" y="5511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" name="Rectangle 215"/>
              <p:cNvSpPr>
                <a:spLocks noChangeArrowheads="1"/>
              </p:cNvSpPr>
              <p:nvPr/>
            </p:nvSpPr>
            <p:spPr bwMode="auto">
              <a:xfrm>
                <a:off x="5099" y="5511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" name="Rectangle 216"/>
              <p:cNvSpPr>
                <a:spLocks noChangeArrowheads="1"/>
              </p:cNvSpPr>
              <p:nvPr/>
            </p:nvSpPr>
            <p:spPr bwMode="auto">
              <a:xfrm>
                <a:off x="5029" y="5511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" name="Rectangle 217"/>
              <p:cNvSpPr>
                <a:spLocks noChangeArrowheads="1"/>
              </p:cNvSpPr>
              <p:nvPr/>
            </p:nvSpPr>
            <p:spPr bwMode="auto">
              <a:xfrm>
                <a:off x="4947" y="5511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" name="Rectangle 218"/>
              <p:cNvSpPr>
                <a:spLocks noChangeArrowheads="1"/>
              </p:cNvSpPr>
              <p:nvPr/>
            </p:nvSpPr>
            <p:spPr bwMode="auto">
              <a:xfrm>
                <a:off x="4877" y="5511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" name="Rectangle 219"/>
              <p:cNvSpPr>
                <a:spLocks noChangeArrowheads="1"/>
              </p:cNvSpPr>
              <p:nvPr/>
            </p:nvSpPr>
            <p:spPr bwMode="auto">
              <a:xfrm>
                <a:off x="4795" y="5511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" name="Rectangle 220"/>
              <p:cNvSpPr>
                <a:spLocks noChangeArrowheads="1"/>
              </p:cNvSpPr>
              <p:nvPr/>
            </p:nvSpPr>
            <p:spPr bwMode="auto">
              <a:xfrm>
                <a:off x="4724" y="5511"/>
                <a:ext cx="59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" name="Rectangle 221"/>
              <p:cNvSpPr>
                <a:spLocks noChangeArrowheads="1"/>
              </p:cNvSpPr>
              <p:nvPr/>
            </p:nvSpPr>
            <p:spPr bwMode="auto">
              <a:xfrm>
                <a:off x="4654" y="5511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" name="Rectangle 222"/>
              <p:cNvSpPr>
                <a:spLocks noChangeArrowheads="1"/>
              </p:cNvSpPr>
              <p:nvPr/>
            </p:nvSpPr>
            <p:spPr bwMode="auto">
              <a:xfrm>
                <a:off x="4572" y="5511"/>
                <a:ext cx="70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" name="Rectangle 223"/>
              <p:cNvSpPr>
                <a:spLocks noChangeArrowheads="1"/>
              </p:cNvSpPr>
              <p:nvPr/>
            </p:nvSpPr>
            <p:spPr bwMode="auto">
              <a:xfrm>
                <a:off x="6001" y="5698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6" name="Rectangle 224"/>
              <p:cNvSpPr>
                <a:spLocks noChangeArrowheads="1"/>
              </p:cNvSpPr>
              <p:nvPr/>
            </p:nvSpPr>
            <p:spPr bwMode="auto">
              <a:xfrm>
                <a:off x="5919" y="5698"/>
                <a:ext cx="71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" name="Rectangle 225"/>
              <p:cNvSpPr>
                <a:spLocks noChangeArrowheads="1"/>
              </p:cNvSpPr>
              <p:nvPr/>
            </p:nvSpPr>
            <p:spPr bwMode="auto">
              <a:xfrm>
                <a:off x="5849" y="5698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8" name="Rectangle 226"/>
              <p:cNvSpPr>
                <a:spLocks noChangeArrowheads="1"/>
              </p:cNvSpPr>
              <p:nvPr/>
            </p:nvSpPr>
            <p:spPr bwMode="auto">
              <a:xfrm>
                <a:off x="5779" y="5698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" name="Rectangle 227"/>
              <p:cNvSpPr>
                <a:spLocks noChangeArrowheads="1"/>
              </p:cNvSpPr>
              <p:nvPr/>
            </p:nvSpPr>
            <p:spPr bwMode="auto">
              <a:xfrm>
                <a:off x="5697" y="5698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0" name="Rectangle 228"/>
              <p:cNvSpPr>
                <a:spLocks noChangeArrowheads="1"/>
              </p:cNvSpPr>
              <p:nvPr/>
            </p:nvSpPr>
            <p:spPr bwMode="auto">
              <a:xfrm>
                <a:off x="5627" y="5698"/>
                <a:ext cx="58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" name="Rectangle 229"/>
              <p:cNvSpPr>
                <a:spLocks noChangeArrowheads="1"/>
              </p:cNvSpPr>
              <p:nvPr/>
            </p:nvSpPr>
            <p:spPr bwMode="auto">
              <a:xfrm>
                <a:off x="5545" y="5698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2" name="Rectangle 230"/>
              <p:cNvSpPr>
                <a:spLocks noChangeArrowheads="1"/>
              </p:cNvSpPr>
              <p:nvPr/>
            </p:nvSpPr>
            <p:spPr bwMode="auto">
              <a:xfrm>
                <a:off x="5474" y="5698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" name="Rectangle 231"/>
              <p:cNvSpPr>
                <a:spLocks noChangeArrowheads="1"/>
              </p:cNvSpPr>
              <p:nvPr/>
            </p:nvSpPr>
            <p:spPr bwMode="auto">
              <a:xfrm>
                <a:off x="5404" y="5698"/>
                <a:ext cx="58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4" name="Rectangle 232"/>
              <p:cNvSpPr>
                <a:spLocks noChangeArrowheads="1"/>
              </p:cNvSpPr>
              <p:nvPr/>
            </p:nvSpPr>
            <p:spPr bwMode="auto">
              <a:xfrm>
                <a:off x="5322" y="5698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5" name="Rectangle 233"/>
              <p:cNvSpPr>
                <a:spLocks noChangeArrowheads="1"/>
              </p:cNvSpPr>
              <p:nvPr/>
            </p:nvSpPr>
            <p:spPr bwMode="auto">
              <a:xfrm>
                <a:off x="5252" y="5698"/>
                <a:ext cx="58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6" name="Rectangle 234"/>
              <p:cNvSpPr>
                <a:spLocks noChangeArrowheads="1"/>
              </p:cNvSpPr>
              <p:nvPr/>
            </p:nvSpPr>
            <p:spPr bwMode="auto">
              <a:xfrm>
                <a:off x="5170" y="5698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7" name="Rectangle 235"/>
              <p:cNvSpPr>
                <a:spLocks noChangeArrowheads="1"/>
              </p:cNvSpPr>
              <p:nvPr/>
            </p:nvSpPr>
            <p:spPr bwMode="auto">
              <a:xfrm>
                <a:off x="5099" y="5698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8" name="Rectangle 236"/>
              <p:cNvSpPr>
                <a:spLocks noChangeArrowheads="1"/>
              </p:cNvSpPr>
              <p:nvPr/>
            </p:nvSpPr>
            <p:spPr bwMode="auto">
              <a:xfrm>
                <a:off x="5029" y="5698"/>
                <a:ext cx="59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9" name="Rectangle 237"/>
              <p:cNvSpPr>
                <a:spLocks noChangeArrowheads="1"/>
              </p:cNvSpPr>
              <p:nvPr/>
            </p:nvSpPr>
            <p:spPr bwMode="auto">
              <a:xfrm>
                <a:off x="4947" y="5698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0" name="Rectangle 238"/>
              <p:cNvSpPr>
                <a:spLocks noChangeArrowheads="1"/>
              </p:cNvSpPr>
              <p:nvPr/>
            </p:nvSpPr>
            <p:spPr bwMode="auto">
              <a:xfrm>
                <a:off x="4877" y="5698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1" name="Rectangle 239"/>
              <p:cNvSpPr>
                <a:spLocks noChangeArrowheads="1"/>
              </p:cNvSpPr>
              <p:nvPr/>
            </p:nvSpPr>
            <p:spPr bwMode="auto">
              <a:xfrm>
                <a:off x="4795" y="5698"/>
                <a:ext cx="70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2" name="Freeform 240"/>
              <p:cNvSpPr>
                <a:spLocks/>
              </p:cNvSpPr>
              <p:nvPr/>
            </p:nvSpPr>
            <p:spPr bwMode="auto">
              <a:xfrm>
                <a:off x="4877" y="5312"/>
                <a:ext cx="140" cy="176"/>
              </a:xfrm>
              <a:custGeom>
                <a:avLst/>
                <a:gdLst>
                  <a:gd name="T0" fmla="*/ 0 w 140"/>
                  <a:gd name="T1" fmla="*/ 140 h 176"/>
                  <a:gd name="T2" fmla="*/ 47 w 140"/>
                  <a:gd name="T3" fmla="*/ 176 h 176"/>
                  <a:gd name="T4" fmla="*/ 140 w 140"/>
                  <a:gd name="T5" fmla="*/ 35 h 176"/>
                  <a:gd name="T6" fmla="*/ 82 w 140"/>
                  <a:gd name="T7" fmla="*/ 0 h 176"/>
                  <a:gd name="T8" fmla="*/ 0 w 140"/>
                  <a:gd name="T9" fmla="*/ 14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76">
                    <a:moveTo>
                      <a:pt x="0" y="140"/>
                    </a:moveTo>
                    <a:lnTo>
                      <a:pt x="47" y="176"/>
                    </a:lnTo>
                    <a:lnTo>
                      <a:pt x="140" y="35"/>
                    </a:lnTo>
                    <a:lnTo>
                      <a:pt x="82" y="0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3" name="Freeform 241"/>
              <p:cNvSpPr>
                <a:spLocks/>
              </p:cNvSpPr>
              <p:nvPr/>
            </p:nvSpPr>
            <p:spPr bwMode="auto">
              <a:xfrm>
                <a:off x="6001" y="6085"/>
                <a:ext cx="129" cy="175"/>
              </a:xfrm>
              <a:custGeom>
                <a:avLst/>
                <a:gdLst>
                  <a:gd name="T0" fmla="*/ 0 w 129"/>
                  <a:gd name="T1" fmla="*/ 140 h 175"/>
                  <a:gd name="T2" fmla="*/ 47 w 129"/>
                  <a:gd name="T3" fmla="*/ 175 h 175"/>
                  <a:gd name="T4" fmla="*/ 129 w 129"/>
                  <a:gd name="T5" fmla="*/ 35 h 175"/>
                  <a:gd name="T6" fmla="*/ 82 w 129"/>
                  <a:gd name="T7" fmla="*/ 0 h 175"/>
                  <a:gd name="T8" fmla="*/ 0 w 129"/>
                  <a:gd name="T9" fmla="*/ 1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75">
                    <a:moveTo>
                      <a:pt x="0" y="140"/>
                    </a:moveTo>
                    <a:lnTo>
                      <a:pt x="47" y="175"/>
                    </a:lnTo>
                    <a:lnTo>
                      <a:pt x="129" y="35"/>
                    </a:lnTo>
                    <a:lnTo>
                      <a:pt x="82" y="0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4" name="Freeform 242"/>
              <p:cNvSpPr>
                <a:spLocks/>
              </p:cNvSpPr>
              <p:nvPr/>
            </p:nvSpPr>
            <p:spPr bwMode="auto">
              <a:xfrm>
                <a:off x="6001" y="5511"/>
                <a:ext cx="129" cy="164"/>
              </a:xfrm>
              <a:custGeom>
                <a:avLst/>
                <a:gdLst>
                  <a:gd name="T0" fmla="*/ 82 w 129"/>
                  <a:gd name="T1" fmla="*/ 164 h 164"/>
                  <a:gd name="T2" fmla="*/ 129 w 129"/>
                  <a:gd name="T3" fmla="*/ 129 h 164"/>
                  <a:gd name="T4" fmla="*/ 47 w 129"/>
                  <a:gd name="T5" fmla="*/ 0 h 164"/>
                  <a:gd name="T6" fmla="*/ 0 w 129"/>
                  <a:gd name="T7" fmla="*/ 23 h 164"/>
                  <a:gd name="T8" fmla="*/ 82 w 129"/>
                  <a:gd name="T9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64">
                    <a:moveTo>
                      <a:pt x="82" y="164"/>
                    </a:moveTo>
                    <a:lnTo>
                      <a:pt x="129" y="129"/>
                    </a:lnTo>
                    <a:lnTo>
                      <a:pt x="47" y="0"/>
                    </a:lnTo>
                    <a:lnTo>
                      <a:pt x="0" y="23"/>
                    </a:lnTo>
                    <a:lnTo>
                      <a:pt x="82" y="164"/>
                    </a:lnTo>
                    <a:close/>
                  </a:path>
                </a:pathLst>
              </a:cu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5" name="Rectangle 243"/>
              <p:cNvSpPr>
                <a:spLocks noChangeArrowheads="1"/>
              </p:cNvSpPr>
              <p:nvPr/>
            </p:nvSpPr>
            <p:spPr bwMode="auto">
              <a:xfrm>
                <a:off x="4654" y="5698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6" name="Rectangle 244"/>
              <p:cNvSpPr>
                <a:spLocks noChangeArrowheads="1"/>
              </p:cNvSpPr>
              <p:nvPr/>
            </p:nvSpPr>
            <p:spPr bwMode="auto">
              <a:xfrm>
                <a:off x="4572" y="5698"/>
                <a:ext cx="70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7" name="Rectangle 245"/>
              <p:cNvSpPr>
                <a:spLocks noChangeArrowheads="1"/>
              </p:cNvSpPr>
              <p:nvPr/>
            </p:nvSpPr>
            <p:spPr bwMode="auto">
              <a:xfrm>
                <a:off x="6072" y="5698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8" name="Rectangle 246"/>
              <p:cNvSpPr>
                <a:spLocks noChangeArrowheads="1"/>
              </p:cNvSpPr>
              <p:nvPr/>
            </p:nvSpPr>
            <p:spPr bwMode="auto">
              <a:xfrm>
                <a:off x="6001" y="5886"/>
                <a:ext cx="59" cy="17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9" name="Rectangle 247"/>
              <p:cNvSpPr>
                <a:spLocks noChangeArrowheads="1"/>
              </p:cNvSpPr>
              <p:nvPr/>
            </p:nvSpPr>
            <p:spPr bwMode="auto">
              <a:xfrm>
                <a:off x="5919" y="5886"/>
                <a:ext cx="71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0" name="Rectangle 248"/>
              <p:cNvSpPr>
                <a:spLocks noChangeArrowheads="1"/>
              </p:cNvSpPr>
              <p:nvPr/>
            </p:nvSpPr>
            <p:spPr bwMode="auto">
              <a:xfrm>
                <a:off x="5849" y="5886"/>
                <a:ext cx="59" cy="17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1" name="Rectangle 249"/>
              <p:cNvSpPr>
                <a:spLocks noChangeArrowheads="1"/>
              </p:cNvSpPr>
              <p:nvPr/>
            </p:nvSpPr>
            <p:spPr bwMode="auto">
              <a:xfrm>
                <a:off x="5779" y="5886"/>
                <a:ext cx="58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2" name="Rectangle 250"/>
              <p:cNvSpPr>
                <a:spLocks noChangeArrowheads="1"/>
              </p:cNvSpPr>
              <p:nvPr/>
            </p:nvSpPr>
            <p:spPr bwMode="auto">
              <a:xfrm>
                <a:off x="5627" y="5886"/>
                <a:ext cx="58" cy="17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3" name="Rectangle 251"/>
              <p:cNvSpPr>
                <a:spLocks noChangeArrowheads="1"/>
              </p:cNvSpPr>
              <p:nvPr/>
            </p:nvSpPr>
            <p:spPr bwMode="auto">
              <a:xfrm>
                <a:off x="5545" y="5886"/>
                <a:ext cx="70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4" name="Rectangle 252"/>
              <p:cNvSpPr>
                <a:spLocks noChangeArrowheads="1"/>
              </p:cNvSpPr>
              <p:nvPr/>
            </p:nvSpPr>
            <p:spPr bwMode="auto">
              <a:xfrm>
                <a:off x="5474" y="5886"/>
                <a:ext cx="59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5" name="Rectangle 253"/>
              <p:cNvSpPr>
                <a:spLocks noChangeArrowheads="1"/>
              </p:cNvSpPr>
              <p:nvPr/>
            </p:nvSpPr>
            <p:spPr bwMode="auto">
              <a:xfrm>
                <a:off x="5404" y="5886"/>
                <a:ext cx="58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6" name="Rectangle 254"/>
              <p:cNvSpPr>
                <a:spLocks noChangeArrowheads="1"/>
              </p:cNvSpPr>
              <p:nvPr/>
            </p:nvSpPr>
            <p:spPr bwMode="auto">
              <a:xfrm>
                <a:off x="5322" y="5886"/>
                <a:ext cx="70" cy="17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7" name="Rectangle 255"/>
              <p:cNvSpPr>
                <a:spLocks noChangeArrowheads="1"/>
              </p:cNvSpPr>
              <p:nvPr/>
            </p:nvSpPr>
            <p:spPr bwMode="auto">
              <a:xfrm>
                <a:off x="5252" y="5886"/>
                <a:ext cx="58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8" name="Rectangle 256"/>
              <p:cNvSpPr>
                <a:spLocks noChangeArrowheads="1"/>
              </p:cNvSpPr>
              <p:nvPr/>
            </p:nvSpPr>
            <p:spPr bwMode="auto">
              <a:xfrm>
                <a:off x="5170" y="5886"/>
                <a:ext cx="70" cy="17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9" name="Rectangle 257"/>
              <p:cNvSpPr>
                <a:spLocks noChangeArrowheads="1"/>
              </p:cNvSpPr>
              <p:nvPr/>
            </p:nvSpPr>
            <p:spPr bwMode="auto">
              <a:xfrm>
                <a:off x="5099" y="5886"/>
                <a:ext cx="59" cy="17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0" name="Rectangle 258"/>
              <p:cNvSpPr>
                <a:spLocks noChangeArrowheads="1"/>
              </p:cNvSpPr>
              <p:nvPr/>
            </p:nvSpPr>
            <p:spPr bwMode="auto">
              <a:xfrm>
                <a:off x="5029" y="5886"/>
                <a:ext cx="59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1" name="Rectangle 259"/>
              <p:cNvSpPr>
                <a:spLocks noChangeArrowheads="1"/>
              </p:cNvSpPr>
              <p:nvPr/>
            </p:nvSpPr>
            <p:spPr bwMode="auto">
              <a:xfrm>
                <a:off x="4947" y="5886"/>
                <a:ext cx="70" cy="175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2" name="Rectangle 260"/>
              <p:cNvSpPr>
                <a:spLocks noChangeArrowheads="1"/>
              </p:cNvSpPr>
              <p:nvPr/>
            </p:nvSpPr>
            <p:spPr bwMode="auto">
              <a:xfrm>
                <a:off x="4877" y="5886"/>
                <a:ext cx="58" cy="175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3" name="Rectangle 261"/>
              <p:cNvSpPr>
                <a:spLocks noChangeArrowheads="1"/>
              </p:cNvSpPr>
              <p:nvPr/>
            </p:nvSpPr>
            <p:spPr bwMode="auto">
              <a:xfrm>
                <a:off x="4795" y="5886"/>
                <a:ext cx="70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4" name="Rectangle 262"/>
              <p:cNvSpPr>
                <a:spLocks noChangeArrowheads="1"/>
              </p:cNvSpPr>
              <p:nvPr/>
            </p:nvSpPr>
            <p:spPr bwMode="auto">
              <a:xfrm>
                <a:off x="4654" y="5886"/>
                <a:ext cx="59" cy="17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5" name="Rectangle 263"/>
              <p:cNvSpPr>
                <a:spLocks noChangeArrowheads="1"/>
              </p:cNvSpPr>
              <p:nvPr/>
            </p:nvSpPr>
            <p:spPr bwMode="auto">
              <a:xfrm>
                <a:off x="4572" y="5886"/>
                <a:ext cx="70" cy="175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6" name="Rectangle 264"/>
              <p:cNvSpPr>
                <a:spLocks noChangeArrowheads="1"/>
              </p:cNvSpPr>
              <p:nvPr/>
            </p:nvSpPr>
            <p:spPr bwMode="auto">
              <a:xfrm>
                <a:off x="6072" y="5886"/>
                <a:ext cx="58" cy="17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7" name="Rectangle 265"/>
              <p:cNvSpPr>
                <a:spLocks noChangeArrowheads="1"/>
              </p:cNvSpPr>
              <p:nvPr/>
            </p:nvSpPr>
            <p:spPr bwMode="auto">
              <a:xfrm>
                <a:off x="5919" y="6085"/>
                <a:ext cx="71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8" name="Rectangle 266"/>
              <p:cNvSpPr>
                <a:spLocks noChangeArrowheads="1"/>
              </p:cNvSpPr>
              <p:nvPr/>
            </p:nvSpPr>
            <p:spPr bwMode="auto">
              <a:xfrm>
                <a:off x="5849" y="6085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9" name="Rectangle 267"/>
              <p:cNvSpPr>
                <a:spLocks noChangeArrowheads="1"/>
              </p:cNvSpPr>
              <p:nvPr/>
            </p:nvSpPr>
            <p:spPr bwMode="auto">
              <a:xfrm>
                <a:off x="5779" y="6085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0" name="Rectangle 268"/>
              <p:cNvSpPr>
                <a:spLocks noChangeArrowheads="1"/>
              </p:cNvSpPr>
              <p:nvPr/>
            </p:nvSpPr>
            <p:spPr bwMode="auto">
              <a:xfrm>
                <a:off x="5697" y="6085"/>
                <a:ext cx="58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1" name="Rectangle 269"/>
              <p:cNvSpPr>
                <a:spLocks noChangeArrowheads="1"/>
              </p:cNvSpPr>
              <p:nvPr/>
            </p:nvSpPr>
            <p:spPr bwMode="auto">
              <a:xfrm>
                <a:off x="5627" y="6085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2" name="Rectangle 270"/>
              <p:cNvSpPr>
                <a:spLocks noChangeArrowheads="1"/>
              </p:cNvSpPr>
              <p:nvPr/>
            </p:nvSpPr>
            <p:spPr bwMode="auto">
              <a:xfrm>
                <a:off x="5545" y="6085"/>
                <a:ext cx="70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3" name="Rectangle 271"/>
              <p:cNvSpPr>
                <a:spLocks noChangeArrowheads="1"/>
              </p:cNvSpPr>
              <p:nvPr/>
            </p:nvSpPr>
            <p:spPr bwMode="auto">
              <a:xfrm>
                <a:off x="5474" y="6085"/>
                <a:ext cx="59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4" name="Rectangle 272"/>
              <p:cNvSpPr>
                <a:spLocks noChangeArrowheads="1"/>
              </p:cNvSpPr>
              <p:nvPr/>
            </p:nvSpPr>
            <p:spPr bwMode="auto">
              <a:xfrm>
                <a:off x="5404" y="6085"/>
                <a:ext cx="58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5" name="Rectangle 273"/>
              <p:cNvSpPr>
                <a:spLocks noChangeArrowheads="1"/>
              </p:cNvSpPr>
              <p:nvPr/>
            </p:nvSpPr>
            <p:spPr bwMode="auto">
              <a:xfrm>
                <a:off x="5322" y="6085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" name="Rectangle 274"/>
              <p:cNvSpPr>
                <a:spLocks noChangeArrowheads="1"/>
              </p:cNvSpPr>
              <p:nvPr/>
            </p:nvSpPr>
            <p:spPr bwMode="auto">
              <a:xfrm>
                <a:off x="5252" y="6085"/>
                <a:ext cx="58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" name="Rectangle 275"/>
              <p:cNvSpPr>
                <a:spLocks noChangeArrowheads="1"/>
              </p:cNvSpPr>
              <p:nvPr/>
            </p:nvSpPr>
            <p:spPr bwMode="auto">
              <a:xfrm>
                <a:off x="5170" y="6085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" name="Rectangle 276"/>
              <p:cNvSpPr>
                <a:spLocks noChangeArrowheads="1"/>
              </p:cNvSpPr>
              <p:nvPr/>
            </p:nvSpPr>
            <p:spPr bwMode="auto">
              <a:xfrm>
                <a:off x="5099" y="6085"/>
                <a:ext cx="59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9" name="Rectangle 277"/>
              <p:cNvSpPr>
                <a:spLocks noChangeArrowheads="1"/>
              </p:cNvSpPr>
              <p:nvPr/>
            </p:nvSpPr>
            <p:spPr bwMode="auto">
              <a:xfrm>
                <a:off x="5029" y="6085"/>
                <a:ext cx="59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0" name="Rectangle 278"/>
              <p:cNvSpPr>
                <a:spLocks noChangeArrowheads="1"/>
              </p:cNvSpPr>
              <p:nvPr/>
            </p:nvSpPr>
            <p:spPr bwMode="auto">
              <a:xfrm>
                <a:off x="4947" y="6085"/>
                <a:ext cx="70" cy="164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1" name="Rectangle 279"/>
              <p:cNvSpPr>
                <a:spLocks noChangeArrowheads="1"/>
              </p:cNvSpPr>
              <p:nvPr/>
            </p:nvSpPr>
            <p:spPr bwMode="auto">
              <a:xfrm>
                <a:off x="4877" y="6085"/>
                <a:ext cx="58" cy="164"/>
              </a:xfrm>
              <a:prstGeom prst="rect">
                <a:avLst/>
              </a:pr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2" name="Rectangle 280"/>
              <p:cNvSpPr>
                <a:spLocks noChangeArrowheads="1"/>
              </p:cNvSpPr>
              <p:nvPr/>
            </p:nvSpPr>
            <p:spPr bwMode="auto">
              <a:xfrm>
                <a:off x="4795" y="6085"/>
                <a:ext cx="70" cy="164"/>
              </a:xfrm>
              <a:prstGeom prst="rect">
                <a:avLst/>
              </a:pr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3" name="Rectangle 281"/>
              <p:cNvSpPr>
                <a:spLocks noChangeArrowheads="1"/>
              </p:cNvSpPr>
              <p:nvPr/>
            </p:nvSpPr>
            <p:spPr bwMode="auto">
              <a:xfrm>
                <a:off x="4724" y="6085"/>
                <a:ext cx="59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4" name="Rectangle 282"/>
              <p:cNvSpPr>
                <a:spLocks noChangeArrowheads="1"/>
              </p:cNvSpPr>
              <p:nvPr/>
            </p:nvSpPr>
            <p:spPr bwMode="auto">
              <a:xfrm>
                <a:off x="4654" y="6085"/>
                <a:ext cx="59" cy="164"/>
              </a:xfrm>
              <a:prstGeom prst="rect">
                <a:avLst/>
              </a:prstGeom>
              <a:solidFill>
                <a:srgbClr val="E5E7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5" name="Freeform 283"/>
              <p:cNvSpPr>
                <a:spLocks/>
              </p:cNvSpPr>
              <p:nvPr/>
            </p:nvSpPr>
            <p:spPr bwMode="auto">
              <a:xfrm>
                <a:off x="1409" y="6331"/>
                <a:ext cx="82" cy="93"/>
              </a:xfrm>
              <a:custGeom>
                <a:avLst/>
                <a:gdLst>
                  <a:gd name="T0" fmla="*/ 23 w 82"/>
                  <a:gd name="T1" fmla="*/ 0 h 93"/>
                  <a:gd name="T2" fmla="*/ 23 w 82"/>
                  <a:gd name="T3" fmla="*/ 47 h 93"/>
                  <a:gd name="T4" fmla="*/ 0 w 82"/>
                  <a:gd name="T5" fmla="*/ 70 h 93"/>
                  <a:gd name="T6" fmla="*/ 23 w 82"/>
                  <a:gd name="T7" fmla="*/ 93 h 93"/>
                  <a:gd name="T8" fmla="*/ 46 w 82"/>
                  <a:gd name="T9" fmla="*/ 93 h 93"/>
                  <a:gd name="T10" fmla="*/ 58 w 82"/>
                  <a:gd name="T11" fmla="*/ 82 h 93"/>
                  <a:gd name="T12" fmla="*/ 46 w 82"/>
                  <a:gd name="T13" fmla="*/ 47 h 93"/>
                  <a:gd name="T14" fmla="*/ 82 w 82"/>
                  <a:gd name="T15" fmla="*/ 0 h 93"/>
                  <a:gd name="T16" fmla="*/ 23 w 82"/>
                  <a:gd name="T17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93">
                    <a:moveTo>
                      <a:pt x="23" y="0"/>
                    </a:moveTo>
                    <a:lnTo>
                      <a:pt x="23" y="47"/>
                    </a:lnTo>
                    <a:lnTo>
                      <a:pt x="0" y="70"/>
                    </a:lnTo>
                    <a:lnTo>
                      <a:pt x="23" y="93"/>
                    </a:lnTo>
                    <a:lnTo>
                      <a:pt x="46" y="93"/>
                    </a:lnTo>
                    <a:lnTo>
                      <a:pt x="58" y="82"/>
                    </a:lnTo>
                    <a:lnTo>
                      <a:pt x="46" y="47"/>
                    </a:lnTo>
                    <a:lnTo>
                      <a:pt x="82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6" name="Freeform 284"/>
              <p:cNvSpPr>
                <a:spLocks/>
              </p:cNvSpPr>
              <p:nvPr/>
            </p:nvSpPr>
            <p:spPr bwMode="auto">
              <a:xfrm>
                <a:off x="1608" y="6354"/>
                <a:ext cx="93" cy="106"/>
              </a:xfrm>
              <a:custGeom>
                <a:avLst/>
                <a:gdLst>
                  <a:gd name="T0" fmla="*/ 0 w 93"/>
                  <a:gd name="T1" fmla="*/ 0 h 106"/>
                  <a:gd name="T2" fmla="*/ 47 w 93"/>
                  <a:gd name="T3" fmla="*/ 59 h 106"/>
                  <a:gd name="T4" fmla="*/ 23 w 93"/>
                  <a:gd name="T5" fmla="*/ 82 h 106"/>
                  <a:gd name="T6" fmla="*/ 47 w 93"/>
                  <a:gd name="T7" fmla="*/ 106 h 106"/>
                  <a:gd name="T8" fmla="*/ 70 w 93"/>
                  <a:gd name="T9" fmla="*/ 106 h 106"/>
                  <a:gd name="T10" fmla="*/ 82 w 93"/>
                  <a:gd name="T11" fmla="*/ 94 h 106"/>
                  <a:gd name="T12" fmla="*/ 70 w 93"/>
                  <a:gd name="T13" fmla="*/ 59 h 106"/>
                  <a:gd name="T14" fmla="*/ 93 w 93"/>
                  <a:gd name="T15" fmla="*/ 0 h 106"/>
                  <a:gd name="T16" fmla="*/ 0 w 93"/>
                  <a:gd name="T17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106">
                    <a:moveTo>
                      <a:pt x="0" y="0"/>
                    </a:moveTo>
                    <a:lnTo>
                      <a:pt x="47" y="59"/>
                    </a:lnTo>
                    <a:lnTo>
                      <a:pt x="23" y="82"/>
                    </a:lnTo>
                    <a:lnTo>
                      <a:pt x="47" y="106"/>
                    </a:lnTo>
                    <a:lnTo>
                      <a:pt x="70" y="106"/>
                    </a:lnTo>
                    <a:lnTo>
                      <a:pt x="82" y="94"/>
                    </a:lnTo>
                    <a:lnTo>
                      <a:pt x="70" y="59"/>
                    </a:lnTo>
                    <a:lnTo>
                      <a:pt x="9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7" name="Freeform 285"/>
              <p:cNvSpPr>
                <a:spLocks/>
              </p:cNvSpPr>
              <p:nvPr/>
            </p:nvSpPr>
            <p:spPr bwMode="auto">
              <a:xfrm>
                <a:off x="1971" y="6272"/>
                <a:ext cx="70" cy="117"/>
              </a:xfrm>
              <a:custGeom>
                <a:avLst/>
                <a:gdLst>
                  <a:gd name="T0" fmla="*/ 0 w 70"/>
                  <a:gd name="T1" fmla="*/ 24 h 117"/>
                  <a:gd name="T2" fmla="*/ 35 w 70"/>
                  <a:gd name="T3" fmla="*/ 70 h 117"/>
                  <a:gd name="T4" fmla="*/ 23 w 70"/>
                  <a:gd name="T5" fmla="*/ 94 h 117"/>
                  <a:gd name="T6" fmla="*/ 35 w 70"/>
                  <a:gd name="T7" fmla="*/ 117 h 117"/>
                  <a:gd name="T8" fmla="*/ 59 w 70"/>
                  <a:gd name="T9" fmla="*/ 117 h 117"/>
                  <a:gd name="T10" fmla="*/ 70 w 70"/>
                  <a:gd name="T11" fmla="*/ 106 h 117"/>
                  <a:gd name="T12" fmla="*/ 70 w 70"/>
                  <a:gd name="T13" fmla="*/ 70 h 117"/>
                  <a:gd name="T14" fmla="*/ 59 w 70"/>
                  <a:gd name="T15" fmla="*/ 0 h 117"/>
                  <a:gd name="T16" fmla="*/ 0 w 70"/>
                  <a:gd name="T17" fmla="*/ 24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117">
                    <a:moveTo>
                      <a:pt x="0" y="24"/>
                    </a:moveTo>
                    <a:lnTo>
                      <a:pt x="35" y="70"/>
                    </a:lnTo>
                    <a:lnTo>
                      <a:pt x="23" y="94"/>
                    </a:lnTo>
                    <a:lnTo>
                      <a:pt x="35" y="117"/>
                    </a:lnTo>
                    <a:lnTo>
                      <a:pt x="59" y="117"/>
                    </a:lnTo>
                    <a:lnTo>
                      <a:pt x="70" y="106"/>
                    </a:lnTo>
                    <a:lnTo>
                      <a:pt x="70" y="70"/>
                    </a:lnTo>
                    <a:lnTo>
                      <a:pt x="59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8" name="Freeform 286"/>
              <p:cNvSpPr>
                <a:spLocks/>
              </p:cNvSpPr>
              <p:nvPr/>
            </p:nvSpPr>
            <p:spPr bwMode="auto">
              <a:xfrm>
                <a:off x="1397" y="5593"/>
                <a:ext cx="691" cy="785"/>
              </a:xfrm>
              <a:custGeom>
                <a:avLst/>
                <a:gdLst>
                  <a:gd name="T0" fmla="*/ 0 w 59"/>
                  <a:gd name="T1" fmla="*/ 7 h 67"/>
                  <a:gd name="T2" fmla="*/ 3 w 59"/>
                  <a:gd name="T3" fmla="*/ 49 h 67"/>
                  <a:gd name="T4" fmla="*/ 3 w 59"/>
                  <a:gd name="T5" fmla="*/ 63 h 67"/>
                  <a:gd name="T6" fmla="*/ 22 w 59"/>
                  <a:gd name="T7" fmla="*/ 67 h 67"/>
                  <a:gd name="T8" fmla="*/ 54 w 59"/>
                  <a:gd name="T9" fmla="*/ 60 h 67"/>
                  <a:gd name="T10" fmla="*/ 54 w 59"/>
                  <a:gd name="T11" fmla="*/ 44 h 67"/>
                  <a:gd name="T12" fmla="*/ 57 w 59"/>
                  <a:gd name="T13" fmla="*/ 42 h 67"/>
                  <a:gd name="T14" fmla="*/ 59 w 59"/>
                  <a:gd name="T15" fmla="*/ 37 h 67"/>
                  <a:gd name="T16" fmla="*/ 57 w 59"/>
                  <a:gd name="T17" fmla="*/ 32 h 67"/>
                  <a:gd name="T18" fmla="*/ 54 w 59"/>
                  <a:gd name="T19" fmla="*/ 31 h 67"/>
                  <a:gd name="T20" fmla="*/ 40 w 59"/>
                  <a:gd name="T21" fmla="*/ 30 h 67"/>
                  <a:gd name="T22" fmla="*/ 41 w 59"/>
                  <a:gd name="T23" fmla="*/ 19 h 67"/>
                  <a:gd name="T24" fmla="*/ 43 w 59"/>
                  <a:gd name="T25" fmla="*/ 16 h 67"/>
                  <a:gd name="T26" fmla="*/ 46 w 59"/>
                  <a:gd name="T27" fmla="*/ 11 h 67"/>
                  <a:gd name="T28" fmla="*/ 45 w 59"/>
                  <a:gd name="T29" fmla="*/ 5 h 67"/>
                  <a:gd name="T30" fmla="*/ 44 w 59"/>
                  <a:gd name="T31" fmla="*/ 2 h 67"/>
                  <a:gd name="T32" fmla="*/ 40 w 59"/>
                  <a:gd name="T33" fmla="*/ 0 h 67"/>
                  <a:gd name="T34" fmla="*/ 36 w 59"/>
                  <a:gd name="T35" fmla="*/ 1 h 67"/>
                  <a:gd name="T36" fmla="*/ 12 w 59"/>
                  <a:gd name="T37" fmla="*/ 4 h 67"/>
                  <a:gd name="T38" fmla="*/ 9 w 59"/>
                  <a:gd name="T39" fmla="*/ 3 h 67"/>
                  <a:gd name="T40" fmla="*/ 4 w 59"/>
                  <a:gd name="T41" fmla="*/ 4 h 67"/>
                  <a:gd name="T42" fmla="*/ 0 w 59"/>
                  <a:gd name="T43" fmla="*/ 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9" h="67">
                    <a:moveTo>
                      <a:pt x="0" y="7"/>
                    </a:moveTo>
                    <a:cubicBezTo>
                      <a:pt x="3" y="49"/>
                      <a:pt x="3" y="49"/>
                      <a:pt x="3" y="49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22" y="67"/>
                      <a:pt x="22" y="67"/>
                      <a:pt x="22" y="67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9" y="37"/>
                      <a:pt x="59" y="37"/>
                      <a:pt x="59" y="37"/>
                    </a:cubicBezTo>
                    <a:cubicBezTo>
                      <a:pt x="57" y="32"/>
                      <a:pt x="57" y="32"/>
                      <a:pt x="57" y="32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6"/>
                      <a:pt x="46" y="12"/>
                      <a:pt x="46" y="11"/>
                    </a:cubicBezTo>
                    <a:cubicBezTo>
                      <a:pt x="46" y="10"/>
                      <a:pt x="45" y="6"/>
                      <a:pt x="45" y="5"/>
                    </a:cubicBezTo>
                    <a:cubicBezTo>
                      <a:pt x="45" y="5"/>
                      <a:pt x="45" y="3"/>
                      <a:pt x="44" y="2"/>
                    </a:cubicBezTo>
                    <a:cubicBezTo>
                      <a:pt x="43" y="1"/>
                      <a:pt x="40" y="0"/>
                      <a:pt x="40" y="0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9" name="Freeform 287"/>
              <p:cNvSpPr>
                <a:spLocks/>
              </p:cNvSpPr>
              <p:nvPr/>
            </p:nvSpPr>
            <p:spPr bwMode="auto">
              <a:xfrm>
                <a:off x="1491" y="5640"/>
                <a:ext cx="234" cy="738"/>
              </a:xfrm>
              <a:custGeom>
                <a:avLst/>
                <a:gdLst>
                  <a:gd name="T0" fmla="*/ 46 w 234"/>
                  <a:gd name="T1" fmla="*/ 0 h 738"/>
                  <a:gd name="T2" fmla="*/ 82 w 234"/>
                  <a:gd name="T3" fmla="*/ 82 h 738"/>
                  <a:gd name="T4" fmla="*/ 82 w 234"/>
                  <a:gd name="T5" fmla="*/ 152 h 738"/>
                  <a:gd name="T6" fmla="*/ 46 w 234"/>
                  <a:gd name="T7" fmla="*/ 211 h 738"/>
                  <a:gd name="T8" fmla="*/ 0 w 234"/>
                  <a:gd name="T9" fmla="*/ 234 h 738"/>
                  <a:gd name="T10" fmla="*/ 0 w 234"/>
                  <a:gd name="T11" fmla="*/ 246 h 738"/>
                  <a:gd name="T12" fmla="*/ 0 w 234"/>
                  <a:gd name="T13" fmla="*/ 257 h 738"/>
                  <a:gd name="T14" fmla="*/ 0 w 234"/>
                  <a:gd name="T15" fmla="*/ 363 h 738"/>
                  <a:gd name="T16" fmla="*/ 82 w 234"/>
                  <a:gd name="T17" fmla="*/ 375 h 738"/>
                  <a:gd name="T18" fmla="*/ 152 w 234"/>
                  <a:gd name="T19" fmla="*/ 386 h 738"/>
                  <a:gd name="T20" fmla="*/ 199 w 234"/>
                  <a:gd name="T21" fmla="*/ 386 h 738"/>
                  <a:gd name="T22" fmla="*/ 234 w 234"/>
                  <a:gd name="T23" fmla="*/ 421 h 738"/>
                  <a:gd name="T24" fmla="*/ 234 w 234"/>
                  <a:gd name="T25" fmla="*/ 492 h 738"/>
                  <a:gd name="T26" fmla="*/ 199 w 234"/>
                  <a:gd name="T27" fmla="*/ 527 h 738"/>
                  <a:gd name="T28" fmla="*/ 210 w 234"/>
                  <a:gd name="T29" fmla="*/ 726 h 738"/>
                  <a:gd name="T30" fmla="*/ 164 w 234"/>
                  <a:gd name="T31" fmla="*/ 738 h 738"/>
                  <a:gd name="T32" fmla="*/ 164 w 234"/>
                  <a:gd name="T33" fmla="*/ 527 h 738"/>
                  <a:gd name="T34" fmla="*/ 117 w 234"/>
                  <a:gd name="T35" fmla="*/ 503 h 738"/>
                  <a:gd name="T36" fmla="*/ 117 w 234"/>
                  <a:gd name="T37" fmla="*/ 445 h 738"/>
                  <a:gd name="T38" fmla="*/ 128 w 234"/>
                  <a:gd name="T39" fmla="*/ 386 h 738"/>
                  <a:gd name="T40" fmla="*/ 0 w 234"/>
                  <a:gd name="T41" fmla="*/ 375 h 738"/>
                  <a:gd name="T42" fmla="*/ 0 w 234"/>
                  <a:gd name="T43" fmla="*/ 363 h 738"/>
                  <a:gd name="T44" fmla="*/ 0 w 234"/>
                  <a:gd name="T45" fmla="*/ 234 h 738"/>
                  <a:gd name="T46" fmla="*/ 11 w 234"/>
                  <a:gd name="T47" fmla="*/ 234 h 738"/>
                  <a:gd name="T48" fmla="*/ 46 w 234"/>
                  <a:gd name="T49" fmla="*/ 222 h 738"/>
                  <a:gd name="T50" fmla="*/ 82 w 234"/>
                  <a:gd name="T51" fmla="*/ 164 h 738"/>
                  <a:gd name="T52" fmla="*/ 93 w 234"/>
                  <a:gd name="T53" fmla="*/ 140 h 738"/>
                  <a:gd name="T54" fmla="*/ 93 w 234"/>
                  <a:gd name="T55" fmla="*/ 70 h 738"/>
                  <a:gd name="T56" fmla="*/ 46 w 234"/>
                  <a:gd name="T57" fmla="*/ 0 h 738"/>
                  <a:gd name="T58" fmla="*/ 46 w 234"/>
                  <a:gd name="T59" fmla="*/ 0 h 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4" h="738">
                    <a:moveTo>
                      <a:pt x="46" y="0"/>
                    </a:moveTo>
                    <a:lnTo>
                      <a:pt x="82" y="82"/>
                    </a:lnTo>
                    <a:lnTo>
                      <a:pt x="82" y="152"/>
                    </a:lnTo>
                    <a:lnTo>
                      <a:pt x="46" y="211"/>
                    </a:lnTo>
                    <a:lnTo>
                      <a:pt x="0" y="234"/>
                    </a:lnTo>
                    <a:lnTo>
                      <a:pt x="0" y="246"/>
                    </a:lnTo>
                    <a:lnTo>
                      <a:pt x="0" y="257"/>
                    </a:lnTo>
                    <a:lnTo>
                      <a:pt x="0" y="363"/>
                    </a:lnTo>
                    <a:lnTo>
                      <a:pt x="82" y="375"/>
                    </a:lnTo>
                    <a:lnTo>
                      <a:pt x="152" y="386"/>
                    </a:lnTo>
                    <a:lnTo>
                      <a:pt x="199" y="386"/>
                    </a:lnTo>
                    <a:lnTo>
                      <a:pt x="234" y="421"/>
                    </a:lnTo>
                    <a:lnTo>
                      <a:pt x="234" y="492"/>
                    </a:lnTo>
                    <a:lnTo>
                      <a:pt x="199" y="527"/>
                    </a:lnTo>
                    <a:lnTo>
                      <a:pt x="210" y="726"/>
                    </a:lnTo>
                    <a:lnTo>
                      <a:pt x="164" y="738"/>
                    </a:lnTo>
                    <a:lnTo>
                      <a:pt x="164" y="527"/>
                    </a:lnTo>
                    <a:lnTo>
                      <a:pt x="117" y="503"/>
                    </a:lnTo>
                    <a:lnTo>
                      <a:pt x="117" y="445"/>
                    </a:lnTo>
                    <a:lnTo>
                      <a:pt x="128" y="386"/>
                    </a:lnTo>
                    <a:lnTo>
                      <a:pt x="0" y="375"/>
                    </a:lnTo>
                    <a:lnTo>
                      <a:pt x="0" y="363"/>
                    </a:lnTo>
                    <a:lnTo>
                      <a:pt x="0" y="234"/>
                    </a:lnTo>
                    <a:lnTo>
                      <a:pt x="11" y="234"/>
                    </a:lnTo>
                    <a:lnTo>
                      <a:pt x="46" y="222"/>
                    </a:lnTo>
                    <a:lnTo>
                      <a:pt x="82" y="164"/>
                    </a:lnTo>
                    <a:lnTo>
                      <a:pt x="93" y="140"/>
                    </a:lnTo>
                    <a:lnTo>
                      <a:pt x="93" y="70"/>
                    </a:lnTo>
                    <a:lnTo>
                      <a:pt x="46" y="0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49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0" name="Freeform 288"/>
              <p:cNvSpPr>
                <a:spLocks/>
              </p:cNvSpPr>
              <p:nvPr/>
            </p:nvSpPr>
            <p:spPr bwMode="auto">
              <a:xfrm>
                <a:off x="1748" y="5616"/>
                <a:ext cx="246" cy="609"/>
              </a:xfrm>
              <a:custGeom>
                <a:avLst/>
                <a:gdLst>
                  <a:gd name="T0" fmla="*/ 36 w 246"/>
                  <a:gd name="T1" fmla="*/ 0 h 609"/>
                  <a:gd name="T2" fmla="*/ 71 w 246"/>
                  <a:gd name="T3" fmla="*/ 59 h 609"/>
                  <a:gd name="T4" fmla="*/ 82 w 246"/>
                  <a:gd name="T5" fmla="*/ 153 h 609"/>
                  <a:gd name="T6" fmla="*/ 59 w 246"/>
                  <a:gd name="T7" fmla="*/ 246 h 609"/>
                  <a:gd name="T8" fmla="*/ 71 w 246"/>
                  <a:gd name="T9" fmla="*/ 363 h 609"/>
                  <a:gd name="T10" fmla="*/ 82 w 246"/>
                  <a:gd name="T11" fmla="*/ 445 h 609"/>
                  <a:gd name="T12" fmla="*/ 235 w 246"/>
                  <a:gd name="T13" fmla="*/ 469 h 609"/>
                  <a:gd name="T14" fmla="*/ 246 w 246"/>
                  <a:gd name="T15" fmla="*/ 504 h 609"/>
                  <a:gd name="T16" fmla="*/ 235 w 246"/>
                  <a:gd name="T17" fmla="*/ 551 h 609"/>
                  <a:gd name="T18" fmla="*/ 0 w 246"/>
                  <a:gd name="T19" fmla="*/ 609 h 609"/>
                  <a:gd name="T20" fmla="*/ 0 w 246"/>
                  <a:gd name="T21" fmla="*/ 598 h 609"/>
                  <a:gd name="T22" fmla="*/ 223 w 246"/>
                  <a:gd name="T23" fmla="*/ 551 h 609"/>
                  <a:gd name="T24" fmla="*/ 223 w 246"/>
                  <a:gd name="T25" fmla="*/ 504 h 609"/>
                  <a:gd name="T26" fmla="*/ 211 w 246"/>
                  <a:gd name="T27" fmla="*/ 469 h 609"/>
                  <a:gd name="T28" fmla="*/ 71 w 246"/>
                  <a:gd name="T29" fmla="*/ 457 h 609"/>
                  <a:gd name="T30" fmla="*/ 94 w 246"/>
                  <a:gd name="T31" fmla="*/ 422 h 609"/>
                  <a:gd name="T32" fmla="*/ 71 w 246"/>
                  <a:gd name="T33" fmla="*/ 246 h 609"/>
                  <a:gd name="T34" fmla="*/ 94 w 246"/>
                  <a:gd name="T35" fmla="*/ 153 h 609"/>
                  <a:gd name="T36" fmla="*/ 71 w 246"/>
                  <a:gd name="T37" fmla="*/ 59 h 609"/>
                  <a:gd name="T38" fmla="*/ 36 w 246"/>
                  <a:gd name="T39" fmla="*/ 0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46" h="609">
                    <a:moveTo>
                      <a:pt x="36" y="0"/>
                    </a:moveTo>
                    <a:lnTo>
                      <a:pt x="71" y="59"/>
                    </a:lnTo>
                    <a:lnTo>
                      <a:pt x="82" y="153"/>
                    </a:lnTo>
                    <a:lnTo>
                      <a:pt x="59" y="246"/>
                    </a:lnTo>
                    <a:lnTo>
                      <a:pt x="71" y="363"/>
                    </a:lnTo>
                    <a:lnTo>
                      <a:pt x="82" y="445"/>
                    </a:lnTo>
                    <a:lnTo>
                      <a:pt x="235" y="469"/>
                    </a:lnTo>
                    <a:lnTo>
                      <a:pt x="246" y="504"/>
                    </a:lnTo>
                    <a:lnTo>
                      <a:pt x="235" y="551"/>
                    </a:lnTo>
                    <a:lnTo>
                      <a:pt x="0" y="609"/>
                    </a:lnTo>
                    <a:lnTo>
                      <a:pt x="0" y="598"/>
                    </a:lnTo>
                    <a:lnTo>
                      <a:pt x="223" y="551"/>
                    </a:lnTo>
                    <a:lnTo>
                      <a:pt x="223" y="504"/>
                    </a:lnTo>
                    <a:lnTo>
                      <a:pt x="211" y="469"/>
                    </a:lnTo>
                    <a:lnTo>
                      <a:pt x="71" y="457"/>
                    </a:lnTo>
                    <a:lnTo>
                      <a:pt x="94" y="422"/>
                    </a:lnTo>
                    <a:lnTo>
                      <a:pt x="71" y="246"/>
                    </a:lnTo>
                    <a:lnTo>
                      <a:pt x="94" y="153"/>
                    </a:lnTo>
                    <a:lnTo>
                      <a:pt x="71" y="59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B849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1" name="Freeform 289"/>
              <p:cNvSpPr>
                <a:spLocks/>
              </p:cNvSpPr>
              <p:nvPr/>
            </p:nvSpPr>
            <p:spPr bwMode="auto">
              <a:xfrm>
                <a:off x="1725" y="6026"/>
                <a:ext cx="117" cy="59"/>
              </a:xfrm>
              <a:custGeom>
                <a:avLst/>
                <a:gdLst>
                  <a:gd name="T0" fmla="*/ 105 w 117"/>
                  <a:gd name="T1" fmla="*/ 35 h 59"/>
                  <a:gd name="T2" fmla="*/ 94 w 117"/>
                  <a:gd name="T3" fmla="*/ 35 h 59"/>
                  <a:gd name="T4" fmla="*/ 0 w 117"/>
                  <a:gd name="T5" fmla="*/ 59 h 59"/>
                  <a:gd name="T6" fmla="*/ 94 w 117"/>
                  <a:gd name="T7" fmla="*/ 47 h 59"/>
                  <a:gd name="T8" fmla="*/ 117 w 117"/>
                  <a:gd name="T9" fmla="*/ 35 h 59"/>
                  <a:gd name="T10" fmla="*/ 117 w 117"/>
                  <a:gd name="T11" fmla="*/ 0 h 59"/>
                  <a:gd name="T12" fmla="*/ 105 w 117"/>
                  <a:gd name="T13" fmla="*/ 3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59">
                    <a:moveTo>
                      <a:pt x="105" y="35"/>
                    </a:moveTo>
                    <a:lnTo>
                      <a:pt x="94" y="35"/>
                    </a:lnTo>
                    <a:lnTo>
                      <a:pt x="0" y="59"/>
                    </a:lnTo>
                    <a:lnTo>
                      <a:pt x="94" y="47"/>
                    </a:lnTo>
                    <a:lnTo>
                      <a:pt x="117" y="35"/>
                    </a:lnTo>
                    <a:lnTo>
                      <a:pt x="117" y="0"/>
                    </a:lnTo>
                    <a:lnTo>
                      <a:pt x="105" y="35"/>
                    </a:lnTo>
                    <a:close/>
                  </a:path>
                </a:pathLst>
              </a:custGeom>
              <a:solidFill>
                <a:srgbClr val="B849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2" name="Freeform 290"/>
              <p:cNvSpPr>
                <a:spLocks/>
              </p:cNvSpPr>
              <p:nvPr/>
            </p:nvSpPr>
            <p:spPr bwMode="auto">
              <a:xfrm>
                <a:off x="1608" y="6026"/>
                <a:ext cx="117" cy="129"/>
              </a:xfrm>
              <a:custGeom>
                <a:avLst/>
                <a:gdLst>
                  <a:gd name="T0" fmla="*/ 58 w 117"/>
                  <a:gd name="T1" fmla="*/ 129 h 129"/>
                  <a:gd name="T2" fmla="*/ 11 w 117"/>
                  <a:gd name="T3" fmla="*/ 129 h 129"/>
                  <a:gd name="T4" fmla="*/ 0 w 117"/>
                  <a:gd name="T5" fmla="*/ 117 h 129"/>
                  <a:gd name="T6" fmla="*/ 11 w 117"/>
                  <a:gd name="T7" fmla="*/ 35 h 129"/>
                  <a:gd name="T8" fmla="*/ 35 w 117"/>
                  <a:gd name="T9" fmla="*/ 0 h 129"/>
                  <a:gd name="T10" fmla="*/ 70 w 117"/>
                  <a:gd name="T11" fmla="*/ 0 h 129"/>
                  <a:gd name="T12" fmla="*/ 105 w 117"/>
                  <a:gd name="T13" fmla="*/ 35 h 129"/>
                  <a:gd name="T14" fmla="*/ 105 w 117"/>
                  <a:gd name="T15" fmla="*/ 59 h 129"/>
                  <a:gd name="T16" fmla="*/ 117 w 117"/>
                  <a:gd name="T17" fmla="*/ 106 h 129"/>
                  <a:gd name="T18" fmla="*/ 82 w 117"/>
                  <a:gd name="T19" fmla="*/ 129 h 129"/>
                  <a:gd name="T20" fmla="*/ 58 w 117"/>
                  <a:gd name="T2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7" h="129">
                    <a:moveTo>
                      <a:pt x="58" y="129"/>
                    </a:moveTo>
                    <a:lnTo>
                      <a:pt x="11" y="129"/>
                    </a:lnTo>
                    <a:lnTo>
                      <a:pt x="0" y="117"/>
                    </a:lnTo>
                    <a:lnTo>
                      <a:pt x="11" y="35"/>
                    </a:lnTo>
                    <a:lnTo>
                      <a:pt x="35" y="0"/>
                    </a:lnTo>
                    <a:lnTo>
                      <a:pt x="70" y="0"/>
                    </a:lnTo>
                    <a:lnTo>
                      <a:pt x="105" y="35"/>
                    </a:lnTo>
                    <a:lnTo>
                      <a:pt x="105" y="59"/>
                    </a:lnTo>
                    <a:lnTo>
                      <a:pt x="117" y="106"/>
                    </a:lnTo>
                    <a:lnTo>
                      <a:pt x="82" y="129"/>
                    </a:lnTo>
                    <a:lnTo>
                      <a:pt x="58" y="129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3" name="Freeform 291"/>
              <p:cNvSpPr>
                <a:spLocks/>
              </p:cNvSpPr>
              <p:nvPr/>
            </p:nvSpPr>
            <p:spPr bwMode="auto">
              <a:xfrm>
                <a:off x="1526" y="5862"/>
                <a:ext cx="258" cy="35"/>
              </a:xfrm>
              <a:custGeom>
                <a:avLst/>
                <a:gdLst>
                  <a:gd name="T0" fmla="*/ 258 w 258"/>
                  <a:gd name="T1" fmla="*/ 0 h 35"/>
                  <a:gd name="T2" fmla="*/ 175 w 258"/>
                  <a:gd name="T3" fmla="*/ 12 h 35"/>
                  <a:gd name="T4" fmla="*/ 164 w 258"/>
                  <a:gd name="T5" fmla="*/ 0 h 35"/>
                  <a:gd name="T6" fmla="*/ 164 w 258"/>
                  <a:gd name="T7" fmla="*/ 12 h 35"/>
                  <a:gd name="T8" fmla="*/ 0 w 258"/>
                  <a:gd name="T9" fmla="*/ 35 h 35"/>
                  <a:gd name="T10" fmla="*/ 164 w 258"/>
                  <a:gd name="T11" fmla="*/ 12 h 35"/>
                  <a:gd name="T12" fmla="*/ 175 w 258"/>
                  <a:gd name="T13" fmla="*/ 35 h 35"/>
                  <a:gd name="T14" fmla="*/ 175 w 258"/>
                  <a:gd name="T15" fmla="*/ 12 h 35"/>
                  <a:gd name="T16" fmla="*/ 258 w 258"/>
                  <a:gd name="T1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8" h="35">
                    <a:moveTo>
                      <a:pt x="258" y="0"/>
                    </a:moveTo>
                    <a:lnTo>
                      <a:pt x="175" y="12"/>
                    </a:lnTo>
                    <a:lnTo>
                      <a:pt x="164" y="0"/>
                    </a:lnTo>
                    <a:lnTo>
                      <a:pt x="164" y="12"/>
                    </a:lnTo>
                    <a:lnTo>
                      <a:pt x="0" y="35"/>
                    </a:lnTo>
                    <a:lnTo>
                      <a:pt x="164" y="12"/>
                    </a:lnTo>
                    <a:lnTo>
                      <a:pt x="175" y="35"/>
                    </a:lnTo>
                    <a:lnTo>
                      <a:pt x="175" y="12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rgbClr val="B849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4" name="Freeform 292"/>
              <p:cNvSpPr>
                <a:spLocks/>
              </p:cNvSpPr>
              <p:nvPr/>
            </p:nvSpPr>
            <p:spPr bwMode="auto">
              <a:xfrm>
                <a:off x="3318" y="6073"/>
                <a:ext cx="200" cy="281"/>
              </a:xfrm>
              <a:custGeom>
                <a:avLst/>
                <a:gdLst>
                  <a:gd name="T0" fmla="*/ 17 w 17"/>
                  <a:gd name="T1" fmla="*/ 22 h 24"/>
                  <a:gd name="T2" fmla="*/ 17 w 17"/>
                  <a:gd name="T3" fmla="*/ 22 h 24"/>
                  <a:gd name="T4" fmla="*/ 14 w 17"/>
                  <a:gd name="T5" fmla="*/ 20 h 24"/>
                  <a:gd name="T6" fmla="*/ 11 w 17"/>
                  <a:gd name="T7" fmla="*/ 18 h 24"/>
                  <a:gd name="T8" fmla="*/ 12 w 17"/>
                  <a:gd name="T9" fmla="*/ 6 h 24"/>
                  <a:gd name="T10" fmla="*/ 8 w 17"/>
                  <a:gd name="T11" fmla="*/ 0 h 24"/>
                  <a:gd name="T12" fmla="*/ 5 w 17"/>
                  <a:gd name="T13" fmla="*/ 6 h 24"/>
                  <a:gd name="T14" fmla="*/ 6 w 17"/>
                  <a:gd name="T15" fmla="*/ 18 h 24"/>
                  <a:gd name="T16" fmla="*/ 3 w 17"/>
                  <a:gd name="T17" fmla="*/ 20 h 24"/>
                  <a:gd name="T18" fmla="*/ 0 w 17"/>
                  <a:gd name="T19" fmla="*/ 22 h 24"/>
                  <a:gd name="T20" fmla="*/ 0 w 17"/>
                  <a:gd name="T21" fmla="*/ 22 h 24"/>
                  <a:gd name="T22" fmla="*/ 0 w 17"/>
                  <a:gd name="T23" fmla="*/ 22 h 24"/>
                  <a:gd name="T24" fmla="*/ 0 w 17"/>
                  <a:gd name="T25" fmla="*/ 22 h 24"/>
                  <a:gd name="T26" fmla="*/ 8 w 17"/>
                  <a:gd name="T27" fmla="*/ 24 h 24"/>
                  <a:gd name="T28" fmla="*/ 17 w 17"/>
                  <a:gd name="T29" fmla="*/ 22 h 24"/>
                  <a:gd name="T30" fmla="*/ 17 w 17"/>
                  <a:gd name="T31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" h="24">
                    <a:moveTo>
                      <a:pt x="17" y="22"/>
                    </a:move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1"/>
                      <a:pt x="15" y="21"/>
                      <a:pt x="14" y="20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1" y="21"/>
                      <a:pt x="0" y="21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4" y="24"/>
                      <a:pt x="8" y="24"/>
                    </a:cubicBezTo>
                    <a:cubicBezTo>
                      <a:pt x="13" y="24"/>
                      <a:pt x="16" y="23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5" name="Oval 293"/>
              <p:cNvSpPr>
                <a:spLocks noChangeArrowheads="1"/>
              </p:cNvSpPr>
              <p:nvPr/>
            </p:nvSpPr>
            <p:spPr bwMode="auto">
              <a:xfrm>
                <a:off x="3154" y="6015"/>
                <a:ext cx="528" cy="14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6" name="Rectangle 294"/>
              <p:cNvSpPr>
                <a:spLocks noChangeArrowheads="1"/>
              </p:cNvSpPr>
              <p:nvPr/>
            </p:nvSpPr>
            <p:spPr bwMode="auto">
              <a:xfrm>
                <a:off x="3154" y="6050"/>
                <a:ext cx="528" cy="35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7" name="Oval 295"/>
              <p:cNvSpPr>
                <a:spLocks noChangeArrowheads="1"/>
              </p:cNvSpPr>
              <p:nvPr/>
            </p:nvSpPr>
            <p:spPr bwMode="auto">
              <a:xfrm>
                <a:off x="3154" y="5979"/>
                <a:ext cx="528" cy="141"/>
              </a:xfrm>
              <a:prstGeom prst="ellipse">
                <a:avLst/>
              </a:pr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1" name="Freeform 299"/>
              <p:cNvSpPr>
                <a:spLocks/>
              </p:cNvSpPr>
              <p:nvPr/>
            </p:nvSpPr>
            <p:spPr bwMode="auto">
              <a:xfrm>
                <a:off x="2604" y="7502"/>
                <a:ext cx="2448" cy="70"/>
              </a:xfrm>
              <a:custGeom>
                <a:avLst/>
                <a:gdLst>
                  <a:gd name="T0" fmla="*/ 2355 w 2448"/>
                  <a:gd name="T1" fmla="*/ 0 h 70"/>
                  <a:gd name="T2" fmla="*/ 1242 w 2448"/>
                  <a:gd name="T3" fmla="*/ 0 h 70"/>
                  <a:gd name="T4" fmla="*/ 1206 w 2448"/>
                  <a:gd name="T5" fmla="*/ 0 h 70"/>
                  <a:gd name="T6" fmla="*/ 93 w 2448"/>
                  <a:gd name="T7" fmla="*/ 0 h 70"/>
                  <a:gd name="T8" fmla="*/ 0 w 2448"/>
                  <a:gd name="T9" fmla="*/ 70 h 70"/>
                  <a:gd name="T10" fmla="*/ 1206 w 2448"/>
                  <a:gd name="T11" fmla="*/ 70 h 70"/>
                  <a:gd name="T12" fmla="*/ 1242 w 2448"/>
                  <a:gd name="T13" fmla="*/ 70 h 70"/>
                  <a:gd name="T14" fmla="*/ 2448 w 2448"/>
                  <a:gd name="T15" fmla="*/ 70 h 70"/>
                  <a:gd name="T16" fmla="*/ 2355 w 2448"/>
                  <a:gd name="T1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8" h="70">
                    <a:moveTo>
                      <a:pt x="2355" y="0"/>
                    </a:moveTo>
                    <a:lnTo>
                      <a:pt x="1242" y="0"/>
                    </a:lnTo>
                    <a:lnTo>
                      <a:pt x="1206" y="0"/>
                    </a:lnTo>
                    <a:lnTo>
                      <a:pt x="93" y="0"/>
                    </a:lnTo>
                    <a:lnTo>
                      <a:pt x="0" y="70"/>
                    </a:lnTo>
                    <a:lnTo>
                      <a:pt x="1206" y="70"/>
                    </a:lnTo>
                    <a:lnTo>
                      <a:pt x="1242" y="70"/>
                    </a:lnTo>
                    <a:lnTo>
                      <a:pt x="2448" y="70"/>
                    </a:lnTo>
                    <a:lnTo>
                      <a:pt x="2355" y="0"/>
                    </a:ln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2" name="Rectangle 300"/>
              <p:cNvSpPr>
                <a:spLocks noChangeArrowheads="1"/>
              </p:cNvSpPr>
              <p:nvPr/>
            </p:nvSpPr>
            <p:spPr bwMode="auto">
              <a:xfrm>
                <a:off x="2967" y="7268"/>
                <a:ext cx="199" cy="409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3" name="Rectangle 301"/>
              <p:cNvSpPr>
                <a:spLocks noChangeArrowheads="1"/>
              </p:cNvSpPr>
              <p:nvPr/>
            </p:nvSpPr>
            <p:spPr bwMode="auto">
              <a:xfrm>
                <a:off x="2908" y="7654"/>
                <a:ext cx="317" cy="47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4" name="Freeform 302"/>
              <p:cNvSpPr>
                <a:spLocks/>
              </p:cNvSpPr>
              <p:nvPr/>
            </p:nvSpPr>
            <p:spPr bwMode="auto">
              <a:xfrm>
                <a:off x="2908" y="7607"/>
                <a:ext cx="317" cy="47"/>
              </a:xfrm>
              <a:custGeom>
                <a:avLst/>
                <a:gdLst>
                  <a:gd name="T0" fmla="*/ 0 w 317"/>
                  <a:gd name="T1" fmla="*/ 47 h 47"/>
                  <a:gd name="T2" fmla="*/ 59 w 317"/>
                  <a:gd name="T3" fmla="*/ 0 h 47"/>
                  <a:gd name="T4" fmla="*/ 258 w 317"/>
                  <a:gd name="T5" fmla="*/ 0 h 47"/>
                  <a:gd name="T6" fmla="*/ 317 w 317"/>
                  <a:gd name="T7" fmla="*/ 47 h 47"/>
                  <a:gd name="T8" fmla="*/ 0 w 317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7" h="47">
                    <a:moveTo>
                      <a:pt x="0" y="47"/>
                    </a:moveTo>
                    <a:lnTo>
                      <a:pt x="59" y="0"/>
                    </a:lnTo>
                    <a:lnTo>
                      <a:pt x="258" y="0"/>
                    </a:lnTo>
                    <a:lnTo>
                      <a:pt x="317" y="47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5" name="Rectangle 303"/>
              <p:cNvSpPr>
                <a:spLocks noChangeArrowheads="1"/>
              </p:cNvSpPr>
              <p:nvPr/>
            </p:nvSpPr>
            <p:spPr bwMode="auto">
              <a:xfrm>
                <a:off x="2908" y="7701"/>
                <a:ext cx="35" cy="140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6" name="Rectangle 304"/>
              <p:cNvSpPr>
                <a:spLocks noChangeArrowheads="1"/>
              </p:cNvSpPr>
              <p:nvPr/>
            </p:nvSpPr>
            <p:spPr bwMode="auto">
              <a:xfrm>
                <a:off x="3201" y="7701"/>
                <a:ext cx="24" cy="140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7" name="Rectangle 305"/>
              <p:cNvSpPr>
                <a:spLocks noChangeArrowheads="1"/>
              </p:cNvSpPr>
              <p:nvPr/>
            </p:nvSpPr>
            <p:spPr bwMode="auto">
              <a:xfrm>
                <a:off x="2967" y="7701"/>
                <a:ext cx="35" cy="93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8" name="Rectangle 306"/>
              <p:cNvSpPr>
                <a:spLocks noChangeArrowheads="1"/>
              </p:cNvSpPr>
              <p:nvPr/>
            </p:nvSpPr>
            <p:spPr bwMode="auto">
              <a:xfrm>
                <a:off x="3143" y="7701"/>
                <a:ext cx="23" cy="93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9" name="Rectangle 307"/>
              <p:cNvSpPr>
                <a:spLocks noChangeArrowheads="1"/>
              </p:cNvSpPr>
              <p:nvPr/>
            </p:nvSpPr>
            <p:spPr bwMode="auto">
              <a:xfrm>
                <a:off x="3342" y="7268"/>
                <a:ext cx="199" cy="409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0" name="Rectangle 308"/>
              <p:cNvSpPr>
                <a:spLocks noChangeArrowheads="1"/>
              </p:cNvSpPr>
              <p:nvPr/>
            </p:nvSpPr>
            <p:spPr bwMode="auto">
              <a:xfrm>
                <a:off x="3283" y="7654"/>
                <a:ext cx="317" cy="47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1" name="Freeform 309"/>
              <p:cNvSpPr>
                <a:spLocks/>
              </p:cNvSpPr>
              <p:nvPr/>
            </p:nvSpPr>
            <p:spPr bwMode="auto">
              <a:xfrm>
                <a:off x="3283" y="7607"/>
                <a:ext cx="317" cy="47"/>
              </a:xfrm>
              <a:custGeom>
                <a:avLst/>
                <a:gdLst>
                  <a:gd name="T0" fmla="*/ 0 w 317"/>
                  <a:gd name="T1" fmla="*/ 47 h 47"/>
                  <a:gd name="T2" fmla="*/ 59 w 317"/>
                  <a:gd name="T3" fmla="*/ 0 h 47"/>
                  <a:gd name="T4" fmla="*/ 258 w 317"/>
                  <a:gd name="T5" fmla="*/ 0 h 47"/>
                  <a:gd name="T6" fmla="*/ 317 w 317"/>
                  <a:gd name="T7" fmla="*/ 47 h 47"/>
                  <a:gd name="T8" fmla="*/ 0 w 317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7" h="47">
                    <a:moveTo>
                      <a:pt x="0" y="47"/>
                    </a:moveTo>
                    <a:lnTo>
                      <a:pt x="59" y="0"/>
                    </a:lnTo>
                    <a:lnTo>
                      <a:pt x="258" y="0"/>
                    </a:lnTo>
                    <a:lnTo>
                      <a:pt x="317" y="47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2" name="Rectangle 310"/>
              <p:cNvSpPr>
                <a:spLocks noChangeArrowheads="1"/>
              </p:cNvSpPr>
              <p:nvPr/>
            </p:nvSpPr>
            <p:spPr bwMode="auto">
              <a:xfrm>
                <a:off x="3283" y="7701"/>
                <a:ext cx="35" cy="140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3" name="Rectangle 311"/>
              <p:cNvSpPr>
                <a:spLocks noChangeArrowheads="1"/>
              </p:cNvSpPr>
              <p:nvPr/>
            </p:nvSpPr>
            <p:spPr bwMode="auto">
              <a:xfrm>
                <a:off x="3576" y="7701"/>
                <a:ext cx="24" cy="140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4" name="Rectangle 312"/>
              <p:cNvSpPr>
                <a:spLocks noChangeArrowheads="1"/>
              </p:cNvSpPr>
              <p:nvPr/>
            </p:nvSpPr>
            <p:spPr bwMode="auto">
              <a:xfrm>
                <a:off x="3342" y="7701"/>
                <a:ext cx="23" cy="93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5" name="Rectangle 313"/>
              <p:cNvSpPr>
                <a:spLocks noChangeArrowheads="1"/>
              </p:cNvSpPr>
              <p:nvPr/>
            </p:nvSpPr>
            <p:spPr bwMode="auto">
              <a:xfrm>
                <a:off x="3518" y="7701"/>
                <a:ext cx="23" cy="93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6" name="Rectangle 314"/>
              <p:cNvSpPr>
                <a:spLocks noChangeArrowheads="1"/>
              </p:cNvSpPr>
              <p:nvPr/>
            </p:nvSpPr>
            <p:spPr bwMode="auto">
              <a:xfrm>
                <a:off x="3717" y="7268"/>
                <a:ext cx="199" cy="409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7" name="Rectangle 315"/>
              <p:cNvSpPr>
                <a:spLocks noChangeArrowheads="1"/>
              </p:cNvSpPr>
              <p:nvPr/>
            </p:nvSpPr>
            <p:spPr bwMode="auto">
              <a:xfrm>
                <a:off x="3658" y="7654"/>
                <a:ext cx="317" cy="47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8" name="Freeform 316"/>
              <p:cNvSpPr>
                <a:spLocks/>
              </p:cNvSpPr>
              <p:nvPr/>
            </p:nvSpPr>
            <p:spPr bwMode="auto">
              <a:xfrm>
                <a:off x="3658" y="7607"/>
                <a:ext cx="317" cy="47"/>
              </a:xfrm>
              <a:custGeom>
                <a:avLst/>
                <a:gdLst>
                  <a:gd name="T0" fmla="*/ 0 w 317"/>
                  <a:gd name="T1" fmla="*/ 47 h 47"/>
                  <a:gd name="T2" fmla="*/ 59 w 317"/>
                  <a:gd name="T3" fmla="*/ 0 h 47"/>
                  <a:gd name="T4" fmla="*/ 258 w 317"/>
                  <a:gd name="T5" fmla="*/ 0 h 47"/>
                  <a:gd name="T6" fmla="*/ 317 w 317"/>
                  <a:gd name="T7" fmla="*/ 47 h 47"/>
                  <a:gd name="T8" fmla="*/ 0 w 317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7" h="47">
                    <a:moveTo>
                      <a:pt x="0" y="47"/>
                    </a:moveTo>
                    <a:lnTo>
                      <a:pt x="59" y="0"/>
                    </a:lnTo>
                    <a:lnTo>
                      <a:pt x="258" y="0"/>
                    </a:lnTo>
                    <a:lnTo>
                      <a:pt x="317" y="47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9" name="Rectangle 317"/>
              <p:cNvSpPr>
                <a:spLocks noChangeArrowheads="1"/>
              </p:cNvSpPr>
              <p:nvPr/>
            </p:nvSpPr>
            <p:spPr bwMode="auto">
              <a:xfrm>
                <a:off x="3658" y="7701"/>
                <a:ext cx="24" cy="140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0" name="Rectangle 318"/>
              <p:cNvSpPr>
                <a:spLocks noChangeArrowheads="1"/>
              </p:cNvSpPr>
              <p:nvPr/>
            </p:nvSpPr>
            <p:spPr bwMode="auto">
              <a:xfrm>
                <a:off x="3951" y="7701"/>
                <a:ext cx="24" cy="140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1" name="Rectangle 319"/>
              <p:cNvSpPr>
                <a:spLocks noChangeArrowheads="1"/>
              </p:cNvSpPr>
              <p:nvPr/>
            </p:nvSpPr>
            <p:spPr bwMode="auto">
              <a:xfrm>
                <a:off x="3717" y="7701"/>
                <a:ext cx="23" cy="93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2" name="Rectangle 320"/>
              <p:cNvSpPr>
                <a:spLocks noChangeArrowheads="1"/>
              </p:cNvSpPr>
              <p:nvPr/>
            </p:nvSpPr>
            <p:spPr bwMode="auto">
              <a:xfrm>
                <a:off x="3892" y="7701"/>
                <a:ext cx="24" cy="93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3" name="Rectangle 321"/>
              <p:cNvSpPr>
                <a:spLocks noChangeArrowheads="1"/>
              </p:cNvSpPr>
              <p:nvPr/>
            </p:nvSpPr>
            <p:spPr bwMode="auto">
              <a:xfrm>
                <a:off x="4092" y="7268"/>
                <a:ext cx="199" cy="409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4" name="Rectangle 322"/>
              <p:cNvSpPr>
                <a:spLocks noChangeArrowheads="1"/>
              </p:cNvSpPr>
              <p:nvPr/>
            </p:nvSpPr>
            <p:spPr bwMode="auto">
              <a:xfrm>
                <a:off x="4033" y="7654"/>
                <a:ext cx="316" cy="47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5" name="Freeform 323"/>
              <p:cNvSpPr>
                <a:spLocks/>
              </p:cNvSpPr>
              <p:nvPr/>
            </p:nvSpPr>
            <p:spPr bwMode="auto">
              <a:xfrm>
                <a:off x="4033" y="7607"/>
                <a:ext cx="316" cy="47"/>
              </a:xfrm>
              <a:custGeom>
                <a:avLst/>
                <a:gdLst>
                  <a:gd name="T0" fmla="*/ 0 w 316"/>
                  <a:gd name="T1" fmla="*/ 47 h 47"/>
                  <a:gd name="T2" fmla="*/ 59 w 316"/>
                  <a:gd name="T3" fmla="*/ 0 h 47"/>
                  <a:gd name="T4" fmla="*/ 258 w 316"/>
                  <a:gd name="T5" fmla="*/ 0 h 47"/>
                  <a:gd name="T6" fmla="*/ 316 w 316"/>
                  <a:gd name="T7" fmla="*/ 47 h 47"/>
                  <a:gd name="T8" fmla="*/ 0 w 316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6" h="47">
                    <a:moveTo>
                      <a:pt x="0" y="47"/>
                    </a:moveTo>
                    <a:lnTo>
                      <a:pt x="59" y="0"/>
                    </a:lnTo>
                    <a:lnTo>
                      <a:pt x="258" y="0"/>
                    </a:lnTo>
                    <a:lnTo>
                      <a:pt x="316" y="47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6" name="Rectangle 324"/>
              <p:cNvSpPr>
                <a:spLocks noChangeArrowheads="1"/>
              </p:cNvSpPr>
              <p:nvPr/>
            </p:nvSpPr>
            <p:spPr bwMode="auto">
              <a:xfrm>
                <a:off x="4033" y="7701"/>
                <a:ext cx="24" cy="140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7" name="Rectangle 325"/>
              <p:cNvSpPr>
                <a:spLocks noChangeArrowheads="1"/>
              </p:cNvSpPr>
              <p:nvPr/>
            </p:nvSpPr>
            <p:spPr bwMode="auto">
              <a:xfrm>
                <a:off x="4314" y="7701"/>
                <a:ext cx="35" cy="140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8" name="Rectangle 326"/>
              <p:cNvSpPr>
                <a:spLocks noChangeArrowheads="1"/>
              </p:cNvSpPr>
              <p:nvPr/>
            </p:nvSpPr>
            <p:spPr bwMode="auto">
              <a:xfrm>
                <a:off x="4092" y="7701"/>
                <a:ext cx="23" cy="93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9" name="Rectangle 327"/>
              <p:cNvSpPr>
                <a:spLocks noChangeArrowheads="1"/>
              </p:cNvSpPr>
              <p:nvPr/>
            </p:nvSpPr>
            <p:spPr bwMode="auto">
              <a:xfrm>
                <a:off x="4256" y="7701"/>
                <a:ext cx="35" cy="93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0" name="Rectangle 328"/>
              <p:cNvSpPr>
                <a:spLocks noChangeArrowheads="1"/>
              </p:cNvSpPr>
              <p:nvPr/>
            </p:nvSpPr>
            <p:spPr bwMode="auto">
              <a:xfrm>
                <a:off x="4455" y="7268"/>
                <a:ext cx="211" cy="409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1" name="Rectangle 329"/>
              <p:cNvSpPr>
                <a:spLocks noChangeArrowheads="1"/>
              </p:cNvSpPr>
              <p:nvPr/>
            </p:nvSpPr>
            <p:spPr bwMode="auto">
              <a:xfrm>
                <a:off x="4408" y="7654"/>
                <a:ext cx="305" cy="47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2" name="Freeform 330"/>
              <p:cNvSpPr>
                <a:spLocks/>
              </p:cNvSpPr>
              <p:nvPr/>
            </p:nvSpPr>
            <p:spPr bwMode="auto">
              <a:xfrm>
                <a:off x="4408" y="7607"/>
                <a:ext cx="305" cy="47"/>
              </a:xfrm>
              <a:custGeom>
                <a:avLst/>
                <a:gdLst>
                  <a:gd name="T0" fmla="*/ 0 w 305"/>
                  <a:gd name="T1" fmla="*/ 47 h 47"/>
                  <a:gd name="T2" fmla="*/ 47 w 305"/>
                  <a:gd name="T3" fmla="*/ 0 h 47"/>
                  <a:gd name="T4" fmla="*/ 258 w 305"/>
                  <a:gd name="T5" fmla="*/ 0 h 47"/>
                  <a:gd name="T6" fmla="*/ 305 w 305"/>
                  <a:gd name="T7" fmla="*/ 47 h 47"/>
                  <a:gd name="T8" fmla="*/ 0 w 305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" h="47">
                    <a:moveTo>
                      <a:pt x="0" y="47"/>
                    </a:moveTo>
                    <a:lnTo>
                      <a:pt x="47" y="0"/>
                    </a:lnTo>
                    <a:lnTo>
                      <a:pt x="258" y="0"/>
                    </a:lnTo>
                    <a:lnTo>
                      <a:pt x="305" y="47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3" name="Rectangle 331"/>
              <p:cNvSpPr>
                <a:spLocks noChangeArrowheads="1"/>
              </p:cNvSpPr>
              <p:nvPr/>
            </p:nvSpPr>
            <p:spPr bwMode="auto">
              <a:xfrm>
                <a:off x="4408" y="7701"/>
                <a:ext cx="23" cy="140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4" name="Rectangle 332"/>
              <p:cNvSpPr>
                <a:spLocks noChangeArrowheads="1"/>
              </p:cNvSpPr>
              <p:nvPr/>
            </p:nvSpPr>
            <p:spPr bwMode="auto">
              <a:xfrm>
                <a:off x="4689" y="7701"/>
                <a:ext cx="24" cy="140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5" name="Rectangle 333"/>
              <p:cNvSpPr>
                <a:spLocks noChangeArrowheads="1"/>
              </p:cNvSpPr>
              <p:nvPr/>
            </p:nvSpPr>
            <p:spPr bwMode="auto">
              <a:xfrm>
                <a:off x="4455" y="7701"/>
                <a:ext cx="35" cy="93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6" name="Rectangle 334"/>
              <p:cNvSpPr>
                <a:spLocks noChangeArrowheads="1"/>
              </p:cNvSpPr>
              <p:nvPr/>
            </p:nvSpPr>
            <p:spPr bwMode="auto">
              <a:xfrm>
                <a:off x="4631" y="7701"/>
                <a:ext cx="35" cy="93"/>
              </a:xfrm>
              <a:prstGeom prst="rect">
                <a:avLst/>
              </a:prstGeom>
              <a:solidFill>
                <a:srgbClr val="353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7" name="Freeform 335"/>
              <p:cNvSpPr>
                <a:spLocks/>
              </p:cNvSpPr>
              <p:nvPr/>
            </p:nvSpPr>
            <p:spPr bwMode="auto">
              <a:xfrm>
                <a:off x="2604" y="7467"/>
                <a:ext cx="2448" cy="70"/>
              </a:xfrm>
              <a:custGeom>
                <a:avLst/>
                <a:gdLst>
                  <a:gd name="T0" fmla="*/ 2355 w 2448"/>
                  <a:gd name="T1" fmla="*/ 0 h 70"/>
                  <a:gd name="T2" fmla="*/ 1242 w 2448"/>
                  <a:gd name="T3" fmla="*/ 0 h 70"/>
                  <a:gd name="T4" fmla="*/ 1206 w 2448"/>
                  <a:gd name="T5" fmla="*/ 0 h 70"/>
                  <a:gd name="T6" fmla="*/ 93 w 2448"/>
                  <a:gd name="T7" fmla="*/ 0 h 70"/>
                  <a:gd name="T8" fmla="*/ 0 w 2448"/>
                  <a:gd name="T9" fmla="*/ 70 h 70"/>
                  <a:gd name="T10" fmla="*/ 1206 w 2448"/>
                  <a:gd name="T11" fmla="*/ 70 h 70"/>
                  <a:gd name="T12" fmla="*/ 1242 w 2448"/>
                  <a:gd name="T13" fmla="*/ 70 h 70"/>
                  <a:gd name="T14" fmla="*/ 2448 w 2448"/>
                  <a:gd name="T15" fmla="*/ 70 h 70"/>
                  <a:gd name="T16" fmla="*/ 2355 w 2448"/>
                  <a:gd name="T1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8" h="70">
                    <a:moveTo>
                      <a:pt x="2355" y="0"/>
                    </a:moveTo>
                    <a:lnTo>
                      <a:pt x="1242" y="0"/>
                    </a:lnTo>
                    <a:lnTo>
                      <a:pt x="1206" y="0"/>
                    </a:lnTo>
                    <a:lnTo>
                      <a:pt x="93" y="0"/>
                    </a:lnTo>
                    <a:lnTo>
                      <a:pt x="0" y="70"/>
                    </a:lnTo>
                    <a:lnTo>
                      <a:pt x="1206" y="70"/>
                    </a:lnTo>
                    <a:lnTo>
                      <a:pt x="1242" y="70"/>
                    </a:lnTo>
                    <a:lnTo>
                      <a:pt x="2448" y="70"/>
                    </a:lnTo>
                    <a:lnTo>
                      <a:pt x="2355" y="0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8" name="Rectangle 336"/>
              <p:cNvSpPr>
                <a:spLocks noChangeArrowheads="1"/>
              </p:cNvSpPr>
              <p:nvPr/>
            </p:nvSpPr>
            <p:spPr bwMode="auto">
              <a:xfrm>
                <a:off x="2604" y="7537"/>
                <a:ext cx="2448" cy="35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9" name="Rectangle 337"/>
              <p:cNvSpPr>
                <a:spLocks noChangeArrowheads="1"/>
              </p:cNvSpPr>
              <p:nvPr/>
            </p:nvSpPr>
            <p:spPr bwMode="auto">
              <a:xfrm>
                <a:off x="2604" y="7572"/>
                <a:ext cx="35" cy="293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0" name="Rectangle 338"/>
              <p:cNvSpPr>
                <a:spLocks noChangeArrowheads="1"/>
              </p:cNvSpPr>
              <p:nvPr/>
            </p:nvSpPr>
            <p:spPr bwMode="auto">
              <a:xfrm>
                <a:off x="5017" y="7572"/>
                <a:ext cx="35" cy="293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1" name="Rectangle 339"/>
              <p:cNvSpPr>
                <a:spLocks noChangeArrowheads="1"/>
              </p:cNvSpPr>
              <p:nvPr/>
            </p:nvSpPr>
            <p:spPr bwMode="auto">
              <a:xfrm>
                <a:off x="4912" y="7572"/>
                <a:ext cx="35" cy="222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2" name="Rectangle 340"/>
              <p:cNvSpPr>
                <a:spLocks noChangeArrowheads="1"/>
              </p:cNvSpPr>
              <p:nvPr/>
            </p:nvSpPr>
            <p:spPr bwMode="auto">
              <a:xfrm>
                <a:off x="2697" y="7572"/>
                <a:ext cx="36" cy="222"/>
              </a:xfrm>
              <a:prstGeom prst="rect">
                <a:avLst/>
              </a:pr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3" name="Freeform 341"/>
              <p:cNvSpPr>
                <a:spLocks/>
              </p:cNvSpPr>
              <p:nvPr/>
            </p:nvSpPr>
            <p:spPr bwMode="auto">
              <a:xfrm>
                <a:off x="5545" y="7631"/>
                <a:ext cx="269" cy="187"/>
              </a:xfrm>
              <a:custGeom>
                <a:avLst/>
                <a:gdLst>
                  <a:gd name="T0" fmla="*/ 0 w 269"/>
                  <a:gd name="T1" fmla="*/ 11 h 187"/>
                  <a:gd name="T2" fmla="*/ 58 w 269"/>
                  <a:gd name="T3" fmla="*/ 187 h 187"/>
                  <a:gd name="T4" fmla="*/ 222 w 269"/>
                  <a:gd name="T5" fmla="*/ 187 h 187"/>
                  <a:gd name="T6" fmla="*/ 269 w 269"/>
                  <a:gd name="T7" fmla="*/ 0 h 187"/>
                  <a:gd name="T8" fmla="*/ 0 w 269"/>
                  <a:gd name="T9" fmla="*/ 11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187">
                    <a:moveTo>
                      <a:pt x="0" y="11"/>
                    </a:moveTo>
                    <a:lnTo>
                      <a:pt x="58" y="187"/>
                    </a:lnTo>
                    <a:lnTo>
                      <a:pt x="222" y="187"/>
                    </a:lnTo>
                    <a:lnTo>
                      <a:pt x="269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4" name="Freeform 342"/>
              <p:cNvSpPr>
                <a:spLocks/>
              </p:cNvSpPr>
              <p:nvPr/>
            </p:nvSpPr>
            <p:spPr bwMode="auto">
              <a:xfrm>
                <a:off x="5322" y="6717"/>
                <a:ext cx="715" cy="1042"/>
              </a:xfrm>
              <a:custGeom>
                <a:avLst/>
                <a:gdLst>
                  <a:gd name="T0" fmla="*/ 55 w 61"/>
                  <a:gd name="T1" fmla="*/ 79 h 89"/>
                  <a:gd name="T2" fmla="*/ 61 w 61"/>
                  <a:gd name="T3" fmla="*/ 79 h 89"/>
                  <a:gd name="T4" fmla="*/ 50 w 61"/>
                  <a:gd name="T5" fmla="*/ 70 h 89"/>
                  <a:gd name="T6" fmla="*/ 54 w 61"/>
                  <a:gd name="T7" fmla="*/ 69 h 89"/>
                  <a:gd name="T8" fmla="*/ 44 w 61"/>
                  <a:gd name="T9" fmla="*/ 63 h 89"/>
                  <a:gd name="T10" fmla="*/ 55 w 61"/>
                  <a:gd name="T11" fmla="*/ 67 h 89"/>
                  <a:gd name="T12" fmla="*/ 42 w 61"/>
                  <a:gd name="T13" fmla="*/ 56 h 89"/>
                  <a:gd name="T14" fmla="*/ 59 w 61"/>
                  <a:gd name="T15" fmla="*/ 57 h 89"/>
                  <a:gd name="T16" fmla="*/ 44 w 61"/>
                  <a:gd name="T17" fmla="*/ 53 h 89"/>
                  <a:gd name="T18" fmla="*/ 54 w 61"/>
                  <a:gd name="T19" fmla="*/ 53 h 89"/>
                  <a:gd name="T20" fmla="*/ 42 w 61"/>
                  <a:gd name="T21" fmla="*/ 47 h 89"/>
                  <a:gd name="T22" fmla="*/ 48 w 61"/>
                  <a:gd name="T23" fmla="*/ 46 h 89"/>
                  <a:gd name="T24" fmla="*/ 54 w 61"/>
                  <a:gd name="T25" fmla="*/ 46 h 89"/>
                  <a:gd name="T26" fmla="*/ 44 w 61"/>
                  <a:gd name="T27" fmla="*/ 40 h 89"/>
                  <a:gd name="T28" fmla="*/ 47 w 61"/>
                  <a:gd name="T29" fmla="*/ 36 h 89"/>
                  <a:gd name="T30" fmla="*/ 50 w 61"/>
                  <a:gd name="T31" fmla="*/ 36 h 89"/>
                  <a:gd name="T32" fmla="*/ 41 w 61"/>
                  <a:gd name="T33" fmla="*/ 32 h 89"/>
                  <a:gd name="T34" fmla="*/ 45 w 61"/>
                  <a:gd name="T35" fmla="*/ 31 h 89"/>
                  <a:gd name="T36" fmla="*/ 45 w 61"/>
                  <a:gd name="T37" fmla="*/ 29 h 89"/>
                  <a:gd name="T38" fmla="*/ 45 w 61"/>
                  <a:gd name="T39" fmla="*/ 27 h 89"/>
                  <a:gd name="T40" fmla="*/ 45 w 61"/>
                  <a:gd name="T41" fmla="*/ 22 h 89"/>
                  <a:gd name="T42" fmla="*/ 45 w 61"/>
                  <a:gd name="T43" fmla="*/ 19 h 89"/>
                  <a:gd name="T44" fmla="*/ 41 w 61"/>
                  <a:gd name="T45" fmla="*/ 15 h 89"/>
                  <a:gd name="T46" fmla="*/ 35 w 61"/>
                  <a:gd name="T47" fmla="*/ 7 h 89"/>
                  <a:gd name="T48" fmla="*/ 30 w 61"/>
                  <a:gd name="T49" fmla="*/ 0 h 89"/>
                  <a:gd name="T50" fmla="*/ 25 w 61"/>
                  <a:gd name="T51" fmla="*/ 7 h 89"/>
                  <a:gd name="T52" fmla="*/ 20 w 61"/>
                  <a:gd name="T53" fmla="*/ 15 h 89"/>
                  <a:gd name="T54" fmla="*/ 16 w 61"/>
                  <a:gd name="T55" fmla="*/ 19 h 89"/>
                  <a:gd name="T56" fmla="*/ 16 w 61"/>
                  <a:gd name="T57" fmla="*/ 22 h 89"/>
                  <a:gd name="T58" fmla="*/ 16 w 61"/>
                  <a:gd name="T59" fmla="*/ 27 h 89"/>
                  <a:gd name="T60" fmla="*/ 16 w 61"/>
                  <a:gd name="T61" fmla="*/ 29 h 89"/>
                  <a:gd name="T62" fmla="*/ 16 w 61"/>
                  <a:gd name="T63" fmla="*/ 31 h 89"/>
                  <a:gd name="T64" fmla="*/ 20 w 61"/>
                  <a:gd name="T65" fmla="*/ 32 h 89"/>
                  <a:gd name="T66" fmla="*/ 11 w 61"/>
                  <a:gd name="T67" fmla="*/ 36 h 89"/>
                  <a:gd name="T68" fmla="*/ 13 w 61"/>
                  <a:gd name="T69" fmla="*/ 36 h 89"/>
                  <a:gd name="T70" fmla="*/ 16 w 61"/>
                  <a:gd name="T71" fmla="*/ 40 h 89"/>
                  <a:gd name="T72" fmla="*/ 7 w 61"/>
                  <a:gd name="T73" fmla="*/ 46 h 89"/>
                  <a:gd name="T74" fmla="*/ 13 w 61"/>
                  <a:gd name="T75" fmla="*/ 46 h 89"/>
                  <a:gd name="T76" fmla="*/ 18 w 61"/>
                  <a:gd name="T77" fmla="*/ 47 h 89"/>
                  <a:gd name="T78" fmla="*/ 7 w 61"/>
                  <a:gd name="T79" fmla="*/ 53 h 89"/>
                  <a:gd name="T80" fmla="*/ 17 w 61"/>
                  <a:gd name="T81" fmla="*/ 53 h 89"/>
                  <a:gd name="T82" fmla="*/ 2 w 61"/>
                  <a:gd name="T83" fmla="*/ 57 h 89"/>
                  <a:gd name="T84" fmla="*/ 18 w 61"/>
                  <a:gd name="T85" fmla="*/ 56 h 89"/>
                  <a:gd name="T86" fmla="*/ 6 w 61"/>
                  <a:gd name="T87" fmla="*/ 67 h 89"/>
                  <a:gd name="T88" fmla="*/ 16 w 61"/>
                  <a:gd name="T89" fmla="*/ 63 h 89"/>
                  <a:gd name="T90" fmla="*/ 7 w 61"/>
                  <a:gd name="T91" fmla="*/ 69 h 89"/>
                  <a:gd name="T92" fmla="*/ 11 w 61"/>
                  <a:gd name="T93" fmla="*/ 70 h 89"/>
                  <a:gd name="T94" fmla="*/ 0 w 61"/>
                  <a:gd name="T95" fmla="*/ 79 h 89"/>
                  <a:gd name="T96" fmla="*/ 5 w 61"/>
                  <a:gd name="T97" fmla="*/ 79 h 89"/>
                  <a:gd name="T98" fmla="*/ 8 w 61"/>
                  <a:gd name="T99" fmla="*/ 80 h 89"/>
                  <a:gd name="T100" fmla="*/ 7 w 61"/>
                  <a:gd name="T101" fmla="*/ 83 h 89"/>
                  <a:gd name="T102" fmla="*/ 9 w 61"/>
                  <a:gd name="T103" fmla="*/ 85 h 89"/>
                  <a:gd name="T104" fmla="*/ 21 w 61"/>
                  <a:gd name="T105" fmla="*/ 82 h 89"/>
                  <a:gd name="T106" fmla="*/ 19 w 61"/>
                  <a:gd name="T107" fmla="*/ 87 h 89"/>
                  <a:gd name="T108" fmla="*/ 25 w 61"/>
                  <a:gd name="T109" fmla="*/ 82 h 89"/>
                  <a:gd name="T110" fmla="*/ 30 w 61"/>
                  <a:gd name="T111" fmla="*/ 89 h 89"/>
                  <a:gd name="T112" fmla="*/ 35 w 61"/>
                  <a:gd name="T113" fmla="*/ 82 h 89"/>
                  <a:gd name="T114" fmla="*/ 42 w 61"/>
                  <a:gd name="T115" fmla="*/ 87 h 89"/>
                  <a:gd name="T116" fmla="*/ 40 w 61"/>
                  <a:gd name="T117" fmla="*/ 82 h 89"/>
                  <a:gd name="T118" fmla="*/ 52 w 61"/>
                  <a:gd name="T119" fmla="*/ 85 h 89"/>
                  <a:gd name="T120" fmla="*/ 53 w 61"/>
                  <a:gd name="T121" fmla="*/ 83 h 89"/>
                  <a:gd name="T122" fmla="*/ 53 w 61"/>
                  <a:gd name="T123" fmla="*/ 80 h 89"/>
                  <a:gd name="T124" fmla="*/ 61 w 61"/>
                  <a:gd name="T125" fmla="*/ 8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1" h="89">
                    <a:moveTo>
                      <a:pt x="61" y="82"/>
                    </a:moveTo>
                    <a:cubicBezTo>
                      <a:pt x="55" y="79"/>
                      <a:pt x="55" y="79"/>
                      <a:pt x="55" y="79"/>
                    </a:cubicBezTo>
                    <a:cubicBezTo>
                      <a:pt x="51" y="75"/>
                      <a:pt x="51" y="75"/>
                      <a:pt x="51" y="75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55" y="74"/>
                      <a:pt x="55" y="74"/>
                      <a:pt x="55" y="74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4" y="69"/>
                      <a:pt x="54" y="69"/>
                      <a:pt x="54" y="69"/>
                    </a:cubicBezTo>
                    <a:cubicBezTo>
                      <a:pt x="49" y="67"/>
                      <a:pt x="49" y="67"/>
                      <a:pt x="49" y="67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54" y="56"/>
                      <a:pt x="54" y="56"/>
                      <a:pt x="54" y="56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54" y="46"/>
                      <a:pt x="54" y="46"/>
                      <a:pt x="54" y="46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41" y="32"/>
                      <a:pt x="41" y="32"/>
                      <a:pt x="41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45" y="19"/>
                      <a:pt x="45" y="19"/>
                      <a:pt x="45" y="19"/>
                    </a:cubicBezTo>
                    <a:cubicBezTo>
                      <a:pt x="45" y="19"/>
                      <a:pt x="39" y="17"/>
                      <a:pt x="37" y="15"/>
                    </a:cubicBezTo>
                    <a:cubicBezTo>
                      <a:pt x="36" y="13"/>
                      <a:pt x="41" y="15"/>
                      <a:pt x="41" y="15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5" y="13"/>
                      <a:pt x="23" y="15"/>
                    </a:cubicBezTo>
                    <a:cubicBezTo>
                      <a:pt x="22" y="17"/>
                      <a:pt x="16" y="19"/>
                      <a:pt x="16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0" y="61"/>
                      <a:pt x="10" y="61"/>
                      <a:pt x="10" y="61"/>
                    </a:cubicBezTo>
                    <a:cubicBezTo>
                      <a:pt x="6" y="67"/>
                      <a:pt x="6" y="67"/>
                      <a:pt x="6" y="67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10" y="75"/>
                      <a:pt x="10" y="75"/>
                      <a:pt x="10" y="75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25" y="82"/>
                      <a:pt x="25" y="82"/>
                      <a:pt x="25" y="82"/>
                    </a:cubicBezTo>
                    <a:cubicBezTo>
                      <a:pt x="28" y="87"/>
                      <a:pt x="28" y="87"/>
                      <a:pt x="28" y="87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32" y="87"/>
                      <a:pt x="32" y="87"/>
                      <a:pt x="32" y="87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0" y="82"/>
                      <a:pt x="40" y="82"/>
                      <a:pt x="40" y="82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59" y="87"/>
                      <a:pt x="59" y="87"/>
                      <a:pt x="59" y="87"/>
                    </a:cubicBezTo>
                    <a:cubicBezTo>
                      <a:pt x="53" y="83"/>
                      <a:pt x="53" y="83"/>
                      <a:pt x="53" y="83"/>
                    </a:cubicBezTo>
                    <a:cubicBezTo>
                      <a:pt x="45" y="78"/>
                      <a:pt x="45" y="78"/>
                      <a:pt x="45" y="78"/>
                    </a:cubicBezTo>
                    <a:cubicBezTo>
                      <a:pt x="53" y="80"/>
                      <a:pt x="53" y="80"/>
                      <a:pt x="53" y="80"/>
                    </a:cubicBezTo>
                    <a:cubicBezTo>
                      <a:pt x="61" y="82"/>
                      <a:pt x="61" y="82"/>
                      <a:pt x="61" y="82"/>
                    </a:cubicBezTo>
                    <a:cubicBezTo>
                      <a:pt x="61" y="82"/>
                      <a:pt x="61" y="82"/>
                      <a:pt x="61" y="82"/>
                    </a:cubicBezTo>
                    <a:close/>
                  </a:path>
                </a:pathLst>
              </a:custGeom>
              <a:solidFill>
                <a:srgbClr val="0977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5" name="Freeform 343"/>
              <p:cNvSpPr>
                <a:spLocks/>
              </p:cNvSpPr>
              <p:nvPr/>
            </p:nvSpPr>
            <p:spPr bwMode="auto">
              <a:xfrm>
                <a:off x="5591" y="6705"/>
                <a:ext cx="94" cy="141"/>
              </a:xfrm>
              <a:custGeom>
                <a:avLst/>
                <a:gdLst>
                  <a:gd name="T0" fmla="*/ 82 w 94"/>
                  <a:gd name="T1" fmla="*/ 0 h 141"/>
                  <a:gd name="T2" fmla="*/ 0 w 94"/>
                  <a:gd name="T3" fmla="*/ 106 h 141"/>
                  <a:gd name="T4" fmla="*/ 36 w 94"/>
                  <a:gd name="T5" fmla="*/ 82 h 141"/>
                  <a:gd name="T6" fmla="*/ 12 w 94"/>
                  <a:gd name="T7" fmla="*/ 141 h 141"/>
                  <a:gd name="T8" fmla="*/ 59 w 94"/>
                  <a:gd name="T9" fmla="*/ 82 h 141"/>
                  <a:gd name="T10" fmla="*/ 94 w 94"/>
                  <a:gd name="T11" fmla="*/ 59 h 141"/>
                  <a:gd name="T12" fmla="*/ 82 w 94"/>
                  <a:gd name="T13" fmla="*/ 0 h 141"/>
                  <a:gd name="T14" fmla="*/ 82 w 94"/>
                  <a:gd name="T15" fmla="*/ 0 h 141"/>
                  <a:gd name="T16" fmla="*/ 82 w 94"/>
                  <a:gd name="T1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141">
                    <a:moveTo>
                      <a:pt x="82" y="0"/>
                    </a:moveTo>
                    <a:lnTo>
                      <a:pt x="0" y="106"/>
                    </a:lnTo>
                    <a:lnTo>
                      <a:pt x="36" y="82"/>
                    </a:lnTo>
                    <a:lnTo>
                      <a:pt x="12" y="141"/>
                    </a:lnTo>
                    <a:lnTo>
                      <a:pt x="59" y="82"/>
                    </a:lnTo>
                    <a:lnTo>
                      <a:pt x="94" y="59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6" name="Freeform 344"/>
              <p:cNvSpPr>
                <a:spLocks/>
              </p:cNvSpPr>
              <p:nvPr/>
            </p:nvSpPr>
            <p:spPr bwMode="auto">
              <a:xfrm>
                <a:off x="5533" y="6823"/>
                <a:ext cx="129" cy="105"/>
              </a:xfrm>
              <a:custGeom>
                <a:avLst/>
                <a:gdLst>
                  <a:gd name="T0" fmla="*/ 58 w 129"/>
                  <a:gd name="T1" fmla="*/ 23 h 105"/>
                  <a:gd name="T2" fmla="*/ 0 w 129"/>
                  <a:gd name="T3" fmla="*/ 82 h 105"/>
                  <a:gd name="T4" fmla="*/ 47 w 129"/>
                  <a:gd name="T5" fmla="*/ 70 h 105"/>
                  <a:gd name="T6" fmla="*/ 12 w 129"/>
                  <a:gd name="T7" fmla="*/ 105 h 105"/>
                  <a:gd name="T8" fmla="*/ 82 w 129"/>
                  <a:gd name="T9" fmla="*/ 70 h 105"/>
                  <a:gd name="T10" fmla="*/ 105 w 129"/>
                  <a:gd name="T11" fmla="*/ 23 h 105"/>
                  <a:gd name="T12" fmla="*/ 105 w 129"/>
                  <a:gd name="T13" fmla="*/ 82 h 105"/>
                  <a:gd name="T14" fmla="*/ 129 w 129"/>
                  <a:gd name="T15" fmla="*/ 0 h 105"/>
                  <a:gd name="T16" fmla="*/ 82 w 129"/>
                  <a:gd name="T17" fmla="*/ 23 h 105"/>
                  <a:gd name="T18" fmla="*/ 58 w 129"/>
                  <a:gd name="T19" fmla="*/ 35 h 105"/>
                  <a:gd name="T20" fmla="*/ 58 w 129"/>
                  <a:gd name="T21" fmla="*/ 23 h 105"/>
                  <a:gd name="T22" fmla="*/ 58 w 129"/>
                  <a:gd name="T23" fmla="*/ 23 h 105"/>
                  <a:gd name="T24" fmla="*/ 58 w 129"/>
                  <a:gd name="T25" fmla="*/ 2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105">
                    <a:moveTo>
                      <a:pt x="58" y="23"/>
                    </a:moveTo>
                    <a:lnTo>
                      <a:pt x="0" y="82"/>
                    </a:lnTo>
                    <a:lnTo>
                      <a:pt x="47" y="70"/>
                    </a:lnTo>
                    <a:lnTo>
                      <a:pt x="12" y="105"/>
                    </a:lnTo>
                    <a:lnTo>
                      <a:pt x="82" y="70"/>
                    </a:lnTo>
                    <a:lnTo>
                      <a:pt x="105" y="23"/>
                    </a:lnTo>
                    <a:lnTo>
                      <a:pt x="105" y="82"/>
                    </a:lnTo>
                    <a:lnTo>
                      <a:pt x="129" y="0"/>
                    </a:lnTo>
                    <a:lnTo>
                      <a:pt x="82" y="23"/>
                    </a:lnTo>
                    <a:lnTo>
                      <a:pt x="58" y="35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23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7" name="Freeform 345"/>
              <p:cNvSpPr>
                <a:spLocks/>
              </p:cNvSpPr>
              <p:nvPr/>
            </p:nvSpPr>
            <p:spPr bwMode="auto">
              <a:xfrm>
                <a:off x="5498" y="6881"/>
                <a:ext cx="234" cy="129"/>
              </a:xfrm>
              <a:custGeom>
                <a:avLst/>
                <a:gdLst>
                  <a:gd name="T0" fmla="*/ 199 w 234"/>
                  <a:gd name="T1" fmla="*/ 0 h 129"/>
                  <a:gd name="T2" fmla="*/ 152 w 234"/>
                  <a:gd name="T3" fmla="*/ 70 h 129"/>
                  <a:gd name="T4" fmla="*/ 152 w 234"/>
                  <a:gd name="T5" fmla="*/ 35 h 129"/>
                  <a:gd name="T6" fmla="*/ 105 w 234"/>
                  <a:gd name="T7" fmla="*/ 70 h 129"/>
                  <a:gd name="T8" fmla="*/ 35 w 234"/>
                  <a:gd name="T9" fmla="*/ 94 h 129"/>
                  <a:gd name="T10" fmla="*/ 0 w 234"/>
                  <a:gd name="T11" fmla="*/ 129 h 129"/>
                  <a:gd name="T12" fmla="*/ 82 w 234"/>
                  <a:gd name="T13" fmla="*/ 94 h 129"/>
                  <a:gd name="T14" fmla="*/ 140 w 234"/>
                  <a:gd name="T15" fmla="*/ 70 h 129"/>
                  <a:gd name="T16" fmla="*/ 140 w 234"/>
                  <a:gd name="T17" fmla="*/ 106 h 129"/>
                  <a:gd name="T18" fmla="*/ 187 w 234"/>
                  <a:gd name="T19" fmla="*/ 59 h 129"/>
                  <a:gd name="T20" fmla="*/ 234 w 234"/>
                  <a:gd name="T21" fmla="*/ 94 h 129"/>
                  <a:gd name="T22" fmla="*/ 199 w 234"/>
                  <a:gd name="T23" fmla="*/ 0 h 129"/>
                  <a:gd name="T24" fmla="*/ 199 w 234"/>
                  <a:gd name="T25" fmla="*/ 0 h 129"/>
                  <a:gd name="T26" fmla="*/ 199 w 234"/>
                  <a:gd name="T2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4" h="129">
                    <a:moveTo>
                      <a:pt x="199" y="0"/>
                    </a:moveTo>
                    <a:lnTo>
                      <a:pt x="152" y="70"/>
                    </a:lnTo>
                    <a:lnTo>
                      <a:pt x="152" y="35"/>
                    </a:lnTo>
                    <a:lnTo>
                      <a:pt x="105" y="70"/>
                    </a:lnTo>
                    <a:lnTo>
                      <a:pt x="35" y="94"/>
                    </a:lnTo>
                    <a:lnTo>
                      <a:pt x="0" y="129"/>
                    </a:lnTo>
                    <a:lnTo>
                      <a:pt x="82" y="94"/>
                    </a:lnTo>
                    <a:lnTo>
                      <a:pt x="140" y="70"/>
                    </a:lnTo>
                    <a:lnTo>
                      <a:pt x="140" y="106"/>
                    </a:lnTo>
                    <a:lnTo>
                      <a:pt x="187" y="59"/>
                    </a:lnTo>
                    <a:lnTo>
                      <a:pt x="234" y="94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8" name="Freeform 346"/>
              <p:cNvSpPr>
                <a:spLocks/>
              </p:cNvSpPr>
              <p:nvPr/>
            </p:nvSpPr>
            <p:spPr bwMode="auto">
              <a:xfrm>
                <a:off x="5451" y="6975"/>
                <a:ext cx="293" cy="129"/>
              </a:xfrm>
              <a:custGeom>
                <a:avLst/>
                <a:gdLst>
                  <a:gd name="T0" fmla="*/ 140 w 293"/>
                  <a:gd name="T1" fmla="*/ 58 h 129"/>
                  <a:gd name="T2" fmla="*/ 58 w 293"/>
                  <a:gd name="T3" fmla="*/ 93 h 129"/>
                  <a:gd name="T4" fmla="*/ 0 w 293"/>
                  <a:gd name="T5" fmla="*/ 129 h 129"/>
                  <a:gd name="T6" fmla="*/ 47 w 293"/>
                  <a:gd name="T7" fmla="*/ 117 h 129"/>
                  <a:gd name="T8" fmla="*/ 152 w 293"/>
                  <a:gd name="T9" fmla="*/ 105 h 129"/>
                  <a:gd name="T10" fmla="*/ 199 w 293"/>
                  <a:gd name="T11" fmla="*/ 58 h 129"/>
                  <a:gd name="T12" fmla="*/ 199 w 293"/>
                  <a:gd name="T13" fmla="*/ 93 h 129"/>
                  <a:gd name="T14" fmla="*/ 222 w 293"/>
                  <a:gd name="T15" fmla="*/ 47 h 129"/>
                  <a:gd name="T16" fmla="*/ 246 w 293"/>
                  <a:gd name="T17" fmla="*/ 82 h 129"/>
                  <a:gd name="T18" fmla="*/ 293 w 293"/>
                  <a:gd name="T19" fmla="*/ 105 h 129"/>
                  <a:gd name="T20" fmla="*/ 258 w 293"/>
                  <a:gd name="T21" fmla="*/ 58 h 129"/>
                  <a:gd name="T22" fmla="*/ 258 w 293"/>
                  <a:gd name="T23" fmla="*/ 47 h 129"/>
                  <a:gd name="T24" fmla="*/ 281 w 293"/>
                  <a:gd name="T25" fmla="*/ 58 h 129"/>
                  <a:gd name="T26" fmla="*/ 246 w 293"/>
                  <a:gd name="T27" fmla="*/ 0 h 129"/>
                  <a:gd name="T28" fmla="*/ 234 w 293"/>
                  <a:gd name="T29" fmla="*/ 35 h 129"/>
                  <a:gd name="T30" fmla="*/ 222 w 293"/>
                  <a:gd name="T31" fmla="*/ 0 h 129"/>
                  <a:gd name="T32" fmla="*/ 164 w 293"/>
                  <a:gd name="T33" fmla="*/ 47 h 129"/>
                  <a:gd name="T34" fmla="*/ 164 w 293"/>
                  <a:gd name="T35" fmla="*/ 12 h 129"/>
                  <a:gd name="T36" fmla="*/ 140 w 293"/>
                  <a:gd name="T37" fmla="*/ 58 h 129"/>
                  <a:gd name="T38" fmla="*/ 140 w 293"/>
                  <a:gd name="T39" fmla="*/ 58 h 129"/>
                  <a:gd name="T40" fmla="*/ 140 w 293"/>
                  <a:gd name="T41" fmla="*/ 58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3" h="129">
                    <a:moveTo>
                      <a:pt x="140" y="58"/>
                    </a:moveTo>
                    <a:lnTo>
                      <a:pt x="58" y="93"/>
                    </a:lnTo>
                    <a:lnTo>
                      <a:pt x="0" y="129"/>
                    </a:lnTo>
                    <a:lnTo>
                      <a:pt x="47" y="117"/>
                    </a:lnTo>
                    <a:lnTo>
                      <a:pt x="152" y="105"/>
                    </a:lnTo>
                    <a:lnTo>
                      <a:pt x="199" y="58"/>
                    </a:lnTo>
                    <a:lnTo>
                      <a:pt x="199" y="93"/>
                    </a:lnTo>
                    <a:lnTo>
                      <a:pt x="222" y="47"/>
                    </a:lnTo>
                    <a:lnTo>
                      <a:pt x="246" y="82"/>
                    </a:lnTo>
                    <a:lnTo>
                      <a:pt x="293" y="105"/>
                    </a:lnTo>
                    <a:lnTo>
                      <a:pt x="258" y="58"/>
                    </a:lnTo>
                    <a:lnTo>
                      <a:pt x="258" y="47"/>
                    </a:lnTo>
                    <a:lnTo>
                      <a:pt x="281" y="58"/>
                    </a:lnTo>
                    <a:lnTo>
                      <a:pt x="246" y="0"/>
                    </a:lnTo>
                    <a:lnTo>
                      <a:pt x="234" y="35"/>
                    </a:lnTo>
                    <a:lnTo>
                      <a:pt x="222" y="0"/>
                    </a:lnTo>
                    <a:lnTo>
                      <a:pt x="164" y="47"/>
                    </a:lnTo>
                    <a:lnTo>
                      <a:pt x="164" y="12"/>
                    </a:lnTo>
                    <a:lnTo>
                      <a:pt x="140" y="58"/>
                    </a:lnTo>
                    <a:lnTo>
                      <a:pt x="140" y="58"/>
                    </a:lnTo>
                    <a:lnTo>
                      <a:pt x="140" y="58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9" name="Freeform 347"/>
              <p:cNvSpPr>
                <a:spLocks/>
              </p:cNvSpPr>
              <p:nvPr/>
            </p:nvSpPr>
            <p:spPr bwMode="auto">
              <a:xfrm>
                <a:off x="5404" y="7080"/>
                <a:ext cx="398" cy="141"/>
              </a:xfrm>
              <a:custGeom>
                <a:avLst/>
                <a:gdLst>
                  <a:gd name="T0" fmla="*/ 141 w 398"/>
                  <a:gd name="T1" fmla="*/ 35 h 141"/>
                  <a:gd name="T2" fmla="*/ 47 w 398"/>
                  <a:gd name="T3" fmla="*/ 82 h 141"/>
                  <a:gd name="T4" fmla="*/ 0 w 398"/>
                  <a:gd name="T5" fmla="*/ 141 h 141"/>
                  <a:gd name="T6" fmla="*/ 70 w 398"/>
                  <a:gd name="T7" fmla="*/ 106 h 141"/>
                  <a:gd name="T8" fmla="*/ 129 w 398"/>
                  <a:gd name="T9" fmla="*/ 82 h 141"/>
                  <a:gd name="T10" fmla="*/ 117 w 398"/>
                  <a:gd name="T11" fmla="*/ 129 h 141"/>
                  <a:gd name="T12" fmla="*/ 187 w 398"/>
                  <a:gd name="T13" fmla="*/ 59 h 141"/>
                  <a:gd name="T14" fmla="*/ 199 w 398"/>
                  <a:gd name="T15" fmla="*/ 82 h 141"/>
                  <a:gd name="T16" fmla="*/ 234 w 398"/>
                  <a:gd name="T17" fmla="*/ 35 h 141"/>
                  <a:gd name="T18" fmla="*/ 305 w 398"/>
                  <a:gd name="T19" fmla="*/ 129 h 141"/>
                  <a:gd name="T20" fmla="*/ 281 w 398"/>
                  <a:gd name="T21" fmla="*/ 24 h 141"/>
                  <a:gd name="T22" fmla="*/ 375 w 398"/>
                  <a:gd name="T23" fmla="*/ 94 h 141"/>
                  <a:gd name="T24" fmla="*/ 351 w 398"/>
                  <a:gd name="T25" fmla="*/ 24 h 141"/>
                  <a:gd name="T26" fmla="*/ 398 w 398"/>
                  <a:gd name="T27" fmla="*/ 59 h 141"/>
                  <a:gd name="T28" fmla="*/ 363 w 398"/>
                  <a:gd name="T29" fmla="*/ 12 h 141"/>
                  <a:gd name="T30" fmla="*/ 340 w 398"/>
                  <a:gd name="T31" fmla="*/ 24 h 141"/>
                  <a:gd name="T32" fmla="*/ 281 w 398"/>
                  <a:gd name="T33" fmla="*/ 0 h 141"/>
                  <a:gd name="T34" fmla="*/ 258 w 398"/>
                  <a:gd name="T35" fmla="*/ 24 h 141"/>
                  <a:gd name="T36" fmla="*/ 223 w 398"/>
                  <a:gd name="T37" fmla="*/ 0 h 141"/>
                  <a:gd name="T38" fmla="*/ 141 w 398"/>
                  <a:gd name="T39" fmla="*/ 59 h 141"/>
                  <a:gd name="T40" fmla="*/ 141 w 398"/>
                  <a:gd name="T41" fmla="*/ 35 h 141"/>
                  <a:gd name="T42" fmla="*/ 141 w 398"/>
                  <a:gd name="T43" fmla="*/ 35 h 141"/>
                  <a:gd name="T44" fmla="*/ 141 w 398"/>
                  <a:gd name="T45" fmla="*/ 35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8" h="141">
                    <a:moveTo>
                      <a:pt x="141" y="35"/>
                    </a:moveTo>
                    <a:lnTo>
                      <a:pt x="47" y="82"/>
                    </a:lnTo>
                    <a:lnTo>
                      <a:pt x="0" y="141"/>
                    </a:lnTo>
                    <a:lnTo>
                      <a:pt x="70" y="106"/>
                    </a:lnTo>
                    <a:lnTo>
                      <a:pt x="129" y="82"/>
                    </a:lnTo>
                    <a:lnTo>
                      <a:pt x="117" y="129"/>
                    </a:lnTo>
                    <a:lnTo>
                      <a:pt x="187" y="59"/>
                    </a:lnTo>
                    <a:lnTo>
                      <a:pt x="199" y="82"/>
                    </a:lnTo>
                    <a:lnTo>
                      <a:pt x="234" y="35"/>
                    </a:lnTo>
                    <a:lnTo>
                      <a:pt x="305" y="129"/>
                    </a:lnTo>
                    <a:lnTo>
                      <a:pt x="281" y="24"/>
                    </a:lnTo>
                    <a:lnTo>
                      <a:pt x="375" y="94"/>
                    </a:lnTo>
                    <a:lnTo>
                      <a:pt x="351" y="24"/>
                    </a:lnTo>
                    <a:lnTo>
                      <a:pt x="398" y="59"/>
                    </a:lnTo>
                    <a:lnTo>
                      <a:pt x="363" y="12"/>
                    </a:lnTo>
                    <a:lnTo>
                      <a:pt x="340" y="24"/>
                    </a:lnTo>
                    <a:lnTo>
                      <a:pt x="281" y="0"/>
                    </a:lnTo>
                    <a:lnTo>
                      <a:pt x="258" y="24"/>
                    </a:lnTo>
                    <a:lnTo>
                      <a:pt x="223" y="0"/>
                    </a:lnTo>
                    <a:lnTo>
                      <a:pt x="141" y="59"/>
                    </a:lnTo>
                    <a:lnTo>
                      <a:pt x="141" y="35"/>
                    </a:lnTo>
                    <a:lnTo>
                      <a:pt x="141" y="35"/>
                    </a:lnTo>
                    <a:lnTo>
                      <a:pt x="141" y="35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0" name="Freeform 348"/>
              <p:cNvSpPr>
                <a:spLocks/>
              </p:cNvSpPr>
              <p:nvPr/>
            </p:nvSpPr>
            <p:spPr bwMode="auto">
              <a:xfrm>
                <a:off x="5357" y="7209"/>
                <a:ext cx="516" cy="152"/>
              </a:xfrm>
              <a:custGeom>
                <a:avLst/>
                <a:gdLst>
                  <a:gd name="T0" fmla="*/ 199 w 516"/>
                  <a:gd name="T1" fmla="*/ 23 h 152"/>
                  <a:gd name="T2" fmla="*/ 105 w 516"/>
                  <a:gd name="T3" fmla="*/ 70 h 152"/>
                  <a:gd name="T4" fmla="*/ 12 w 516"/>
                  <a:gd name="T5" fmla="*/ 117 h 152"/>
                  <a:gd name="T6" fmla="*/ 0 w 516"/>
                  <a:gd name="T7" fmla="*/ 152 h 152"/>
                  <a:gd name="T8" fmla="*/ 129 w 516"/>
                  <a:gd name="T9" fmla="*/ 94 h 152"/>
                  <a:gd name="T10" fmla="*/ 176 w 516"/>
                  <a:gd name="T11" fmla="*/ 94 h 152"/>
                  <a:gd name="T12" fmla="*/ 234 w 516"/>
                  <a:gd name="T13" fmla="*/ 152 h 152"/>
                  <a:gd name="T14" fmla="*/ 246 w 516"/>
                  <a:gd name="T15" fmla="*/ 59 h 152"/>
                  <a:gd name="T16" fmla="*/ 270 w 516"/>
                  <a:gd name="T17" fmla="*/ 94 h 152"/>
                  <a:gd name="T18" fmla="*/ 281 w 516"/>
                  <a:gd name="T19" fmla="*/ 47 h 152"/>
                  <a:gd name="T20" fmla="*/ 328 w 516"/>
                  <a:gd name="T21" fmla="*/ 105 h 152"/>
                  <a:gd name="T22" fmla="*/ 352 w 516"/>
                  <a:gd name="T23" fmla="*/ 47 h 152"/>
                  <a:gd name="T24" fmla="*/ 434 w 516"/>
                  <a:gd name="T25" fmla="*/ 94 h 152"/>
                  <a:gd name="T26" fmla="*/ 492 w 516"/>
                  <a:gd name="T27" fmla="*/ 94 h 152"/>
                  <a:gd name="T28" fmla="*/ 422 w 516"/>
                  <a:gd name="T29" fmla="*/ 47 h 152"/>
                  <a:gd name="T30" fmla="*/ 516 w 516"/>
                  <a:gd name="T31" fmla="*/ 70 h 152"/>
                  <a:gd name="T32" fmla="*/ 434 w 516"/>
                  <a:gd name="T33" fmla="*/ 35 h 152"/>
                  <a:gd name="T34" fmla="*/ 410 w 516"/>
                  <a:gd name="T35" fmla="*/ 0 h 152"/>
                  <a:gd name="T36" fmla="*/ 422 w 516"/>
                  <a:gd name="T37" fmla="*/ 35 h 152"/>
                  <a:gd name="T38" fmla="*/ 340 w 516"/>
                  <a:gd name="T39" fmla="*/ 0 h 152"/>
                  <a:gd name="T40" fmla="*/ 328 w 516"/>
                  <a:gd name="T41" fmla="*/ 47 h 152"/>
                  <a:gd name="T42" fmla="*/ 270 w 516"/>
                  <a:gd name="T43" fmla="*/ 0 h 152"/>
                  <a:gd name="T44" fmla="*/ 258 w 516"/>
                  <a:gd name="T45" fmla="*/ 35 h 152"/>
                  <a:gd name="T46" fmla="*/ 223 w 516"/>
                  <a:gd name="T47" fmla="*/ 0 h 152"/>
                  <a:gd name="T48" fmla="*/ 199 w 516"/>
                  <a:gd name="T49" fmla="*/ 23 h 152"/>
                  <a:gd name="T50" fmla="*/ 199 w 516"/>
                  <a:gd name="T51" fmla="*/ 23 h 152"/>
                  <a:gd name="T52" fmla="*/ 199 w 516"/>
                  <a:gd name="T53" fmla="*/ 2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16" h="152">
                    <a:moveTo>
                      <a:pt x="199" y="23"/>
                    </a:moveTo>
                    <a:lnTo>
                      <a:pt x="105" y="70"/>
                    </a:lnTo>
                    <a:lnTo>
                      <a:pt x="12" y="117"/>
                    </a:lnTo>
                    <a:lnTo>
                      <a:pt x="0" y="152"/>
                    </a:lnTo>
                    <a:lnTo>
                      <a:pt x="129" y="94"/>
                    </a:lnTo>
                    <a:lnTo>
                      <a:pt x="176" y="94"/>
                    </a:lnTo>
                    <a:lnTo>
                      <a:pt x="234" y="152"/>
                    </a:lnTo>
                    <a:lnTo>
                      <a:pt x="246" y="59"/>
                    </a:lnTo>
                    <a:lnTo>
                      <a:pt x="270" y="94"/>
                    </a:lnTo>
                    <a:lnTo>
                      <a:pt x="281" y="47"/>
                    </a:lnTo>
                    <a:lnTo>
                      <a:pt x="328" y="105"/>
                    </a:lnTo>
                    <a:lnTo>
                      <a:pt x="352" y="47"/>
                    </a:lnTo>
                    <a:lnTo>
                      <a:pt x="434" y="94"/>
                    </a:lnTo>
                    <a:lnTo>
                      <a:pt x="492" y="94"/>
                    </a:lnTo>
                    <a:lnTo>
                      <a:pt x="422" y="47"/>
                    </a:lnTo>
                    <a:lnTo>
                      <a:pt x="516" y="70"/>
                    </a:lnTo>
                    <a:lnTo>
                      <a:pt x="434" y="35"/>
                    </a:lnTo>
                    <a:lnTo>
                      <a:pt x="410" y="0"/>
                    </a:lnTo>
                    <a:lnTo>
                      <a:pt x="422" y="35"/>
                    </a:lnTo>
                    <a:lnTo>
                      <a:pt x="340" y="0"/>
                    </a:lnTo>
                    <a:lnTo>
                      <a:pt x="328" y="47"/>
                    </a:lnTo>
                    <a:lnTo>
                      <a:pt x="270" y="0"/>
                    </a:lnTo>
                    <a:lnTo>
                      <a:pt x="258" y="35"/>
                    </a:lnTo>
                    <a:lnTo>
                      <a:pt x="223" y="0"/>
                    </a:lnTo>
                    <a:lnTo>
                      <a:pt x="199" y="23"/>
                    </a:lnTo>
                    <a:lnTo>
                      <a:pt x="199" y="23"/>
                    </a:lnTo>
                    <a:lnTo>
                      <a:pt x="199" y="23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1" name="Freeform 349"/>
              <p:cNvSpPr>
                <a:spLocks/>
              </p:cNvSpPr>
              <p:nvPr/>
            </p:nvSpPr>
            <p:spPr bwMode="auto">
              <a:xfrm>
                <a:off x="5732" y="7326"/>
                <a:ext cx="187" cy="94"/>
              </a:xfrm>
              <a:custGeom>
                <a:avLst/>
                <a:gdLst>
                  <a:gd name="T0" fmla="*/ 0 w 187"/>
                  <a:gd name="T1" fmla="*/ 35 h 94"/>
                  <a:gd name="T2" fmla="*/ 47 w 187"/>
                  <a:gd name="T3" fmla="*/ 94 h 94"/>
                  <a:gd name="T4" fmla="*/ 35 w 187"/>
                  <a:gd name="T5" fmla="*/ 24 h 94"/>
                  <a:gd name="T6" fmla="*/ 117 w 187"/>
                  <a:gd name="T7" fmla="*/ 70 h 94"/>
                  <a:gd name="T8" fmla="*/ 82 w 187"/>
                  <a:gd name="T9" fmla="*/ 24 h 94"/>
                  <a:gd name="T10" fmla="*/ 187 w 187"/>
                  <a:gd name="T11" fmla="*/ 47 h 94"/>
                  <a:gd name="T12" fmla="*/ 94 w 187"/>
                  <a:gd name="T13" fmla="*/ 0 h 94"/>
                  <a:gd name="T14" fmla="*/ 70 w 187"/>
                  <a:gd name="T15" fmla="*/ 12 h 94"/>
                  <a:gd name="T16" fmla="*/ 70 w 187"/>
                  <a:gd name="T17" fmla="*/ 24 h 94"/>
                  <a:gd name="T18" fmla="*/ 12 w 187"/>
                  <a:gd name="T19" fmla="*/ 0 h 94"/>
                  <a:gd name="T20" fmla="*/ 0 w 187"/>
                  <a:gd name="T21" fmla="*/ 35 h 94"/>
                  <a:gd name="T22" fmla="*/ 0 w 187"/>
                  <a:gd name="T23" fmla="*/ 35 h 94"/>
                  <a:gd name="T24" fmla="*/ 0 w 187"/>
                  <a:gd name="T25" fmla="*/ 3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7" h="94">
                    <a:moveTo>
                      <a:pt x="0" y="35"/>
                    </a:moveTo>
                    <a:lnTo>
                      <a:pt x="47" y="94"/>
                    </a:lnTo>
                    <a:lnTo>
                      <a:pt x="35" y="24"/>
                    </a:lnTo>
                    <a:lnTo>
                      <a:pt x="117" y="70"/>
                    </a:lnTo>
                    <a:lnTo>
                      <a:pt x="82" y="24"/>
                    </a:lnTo>
                    <a:lnTo>
                      <a:pt x="187" y="47"/>
                    </a:lnTo>
                    <a:lnTo>
                      <a:pt x="94" y="0"/>
                    </a:lnTo>
                    <a:lnTo>
                      <a:pt x="70" y="12"/>
                    </a:lnTo>
                    <a:lnTo>
                      <a:pt x="70" y="24"/>
                    </a:lnTo>
                    <a:lnTo>
                      <a:pt x="12" y="0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2" name="Freeform 350"/>
              <p:cNvSpPr>
                <a:spLocks/>
              </p:cNvSpPr>
              <p:nvPr/>
            </p:nvSpPr>
            <p:spPr bwMode="auto">
              <a:xfrm>
                <a:off x="5802" y="7150"/>
                <a:ext cx="94" cy="71"/>
              </a:xfrm>
              <a:custGeom>
                <a:avLst/>
                <a:gdLst>
                  <a:gd name="T0" fmla="*/ 59 w 94"/>
                  <a:gd name="T1" fmla="*/ 12 h 71"/>
                  <a:gd name="T2" fmla="*/ 94 w 94"/>
                  <a:gd name="T3" fmla="*/ 36 h 71"/>
                  <a:gd name="T4" fmla="*/ 47 w 94"/>
                  <a:gd name="T5" fmla="*/ 36 h 71"/>
                  <a:gd name="T6" fmla="*/ 59 w 94"/>
                  <a:gd name="T7" fmla="*/ 71 h 71"/>
                  <a:gd name="T8" fmla="*/ 0 w 94"/>
                  <a:gd name="T9" fmla="*/ 12 h 71"/>
                  <a:gd name="T10" fmla="*/ 0 w 94"/>
                  <a:gd name="T11" fmla="*/ 0 h 71"/>
                  <a:gd name="T12" fmla="*/ 59 w 94"/>
                  <a:gd name="T13" fmla="*/ 12 h 71"/>
                  <a:gd name="T14" fmla="*/ 59 w 94"/>
                  <a:gd name="T15" fmla="*/ 12 h 71"/>
                  <a:gd name="T16" fmla="*/ 59 w 94"/>
                  <a:gd name="T17" fmla="*/ 1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71">
                    <a:moveTo>
                      <a:pt x="59" y="12"/>
                    </a:moveTo>
                    <a:lnTo>
                      <a:pt x="94" y="36"/>
                    </a:lnTo>
                    <a:lnTo>
                      <a:pt x="47" y="36"/>
                    </a:lnTo>
                    <a:lnTo>
                      <a:pt x="59" y="71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9" y="12"/>
                    </a:lnTo>
                    <a:lnTo>
                      <a:pt x="59" y="12"/>
                    </a:lnTo>
                    <a:lnTo>
                      <a:pt x="59" y="12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3" name="Freeform 351"/>
              <p:cNvSpPr>
                <a:spLocks/>
              </p:cNvSpPr>
              <p:nvPr/>
            </p:nvSpPr>
            <p:spPr bwMode="auto">
              <a:xfrm>
                <a:off x="5755" y="6998"/>
                <a:ext cx="82" cy="35"/>
              </a:xfrm>
              <a:custGeom>
                <a:avLst/>
                <a:gdLst>
                  <a:gd name="T0" fmla="*/ 0 w 82"/>
                  <a:gd name="T1" fmla="*/ 0 h 35"/>
                  <a:gd name="T2" fmla="*/ 47 w 82"/>
                  <a:gd name="T3" fmla="*/ 35 h 35"/>
                  <a:gd name="T4" fmla="*/ 47 w 82"/>
                  <a:gd name="T5" fmla="*/ 12 h 35"/>
                  <a:gd name="T6" fmla="*/ 82 w 82"/>
                  <a:gd name="T7" fmla="*/ 12 h 35"/>
                  <a:gd name="T8" fmla="*/ 0 w 82"/>
                  <a:gd name="T9" fmla="*/ 0 h 35"/>
                  <a:gd name="T10" fmla="*/ 0 w 82"/>
                  <a:gd name="T11" fmla="*/ 0 h 35"/>
                  <a:gd name="T12" fmla="*/ 0 w 82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5">
                    <a:moveTo>
                      <a:pt x="0" y="0"/>
                    </a:moveTo>
                    <a:lnTo>
                      <a:pt x="47" y="35"/>
                    </a:lnTo>
                    <a:lnTo>
                      <a:pt x="47" y="12"/>
                    </a:lnTo>
                    <a:lnTo>
                      <a:pt x="8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4" name="Freeform 352"/>
              <p:cNvSpPr>
                <a:spLocks/>
              </p:cNvSpPr>
              <p:nvPr/>
            </p:nvSpPr>
            <p:spPr bwMode="auto">
              <a:xfrm>
                <a:off x="5732" y="6869"/>
                <a:ext cx="59" cy="47"/>
              </a:xfrm>
              <a:custGeom>
                <a:avLst/>
                <a:gdLst>
                  <a:gd name="T0" fmla="*/ 0 w 59"/>
                  <a:gd name="T1" fmla="*/ 0 h 47"/>
                  <a:gd name="T2" fmla="*/ 35 w 59"/>
                  <a:gd name="T3" fmla="*/ 47 h 47"/>
                  <a:gd name="T4" fmla="*/ 23 w 59"/>
                  <a:gd name="T5" fmla="*/ 12 h 47"/>
                  <a:gd name="T6" fmla="*/ 59 w 59"/>
                  <a:gd name="T7" fmla="*/ 24 h 47"/>
                  <a:gd name="T8" fmla="*/ 0 w 59"/>
                  <a:gd name="T9" fmla="*/ 0 h 47"/>
                  <a:gd name="T10" fmla="*/ 0 w 59"/>
                  <a:gd name="T11" fmla="*/ 0 h 47"/>
                  <a:gd name="T12" fmla="*/ 0 w 59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47">
                    <a:moveTo>
                      <a:pt x="0" y="0"/>
                    </a:moveTo>
                    <a:lnTo>
                      <a:pt x="35" y="47"/>
                    </a:lnTo>
                    <a:lnTo>
                      <a:pt x="23" y="12"/>
                    </a:lnTo>
                    <a:lnTo>
                      <a:pt x="59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5" name="Freeform 353"/>
              <p:cNvSpPr>
                <a:spLocks/>
              </p:cNvSpPr>
              <p:nvPr/>
            </p:nvSpPr>
            <p:spPr bwMode="auto">
              <a:xfrm>
                <a:off x="5697" y="6764"/>
                <a:ext cx="58" cy="70"/>
              </a:xfrm>
              <a:custGeom>
                <a:avLst/>
                <a:gdLst>
                  <a:gd name="T0" fmla="*/ 0 w 58"/>
                  <a:gd name="T1" fmla="*/ 23 h 70"/>
                  <a:gd name="T2" fmla="*/ 35 w 58"/>
                  <a:gd name="T3" fmla="*/ 70 h 70"/>
                  <a:gd name="T4" fmla="*/ 35 w 58"/>
                  <a:gd name="T5" fmla="*/ 35 h 70"/>
                  <a:gd name="T6" fmla="*/ 58 w 58"/>
                  <a:gd name="T7" fmla="*/ 47 h 70"/>
                  <a:gd name="T8" fmla="*/ 0 w 58"/>
                  <a:gd name="T9" fmla="*/ 0 h 70"/>
                  <a:gd name="T10" fmla="*/ 0 w 58"/>
                  <a:gd name="T11" fmla="*/ 23 h 70"/>
                  <a:gd name="T12" fmla="*/ 0 w 58"/>
                  <a:gd name="T13" fmla="*/ 23 h 70"/>
                  <a:gd name="T14" fmla="*/ 0 w 58"/>
                  <a:gd name="T15" fmla="*/ 2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70">
                    <a:moveTo>
                      <a:pt x="0" y="23"/>
                    </a:moveTo>
                    <a:lnTo>
                      <a:pt x="35" y="70"/>
                    </a:lnTo>
                    <a:lnTo>
                      <a:pt x="35" y="35"/>
                    </a:lnTo>
                    <a:lnTo>
                      <a:pt x="58" y="47"/>
                    </a:lnTo>
                    <a:lnTo>
                      <a:pt x="0" y="0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6" name="Freeform 354"/>
              <p:cNvSpPr>
                <a:spLocks/>
              </p:cNvSpPr>
              <p:nvPr/>
            </p:nvSpPr>
            <p:spPr bwMode="auto">
              <a:xfrm>
                <a:off x="5380" y="7350"/>
                <a:ext cx="317" cy="175"/>
              </a:xfrm>
              <a:custGeom>
                <a:avLst/>
                <a:gdLst>
                  <a:gd name="T0" fmla="*/ 153 w 317"/>
                  <a:gd name="T1" fmla="*/ 11 h 175"/>
                  <a:gd name="T2" fmla="*/ 36 w 317"/>
                  <a:gd name="T3" fmla="*/ 70 h 175"/>
                  <a:gd name="T4" fmla="*/ 0 w 317"/>
                  <a:gd name="T5" fmla="*/ 163 h 175"/>
                  <a:gd name="T6" fmla="*/ 94 w 317"/>
                  <a:gd name="T7" fmla="*/ 93 h 175"/>
                  <a:gd name="T8" fmla="*/ 153 w 317"/>
                  <a:gd name="T9" fmla="*/ 70 h 175"/>
                  <a:gd name="T10" fmla="*/ 106 w 317"/>
                  <a:gd name="T11" fmla="*/ 128 h 175"/>
                  <a:gd name="T12" fmla="*/ 36 w 317"/>
                  <a:gd name="T13" fmla="*/ 175 h 175"/>
                  <a:gd name="T14" fmla="*/ 141 w 317"/>
                  <a:gd name="T15" fmla="*/ 140 h 175"/>
                  <a:gd name="T16" fmla="*/ 211 w 317"/>
                  <a:gd name="T17" fmla="*/ 58 h 175"/>
                  <a:gd name="T18" fmla="*/ 223 w 317"/>
                  <a:gd name="T19" fmla="*/ 105 h 175"/>
                  <a:gd name="T20" fmla="*/ 258 w 317"/>
                  <a:gd name="T21" fmla="*/ 23 h 175"/>
                  <a:gd name="T22" fmla="*/ 317 w 317"/>
                  <a:gd name="T23" fmla="*/ 93 h 175"/>
                  <a:gd name="T24" fmla="*/ 258 w 317"/>
                  <a:gd name="T25" fmla="*/ 0 h 175"/>
                  <a:gd name="T26" fmla="*/ 223 w 317"/>
                  <a:gd name="T27" fmla="*/ 46 h 175"/>
                  <a:gd name="T28" fmla="*/ 129 w 317"/>
                  <a:gd name="T29" fmla="*/ 58 h 175"/>
                  <a:gd name="T30" fmla="*/ 153 w 317"/>
                  <a:gd name="T31" fmla="*/ 11 h 175"/>
                  <a:gd name="T32" fmla="*/ 153 w 317"/>
                  <a:gd name="T33" fmla="*/ 11 h 175"/>
                  <a:gd name="T34" fmla="*/ 153 w 317"/>
                  <a:gd name="T35" fmla="*/ 1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7" h="175">
                    <a:moveTo>
                      <a:pt x="153" y="11"/>
                    </a:moveTo>
                    <a:lnTo>
                      <a:pt x="36" y="70"/>
                    </a:lnTo>
                    <a:lnTo>
                      <a:pt x="0" y="163"/>
                    </a:lnTo>
                    <a:lnTo>
                      <a:pt x="94" y="93"/>
                    </a:lnTo>
                    <a:lnTo>
                      <a:pt x="153" y="70"/>
                    </a:lnTo>
                    <a:lnTo>
                      <a:pt x="106" y="128"/>
                    </a:lnTo>
                    <a:lnTo>
                      <a:pt x="36" y="175"/>
                    </a:lnTo>
                    <a:lnTo>
                      <a:pt x="141" y="140"/>
                    </a:lnTo>
                    <a:lnTo>
                      <a:pt x="211" y="58"/>
                    </a:lnTo>
                    <a:lnTo>
                      <a:pt x="223" y="105"/>
                    </a:lnTo>
                    <a:lnTo>
                      <a:pt x="258" y="23"/>
                    </a:lnTo>
                    <a:lnTo>
                      <a:pt x="317" y="93"/>
                    </a:lnTo>
                    <a:lnTo>
                      <a:pt x="258" y="0"/>
                    </a:lnTo>
                    <a:lnTo>
                      <a:pt x="223" y="46"/>
                    </a:lnTo>
                    <a:lnTo>
                      <a:pt x="129" y="58"/>
                    </a:lnTo>
                    <a:lnTo>
                      <a:pt x="153" y="11"/>
                    </a:lnTo>
                    <a:lnTo>
                      <a:pt x="153" y="11"/>
                    </a:lnTo>
                    <a:lnTo>
                      <a:pt x="153" y="11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7" name="Freeform 355"/>
              <p:cNvSpPr>
                <a:spLocks/>
              </p:cNvSpPr>
              <p:nvPr/>
            </p:nvSpPr>
            <p:spPr bwMode="auto">
              <a:xfrm>
                <a:off x="5322" y="7478"/>
                <a:ext cx="246" cy="199"/>
              </a:xfrm>
              <a:custGeom>
                <a:avLst/>
                <a:gdLst>
                  <a:gd name="T0" fmla="*/ 0 w 246"/>
                  <a:gd name="T1" fmla="*/ 199 h 199"/>
                  <a:gd name="T2" fmla="*/ 105 w 246"/>
                  <a:gd name="T3" fmla="*/ 106 h 199"/>
                  <a:gd name="T4" fmla="*/ 211 w 246"/>
                  <a:gd name="T5" fmla="*/ 24 h 199"/>
                  <a:gd name="T6" fmla="*/ 246 w 246"/>
                  <a:gd name="T7" fmla="*/ 0 h 199"/>
                  <a:gd name="T8" fmla="*/ 211 w 246"/>
                  <a:gd name="T9" fmla="*/ 59 h 199"/>
                  <a:gd name="T10" fmla="*/ 129 w 246"/>
                  <a:gd name="T11" fmla="*/ 129 h 199"/>
                  <a:gd name="T12" fmla="*/ 246 w 246"/>
                  <a:gd name="T13" fmla="*/ 82 h 199"/>
                  <a:gd name="T14" fmla="*/ 187 w 246"/>
                  <a:gd name="T15" fmla="*/ 129 h 199"/>
                  <a:gd name="T16" fmla="*/ 129 w 246"/>
                  <a:gd name="T17" fmla="*/ 164 h 199"/>
                  <a:gd name="T18" fmla="*/ 82 w 246"/>
                  <a:gd name="T19" fmla="*/ 188 h 199"/>
                  <a:gd name="T20" fmla="*/ 0 w 246"/>
                  <a:gd name="T21" fmla="*/ 199 h 199"/>
                  <a:gd name="T22" fmla="*/ 0 w 246"/>
                  <a:gd name="T23" fmla="*/ 199 h 199"/>
                  <a:gd name="T24" fmla="*/ 0 w 246"/>
                  <a:gd name="T25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6" h="199">
                    <a:moveTo>
                      <a:pt x="0" y="199"/>
                    </a:moveTo>
                    <a:lnTo>
                      <a:pt x="105" y="106"/>
                    </a:lnTo>
                    <a:lnTo>
                      <a:pt x="211" y="24"/>
                    </a:lnTo>
                    <a:lnTo>
                      <a:pt x="246" y="0"/>
                    </a:lnTo>
                    <a:lnTo>
                      <a:pt x="211" y="59"/>
                    </a:lnTo>
                    <a:lnTo>
                      <a:pt x="129" y="129"/>
                    </a:lnTo>
                    <a:lnTo>
                      <a:pt x="246" y="82"/>
                    </a:lnTo>
                    <a:lnTo>
                      <a:pt x="187" y="129"/>
                    </a:lnTo>
                    <a:lnTo>
                      <a:pt x="129" y="164"/>
                    </a:lnTo>
                    <a:lnTo>
                      <a:pt x="82" y="188"/>
                    </a:lnTo>
                    <a:lnTo>
                      <a:pt x="0" y="199"/>
                    </a:lnTo>
                    <a:lnTo>
                      <a:pt x="0" y="199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8" name="Freeform 356"/>
              <p:cNvSpPr>
                <a:spLocks/>
              </p:cNvSpPr>
              <p:nvPr/>
            </p:nvSpPr>
            <p:spPr bwMode="auto">
              <a:xfrm>
                <a:off x="5627" y="7431"/>
                <a:ext cx="58" cy="176"/>
              </a:xfrm>
              <a:custGeom>
                <a:avLst/>
                <a:gdLst>
                  <a:gd name="T0" fmla="*/ 0 w 58"/>
                  <a:gd name="T1" fmla="*/ 71 h 176"/>
                  <a:gd name="T2" fmla="*/ 35 w 58"/>
                  <a:gd name="T3" fmla="*/ 0 h 176"/>
                  <a:gd name="T4" fmla="*/ 58 w 58"/>
                  <a:gd name="T5" fmla="*/ 59 h 176"/>
                  <a:gd name="T6" fmla="*/ 35 w 58"/>
                  <a:gd name="T7" fmla="*/ 176 h 176"/>
                  <a:gd name="T8" fmla="*/ 0 w 58"/>
                  <a:gd name="T9" fmla="*/ 71 h 176"/>
                  <a:gd name="T10" fmla="*/ 0 w 58"/>
                  <a:gd name="T11" fmla="*/ 71 h 176"/>
                  <a:gd name="T12" fmla="*/ 0 w 58"/>
                  <a:gd name="T13" fmla="*/ 71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176">
                    <a:moveTo>
                      <a:pt x="0" y="71"/>
                    </a:moveTo>
                    <a:lnTo>
                      <a:pt x="35" y="0"/>
                    </a:lnTo>
                    <a:lnTo>
                      <a:pt x="58" y="59"/>
                    </a:lnTo>
                    <a:lnTo>
                      <a:pt x="35" y="176"/>
                    </a:lnTo>
                    <a:lnTo>
                      <a:pt x="0" y="71"/>
                    </a:lnTo>
                    <a:lnTo>
                      <a:pt x="0" y="71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9" name="Freeform 357"/>
              <p:cNvSpPr>
                <a:spLocks/>
              </p:cNvSpPr>
              <p:nvPr/>
            </p:nvSpPr>
            <p:spPr bwMode="auto">
              <a:xfrm>
                <a:off x="5720" y="7396"/>
                <a:ext cx="153" cy="106"/>
              </a:xfrm>
              <a:custGeom>
                <a:avLst/>
                <a:gdLst>
                  <a:gd name="T0" fmla="*/ 0 w 153"/>
                  <a:gd name="T1" fmla="*/ 0 h 106"/>
                  <a:gd name="T2" fmla="*/ 47 w 153"/>
                  <a:gd name="T3" fmla="*/ 59 h 106"/>
                  <a:gd name="T4" fmla="*/ 153 w 153"/>
                  <a:gd name="T5" fmla="*/ 106 h 106"/>
                  <a:gd name="T6" fmla="*/ 35 w 153"/>
                  <a:gd name="T7" fmla="*/ 82 h 106"/>
                  <a:gd name="T8" fmla="*/ 0 w 153"/>
                  <a:gd name="T9" fmla="*/ 0 h 106"/>
                  <a:gd name="T10" fmla="*/ 0 w 153"/>
                  <a:gd name="T11" fmla="*/ 0 h 106"/>
                  <a:gd name="T12" fmla="*/ 0 w 153"/>
                  <a:gd name="T13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3" h="106">
                    <a:moveTo>
                      <a:pt x="0" y="0"/>
                    </a:moveTo>
                    <a:lnTo>
                      <a:pt x="47" y="59"/>
                    </a:lnTo>
                    <a:lnTo>
                      <a:pt x="153" y="106"/>
                    </a:lnTo>
                    <a:lnTo>
                      <a:pt x="35" y="8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0" name="Freeform 358"/>
              <p:cNvSpPr>
                <a:spLocks/>
              </p:cNvSpPr>
              <p:nvPr/>
            </p:nvSpPr>
            <p:spPr bwMode="auto">
              <a:xfrm>
                <a:off x="5826" y="7408"/>
                <a:ext cx="140" cy="94"/>
              </a:xfrm>
              <a:custGeom>
                <a:avLst/>
                <a:gdLst>
                  <a:gd name="T0" fmla="*/ 0 w 140"/>
                  <a:gd name="T1" fmla="*/ 0 h 94"/>
                  <a:gd name="T2" fmla="*/ 70 w 140"/>
                  <a:gd name="T3" fmla="*/ 35 h 94"/>
                  <a:gd name="T4" fmla="*/ 140 w 140"/>
                  <a:gd name="T5" fmla="*/ 94 h 94"/>
                  <a:gd name="T6" fmla="*/ 23 w 140"/>
                  <a:gd name="T7" fmla="*/ 47 h 94"/>
                  <a:gd name="T8" fmla="*/ 0 w 140"/>
                  <a:gd name="T9" fmla="*/ 0 h 94"/>
                  <a:gd name="T10" fmla="*/ 0 w 140"/>
                  <a:gd name="T11" fmla="*/ 0 h 94"/>
                  <a:gd name="T12" fmla="*/ 0 w 140"/>
                  <a:gd name="T1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94">
                    <a:moveTo>
                      <a:pt x="0" y="0"/>
                    </a:moveTo>
                    <a:lnTo>
                      <a:pt x="70" y="35"/>
                    </a:lnTo>
                    <a:lnTo>
                      <a:pt x="140" y="94"/>
                    </a:lnTo>
                    <a:lnTo>
                      <a:pt x="23" y="4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1" name="Freeform 359"/>
              <p:cNvSpPr>
                <a:spLocks/>
              </p:cNvSpPr>
              <p:nvPr/>
            </p:nvSpPr>
            <p:spPr bwMode="auto">
              <a:xfrm>
                <a:off x="5345" y="7584"/>
                <a:ext cx="246" cy="152"/>
              </a:xfrm>
              <a:custGeom>
                <a:avLst/>
                <a:gdLst>
                  <a:gd name="T0" fmla="*/ 246 w 246"/>
                  <a:gd name="T1" fmla="*/ 0 h 152"/>
                  <a:gd name="T2" fmla="*/ 153 w 246"/>
                  <a:gd name="T3" fmla="*/ 82 h 152"/>
                  <a:gd name="T4" fmla="*/ 0 w 246"/>
                  <a:gd name="T5" fmla="*/ 152 h 152"/>
                  <a:gd name="T6" fmla="*/ 153 w 246"/>
                  <a:gd name="T7" fmla="*/ 105 h 152"/>
                  <a:gd name="T8" fmla="*/ 223 w 246"/>
                  <a:gd name="T9" fmla="*/ 93 h 152"/>
                  <a:gd name="T10" fmla="*/ 246 w 246"/>
                  <a:gd name="T11" fmla="*/ 0 h 152"/>
                  <a:gd name="T12" fmla="*/ 246 w 246"/>
                  <a:gd name="T13" fmla="*/ 0 h 152"/>
                  <a:gd name="T14" fmla="*/ 246 w 246"/>
                  <a:gd name="T15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152">
                    <a:moveTo>
                      <a:pt x="246" y="0"/>
                    </a:moveTo>
                    <a:lnTo>
                      <a:pt x="153" y="82"/>
                    </a:lnTo>
                    <a:lnTo>
                      <a:pt x="0" y="152"/>
                    </a:lnTo>
                    <a:lnTo>
                      <a:pt x="153" y="105"/>
                    </a:lnTo>
                    <a:lnTo>
                      <a:pt x="223" y="93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2" name="Freeform 360"/>
              <p:cNvSpPr>
                <a:spLocks/>
              </p:cNvSpPr>
              <p:nvPr/>
            </p:nvSpPr>
            <p:spPr bwMode="auto">
              <a:xfrm>
                <a:off x="5720" y="7490"/>
                <a:ext cx="317" cy="141"/>
              </a:xfrm>
              <a:custGeom>
                <a:avLst/>
                <a:gdLst>
                  <a:gd name="T0" fmla="*/ 0 w 317"/>
                  <a:gd name="T1" fmla="*/ 0 h 141"/>
                  <a:gd name="T2" fmla="*/ 82 w 317"/>
                  <a:gd name="T3" fmla="*/ 35 h 141"/>
                  <a:gd name="T4" fmla="*/ 188 w 317"/>
                  <a:gd name="T5" fmla="*/ 47 h 141"/>
                  <a:gd name="T6" fmla="*/ 258 w 317"/>
                  <a:gd name="T7" fmla="*/ 94 h 141"/>
                  <a:gd name="T8" fmla="*/ 317 w 317"/>
                  <a:gd name="T9" fmla="*/ 141 h 141"/>
                  <a:gd name="T10" fmla="*/ 188 w 317"/>
                  <a:gd name="T11" fmla="*/ 82 h 141"/>
                  <a:gd name="T12" fmla="*/ 82 w 317"/>
                  <a:gd name="T13" fmla="*/ 70 h 141"/>
                  <a:gd name="T14" fmla="*/ 0 w 317"/>
                  <a:gd name="T15" fmla="*/ 0 h 141"/>
                  <a:gd name="T16" fmla="*/ 0 w 317"/>
                  <a:gd name="T17" fmla="*/ 0 h 141"/>
                  <a:gd name="T18" fmla="*/ 0 w 317"/>
                  <a:gd name="T19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7" h="141">
                    <a:moveTo>
                      <a:pt x="0" y="0"/>
                    </a:moveTo>
                    <a:lnTo>
                      <a:pt x="82" y="35"/>
                    </a:lnTo>
                    <a:lnTo>
                      <a:pt x="188" y="47"/>
                    </a:lnTo>
                    <a:lnTo>
                      <a:pt x="258" y="94"/>
                    </a:lnTo>
                    <a:lnTo>
                      <a:pt x="317" y="141"/>
                    </a:lnTo>
                    <a:lnTo>
                      <a:pt x="188" y="82"/>
                    </a:lnTo>
                    <a:lnTo>
                      <a:pt x="82" y="7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3" name="Freeform 361"/>
              <p:cNvSpPr>
                <a:spLocks/>
              </p:cNvSpPr>
              <p:nvPr/>
            </p:nvSpPr>
            <p:spPr bwMode="auto">
              <a:xfrm>
                <a:off x="5685" y="7525"/>
                <a:ext cx="129" cy="223"/>
              </a:xfrm>
              <a:custGeom>
                <a:avLst/>
                <a:gdLst>
                  <a:gd name="T0" fmla="*/ 24 w 129"/>
                  <a:gd name="T1" fmla="*/ 0 h 223"/>
                  <a:gd name="T2" fmla="*/ 0 w 129"/>
                  <a:gd name="T3" fmla="*/ 94 h 223"/>
                  <a:gd name="T4" fmla="*/ 59 w 129"/>
                  <a:gd name="T5" fmla="*/ 164 h 223"/>
                  <a:gd name="T6" fmla="*/ 129 w 129"/>
                  <a:gd name="T7" fmla="*/ 223 h 223"/>
                  <a:gd name="T8" fmla="*/ 129 w 129"/>
                  <a:gd name="T9" fmla="*/ 164 h 223"/>
                  <a:gd name="T10" fmla="*/ 70 w 129"/>
                  <a:gd name="T11" fmla="*/ 82 h 223"/>
                  <a:gd name="T12" fmla="*/ 59 w 129"/>
                  <a:gd name="T13" fmla="*/ 12 h 223"/>
                  <a:gd name="T14" fmla="*/ 35 w 129"/>
                  <a:gd name="T15" fmla="*/ 35 h 223"/>
                  <a:gd name="T16" fmla="*/ 24 w 129"/>
                  <a:gd name="T17" fmla="*/ 0 h 223"/>
                  <a:gd name="T18" fmla="*/ 24 w 129"/>
                  <a:gd name="T19" fmla="*/ 0 h 223"/>
                  <a:gd name="T20" fmla="*/ 24 w 129"/>
                  <a:gd name="T2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9" h="223">
                    <a:moveTo>
                      <a:pt x="24" y="0"/>
                    </a:moveTo>
                    <a:lnTo>
                      <a:pt x="0" y="94"/>
                    </a:lnTo>
                    <a:lnTo>
                      <a:pt x="59" y="164"/>
                    </a:lnTo>
                    <a:lnTo>
                      <a:pt x="129" y="223"/>
                    </a:lnTo>
                    <a:lnTo>
                      <a:pt x="129" y="164"/>
                    </a:lnTo>
                    <a:lnTo>
                      <a:pt x="70" y="82"/>
                    </a:lnTo>
                    <a:lnTo>
                      <a:pt x="59" y="12"/>
                    </a:lnTo>
                    <a:lnTo>
                      <a:pt x="35" y="35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0" name="Oval 378"/>
              <p:cNvSpPr>
                <a:spLocks noChangeArrowheads="1"/>
              </p:cNvSpPr>
              <p:nvPr/>
            </p:nvSpPr>
            <p:spPr bwMode="auto">
              <a:xfrm>
                <a:off x="3635" y="7455"/>
                <a:ext cx="363" cy="82"/>
              </a:xfrm>
              <a:prstGeom prst="ellipse">
                <a:avLst/>
              </a:pr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1" name="Oval 379"/>
              <p:cNvSpPr>
                <a:spLocks noChangeArrowheads="1"/>
              </p:cNvSpPr>
              <p:nvPr/>
            </p:nvSpPr>
            <p:spPr bwMode="auto">
              <a:xfrm>
                <a:off x="4256" y="7478"/>
                <a:ext cx="246" cy="47"/>
              </a:xfrm>
              <a:prstGeom prst="ellipse">
                <a:avLst/>
              </a:pr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2" name="Oval 380"/>
              <p:cNvSpPr>
                <a:spLocks noChangeArrowheads="1"/>
              </p:cNvSpPr>
              <p:nvPr/>
            </p:nvSpPr>
            <p:spPr bwMode="auto">
              <a:xfrm>
                <a:off x="3143" y="7478"/>
                <a:ext cx="246" cy="47"/>
              </a:xfrm>
              <a:prstGeom prst="ellipse">
                <a:avLst/>
              </a:pr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9" name="Freeform 387"/>
              <p:cNvSpPr>
                <a:spLocks noEditPoints="1"/>
              </p:cNvSpPr>
              <p:nvPr/>
            </p:nvSpPr>
            <p:spPr bwMode="auto">
              <a:xfrm>
                <a:off x="3541" y="5312"/>
                <a:ext cx="551" cy="621"/>
              </a:xfrm>
              <a:custGeom>
                <a:avLst/>
                <a:gdLst>
                  <a:gd name="T0" fmla="*/ 0 w 551"/>
                  <a:gd name="T1" fmla="*/ 0 h 621"/>
                  <a:gd name="T2" fmla="*/ 0 w 551"/>
                  <a:gd name="T3" fmla="*/ 621 h 621"/>
                  <a:gd name="T4" fmla="*/ 551 w 551"/>
                  <a:gd name="T5" fmla="*/ 621 h 621"/>
                  <a:gd name="T6" fmla="*/ 551 w 551"/>
                  <a:gd name="T7" fmla="*/ 0 h 621"/>
                  <a:gd name="T8" fmla="*/ 0 w 551"/>
                  <a:gd name="T9" fmla="*/ 0 h 621"/>
                  <a:gd name="T10" fmla="*/ 527 w 551"/>
                  <a:gd name="T11" fmla="*/ 585 h 621"/>
                  <a:gd name="T12" fmla="*/ 23 w 551"/>
                  <a:gd name="T13" fmla="*/ 585 h 621"/>
                  <a:gd name="T14" fmla="*/ 23 w 551"/>
                  <a:gd name="T15" fmla="*/ 35 h 621"/>
                  <a:gd name="T16" fmla="*/ 527 w 551"/>
                  <a:gd name="T17" fmla="*/ 35 h 621"/>
                  <a:gd name="T18" fmla="*/ 527 w 551"/>
                  <a:gd name="T19" fmla="*/ 585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1" h="621">
                    <a:moveTo>
                      <a:pt x="0" y="0"/>
                    </a:moveTo>
                    <a:lnTo>
                      <a:pt x="0" y="621"/>
                    </a:lnTo>
                    <a:lnTo>
                      <a:pt x="551" y="621"/>
                    </a:lnTo>
                    <a:lnTo>
                      <a:pt x="551" y="0"/>
                    </a:lnTo>
                    <a:lnTo>
                      <a:pt x="0" y="0"/>
                    </a:lnTo>
                    <a:close/>
                    <a:moveTo>
                      <a:pt x="527" y="585"/>
                    </a:moveTo>
                    <a:lnTo>
                      <a:pt x="23" y="585"/>
                    </a:lnTo>
                    <a:lnTo>
                      <a:pt x="23" y="35"/>
                    </a:lnTo>
                    <a:lnTo>
                      <a:pt x="527" y="35"/>
                    </a:lnTo>
                    <a:lnTo>
                      <a:pt x="527" y="585"/>
                    </a:lnTo>
                    <a:close/>
                  </a:path>
                </a:pathLst>
              </a:custGeom>
              <a:solidFill>
                <a:srgbClr val="383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0" name="Rectangle 388"/>
              <p:cNvSpPr>
                <a:spLocks noChangeArrowheads="1"/>
              </p:cNvSpPr>
              <p:nvPr/>
            </p:nvSpPr>
            <p:spPr bwMode="auto">
              <a:xfrm>
                <a:off x="3564" y="5347"/>
                <a:ext cx="504" cy="550"/>
              </a:xfrm>
              <a:prstGeom prst="rect">
                <a:avLst/>
              </a:pr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1" name="Freeform 389"/>
              <p:cNvSpPr>
                <a:spLocks/>
              </p:cNvSpPr>
              <p:nvPr/>
            </p:nvSpPr>
            <p:spPr bwMode="auto">
              <a:xfrm>
                <a:off x="3693" y="5452"/>
                <a:ext cx="106" cy="106"/>
              </a:xfrm>
              <a:custGeom>
                <a:avLst/>
                <a:gdLst>
                  <a:gd name="T0" fmla="*/ 106 w 106"/>
                  <a:gd name="T1" fmla="*/ 47 h 106"/>
                  <a:gd name="T2" fmla="*/ 12 w 106"/>
                  <a:gd name="T3" fmla="*/ 0 h 106"/>
                  <a:gd name="T4" fmla="*/ 0 w 106"/>
                  <a:gd name="T5" fmla="*/ 24 h 106"/>
                  <a:gd name="T6" fmla="*/ 0 w 106"/>
                  <a:gd name="T7" fmla="*/ 94 h 106"/>
                  <a:gd name="T8" fmla="*/ 12 w 106"/>
                  <a:gd name="T9" fmla="*/ 106 h 106"/>
                  <a:gd name="T10" fmla="*/ 106 w 106"/>
                  <a:gd name="T11" fmla="*/ 82 h 106"/>
                  <a:gd name="T12" fmla="*/ 106 w 106"/>
                  <a:gd name="T13" fmla="*/ 47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106">
                    <a:moveTo>
                      <a:pt x="106" y="47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0" y="94"/>
                    </a:lnTo>
                    <a:lnTo>
                      <a:pt x="12" y="106"/>
                    </a:lnTo>
                    <a:lnTo>
                      <a:pt x="106" y="82"/>
                    </a:lnTo>
                    <a:lnTo>
                      <a:pt x="106" y="47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2" name="Freeform 390"/>
              <p:cNvSpPr>
                <a:spLocks/>
              </p:cNvSpPr>
              <p:nvPr/>
            </p:nvSpPr>
            <p:spPr bwMode="auto">
              <a:xfrm>
                <a:off x="3705" y="5511"/>
                <a:ext cx="82" cy="35"/>
              </a:xfrm>
              <a:custGeom>
                <a:avLst/>
                <a:gdLst>
                  <a:gd name="T0" fmla="*/ 0 w 82"/>
                  <a:gd name="T1" fmla="*/ 23 h 35"/>
                  <a:gd name="T2" fmla="*/ 12 w 82"/>
                  <a:gd name="T3" fmla="*/ 0 h 35"/>
                  <a:gd name="T4" fmla="*/ 82 w 82"/>
                  <a:gd name="T5" fmla="*/ 23 h 35"/>
                  <a:gd name="T6" fmla="*/ 12 w 82"/>
                  <a:gd name="T7" fmla="*/ 35 h 35"/>
                  <a:gd name="T8" fmla="*/ 0 w 82"/>
                  <a:gd name="T9" fmla="*/ 35 h 35"/>
                  <a:gd name="T10" fmla="*/ 0 w 82"/>
                  <a:gd name="T11" fmla="*/ 2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35">
                    <a:moveTo>
                      <a:pt x="0" y="23"/>
                    </a:moveTo>
                    <a:lnTo>
                      <a:pt x="12" y="0"/>
                    </a:lnTo>
                    <a:lnTo>
                      <a:pt x="82" y="23"/>
                    </a:lnTo>
                    <a:lnTo>
                      <a:pt x="12" y="35"/>
                    </a:lnTo>
                    <a:lnTo>
                      <a:pt x="0" y="3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3" name="Freeform 391"/>
              <p:cNvSpPr>
                <a:spLocks/>
              </p:cNvSpPr>
              <p:nvPr/>
            </p:nvSpPr>
            <p:spPr bwMode="auto">
              <a:xfrm>
                <a:off x="3846" y="5464"/>
                <a:ext cx="117" cy="94"/>
              </a:xfrm>
              <a:custGeom>
                <a:avLst/>
                <a:gdLst>
                  <a:gd name="T0" fmla="*/ 0 w 117"/>
                  <a:gd name="T1" fmla="*/ 82 h 94"/>
                  <a:gd name="T2" fmla="*/ 11 w 117"/>
                  <a:gd name="T3" fmla="*/ 47 h 94"/>
                  <a:gd name="T4" fmla="*/ 82 w 117"/>
                  <a:gd name="T5" fmla="*/ 0 h 94"/>
                  <a:gd name="T6" fmla="*/ 117 w 117"/>
                  <a:gd name="T7" fmla="*/ 12 h 94"/>
                  <a:gd name="T8" fmla="*/ 117 w 117"/>
                  <a:gd name="T9" fmla="*/ 70 h 94"/>
                  <a:gd name="T10" fmla="*/ 93 w 117"/>
                  <a:gd name="T11" fmla="*/ 94 h 94"/>
                  <a:gd name="T12" fmla="*/ 0 w 117"/>
                  <a:gd name="T13" fmla="*/ 8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94">
                    <a:moveTo>
                      <a:pt x="0" y="82"/>
                    </a:moveTo>
                    <a:lnTo>
                      <a:pt x="11" y="47"/>
                    </a:lnTo>
                    <a:lnTo>
                      <a:pt x="82" y="0"/>
                    </a:lnTo>
                    <a:lnTo>
                      <a:pt x="117" y="12"/>
                    </a:lnTo>
                    <a:lnTo>
                      <a:pt x="117" y="70"/>
                    </a:lnTo>
                    <a:lnTo>
                      <a:pt x="93" y="94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4" name="Freeform 392"/>
              <p:cNvSpPr>
                <a:spLocks/>
              </p:cNvSpPr>
              <p:nvPr/>
            </p:nvSpPr>
            <p:spPr bwMode="auto">
              <a:xfrm>
                <a:off x="3846" y="5511"/>
                <a:ext cx="105" cy="35"/>
              </a:xfrm>
              <a:custGeom>
                <a:avLst/>
                <a:gdLst>
                  <a:gd name="T0" fmla="*/ 0 w 105"/>
                  <a:gd name="T1" fmla="*/ 35 h 35"/>
                  <a:gd name="T2" fmla="*/ 93 w 105"/>
                  <a:gd name="T3" fmla="*/ 35 h 35"/>
                  <a:gd name="T4" fmla="*/ 105 w 105"/>
                  <a:gd name="T5" fmla="*/ 23 h 35"/>
                  <a:gd name="T6" fmla="*/ 105 w 105"/>
                  <a:gd name="T7" fmla="*/ 0 h 35"/>
                  <a:gd name="T8" fmla="*/ 93 w 105"/>
                  <a:gd name="T9" fmla="*/ 0 h 35"/>
                  <a:gd name="T10" fmla="*/ 0 w 105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35">
                    <a:moveTo>
                      <a:pt x="0" y="35"/>
                    </a:moveTo>
                    <a:lnTo>
                      <a:pt x="93" y="35"/>
                    </a:lnTo>
                    <a:lnTo>
                      <a:pt x="105" y="23"/>
                    </a:lnTo>
                    <a:lnTo>
                      <a:pt x="105" y="0"/>
                    </a:lnTo>
                    <a:lnTo>
                      <a:pt x="93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5" name="Freeform 393"/>
              <p:cNvSpPr>
                <a:spLocks/>
              </p:cNvSpPr>
              <p:nvPr/>
            </p:nvSpPr>
            <p:spPr bwMode="auto">
              <a:xfrm>
                <a:off x="3682" y="5546"/>
                <a:ext cx="293" cy="281"/>
              </a:xfrm>
              <a:custGeom>
                <a:avLst/>
                <a:gdLst>
                  <a:gd name="T0" fmla="*/ 21 w 25"/>
                  <a:gd name="T1" fmla="*/ 13 h 24"/>
                  <a:gd name="T2" fmla="*/ 12 w 25"/>
                  <a:gd name="T3" fmla="*/ 0 h 24"/>
                  <a:gd name="T4" fmla="*/ 4 w 25"/>
                  <a:gd name="T5" fmla="*/ 13 h 24"/>
                  <a:gd name="T6" fmla="*/ 0 w 25"/>
                  <a:gd name="T7" fmla="*/ 21 h 24"/>
                  <a:gd name="T8" fmla="*/ 0 w 25"/>
                  <a:gd name="T9" fmla="*/ 24 h 24"/>
                  <a:gd name="T10" fmla="*/ 12 w 25"/>
                  <a:gd name="T11" fmla="*/ 24 h 24"/>
                  <a:gd name="T12" fmla="*/ 13 w 25"/>
                  <a:gd name="T13" fmla="*/ 24 h 24"/>
                  <a:gd name="T14" fmla="*/ 25 w 25"/>
                  <a:gd name="T15" fmla="*/ 24 h 24"/>
                  <a:gd name="T16" fmla="*/ 25 w 25"/>
                  <a:gd name="T17" fmla="*/ 21 h 24"/>
                  <a:gd name="T18" fmla="*/ 21 w 25"/>
                  <a:gd name="T19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24">
                    <a:moveTo>
                      <a:pt x="21" y="13"/>
                    </a:moveTo>
                    <a:cubicBezTo>
                      <a:pt x="21" y="0"/>
                      <a:pt x="15" y="0"/>
                      <a:pt x="12" y="0"/>
                    </a:cubicBezTo>
                    <a:cubicBezTo>
                      <a:pt x="10" y="0"/>
                      <a:pt x="4" y="0"/>
                      <a:pt x="4" y="1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1"/>
                      <a:pt x="25" y="21"/>
                      <a:pt x="25" y="21"/>
                    </a:cubicBezTo>
                    <a:lnTo>
                      <a:pt x="21" y="13"/>
                    </a:lnTo>
                    <a:close/>
                  </a:path>
                </a:pathLst>
              </a:custGeom>
              <a:solidFill>
                <a:srgbClr val="F4C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6" name="Freeform 394"/>
              <p:cNvSpPr>
                <a:spLocks/>
              </p:cNvSpPr>
              <p:nvPr/>
            </p:nvSpPr>
            <p:spPr bwMode="auto">
              <a:xfrm>
                <a:off x="3740" y="5534"/>
                <a:ext cx="82" cy="118"/>
              </a:xfrm>
              <a:custGeom>
                <a:avLst/>
                <a:gdLst>
                  <a:gd name="T0" fmla="*/ 70 w 82"/>
                  <a:gd name="T1" fmla="*/ 0 h 118"/>
                  <a:gd name="T2" fmla="*/ 12 w 82"/>
                  <a:gd name="T3" fmla="*/ 47 h 118"/>
                  <a:gd name="T4" fmla="*/ 0 w 82"/>
                  <a:gd name="T5" fmla="*/ 94 h 118"/>
                  <a:gd name="T6" fmla="*/ 35 w 82"/>
                  <a:gd name="T7" fmla="*/ 71 h 118"/>
                  <a:gd name="T8" fmla="*/ 47 w 82"/>
                  <a:gd name="T9" fmla="*/ 118 h 118"/>
                  <a:gd name="T10" fmla="*/ 70 w 82"/>
                  <a:gd name="T11" fmla="*/ 82 h 118"/>
                  <a:gd name="T12" fmla="*/ 82 w 82"/>
                  <a:gd name="T13" fmla="*/ 12 h 118"/>
                  <a:gd name="T14" fmla="*/ 70 w 82"/>
                  <a:gd name="T15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2" h="118">
                    <a:moveTo>
                      <a:pt x="70" y="0"/>
                    </a:moveTo>
                    <a:lnTo>
                      <a:pt x="12" y="47"/>
                    </a:lnTo>
                    <a:lnTo>
                      <a:pt x="0" y="94"/>
                    </a:lnTo>
                    <a:lnTo>
                      <a:pt x="35" y="71"/>
                    </a:lnTo>
                    <a:lnTo>
                      <a:pt x="47" y="118"/>
                    </a:lnTo>
                    <a:lnTo>
                      <a:pt x="70" y="82"/>
                    </a:lnTo>
                    <a:lnTo>
                      <a:pt x="82" y="12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7" name="Freeform 395"/>
              <p:cNvSpPr>
                <a:spLocks/>
              </p:cNvSpPr>
              <p:nvPr/>
            </p:nvSpPr>
            <p:spPr bwMode="auto">
              <a:xfrm>
                <a:off x="3822" y="5534"/>
                <a:ext cx="94" cy="106"/>
              </a:xfrm>
              <a:custGeom>
                <a:avLst/>
                <a:gdLst>
                  <a:gd name="T0" fmla="*/ 0 w 94"/>
                  <a:gd name="T1" fmla="*/ 0 h 106"/>
                  <a:gd name="T2" fmla="*/ 24 w 94"/>
                  <a:gd name="T3" fmla="*/ 71 h 106"/>
                  <a:gd name="T4" fmla="*/ 47 w 94"/>
                  <a:gd name="T5" fmla="*/ 106 h 106"/>
                  <a:gd name="T6" fmla="*/ 59 w 94"/>
                  <a:gd name="T7" fmla="*/ 71 h 106"/>
                  <a:gd name="T8" fmla="*/ 94 w 94"/>
                  <a:gd name="T9" fmla="*/ 82 h 106"/>
                  <a:gd name="T10" fmla="*/ 82 w 94"/>
                  <a:gd name="T11" fmla="*/ 36 h 106"/>
                  <a:gd name="T12" fmla="*/ 35 w 94"/>
                  <a:gd name="T13" fmla="*/ 12 h 106"/>
                  <a:gd name="T14" fmla="*/ 0 w 94"/>
                  <a:gd name="T1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4" h="106">
                    <a:moveTo>
                      <a:pt x="0" y="0"/>
                    </a:moveTo>
                    <a:lnTo>
                      <a:pt x="24" y="71"/>
                    </a:lnTo>
                    <a:lnTo>
                      <a:pt x="47" y="106"/>
                    </a:lnTo>
                    <a:lnTo>
                      <a:pt x="59" y="71"/>
                    </a:lnTo>
                    <a:lnTo>
                      <a:pt x="94" y="82"/>
                    </a:lnTo>
                    <a:lnTo>
                      <a:pt x="82" y="36"/>
                    </a:lnTo>
                    <a:lnTo>
                      <a:pt x="35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8" name="Freeform 396"/>
              <p:cNvSpPr>
                <a:spLocks/>
              </p:cNvSpPr>
              <p:nvPr/>
            </p:nvSpPr>
            <p:spPr bwMode="auto">
              <a:xfrm>
                <a:off x="3822" y="5534"/>
                <a:ext cx="59" cy="47"/>
              </a:xfrm>
              <a:custGeom>
                <a:avLst/>
                <a:gdLst>
                  <a:gd name="T0" fmla="*/ 0 w 59"/>
                  <a:gd name="T1" fmla="*/ 0 h 47"/>
                  <a:gd name="T2" fmla="*/ 59 w 59"/>
                  <a:gd name="T3" fmla="*/ 47 h 47"/>
                  <a:gd name="T4" fmla="*/ 12 w 59"/>
                  <a:gd name="T5" fmla="*/ 24 h 47"/>
                  <a:gd name="T6" fmla="*/ 24 w 59"/>
                  <a:gd name="T7" fmla="*/ 47 h 47"/>
                  <a:gd name="T8" fmla="*/ 0 w 59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7">
                    <a:moveTo>
                      <a:pt x="0" y="0"/>
                    </a:moveTo>
                    <a:lnTo>
                      <a:pt x="59" y="47"/>
                    </a:lnTo>
                    <a:lnTo>
                      <a:pt x="12" y="24"/>
                    </a:lnTo>
                    <a:lnTo>
                      <a:pt x="24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9" name="Freeform 397"/>
              <p:cNvSpPr>
                <a:spLocks/>
              </p:cNvSpPr>
              <p:nvPr/>
            </p:nvSpPr>
            <p:spPr bwMode="auto">
              <a:xfrm>
                <a:off x="3764" y="5534"/>
                <a:ext cx="46" cy="59"/>
              </a:xfrm>
              <a:custGeom>
                <a:avLst/>
                <a:gdLst>
                  <a:gd name="T0" fmla="*/ 46 w 46"/>
                  <a:gd name="T1" fmla="*/ 0 h 59"/>
                  <a:gd name="T2" fmla="*/ 0 w 46"/>
                  <a:gd name="T3" fmla="*/ 59 h 59"/>
                  <a:gd name="T4" fmla="*/ 46 w 46"/>
                  <a:gd name="T5" fmla="*/ 12 h 59"/>
                  <a:gd name="T6" fmla="*/ 35 w 46"/>
                  <a:gd name="T7" fmla="*/ 59 h 59"/>
                  <a:gd name="T8" fmla="*/ 46 w 46"/>
                  <a:gd name="T9" fmla="*/ 0 h 59"/>
                  <a:gd name="T10" fmla="*/ 46 w 46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59">
                    <a:moveTo>
                      <a:pt x="46" y="0"/>
                    </a:moveTo>
                    <a:lnTo>
                      <a:pt x="0" y="59"/>
                    </a:lnTo>
                    <a:lnTo>
                      <a:pt x="46" y="12"/>
                    </a:lnTo>
                    <a:lnTo>
                      <a:pt x="35" y="59"/>
                    </a:lnTo>
                    <a:lnTo>
                      <a:pt x="46" y="0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0" name="Freeform 398"/>
              <p:cNvSpPr>
                <a:spLocks/>
              </p:cNvSpPr>
              <p:nvPr/>
            </p:nvSpPr>
            <p:spPr bwMode="auto">
              <a:xfrm>
                <a:off x="3799" y="5499"/>
                <a:ext cx="58" cy="47"/>
              </a:xfrm>
              <a:custGeom>
                <a:avLst/>
                <a:gdLst>
                  <a:gd name="T0" fmla="*/ 0 w 58"/>
                  <a:gd name="T1" fmla="*/ 12 h 47"/>
                  <a:gd name="T2" fmla="*/ 0 w 58"/>
                  <a:gd name="T3" fmla="*/ 47 h 47"/>
                  <a:gd name="T4" fmla="*/ 47 w 58"/>
                  <a:gd name="T5" fmla="*/ 47 h 47"/>
                  <a:gd name="T6" fmla="*/ 58 w 58"/>
                  <a:gd name="T7" fmla="*/ 0 h 47"/>
                  <a:gd name="T8" fmla="*/ 11 w 58"/>
                  <a:gd name="T9" fmla="*/ 0 h 47"/>
                  <a:gd name="T10" fmla="*/ 0 w 58"/>
                  <a:gd name="T11" fmla="*/ 1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47">
                    <a:moveTo>
                      <a:pt x="0" y="12"/>
                    </a:moveTo>
                    <a:lnTo>
                      <a:pt x="0" y="47"/>
                    </a:lnTo>
                    <a:lnTo>
                      <a:pt x="47" y="47"/>
                    </a:lnTo>
                    <a:lnTo>
                      <a:pt x="58" y="0"/>
                    </a:lnTo>
                    <a:lnTo>
                      <a:pt x="11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7FA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1" name="Freeform 399"/>
              <p:cNvSpPr>
                <a:spLocks/>
              </p:cNvSpPr>
              <p:nvPr/>
            </p:nvSpPr>
            <p:spPr bwMode="auto">
              <a:xfrm>
                <a:off x="3717" y="5371"/>
                <a:ext cx="117" cy="93"/>
              </a:xfrm>
              <a:custGeom>
                <a:avLst/>
                <a:gdLst>
                  <a:gd name="T0" fmla="*/ 117 w 117"/>
                  <a:gd name="T1" fmla="*/ 93 h 93"/>
                  <a:gd name="T2" fmla="*/ 117 w 117"/>
                  <a:gd name="T3" fmla="*/ 46 h 93"/>
                  <a:gd name="T4" fmla="*/ 105 w 117"/>
                  <a:gd name="T5" fmla="*/ 46 h 93"/>
                  <a:gd name="T6" fmla="*/ 93 w 117"/>
                  <a:gd name="T7" fmla="*/ 23 h 93"/>
                  <a:gd name="T8" fmla="*/ 82 w 117"/>
                  <a:gd name="T9" fmla="*/ 23 h 93"/>
                  <a:gd name="T10" fmla="*/ 47 w 117"/>
                  <a:gd name="T11" fmla="*/ 0 h 93"/>
                  <a:gd name="T12" fmla="*/ 47 w 117"/>
                  <a:gd name="T13" fmla="*/ 11 h 93"/>
                  <a:gd name="T14" fmla="*/ 0 w 117"/>
                  <a:gd name="T15" fmla="*/ 11 h 93"/>
                  <a:gd name="T16" fmla="*/ 23 w 117"/>
                  <a:gd name="T17" fmla="*/ 23 h 93"/>
                  <a:gd name="T18" fmla="*/ 11 w 117"/>
                  <a:gd name="T19" fmla="*/ 35 h 93"/>
                  <a:gd name="T20" fmla="*/ 47 w 117"/>
                  <a:gd name="T21" fmla="*/ 58 h 93"/>
                  <a:gd name="T22" fmla="*/ 35 w 117"/>
                  <a:gd name="T23" fmla="*/ 70 h 93"/>
                  <a:gd name="T24" fmla="*/ 70 w 117"/>
                  <a:gd name="T25" fmla="*/ 81 h 93"/>
                  <a:gd name="T26" fmla="*/ 58 w 117"/>
                  <a:gd name="T27" fmla="*/ 81 h 93"/>
                  <a:gd name="T28" fmla="*/ 117 w 117"/>
                  <a:gd name="T2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" h="93">
                    <a:moveTo>
                      <a:pt x="117" y="93"/>
                    </a:moveTo>
                    <a:lnTo>
                      <a:pt x="117" y="46"/>
                    </a:lnTo>
                    <a:lnTo>
                      <a:pt x="105" y="46"/>
                    </a:lnTo>
                    <a:lnTo>
                      <a:pt x="93" y="23"/>
                    </a:lnTo>
                    <a:lnTo>
                      <a:pt x="82" y="23"/>
                    </a:lnTo>
                    <a:lnTo>
                      <a:pt x="47" y="0"/>
                    </a:lnTo>
                    <a:lnTo>
                      <a:pt x="47" y="11"/>
                    </a:lnTo>
                    <a:lnTo>
                      <a:pt x="0" y="11"/>
                    </a:lnTo>
                    <a:lnTo>
                      <a:pt x="23" y="23"/>
                    </a:lnTo>
                    <a:lnTo>
                      <a:pt x="11" y="35"/>
                    </a:lnTo>
                    <a:lnTo>
                      <a:pt x="47" y="58"/>
                    </a:lnTo>
                    <a:lnTo>
                      <a:pt x="35" y="70"/>
                    </a:lnTo>
                    <a:lnTo>
                      <a:pt x="70" y="81"/>
                    </a:lnTo>
                    <a:lnTo>
                      <a:pt x="58" y="81"/>
                    </a:lnTo>
                    <a:lnTo>
                      <a:pt x="117" y="93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2" name="Freeform 400"/>
              <p:cNvSpPr>
                <a:spLocks/>
              </p:cNvSpPr>
              <p:nvPr/>
            </p:nvSpPr>
            <p:spPr bwMode="auto">
              <a:xfrm>
                <a:off x="3846" y="5394"/>
                <a:ext cx="82" cy="70"/>
              </a:xfrm>
              <a:custGeom>
                <a:avLst/>
                <a:gdLst>
                  <a:gd name="T0" fmla="*/ 0 w 82"/>
                  <a:gd name="T1" fmla="*/ 70 h 70"/>
                  <a:gd name="T2" fmla="*/ 0 w 82"/>
                  <a:gd name="T3" fmla="*/ 23 h 70"/>
                  <a:gd name="T4" fmla="*/ 0 w 82"/>
                  <a:gd name="T5" fmla="*/ 35 h 70"/>
                  <a:gd name="T6" fmla="*/ 11 w 82"/>
                  <a:gd name="T7" fmla="*/ 12 h 70"/>
                  <a:gd name="T8" fmla="*/ 11 w 82"/>
                  <a:gd name="T9" fmla="*/ 12 h 70"/>
                  <a:gd name="T10" fmla="*/ 46 w 82"/>
                  <a:gd name="T11" fmla="*/ 0 h 70"/>
                  <a:gd name="T12" fmla="*/ 46 w 82"/>
                  <a:gd name="T13" fmla="*/ 0 h 70"/>
                  <a:gd name="T14" fmla="*/ 82 w 82"/>
                  <a:gd name="T15" fmla="*/ 0 h 70"/>
                  <a:gd name="T16" fmla="*/ 58 w 82"/>
                  <a:gd name="T17" fmla="*/ 12 h 70"/>
                  <a:gd name="T18" fmla="*/ 70 w 82"/>
                  <a:gd name="T19" fmla="*/ 23 h 70"/>
                  <a:gd name="T20" fmla="*/ 46 w 82"/>
                  <a:gd name="T21" fmla="*/ 35 h 70"/>
                  <a:gd name="T22" fmla="*/ 58 w 82"/>
                  <a:gd name="T23" fmla="*/ 47 h 70"/>
                  <a:gd name="T24" fmla="*/ 35 w 82"/>
                  <a:gd name="T25" fmla="*/ 47 h 70"/>
                  <a:gd name="T26" fmla="*/ 35 w 82"/>
                  <a:gd name="T27" fmla="*/ 58 h 70"/>
                  <a:gd name="T28" fmla="*/ 0 w 82"/>
                  <a:gd name="T2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2" h="70">
                    <a:moveTo>
                      <a:pt x="0" y="70"/>
                    </a:moveTo>
                    <a:lnTo>
                      <a:pt x="0" y="23"/>
                    </a:lnTo>
                    <a:lnTo>
                      <a:pt x="0" y="35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82" y="0"/>
                    </a:lnTo>
                    <a:lnTo>
                      <a:pt x="58" y="12"/>
                    </a:lnTo>
                    <a:lnTo>
                      <a:pt x="70" y="23"/>
                    </a:lnTo>
                    <a:lnTo>
                      <a:pt x="46" y="35"/>
                    </a:lnTo>
                    <a:lnTo>
                      <a:pt x="58" y="47"/>
                    </a:lnTo>
                    <a:lnTo>
                      <a:pt x="35" y="47"/>
                    </a:lnTo>
                    <a:lnTo>
                      <a:pt x="35" y="58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3" name="Oval 401"/>
              <p:cNvSpPr>
                <a:spLocks noChangeArrowheads="1"/>
              </p:cNvSpPr>
              <p:nvPr/>
            </p:nvSpPr>
            <p:spPr bwMode="auto">
              <a:xfrm>
                <a:off x="3799" y="5464"/>
                <a:ext cx="35" cy="35"/>
              </a:xfrm>
              <a:prstGeom prst="ellipse">
                <a:avLst/>
              </a:prstGeom>
              <a:solidFill>
                <a:srgbClr val="EF6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4" name="Oval 402"/>
              <p:cNvSpPr>
                <a:spLocks noChangeArrowheads="1"/>
              </p:cNvSpPr>
              <p:nvPr/>
            </p:nvSpPr>
            <p:spPr bwMode="auto">
              <a:xfrm>
                <a:off x="3822" y="5441"/>
                <a:ext cx="35" cy="35"/>
              </a:xfrm>
              <a:prstGeom prst="ellipse">
                <a:avLst/>
              </a:prstGeom>
              <a:solidFill>
                <a:srgbClr val="EF6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5" name="Freeform 403"/>
              <p:cNvSpPr>
                <a:spLocks/>
              </p:cNvSpPr>
              <p:nvPr/>
            </p:nvSpPr>
            <p:spPr bwMode="auto">
              <a:xfrm>
                <a:off x="3822" y="5464"/>
                <a:ext cx="35" cy="35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3 h 3"/>
                  <a:gd name="T4" fmla="*/ 0 w 3"/>
                  <a:gd name="T5" fmla="*/ 2 h 3"/>
                  <a:gd name="T6" fmla="*/ 2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3"/>
                      <a:pt x="3" y="3"/>
                      <a:pt x="2" y="3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EF6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6" name="Freeform 404"/>
              <p:cNvSpPr>
                <a:spLocks/>
              </p:cNvSpPr>
              <p:nvPr/>
            </p:nvSpPr>
            <p:spPr bwMode="auto">
              <a:xfrm>
                <a:off x="3810" y="5476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0 w 12"/>
                  <a:gd name="T5" fmla="*/ 12 h 12"/>
                  <a:gd name="T6" fmla="*/ 12 w 12"/>
                  <a:gd name="T7" fmla="*/ 0 h 12"/>
                  <a:gd name="T8" fmla="*/ 12 w 12"/>
                  <a:gd name="T9" fmla="*/ 12 h 12"/>
                  <a:gd name="T10" fmla="*/ 12 w 12"/>
                  <a:gd name="T11" fmla="*/ 0 h 12"/>
                  <a:gd name="T12" fmla="*/ 12 w 12"/>
                  <a:gd name="T13" fmla="*/ 0 h 12"/>
                  <a:gd name="T14" fmla="*/ 12 w 12"/>
                  <a:gd name="T15" fmla="*/ 0 h 12"/>
                  <a:gd name="T16" fmla="*/ 0 w 12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7" name="Freeform 405"/>
              <p:cNvSpPr>
                <a:spLocks/>
              </p:cNvSpPr>
              <p:nvPr/>
            </p:nvSpPr>
            <p:spPr bwMode="auto">
              <a:xfrm>
                <a:off x="3834" y="5452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0 w 12"/>
                  <a:gd name="T5" fmla="*/ 0 h 12"/>
                  <a:gd name="T6" fmla="*/ 0 w 12"/>
                  <a:gd name="T7" fmla="*/ 0 h 12"/>
                  <a:gd name="T8" fmla="*/ 12 w 12"/>
                  <a:gd name="T9" fmla="*/ 12 h 12"/>
                  <a:gd name="T10" fmla="*/ 0 w 12"/>
                  <a:gd name="T11" fmla="*/ 12 h 12"/>
                  <a:gd name="T12" fmla="*/ 0 w 12"/>
                  <a:gd name="T13" fmla="*/ 12 h 12"/>
                  <a:gd name="T14" fmla="*/ 0 w 12"/>
                  <a:gd name="T15" fmla="*/ 0 h 12"/>
                  <a:gd name="T16" fmla="*/ 0 w 12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56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00" name="Freeform 407"/>
            <p:cNvSpPr>
              <a:spLocks/>
            </p:cNvSpPr>
            <p:nvPr/>
          </p:nvSpPr>
          <p:spPr bwMode="auto">
            <a:xfrm>
              <a:off x="3834" y="5476"/>
              <a:ext cx="23" cy="12"/>
            </a:xfrm>
            <a:custGeom>
              <a:avLst/>
              <a:gdLst>
                <a:gd name="T0" fmla="*/ 12 w 23"/>
                <a:gd name="T1" fmla="*/ 0 h 12"/>
                <a:gd name="T2" fmla="*/ 0 w 23"/>
                <a:gd name="T3" fmla="*/ 12 h 12"/>
                <a:gd name="T4" fmla="*/ 12 w 23"/>
                <a:gd name="T5" fmla="*/ 0 h 12"/>
                <a:gd name="T6" fmla="*/ 23 w 23"/>
                <a:gd name="T7" fmla="*/ 12 h 12"/>
                <a:gd name="T8" fmla="*/ 12 w 23"/>
                <a:gd name="T9" fmla="*/ 0 h 12"/>
                <a:gd name="T10" fmla="*/ 23 w 23"/>
                <a:gd name="T11" fmla="*/ 0 h 12"/>
                <a:gd name="T12" fmla="*/ 12 w 23"/>
                <a:gd name="T13" fmla="*/ 0 h 12"/>
                <a:gd name="T14" fmla="*/ 12 w 23"/>
                <a:gd name="T15" fmla="*/ 0 h 12"/>
                <a:gd name="T16" fmla="*/ 12 w 2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2">
                  <a:moveTo>
                    <a:pt x="12" y="0"/>
                  </a:moveTo>
                  <a:lnTo>
                    <a:pt x="0" y="12"/>
                  </a:lnTo>
                  <a:lnTo>
                    <a:pt x="12" y="0"/>
                  </a:lnTo>
                  <a:lnTo>
                    <a:pt x="23" y="12"/>
                  </a:lnTo>
                  <a:lnTo>
                    <a:pt x="12" y="0"/>
                  </a:lnTo>
                  <a:lnTo>
                    <a:pt x="23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408"/>
            <p:cNvSpPr>
              <a:spLocks/>
            </p:cNvSpPr>
            <p:nvPr/>
          </p:nvSpPr>
          <p:spPr bwMode="auto">
            <a:xfrm>
              <a:off x="3682" y="5792"/>
              <a:ext cx="293" cy="59"/>
            </a:xfrm>
            <a:custGeom>
              <a:avLst/>
              <a:gdLst>
                <a:gd name="T0" fmla="*/ 0 w 293"/>
                <a:gd name="T1" fmla="*/ 35 h 59"/>
                <a:gd name="T2" fmla="*/ 46 w 293"/>
                <a:gd name="T3" fmla="*/ 59 h 59"/>
                <a:gd name="T4" fmla="*/ 164 w 293"/>
                <a:gd name="T5" fmla="*/ 59 h 59"/>
                <a:gd name="T6" fmla="*/ 257 w 293"/>
                <a:gd name="T7" fmla="*/ 59 h 59"/>
                <a:gd name="T8" fmla="*/ 293 w 293"/>
                <a:gd name="T9" fmla="*/ 35 h 59"/>
                <a:gd name="T10" fmla="*/ 210 w 293"/>
                <a:gd name="T11" fmla="*/ 0 h 59"/>
                <a:gd name="T12" fmla="*/ 46 w 293"/>
                <a:gd name="T13" fmla="*/ 12 h 59"/>
                <a:gd name="T14" fmla="*/ 0 w 293"/>
                <a:gd name="T15" fmla="*/ 3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3" h="59">
                  <a:moveTo>
                    <a:pt x="0" y="35"/>
                  </a:moveTo>
                  <a:lnTo>
                    <a:pt x="46" y="59"/>
                  </a:lnTo>
                  <a:lnTo>
                    <a:pt x="164" y="59"/>
                  </a:lnTo>
                  <a:lnTo>
                    <a:pt x="257" y="59"/>
                  </a:lnTo>
                  <a:lnTo>
                    <a:pt x="293" y="35"/>
                  </a:lnTo>
                  <a:lnTo>
                    <a:pt x="210" y="0"/>
                  </a:lnTo>
                  <a:lnTo>
                    <a:pt x="46" y="12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4C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409"/>
            <p:cNvSpPr>
              <a:spLocks/>
            </p:cNvSpPr>
            <p:nvPr/>
          </p:nvSpPr>
          <p:spPr bwMode="auto">
            <a:xfrm>
              <a:off x="3682" y="5804"/>
              <a:ext cx="293" cy="47"/>
            </a:xfrm>
            <a:custGeom>
              <a:avLst/>
              <a:gdLst>
                <a:gd name="T0" fmla="*/ 23 w 293"/>
                <a:gd name="T1" fmla="*/ 23 h 47"/>
                <a:gd name="T2" fmla="*/ 35 w 293"/>
                <a:gd name="T3" fmla="*/ 23 h 47"/>
                <a:gd name="T4" fmla="*/ 105 w 293"/>
                <a:gd name="T5" fmla="*/ 12 h 47"/>
                <a:gd name="T6" fmla="*/ 152 w 293"/>
                <a:gd name="T7" fmla="*/ 12 h 47"/>
                <a:gd name="T8" fmla="*/ 210 w 293"/>
                <a:gd name="T9" fmla="*/ 12 h 47"/>
                <a:gd name="T10" fmla="*/ 257 w 293"/>
                <a:gd name="T11" fmla="*/ 23 h 47"/>
                <a:gd name="T12" fmla="*/ 269 w 293"/>
                <a:gd name="T13" fmla="*/ 23 h 47"/>
                <a:gd name="T14" fmla="*/ 257 w 293"/>
                <a:gd name="T15" fmla="*/ 47 h 47"/>
                <a:gd name="T16" fmla="*/ 293 w 293"/>
                <a:gd name="T17" fmla="*/ 23 h 47"/>
                <a:gd name="T18" fmla="*/ 257 w 293"/>
                <a:gd name="T19" fmla="*/ 12 h 47"/>
                <a:gd name="T20" fmla="*/ 199 w 293"/>
                <a:gd name="T21" fmla="*/ 0 h 47"/>
                <a:gd name="T22" fmla="*/ 152 w 293"/>
                <a:gd name="T23" fmla="*/ 0 h 47"/>
                <a:gd name="T24" fmla="*/ 82 w 293"/>
                <a:gd name="T25" fmla="*/ 12 h 47"/>
                <a:gd name="T26" fmla="*/ 23 w 293"/>
                <a:gd name="T27" fmla="*/ 12 h 47"/>
                <a:gd name="T28" fmla="*/ 0 w 293"/>
                <a:gd name="T29" fmla="*/ 23 h 47"/>
                <a:gd name="T30" fmla="*/ 35 w 293"/>
                <a:gd name="T31" fmla="*/ 35 h 47"/>
                <a:gd name="T32" fmla="*/ 23 w 293"/>
                <a:gd name="T33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3" h="47">
                  <a:moveTo>
                    <a:pt x="23" y="23"/>
                  </a:moveTo>
                  <a:lnTo>
                    <a:pt x="35" y="23"/>
                  </a:lnTo>
                  <a:lnTo>
                    <a:pt x="105" y="12"/>
                  </a:lnTo>
                  <a:lnTo>
                    <a:pt x="152" y="12"/>
                  </a:lnTo>
                  <a:lnTo>
                    <a:pt x="210" y="12"/>
                  </a:lnTo>
                  <a:lnTo>
                    <a:pt x="257" y="23"/>
                  </a:lnTo>
                  <a:lnTo>
                    <a:pt x="269" y="23"/>
                  </a:lnTo>
                  <a:lnTo>
                    <a:pt x="257" y="47"/>
                  </a:lnTo>
                  <a:lnTo>
                    <a:pt x="293" y="23"/>
                  </a:lnTo>
                  <a:lnTo>
                    <a:pt x="257" y="12"/>
                  </a:lnTo>
                  <a:lnTo>
                    <a:pt x="199" y="0"/>
                  </a:lnTo>
                  <a:lnTo>
                    <a:pt x="152" y="0"/>
                  </a:lnTo>
                  <a:lnTo>
                    <a:pt x="82" y="12"/>
                  </a:lnTo>
                  <a:lnTo>
                    <a:pt x="23" y="12"/>
                  </a:lnTo>
                  <a:lnTo>
                    <a:pt x="0" y="23"/>
                  </a:lnTo>
                  <a:lnTo>
                    <a:pt x="35" y="35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410"/>
            <p:cNvSpPr>
              <a:spLocks/>
            </p:cNvSpPr>
            <p:nvPr/>
          </p:nvSpPr>
          <p:spPr bwMode="auto">
            <a:xfrm>
              <a:off x="3810" y="5816"/>
              <a:ext cx="59" cy="23"/>
            </a:xfrm>
            <a:custGeom>
              <a:avLst/>
              <a:gdLst>
                <a:gd name="T0" fmla="*/ 24 w 59"/>
                <a:gd name="T1" fmla="*/ 23 h 23"/>
                <a:gd name="T2" fmla="*/ 0 w 59"/>
                <a:gd name="T3" fmla="*/ 11 h 23"/>
                <a:gd name="T4" fmla="*/ 0 w 59"/>
                <a:gd name="T5" fmla="*/ 0 h 23"/>
                <a:gd name="T6" fmla="*/ 24 w 59"/>
                <a:gd name="T7" fmla="*/ 0 h 23"/>
                <a:gd name="T8" fmla="*/ 59 w 59"/>
                <a:gd name="T9" fmla="*/ 0 h 23"/>
                <a:gd name="T10" fmla="*/ 59 w 59"/>
                <a:gd name="T11" fmla="*/ 23 h 23"/>
                <a:gd name="T12" fmla="*/ 24 w 59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3">
                  <a:moveTo>
                    <a:pt x="24" y="23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24" y="0"/>
                  </a:lnTo>
                  <a:lnTo>
                    <a:pt x="59" y="0"/>
                  </a:lnTo>
                  <a:lnTo>
                    <a:pt x="59" y="23"/>
                  </a:lnTo>
                  <a:lnTo>
                    <a:pt x="24" y="23"/>
                  </a:ln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413"/>
            <p:cNvSpPr>
              <a:spLocks/>
            </p:cNvSpPr>
            <p:nvPr/>
          </p:nvSpPr>
          <p:spPr bwMode="auto">
            <a:xfrm>
              <a:off x="3295" y="7443"/>
              <a:ext cx="12" cy="0"/>
            </a:xfrm>
            <a:custGeom>
              <a:avLst/>
              <a:gdLst>
                <a:gd name="T0" fmla="*/ 0 w 12"/>
                <a:gd name="T1" fmla="*/ 0 w 12"/>
                <a:gd name="T2" fmla="*/ 12 w 12"/>
                <a:gd name="T3" fmla="*/ 0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2">
                  <a:moveTo>
                    <a:pt x="0" y="0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414"/>
            <p:cNvSpPr>
              <a:spLocks/>
            </p:cNvSpPr>
            <p:nvPr/>
          </p:nvSpPr>
          <p:spPr bwMode="auto">
            <a:xfrm>
              <a:off x="3260" y="7420"/>
              <a:ext cx="12" cy="0"/>
            </a:xfrm>
            <a:custGeom>
              <a:avLst/>
              <a:gdLst>
                <a:gd name="T0" fmla="*/ 0 w 12"/>
                <a:gd name="T1" fmla="*/ 0 w 12"/>
                <a:gd name="T2" fmla="*/ 12 w 12"/>
                <a:gd name="T3" fmla="*/ 0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2">
                  <a:moveTo>
                    <a:pt x="0" y="0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415"/>
            <p:cNvSpPr>
              <a:spLocks/>
            </p:cNvSpPr>
            <p:nvPr/>
          </p:nvSpPr>
          <p:spPr bwMode="auto">
            <a:xfrm>
              <a:off x="3236" y="7490"/>
              <a:ext cx="0" cy="12"/>
            </a:xfrm>
            <a:custGeom>
              <a:avLst/>
              <a:gdLst>
                <a:gd name="T0" fmla="*/ 12 h 12"/>
                <a:gd name="T1" fmla="*/ 0 h 12"/>
                <a:gd name="T2" fmla="*/ 12 h 12"/>
                <a:gd name="T3" fmla="*/ 12 h 1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2">
                  <a:moveTo>
                    <a:pt x="0" y="12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416"/>
            <p:cNvSpPr>
              <a:spLocks/>
            </p:cNvSpPr>
            <p:nvPr/>
          </p:nvSpPr>
          <p:spPr bwMode="auto">
            <a:xfrm>
              <a:off x="3248" y="7420"/>
              <a:ext cx="0" cy="11"/>
            </a:xfrm>
            <a:custGeom>
              <a:avLst/>
              <a:gdLst>
                <a:gd name="T0" fmla="*/ 11 h 11"/>
                <a:gd name="T1" fmla="*/ 0 h 11"/>
                <a:gd name="T2" fmla="*/ 11 h 11"/>
                <a:gd name="T3" fmla="*/ 11 h 1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1">
                  <a:moveTo>
                    <a:pt x="0" y="11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418"/>
            <p:cNvSpPr>
              <a:spLocks/>
            </p:cNvSpPr>
            <p:nvPr/>
          </p:nvSpPr>
          <p:spPr bwMode="auto">
            <a:xfrm>
              <a:off x="3272" y="7443"/>
              <a:ext cx="0" cy="12"/>
            </a:xfrm>
            <a:custGeom>
              <a:avLst/>
              <a:gdLst>
                <a:gd name="T0" fmla="*/ 12 h 12"/>
                <a:gd name="T1" fmla="*/ 0 h 12"/>
                <a:gd name="T2" fmla="*/ 12 h 12"/>
                <a:gd name="T3" fmla="*/ 12 h 1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2">
                  <a:moveTo>
                    <a:pt x="0" y="12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428"/>
            <p:cNvSpPr>
              <a:spLocks/>
            </p:cNvSpPr>
            <p:nvPr/>
          </p:nvSpPr>
          <p:spPr bwMode="auto">
            <a:xfrm>
              <a:off x="3307" y="7455"/>
              <a:ext cx="11" cy="12"/>
            </a:xfrm>
            <a:custGeom>
              <a:avLst/>
              <a:gdLst>
                <a:gd name="T0" fmla="*/ 11 w 11"/>
                <a:gd name="T1" fmla="*/ 0 h 12"/>
                <a:gd name="T2" fmla="*/ 0 w 11"/>
                <a:gd name="T3" fmla="*/ 12 h 12"/>
                <a:gd name="T4" fmla="*/ 0 w 11"/>
                <a:gd name="T5" fmla="*/ 12 h 12"/>
                <a:gd name="T6" fmla="*/ 11 w 1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2">
                  <a:moveTo>
                    <a:pt x="11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434"/>
            <p:cNvSpPr>
              <a:spLocks/>
            </p:cNvSpPr>
            <p:nvPr/>
          </p:nvSpPr>
          <p:spPr bwMode="auto">
            <a:xfrm>
              <a:off x="3260" y="740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435"/>
            <p:cNvSpPr>
              <a:spLocks/>
            </p:cNvSpPr>
            <p:nvPr/>
          </p:nvSpPr>
          <p:spPr bwMode="auto">
            <a:xfrm>
              <a:off x="3272" y="739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436"/>
            <p:cNvSpPr>
              <a:spLocks/>
            </p:cNvSpPr>
            <p:nvPr/>
          </p:nvSpPr>
          <p:spPr bwMode="auto">
            <a:xfrm>
              <a:off x="3272" y="740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Rectangle 437"/>
            <p:cNvSpPr>
              <a:spLocks noChangeArrowheads="1"/>
            </p:cNvSpPr>
            <p:nvPr/>
          </p:nvSpPr>
          <p:spPr bwMode="auto">
            <a:xfrm>
              <a:off x="1608" y="6670"/>
              <a:ext cx="902" cy="1113"/>
            </a:xfrm>
            <a:prstGeom prst="rect">
              <a:avLst/>
            </a:prstGeom>
            <a:solidFill>
              <a:srgbClr val="3834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438"/>
            <p:cNvSpPr>
              <a:spLocks/>
            </p:cNvSpPr>
            <p:nvPr/>
          </p:nvSpPr>
          <p:spPr bwMode="auto">
            <a:xfrm>
              <a:off x="1608" y="6659"/>
              <a:ext cx="902" cy="11"/>
            </a:xfrm>
            <a:custGeom>
              <a:avLst/>
              <a:gdLst>
                <a:gd name="T0" fmla="*/ 0 w 902"/>
                <a:gd name="T1" fmla="*/ 11 h 11"/>
                <a:gd name="T2" fmla="*/ 47 w 902"/>
                <a:gd name="T3" fmla="*/ 0 h 11"/>
                <a:gd name="T4" fmla="*/ 867 w 902"/>
                <a:gd name="T5" fmla="*/ 0 h 11"/>
                <a:gd name="T6" fmla="*/ 902 w 902"/>
                <a:gd name="T7" fmla="*/ 11 h 11"/>
                <a:gd name="T8" fmla="*/ 0 w 902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2" h="11">
                  <a:moveTo>
                    <a:pt x="0" y="11"/>
                  </a:moveTo>
                  <a:lnTo>
                    <a:pt x="47" y="0"/>
                  </a:lnTo>
                  <a:lnTo>
                    <a:pt x="867" y="0"/>
                  </a:lnTo>
                  <a:lnTo>
                    <a:pt x="902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3834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Rectangle 439"/>
            <p:cNvSpPr>
              <a:spLocks noChangeArrowheads="1"/>
            </p:cNvSpPr>
            <p:nvPr/>
          </p:nvSpPr>
          <p:spPr bwMode="auto">
            <a:xfrm>
              <a:off x="1631" y="6717"/>
              <a:ext cx="844" cy="1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Rectangle 440"/>
            <p:cNvSpPr>
              <a:spLocks noChangeArrowheads="1"/>
            </p:cNvSpPr>
            <p:nvPr/>
          </p:nvSpPr>
          <p:spPr bwMode="auto">
            <a:xfrm>
              <a:off x="1631" y="6951"/>
              <a:ext cx="844" cy="1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Rectangle 441"/>
            <p:cNvSpPr>
              <a:spLocks noChangeArrowheads="1"/>
            </p:cNvSpPr>
            <p:nvPr/>
          </p:nvSpPr>
          <p:spPr bwMode="auto">
            <a:xfrm>
              <a:off x="1631" y="7197"/>
              <a:ext cx="844" cy="1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Rectangle 442"/>
            <p:cNvSpPr>
              <a:spLocks noChangeArrowheads="1"/>
            </p:cNvSpPr>
            <p:nvPr/>
          </p:nvSpPr>
          <p:spPr bwMode="auto">
            <a:xfrm>
              <a:off x="2065" y="7443"/>
              <a:ext cx="410" cy="293"/>
            </a:xfrm>
            <a:prstGeom prst="rect">
              <a:avLst/>
            </a:prstGeom>
            <a:solidFill>
              <a:srgbClr val="554D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Rectangle 443"/>
            <p:cNvSpPr>
              <a:spLocks noChangeArrowheads="1"/>
            </p:cNvSpPr>
            <p:nvPr/>
          </p:nvSpPr>
          <p:spPr bwMode="auto">
            <a:xfrm>
              <a:off x="1643" y="7443"/>
              <a:ext cx="410" cy="293"/>
            </a:xfrm>
            <a:prstGeom prst="rect">
              <a:avLst/>
            </a:prstGeom>
            <a:solidFill>
              <a:srgbClr val="554D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Freeform 444"/>
            <p:cNvSpPr>
              <a:spLocks/>
            </p:cNvSpPr>
            <p:nvPr/>
          </p:nvSpPr>
          <p:spPr bwMode="auto">
            <a:xfrm>
              <a:off x="1631" y="6893"/>
              <a:ext cx="844" cy="23"/>
            </a:xfrm>
            <a:custGeom>
              <a:avLst/>
              <a:gdLst>
                <a:gd name="T0" fmla="*/ 0 w 844"/>
                <a:gd name="T1" fmla="*/ 23 h 23"/>
                <a:gd name="T2" fmla="*/ 47 w 844"/>
                <a:gd name="T3" fmla="*/ 0 h 23"/>
                <a:gd name="T4" fmla="*/ 809 w 844"/>
                <a:gd name="T5" fmla="*/ 0 h 23"/>
                <a:gd name="T6" fmla="*/ 844 w 844"/>
                <a:gd name="T7" fmla="*/ 23 h 23"/>
                <a:gd name="T8" fmla="*/ 0 w 844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4" h="23">
                  <a:moveTo>
                    <a:pt x="0" y="23"/>
                  </a:moveTo>
                  <a:lnTo>
                    <a:pt x="47" y="0"/>
                  </a:lnTo>
                  <a:lnTo>
                    <a:pt x="809" y="0"/>
                  </a:lnTo>
                  <a:lnTo>
                    <a:pt x="844" y="2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3834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445"/>
            <p:cNvSpPr>
              <a:spLocks/>
            </p:cNvSpPr>
            <p:nvPr/>
          </p:nvSpPr>
          <p:spPr bwMode="auto">
            <a:xfrm>
              <a:off x="1631" y="7127"/>
              <a:ext cx="844" cy="23"/>
            </a:xfrm>
            <a:custGeom>
              <a:avLst/>
              <a:gdLst>
                <a:gd name="T0" fmla="*/ 0 w 844"/>
                <a:gd name="T1" fmla="*/ 23 h 23"/>
                <a:gd name="T2" fmla="*/ 47 w 844"/>
                <a:gd name="T3" fmla="*/ 0 h 23"/>
                <a:gd name="T4" fmla="*/ 809 w 844"/>
                <a:gd name="T5" fmla="*/ 0 h 23"/>
                <a:gd name="T6" fmla="*/ 844 w 844"/>
                <a:gd name="T7" fmla="*/ 23 h 23"/>
                <a:gd name="T8" fmla="*/ 0 w 844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4" h="23">
                  <a:moveTo>
                    <a:pt x="0" y="23"/>
                  </a:moveTo>
                  <a:lnTo>
                    <a:pt x="47" y="0"/>
                  </a:lnTo>
                  <a:lnTo>
                    <a:pt x="809" y="0"/>
                  </a:lnTo>
                  <a:lnTo>
                    <a:pt x="844" y="2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3834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446"/>
            <p:cNvSpPr>
              <a:spLocks/>
            </p:cNvSpPr>
            <p:nvPr/>
          </p:nvSpPr>
          <p:spPr bwMode="auto">
            <a:xfrm>
              <a:off x="1631" y="7373"/>
              <a:ext cx="844" cy="23"/>
            </a:xfrm>
            <a:custGeom>
              <a:avLst/>
              <a:gdLst>
                <a:gd name="T0" fmla="*/ 0 w 844"/>
                <a:gd name="T1" fmla="*/ 23 h 23"/>
                <a:gd name="T2" fmla="*/ 47 w 844"/>
                <a:gd name="T3" fmla="*/ 0 h 23"/>
                <a:gd name="T4" fmla="*/ 809 w 844"/>
                <a:gd name="T5" fmla="*/ 0 h 23"/>
                <a:gd name="T6" fmla="*/ 844 w 844"/>
                <a:gd name="T7" fmla="*/ 23 h 23"/>
                <a:gd name="T8" fmla="*/ 0 w 844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4" h="23">
                  <a:moveTo>
                    <a:pt x="0" y="23"/>
                  </a:moveTo>
                  <a:lnTo>
                    <a:pt x="47" y="0"/>
                  </a:lnTo>
                  <a:lnTo>
                    <a:pt x="809" y="0"/>
                  </a:lnTo>
                  <a:lnTo>
                    <a:pt x="844" y="2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3834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Oval 447"/>
            <p:cNvSpPr>
              <a:spLocks noChangeArrowheads="1"/>
            </p:cNvSpPr>
            <p:nvPr/>
          </p:nvSpPr>
          <p:spPr bwMode="auto">
            <a:xfrm>
              <a:off x="2158" y="6799"/>
              <a:ext cx="129" cy="106"/>
            </a:xfrm>
            <a:prstGeom prst="ellipse">
              <a:avLst/>
            </a:prstGeom>
            <a:solidFill>
              <a:srgbClr val="F4C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Oval 448"/>
            <p:cNvSpPr>
              <a:spLocks noChangeArrowheads="1"/>
            </p:cNvSpPr>
            <p:nvPr/>
          </p:nvSpPr>
          <p:spPr bwMode="auto">
            <a:xfrm>
              <a:off x="1830" y="6799"/>
              <a:ext cx="141" cy="106"/>
            </a:xfrm>
            <a:prstGeom prst="ellipse">
              <a:avLst/>
            </a:prstGeom>
            <a:solidFill>
              <a:srgbClr val="F4C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449"/>
            <p:cNvSpPr>
              <a:spLocks/>
            </p:cNvSpPr>
            <p:nvPr/>
          </p:nvSpPr>
          <p:spPr bwMode="auto">
            <a:xfrm>
              <a:off x="2358" y="6741"/>
              <a:ext cx="58" cy="164"/>
            </a:xfrm>
            <a:custGeom>
              <a:avLst/>
              <a:gdLst>
                <a:gd name="T0" fmla="*/ 4 w 5"/>
                <a:gd name="T1" fmla="*/ 4 h 14"/>
                <a:gd name="T2" fmla="*/ 4 w 5"/>
                <a:gd name="T3" fmla="*/ 4 h 14"/>
                <a:gd name="T4" fmla="*/ 3 w 5"/>
                <a:gd name="T5" fmla="*/ 4 h 14"/>
                <a:gd name="T6" fmla="*/ 3 w 5"/>
                <a:gd name="T7" fmla="*/ 4 h 14"/>
                <a:gd name="T8" fmla="*/ 3 w 5"/>
                <a:gd name="T9" fmla="*/ 4 h 14"/>
                <a:gd name="T10" fmla="*/ 3 w 5"/>
                <a:gd name="T11" fmla="*/ 0 h 14"/>
                <a:gd name="T12" fmla="*/ 3 w 5"/>
                <a:gd name="T13" fmla="*/ 0 h 14"/>
                <a:gd name="T14" fmla="*/ 3 w 5"/>
                <a:gd name="T15" fmla="*/ 0 h 14"/>
                <a:gd name="T16" fmla="*/ 2 w 5"/>
                <a:gd name="T17" fmla="*/ 0 h 14"/>
                <a:gd name="T18" fmla="*/ 1 w 5"/>
                <a:gd name="T19" fmla="*/ 0 h 14"/>
                <a:gd name="T20" fmla="*/ 1 w 5"/>
                <a:gd name="T21" fmla="*/ 0 h 14"/>
                <a:gd name="T22" fmla="*/ 2 w 5"/>
                <a:gd name="T23" fmla="*/ 0 h 14"/>
                <a:gd name="T24" fmla="*/ 2 w 5"/>
                <a:gd name="T25" fmla="*/ 4 h 14"/>
                <a:gd name="T26" fmla="*/ 1 w 5"/>
                <a:gd name="T27" fmla="*/ 4 h 14"/>
                <a:gd name="T28" fmla="*/ 1 w 5"/>
                <a:gd name="T29" fmla="*/ 4 h 14"/>
                <a:gd name="T30" fmla="*/ 0 w 5"/>
                <a:gd name="T31" fmla="*/ 6 h 14"/>
                <a:gd name="T32" fmla="*/ 0 w 5"/>
                <a:gd name="T33" fmla="*/ 13 h 14"/>
                <a:gd name="T34" fmla="*/ 2 w 5"/>
                <a:gd name="T35" fmla="*/ 14 h 14"/>
                <a:gd name="T36" fmla="*/ 2 w 5"/>
                <a:gd name="T37" fmla="*/ 14 h 14"/>
                <a:gd name="T38" fmla="*/ 3 w 5"/>
                <a:gd name="T39" fmla="*/ 14 h 14"/>
                <a:gd name="T40" fmla="*/ 5 w 5"/>
                <a:gd name="T41" fmla="*/ 13 h 14"/>
                <a:gd name="T42" fmla="*/ 5 w 5"/>
                <a:gd name="T43" fmla="*/ 6 h 14"/>
                <a:gd name="T44" fmla="*/ 4 w 5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1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7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5" y="13"/>
                    <a:pt x="5" y="7"/>
                    <a:pt x="5" y="6"/>
                  </a:cubicBezTo>
                  <a:cubicBezTo>
                    <a:pt x="5" y="5"/>
                    <a:pt x="4" y="4"/>
                    <a:pt x="4" y="4"/>
                  </a:cubicBezTo>
                  <a:close/>
                </a:path>
              </a:pathLst>
            </a:custGeom>
            <a:solidFill>
              <a:srgbClr val="E5E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450"/>
            <p:cNvSpPr>
              <a:spLocks/>
            </p:cNvSpPr>
            <p:nvPr/>
          </p:nvSpPr>
          <p:spPr bwMode="auto">
            <a:xfrm>
              <a:off x="1713" y="6741"/>
              <a:ext cx="47" cy="164"/>
            </a:xfrm>
            <a:custGeom>
              <a:avLst/>
              <a:gdLst>
                <a:gd name="T0" fmla="*/ 3 w 4"/>
                <a:gd name="T1" fmla="*/ 4 h 14"/>
                <a:gd name="T2" fmla="*/ 3 w 4"/>
                <a:gd name="T3" fmla="*/ 4 h 14"/>
                <a:gd name="T4" fmla="*/ 3 w 4"/>
                <a:gd name="T5" fmla="*/ 4 h 14"/>
                <a:gd name="T6" fmla="*/ 3 w 4"/>
                <a:gd name="T7" fmla="*/ 4 h 14"/>
                <a:gd name="T8" fmla="*/ 3 w 4"/>
                <a:gd name="T9" fmla="*/ 4 h 14"/>
                <a:gd name="T10" fmla="*/ 3 w 4"/>
                <a:gd name="T11" fmla="*/ 0 h 14"/>
                <a:gd name="T12" fmla="*/ 3 w 4"/>
                <a:gd name="T13" fmla="*/ 0 h 14"/>
                <a:gd name="T14" fmla="*/ 3 w 4"/>
                <a:gd name="T15" fmla="*/ 0 h 14"/>
                <a:gd name="T16" fmla="*/ 2 w 4"/>
                <a:gd name="T17" fmla="*/ 0 h 14"/>
                <a:gd name="T18" fmla="*/ 1 w 4"/>
                <a:gd name="T19" fmla="*/ 0 h 14"/>
                <a:gd name="T20" fmla="*/ 1 w 4"/>
                <a:gd name="T21" fmla="*/ 0 h 14"/>
                <a:gd name="T22" fmla="*/ 1 w 4"/>
                <a:gd name="T23" fmla="*/ 0 h 14"/>
                <a:gd name="T24" fmla="*/ 1 w 4"/>
                <a:gd name="T25" fmla="*/ 4 h 14"/>
                <a:gd name="T26" fmla="*/ 1 w 4"/>
                <a:gd name="T27" fmla="*/ 4 h 14"/>
                <a:gd name="T28" fmla="*/ 1 w 4"/>
                <a:gd name="T29" fmla="*/ 4 h 14"/>
                <a:gd name="T30" fmla="*/ 0 w 4"/>
                <a:gd name="T31" fmla="*/ 6 h 14"/>
                <a:gd name="T32" fmla="*/ 0 w 4"/>
                <a:gd name="T33" fmla="*/ 13 h 14"/>
                <a:gd name="T34" fmla="*/ 2 w 4"/>
                <a:gd name="T35" fmla="*/ 14 h 14"/>
                <a:gd name="T36" fmla="*/ 2 w 4"/>
                <a:gd name="T37" fmla="*/ 14 h 14"/>
                <a:gd name="T38" fmla="*/ 2 w 4"/>
                <a:gd name="T39" fmla="*/ 14 h 14"/>
                <a:gd name="T40" fmla="*/ 4 w 4"/>
                <a:gd name="T41" fmla="*/ 13 h 14"/>
                <a:gd name="T42" fmla="*/ 4 w 4"/>
                <a:gd name="T43" fmla="*/ 6 h 14"/>
                <a:gd name="T44" fmla="*/ 3 w 4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4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7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4" y="14"/>
                    <a:pt x="4" y="13"/>
                  </a:cubicBezTo>
                  <a:cubicBezTo>
                    <a:pt x="4" y="13"/>
                    <a:pt x="4" y="7"/>
                    <a:pt x="4" y="6"/>
                  </a:cubicBezTo>
                  <a:cubicBezTo>
                    <a:pt x="4" y="5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E5E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451"/>
            <p:cNvSpPr>
              <a:spLocks/>
            </p:cNvSpPr>
            <p:nvPr/>
          </p:nvSpPr>
          <p:spPr bwMode="auto">
            <a:xfrm>
              <a:off x="1690" y="6987"/>
              <a:ext cx="58" cy="163"/>
            </a:xfrm>
            <a:custGeom>
              <a:avLst/>
              <a:gdLst>
                <a:gd name="T0" fmla="*/ 4 w 5"/>
                <a:gd name="T1" fmla="*/ 4 h 14"/>
                <a:gd name="T2" fmla="*/ 4 w 5"/>
                <a:gd name="T3" fmla="*/ 4 h 14"/>
                <a:gd name="T4" fmla="*/ 4 w 5"/>
                <a:gd name="T5" fmla="*/ 4 h 14"/>
                <a:gd name="T6" fmla="*/ 4 w 5"/>
                <a:gd name="T7" fmla="*/ 4 h 14"/>
                <a:gd name="T8" fmla="*/ 3 w 5"/>
                <a:gd name="T9" fmla="*/ 4 h 14"/>
                <a:gd name="T10" fmla="*/ 3 w 5"/>
                <a:gd name="T11" fmla="*/ 1 h 14"/>
                <a:gd name="T12" fmla="*/ 4 w 5"/>
                <a:gd name="T13" fmla="*/ 0 h 14"/>
                <a:gd name="T14" fmla="*/ 4 w 5"/>
                <a:gd name="T15" fmla="*/ 0 h 14"/>
                <a:gd name="T16" fmla="*/ 3 w 5"/>
                <a:gd name="T17" fmla="*/ 0 h 14"/>
                <a:gd name="T18" fmla="*/ 2 w 5"/>
                <a:gd name="T19" fmla="*/ 0 h 14"/>
                <a:gd name="T20" fmla="*/ 2 w 5"/>
                <a:gd name="T21" fmla="*/ 1 h 14"/>
                <a:gd name="T22" fmla="*/ 2 w 5"/>
                <a:gd name="T23" fmla="*/ 1 h 14"/>
                <a:gd name="T24" fmla="*/ 2 w 5"/>
                <a:gd name="T25" fmla="*/ 4 h 14"/>
                <a:gd name="T26" fmla="*/ 2 w 5"/>
                <a:gd name="T27" fmla="*/ 4 h 14"/>
                <a:gd name="T28" fmla="*/ 2 w 5"/>
                <a:gd name="T29" fmla="*/ 4 h 14"/>
                <a:gd name="T30" fmla="*/ 0 w 5"/>
                <a:gd name="T31" fmla="*/ 6 h 14"/>
                <a:gd name="T32" fmla="*/ 0 w 5"/>
                <a:gd name="T33" fmla="*/ 13 h 14"/>
                <a:gd name="T34" fmla="*/ 2 w 5"/>
                <a:gd name="T35" fmla="*/ 14 h 14"/>
                <a:gd name="T36" fmla="*/ 3 w 5"/>
                <a:gd name="T37" fmla="*/ 14 h 14"/>
                <a:gd name="T38" fmla="*/ 3 w 5"/>
                <a:gd name="T39" fmla="*/ 14 h 14"/>
                <a:gd name="T40" fmla="*/ 5 w 5"/>
                <a:gd name="T41" fmla="*/ 13 h 14"/>
                <a:gd name="T42" fmla="*/ 5 w 5"/>
                <a:gd name="T43" fmla="*/ 6 h 14"/>
                <a:gd name="T44" fmla="*/ 4 w 5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1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5" y="13"/>
                    <a:pt x="5" y="8"/>
                    <a:pt x="5" y="6"/>
                  </a:cubicBezTo>
                  <a:cubicBezTo>
                    <a:pt x="5" y="5"/>
                    <a:pt x="4" y="4"/>
                    <a:pt x="4" y="4"/>
                  </a:cubicBezTo>
                  <a:close/>
                </a:path>
              </a:pathLst>
            </a:custGeom>
            <a:solidFill>
              <a:srgbClr val="E5E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Freeform 452"/>
            <p:cNvSpPr>
              <a:spLocks/>
            </p:cNvSpPr>
            <p:nvPr/>
          </p:nvSpPr>
          <p:spPr bwMode="auto">
            <a:xfrm>
              <a:off x="2381" y="6987"/>
              <a:ext cx="59" cy="163"/>
            </a:xfrm>
            <a:custGeom>
              <a:avLst/>
              <a:gdLst>
                <a:gd name="T0" fmla="*/ 4 w 5"/>
                <a:gd name="T1" fmla="*/ 4 h 14"/>
                <a:gd name="T2" fmla="*/ 4 w 5"/>
                <a:gd name="T3" fmla="*/ 4 h 14"/>
                <a:gd name="T4" fmla="*/ 4 w 5"/>
                <a:gd name="T5" fmla="*/ 4 h 14"/>
                <a:gd name="T6" fmla="*/ 4 w 5"/>
                <a:gd name="T7" fmla="*/ 4 h 14"/>
                <a:gd name="T8" fmla="*/ 3 w 5"/>
                <a:gd name="T9" fmla="*/ 4 h 14"/>
                <a:gd name="T10" fmla="*/ 3 w 5"/>
                <a:gd name="T11" fmla="*/ 1 h 14"/>
                <a:gd name="T12" fmla="*/ 4 w 5"/>
                <a:gd name="T13" fmla="*/ 0 h 14"/>
                <a:gd name="T14" fmla="*/ 4 w 5"/>
                <a:gd name="T15" fmla="*/ 0 h 14"/>
                <a:gd name="T16" fmla="*/ 3 w 5"/>
                <a:gd name="T17" fmla="*/ 0 h 14"/>
                <a:gd name="T18" fmla="*/ 2 w 5"/>
                <a:gd name="T19" fmla="*/ 0 h 14"/>
                <a:gd name="T20" fmla="*/ 2 w 5"/>
                <a:gd name="T21" fmla="*/ 1 h 14"/>
                <a:gd name="T22" fmla="*/ 2 w 5"/>
                <a:gd name="T23" fmla="*/ 1 h 14"/>
                <a:gd name="T24" fmla="*/ 2 w 5"/>
                <a:gd name="T25" fmla="*/ 4 h 14"/>
                <a:gd name="T26" fmla="*/ 2 w 5"/>
                <a:gd name="T27" fmla="*/ 4 h 14"/>
                <a:gd name="T28" fmla="*/ 2 w 5"/>
                <a:gd name="T29" fmla="*/ 4 h 14"/>
                <a:gd name="T30" fmla="*/ 0 w 5"/>
                <a:gd name="T31" fmla="*/ 6 h 14"/>
                <a:gd name="T32" fmla="*/ 0 w 5"/>
                <a:gd name="T33" fmla="*/ 13 h 14"/>
                <a:gd name="T34" fmla="*/ 3 w 5"/>
                <a:gd name="T35" fmla="*/ 14 h 14"/>
                <a:gd name="T36" fmla="*/ 3 w 5"/>
                <a:gd name="T37" fmla="*/ 14 h 14"/>
                <a:gd name="T38" fmla="*/ 3 w 5"/>
                <a:gd name="T39" fmla="*/ 14 h 14"/>
                <a:gd name="T40" fmla="*/ 5 w 5"/>
                <a:gd name="T41" fmla="*/ 13 h 14"/>
                <a:gd name="T42" fmla="*/ 5 w 5"/>
                <a:gd name="T43" fmla="*/ 6 h 14"/>
                <a:gd name="T44" fmla="*/ 4 w 5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1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5" y="13"/>
                    <a:pt x="5" y="8"/>
                    <a:pt x="5" y="6"/>
                  </a:cubicBezTo>
                  <a:cubicBezTo>
                    <a:pt x="5" y="5"/>
                    <a:pt x="4" y="4"/>
                    <a:pt x="4" y="4"/>
                  </a:cubicBezTo>
                  <a:close/>
                </a:path>
              </a:pathLst>
            </a:custGeom>
            <a:solidFill>
              <a:srgbClr val="E5E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453"/>
            <p:cNvSpPr>
              <a:spLocks/>
            </p:cNvSpPr>
            <p:nvPr/>
          </p:nvSpPr>
          <p:spPr bwMode="auto">
            <a:xfrm>
              <a:off x="2299" y="6987"/>
              <a:ext cx="47" cy="163"/>
            </a:xfrm>
            <a:custGeom>
              <a:avLst/>
              <a:gdLst>
                <a:gd name="T0" fmla="*/ 3 w 4"/>
                <a:gd name="T1" fmla="*/ 4 h 14"/>
                <a:gd name="T2" fmla="*/ 3 w 4"/>
                <a:gd name="T3" fmla="*/ 4 h 14"/>
                <a:gd name="T4" fmla="*/ 3 w 4"/>
                <a:gd name="T5" fmla="*/ 4 h 14"/>
                <a:gd name="T6" fmla="*/ 3 w 4"/>
                <a:gd name="T7" fmla="*/ 4 h 14"/>
                <a:gd name="T8" fmla="*/ 3 w 4"/>
                <a:gd name="T9" fmla="*/ 4 h 14"/>
                <a:gd name="T10" fmla="*/ 3 w 4"/>
                <a:gd name="T11" fmla="*/ 1 h 14"/>
                <a:gd name="T12" fmla="*/ 3 w 4"/>
                <a:gd name="T13" fmla="*/ 0 h 14"/>
                <a:gd name="T14" fmla="*/ 3 w 4"/>
                <a:gd name="T15" fmla="*/ 0 h 14"/>
                <a:gd name="T16" fmla="*/ 2 w 4"/>
                <a:gd name="T17" fmla="*/ 0 h 14"/>
                <a:gd name="T18" fmla="*/ 1 w 4"/>
                <a:gd name="T19" fmla="*/ 0 h 14"/>
                <a:gd name="T20" fmla="*/ 1 w 4"/>
                <a:gd name="T21" fmla="*/ 1 h 14"/>
                <a:gd name="T22" fmla="*/ 1 w 4"/>
                <a:gd name="T23" fmla="*/ 1 h 14"/>
                <a:gd name="T24" fmla="*/ 1 w 4"/>
                <a:gd name="T25" fmla="*/ 4 h 14"/>
                <a:gd name="T26" fmla="*/ 1 w 4"/>
                <a:gd name="T27" fmla="*/ 4 h 14"/>
                <a:gd name="T28" fmla="*/ 1 w 4"/>
                <a:gd name="T29" fmla="*/ 4 h 14"/>
                <a:gd name="T30" fmla="*/ 0 w 4"/>
                <a:gd name="T31" fmla="*/ 6 h 14"/>
                <a:gd name="T32" fmla="*/ 0 w 4"/>
                <a:gd name="T33" fmla="*/ 13 h 14"/>
                <a:gd name="T34" fmla="*/ 2 w 4"/>
                <a:gd name="T35" fmla="*/ 14 h 14"/>
                <a:gd name="T36" fmla="*/ 2 w 4"/>
                <a:gd name="T37" fmla="*/ 14 h 14"/>
                <a:gd name="T38" fmla="*/ 2 w 4"/>
                <a:gd name="T39" fmla="*/ 14 h 14"/>
                <a:gd name="T40" fmla="*/ 4 w 4"/>
                <a:gd name="T41" fmla="*/ 13 h 14"/>
                <a:gd name="T42" fmla="*/ 4 w 4"/>
                <a:gd name="T43" fmla="*/ 6 h 14"/>
                <a:gd name="T44" fmla="*/ 3 w 4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4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8"/>
                    <a:pt x="4" y="6"/>
                  </a:cubicBezTo>
                  <a:cubicBezTo>
                    <a:pt x="4" y="5"/>
                    <a:pt x="4" y="4"/>
                    <a:pt x="3" y="4"/>
                  </a:cubicBez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454"/>
            <p:cNvSpPr>
              <a:spLocks/>
            </p:cNvSpPr>
            <p:nvPr/>
          </p:nvSpPr>
          <p:spPr bwMode="auto">
            <a:xfrm>
              <a:off x="2217" y="6987"/>
              <a:ext cx="47" cy="163"/>
            </a:xfrm>
            <a:custGeom>
              <a:avLst/>
              <a:gdLst>
                <a:gd name="T0" fmla="*/ 3 w 4"/>
                <a:gd name="T1" fmla="*/ 4 h 14"/>
                <a:gd name="T2" fmla="*/ 3 w 4"/>
                <a:gd name="T3" fmla="*/ 4 h 14"/>
                <a:gd name="T4" fmla="*/ 3 w 4"/>
                <a:gd name="T5" fmla="*/ 4 h 14"/>
                <a:gd name="T6" fmla="*/ 3 w 4"/>
                <a:gd name="T7" fmla="*/ 4 h 14"/>
                <a:gd name="T8" fmla="*/ 3 w 4"/>
                <a:gd name="T9" fmla="*/ 4 h 14"/>
                <a:gd name="T10" fmla="*/ 3 w 4"/>
                <a:gd name="T11" fmla="*/ 1 h 14"/>
                <a:gd name="T12" fmla="*/ 3 w 4"/>
                <a:gd name="T13" fmla="*/ 0 h 14"/>
                <a:gd name="T14" fmla="*/ 3 w 4"/>
                <a:gd name="T15" fmla="*/ 0 h 14"/>
                <a:gd name="T16" fmla="*/ 2 w 4"/>
                <a:gd name="T17" fmla="*/ 0 h 14"/>
                <a:gd name="T18" fmla="*/ 1 w 4"/>
                <a:gd name="T19" fmla="*/ 0 h 14"/>
                <a:gd name="T20" fmla="*/ 1 w 4"/>
                <a:gd name="T21" fmla="*/ 1 h 14"/>
                <a:gd name="T22" fmla="*/ 1 w 4"/>
                <a:gd name="T23" fmla="*/ 1 h 14"/>
                <a:gd name="T24" fmla="*/ 1 w 4"/>
                <a:gd name="T25" fmla="*/ 4 h 14"/>
                <a:gd name="T26" fmla="*/ 1 w 4"/>
                <a:gd name="T27" fmla="*/ 4 h 14"/>
                <a:gd name="T28" fmla="*/ 1 w 4"/>
                <a:gd name="T29" fmla="*/ 4 h 14"/>
                <a:gd name="T30" fmla="*/ 0 w 4"/>
                <a:gd name="T31" fmla="*/ 6 h 14"/>
                <a:gd name="T32" fmla="*/ 0 w 4"/>
                <a:gd name="T33" fmla="*/ 13 h 14"/>
                <a:gd name="T34" fmla="*/ 2 w 4"/>
                <a:gd name="T35" fmla="*/ 14 h 14"/>
                <a:gd name="T36" fmla="*/ 2 w 4"/>
                <a:gd name="T37" fmla="*/ 14 h 14"/>
                <a:gd name="T38" fmla="*/ 2 w 4"/>
                <a:gd name="T39" fmla="*/ 14 h 14"/>
                <a:gd name="T40" fmla="*/ 4 w 4"/>
                <a:gd name="T41" fmla="*/ 13 h 14"/>
                <a:gd name="T42" fmla="*/ 4 w 4"/>
                <a:gd name="T43" fmla="*/ 6 h 14"/>
                <a:gd name="T44" fmla="*/ 3 w 4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4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4" y="14"/>
                    <a:pt x="4" y="13"/>
                  </a:cubicBezTo>
                  <a:cubicBezTo>
                    <a:pt x="4" y="13"/>
                    <a:pt x="4" y="8"/>
                    <a:pt x="4" y="6"/>
                  </a:cubicBezTo>
                  <a:cubicBezTo>
                    <a:pt x="4" y="5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E5E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455"/>
            <p:cNvSpPr>
              <a:spLocks/>
            </p:cNvSpPr>
            <p:nvPr/>
          </p:nvSpPr>
          <p:spPr bwMode="auto">
            <a:xfrm>
              <a:off x="2123" y="6987"/>
              <a:ext cx="59" cy="163"/>
            </a:xfrm>
            <a:custGeom>
              <a:avLst/>
              <a:gdLst>
                <a:gd name="T0" fmla="*/ 4 w 5"/>
                <a:gd name="T1" fmla="*/ 4 h 14"/>
                <a:gd name="T2" fmla="*/ 4 w 5"/>
                <a:gd name="T3" fmla="*/ 4 h 14"/>
                <a:gd name="T4" fmla="*/ 4 w 5"/>
                <a:gd name="T5" fmla="*/ 4 h 14"/>
                <a:gd name="T6" fmla="*/ 4 w 5"/>
                <a:gd name="T7" fmla="*/ 4 h 14"/>
                <a:gd name="T8" fmla="*/ 3 w 5"/>
                <a:gd name="T9" fmla="*/ 4 h 14"/>
                <a:gd name="T10" fmla="*/ 3 w 5"/>
                <a:gd name="T11" fmla="*/ 1 h 14"/>
                <a:gd name="T12" fmla="*/ 4 w 5"/>
                <a:gd name="T13" fmla="*/ 0 h 14"/>
                <a:gd name="T14" fmla="*/ 4 w 5"/>
                <a:gd name="T15" fmla="*/ 0 h 14"/>
                <a:gd name="T16" fmla="*/ 2 w 5"/>
                <a:gd name="T17" fmla="*/ 0 h 14"/>
                <a:gd name="T18" fmla="*/ 1 w 5"/>
                <a:gd name="T19" fmla="*/ 0 h 14"/>
                <a:gd name="T20" fmla="*/ 1 w 5"/>
                <a:gd name="T21" fmla="*/ 1 h 14"/>
                <a:gd name="T22" fmla="*/ 2 w 5"/>
                <a:gd name="T23" fmla="*/ 1 h 14"/>
                <a:gd name="T24" fmla="*/ 2 w 5"/>
                <a:gd name="T25" fmla="*/ 4 h 14"/>
                <a:gd name="T26" fmla="*/ 1 w 5"/>
                <a:gd name="T27" fmla="*/ 4 h 14"/>
                <a:gd name="T28" fmla="*/ 1 w 5"/>
                <a:gd name="T29" fmla="*/ 4 h 14"/>
                <a:gd name="T30" fmla="*/ 0 w 5"/>
                <a:gd name="T31" fmla="*/ 6 h 14"/>
                <a:gd name="T32" fmla="*/ 0 w 5"/>
                <a:gd name="T33" fmla="*/ 13 h 14"/>
                <a:gd name="T34" fmla="*/ 2 w 5"/>
                <a:gd name="T35" fmla="*/ 14 h 14"/>
                <a:gd name="T36" fmla="*/ 2 w 5"/>
                <a:gd name="T37" fmla="*/ 14 h 14"/>
                <a:gd name="T38" fmla="*/ 3 w 5"/>
                <a:gd name="T39" fmla="*/ 14 h 14"/>
                <a:gd name="T40" fmla="*/ 5 w 5"/>
                <a:gd name="T41" fmla="*/ 13 h 14"/>
                <a:gd name="T42" fmla="*/ 5 w 5"/>
                <a:gd name="T43" fmla="*/ 6 h 14"/>
                <a:gd name="T44" fmla="*/ 4 w 5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1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5" y="13"/>
                    <a:pt x="5" y="8"/>
                    <a:pt x="5" y="6"/>
                  </a:cubicBezTo>
                  <a:cubicBezTo>
                    <a:pt x="5" y="5"/>
                    <a:pt x="4" y="4"/>
                    <a:pt x="4" y="4"/>
                  </a:cubicBezTo>
                  <a:close/>
                </a:path>
              </a:pathLst>
            </a:custGeom>
            <a:solidFill>
              <a:srgbClr val="E5E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Freeform 456"/>
            <p:cNvSpPr>
              <a:spLocks/>
            </p:cNvSpPr>
            <p:nvPr/>
          </p:nvSpPr>
          <p:spPr bwMode="auto">
            <a:xfrm>
              <a:off x="2041" y="6987"/>
              <a:ext cx="47" cy="163"/>
            </a:xfrm>
            <a:custGeom>
              <a:avLst/>
              <a:gdLst>
                <a:gd name="T0" fmla="*/ 3 w 4"/>
                <a:gd name="T1" fmla="*/ 4 h 14"/>
                <a:gd name="T2" fmla="*/ 3 w 4"/>
                <a:gd name="T3" fmla="*/ 4 h 14"/>
                <a:gd name="T4" fmla="*/ 3 w 4"/>
                <a:gd name="T5" fmla="*/ 4 h 14"/>
                <a:gd name="T6" fmla="*/ 3 w 4"/>
                <a:gd name="T7" fmla="*/ 4 h 14"/>
                <a:gd name="T8" fmla="*/ 3 w 4"/>
                <a:gd name="T9" fmla="*/ 4 h 14"/>
                <a:gd name="T10" fmla="*/ 3 w 4"/>
                <a:gd name="T11" fmla="*/ 1 h 14"/>
                <a:gd name="T12" fmla="*/ 3 w 4"/>
                <a:gd name="T13" fmla="*/ 0 h 14"/>
                <a:gd name="T14" fmla="*/ 3 w 4"/>
                <a:gd name="T15" fmla="*/ 0 h 14"/>
                <a:gd name="T16" fmla="*/ 2 w 4"/>
                <a:gd name="T17" fmla="*/ 0 h 14"/>
                <a:gd name="T18" fmla="*/ 1 w 4"/>
                <a:gd name="T19" fmla="*/ 0 h 14"/>
                <a:gd name="T20" fmla="*/ 1 w 4"/>
                <a:gd name="T21" fmla="*/ 1 h 14"/>
                <a:gd name="T22" fmla="*/ 1 w 4"/>
                <a:gd name="T23" fmla="*/ 1 h 14"/>
                <a:gd name="T24" fmla="*/ 1 w 4"/>
                <a:gd name="T25" fmla="*/ 4 h 14"/>
                <a:gd name="T26" fmla="*/ 1 w 4"/>
                <a:gd name="T27" fmla="*/ 4 h 14"/>
                <a:gd name="T28" fmla="*/ 1 w 4"/>
                <a:gd name="T29" fmla="*/ 4 h 14"/>
                <a:gd name="T30" fmla="*/ 0 w 4"/>
                <a:gd name="T31" fmla="*/ 6 h 14"/>
                <a:gd name="T32" fmla="*/ 0 w 4"/>
                <a:gd name="T33" fmla="*/ 13 h 14"/>
                <a:gd name="T34" fmla="*/ 2 w 4"/>
                <a:gd name="T35" fmla="*/ 14 h 14"/>
                <a:gd name="T36" fmla="*/ 2 w 4"/>
                <a:gd name="T37" fmla="*/ 14 h 14"/>
                <a:gd name="T38" fmla="*/ 2 w 4"/>
                <a:gd name="T39" fmla="*/ 14 h 14"/>
                <a:gd name="T40" fmla="*/ 4 w 4"/>
                <a:gd name="T41" fmla="*/ 13 h 14"/>
                <a:gd name="T42" fmla="*/ 4 w 4"/>
                <a:gd name="T43" fmla="*/ 6 h 14"/>
                <a:gd name="T44" fmla="*/ 3 w 4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4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4" y="14"/>
                    <a:pt x="4" y="13"/>
                  </a:cubicBezTo>
                  <a:cubicBezTo>
                    <a:pt x="4" y="13"/>
                    <a:pt x="4" y="8"/>
                    <a:pt x="4" y="6"/>
                  </a:cubicBezTo>
                  <a:cubicBezTo>
                    <a:pt x="4" y="5"/>
                    <a:pt x="4" y="4"/>
                    <a:pt x="3" y="4"/>
                  </a:cubicBezTo>
                  <a:close/>
                </a:path>
              </a:pathLst>
            </a:custGeom>
            <a:solidFill>
              <a:srgbClr val="F4C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Freeform 457"/>
            <p:cNvSpPr>
              <a:spLocks/>
            </p:cNvSpPr>
            <p:nvPr/>
          </p:nvSpPr>
          <p:spPr bwMode="auto">
            <a:xfrm>
              <a:off x="1948" y="6987"/>
              <a:ext cx="58" cy="163"/>
            </a:xfrm>
            <a:custGeom>
              <a:avLst/>
              <a:gdLst>
                <a:gd name="T0" fmla="*/ 4 w 5"/>
                <a:gd name="T1" fmla="*/ 4 h 14"/>
                <a:gd name="T2" fmla="*/ 4 w 5"/>
                <a:gd name="T3" fmla="*/ 4 h 14"/>
                <a:gd name="T4" fmla="*/ 4 w 5"/>
                <a:gd name="T5" fmla="*/ 4 h 14"/>
                <a:gd name="T6" fmla="*/ 4 w 5"/>
                <a:gd name="T7" fmla="*/ 4 h 14"/>
                <a:gd name="T8" fmla="*/ 4 w 5"/>
                <a:gd name="T9" fmla="*/ 4 h 14"/>
                <a:gd name="T10" fmla="*/ 4 w 5"/>
                <a:gd name="T11" fmla="*/ 1 h 14"/>
                <a:gd name="T12" fmla="*/ 4 w 5"/>
                <a:gd name="T13" fmla="*/ 0 h 14"/>
                <a:gd name="T14" fmla="*/ 4 w 5"/>
                <a:gd name="T15" fmla="*/ 0 h 14"/>
                <a:gd name="T16" fmla="*/ 3 w 5"/>
                <a:gd name="T17" fmla="*/ 0 h 14"/>
                <a:gd name="T18" fmla="*/ 2 w 5"/>
                <a:gd name="T19" fmla="*/ 0 h 14"/>
                <a:gd name="T20" fmla="*/ 2 w 5"/>
                <a:gd name="T21" fmla="*/ 1 h 14"/>
                <a:gd name="T22" fmla="*/ 2 w 5"/>
                <a:gd name="T23" fmla="*/ 1 h 14"/>
                <a:gd name="T24" fmla="*/ 2 w 5"/>
                <a:gd name="T25" fmla="*/ 4 h 14"/>
                <a:gd name="T26" fmla="*/ 2 w 5"/>
                <a:gd name="T27" fmla="*/ 4 h 14"/>
                <a:gd name="T28" fmla="*/ 2 w 5"/>
                <a:gd name="T29" fmla="*/ 4 h 14"/>
                <a:gd name="T30" fmla="*/ 0 w 5"/>
                <a:gd name="T31" fmla="*/ 6 h 14"/>
                <a:gd name="T32" fmla="*/ 0 w 5"/>
                <a:gd name="T33" fmla="*/ 13 h 14"/>
                <a:gd name="T34" fmla="*/ 3 w 5"/>
                <a:gd name="T35" fmla="*/ 14 h 14"/>
                <a:gd name="T36" fmla="*/ 3 w 5"/>
                <a:gd name="T37" fmla="*/ 14 h 14"/>
                <a:gd name="T38" fmla="*/ 3 w 5"/>
                <a:gd name="T39" fmla="*/ 14 h 14"/>
                <a:gd name="T40" fmla="*/ 5 w 5"/>
                <a:gd name="T41" fmla="*/ 13 h 14"/>
                <a:gd name="T42" fmla="*/ 5 w 5"/>
                <a:gd name="T43" fmla="*/ 6 h 14"/>
                <a:gd name="T44" fmla="*/ 4 w 5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1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5" y="13"/>
                    <a:pt x="5" y="8"/>
                    <a:pt x="5" y="6"/>
                  </a:cubicBezTo>
                  <a:cubicBezTo>
                    <a:pt x="5" y="5"/>
                    <a:pt x="4" y="4"/>
                    <a:pt x="4" y="4"/>
                  </a:cubicBezTo>
                  <a:close/>
                </a:path>
              </a:pathLst>
            </a:custGeom>
            <a:solidFill>
              <a:srgbClr val="E5E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Freeform 458"/>
            <p:cNvSpPr>
              <a:spLocks/>
            </p:cNvSpPr>
            <p:nvPr/>
          </p:nvSpPr>
          <p:spPr bwMode="auto">
            <a:xfrm>
              <a:off x="1866" y="6987"/>
              <a:ext cx="58" cy="163"/>
            </a:xfrm>
            <a:custGeom>
              <a:avLst/>
              <a:gdLst>
                <a:gd name="T0" fmla="*/ 4 w 5"/>
                <a:gd name="T1" fmla="*/ 4 h 14"/>
                <a:gd name="T2" fmla="*/ 4 w 5"/>
                <a:gd name="T3" fmla="*/ 4 h 14"/>
                <a:gd name="T4" fmla="*/ 3 w 5"/>
                <a:gd name="T5" fmla="*/ 4 h 14"/>
                <a:gd name="T6" fmla="*/ 3 w 5"/>
                <a:gd name="T7" fmla="*/ 4 h 14"/>
                <a:gd name="T8" fmla="*/ 3 w 5"/>
                <a:gd name="T9" fmla="*/ 4 h 14"/>
                <a:gd name="T10" fmla="*/ 3 w 5"/>
                <a:gd name="T11" fmla="*/ 1 h 14"/>
                <a:gd name="T12" fmla="*/ 3 w 5"/>
                <a:gd name="T13" fmla="*/ 0 h 14"/>
                <a:gd name="T14" fmla="*/ 3 w 5"/>
                <a:gd name="T15" fmla="*/ 0 h 14"/>
                <a:gd name="T16" fmla="*/ 2 w 5"/>
                <a:gd name="T17" fmla="*/ 0 h 14"/>
                <a:gd name="T18" fmla="*/ 1 w 5"/>
                <a:gd name="T19" fmla="*/ 0 h 14"/>
                <a:gd name="T20" fmla="*/ 1 w 5"/>
                <a:gd name="T21" fmla="*/ 1 h 14"/>
                <a:gd name="T22" fmla="*/ 2 w 5"/>
                <a:gd name="T23" fmla="*/ 1 h 14"/>
                <a:gd name="T24" fmla="*/ 2 w 5"/>
                <a:gd name="T25" fmla="*/ 4 h 14"/>
                <a:gd name="T26" fmla="*/ 1 w 5"/>
                <a:gd name="T27" fmla="*/ 4 h 14"/>
                <a:gd name="T28" fmla="*/ 1 w 5"/>
                <a:gd name="T29" fmla="*/ 4 h 14"/>
                <a:gd name="T30" fmla="*/ 0 w 5"/>
                <a:gd name="T31" fmla="*/ 6 h 14"/>
                <a:gd name="T32" fmla="*/ 0 w 5"/>
                <a:gd name="T33" fmla="*/ 13 h 14"/>
                <a:gd name="T34" fmla="*/ 2 w 5"/>
                <a:gd name="T35" fmla="*/ 14 h 14"/>
                <a:gd name="T36" fmla="*/ 2 w 5"/>
                <a:gd name="T37" fmla="*/ 14 h 14"/>
                <a:gd name="T38" fmla="*/ 2 w 5"/>
                <a:gd name="T39" fmla="*/ 14 h 14"/>
                <a:gd name="T40" fmla="*/ 5 w 5"/>
                <a:gd name="T41" fmla="*/ 13 h 14"/>
                <a:gd name="T42" fmla="*/ 5 w 5"/>
                <a:gd name="T43" fmla="*/ 6 h 14"/>
                <a:gd name="T44" fmla="*/ 4 w 5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1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5" y="13"/>
                    <a:pt x="5" y="8"/>
                    <a:pt x="5" y="6"/>
                  </a:cubicBezTo>
                  <a:cubicBezTo>
                    <a:pt x="5" y="5"/>
                    <a:pt x="4" y="4"/>
                    <a:pt x="4" y="4"/>
                  </a:cubicBez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Freeform 459"/>
            <p:cNvSpPr>
              <a:spLocks/>
            </p:cNvSpPr>
            <p:nvPr/>
          </p:nvSpPr>
          <p:spPr bwMode="auto">
            <a:xfrm>
              <a:off x="1784" y="6987"/>
              <a:ext cx="46" cy="163"/>
            </a:xfrm>
            <a:custGeom>
              <a:avLst/>
              <a:gdLst>
                <a:gd name="T0" fmla="*/ 3 w 4"/>
                <a:gd name="T1" fmla="*/ 4 h 14"/>
                <a:gd name="T2" fmla="*/ 3 w 4"/>
                <a:gd name="T3" fmla="*/ 4 h 14"/>
                <a:gd name="T4" fmla="*/ 3 w 4"/>
                <a:gd name="T5" fmla="*/ 4 h 14"/>
                <a:gd name="T6" fmla="*/ 3 w 4"/>
                <a:gd name="T7" fmla="*/ 4 h 14"/>
                <a:gd name="T8" fmla="*/ 3 w 4"/>
                <a:gd name="T9" fmla="*/ 4 h 14"/>
                <a:gd name="T10" fmla="*/ 3 w 4"/>
                <a:gd name="T11" fmla="*/ 1 h 14"/>
                <a:gd name="T12" fmla="*/ 3 w 4"/>
                <a:gd name="T13" fmla="*/ 0 h 14"/>
                <a:gd name="T14" fmla="*/ 3 w 4"/>
                <a:gd name="T15" fmla="*/ 0 h 14"/>
                <a:gd name="T16" fmla="*/ 2 w 4"/>
                <a:gd name="T17" fmla="*/ 0 h 14"/>
                <a:gd name="T18" fmla="*/ 1 w 4"/>
                <a:gd name="T19" fmla="*/ 0 h 14"/>
                <a:gd name="T20" fmla="*/ 1 w 4"/>
                <a:gd name="T21" fmla="*/ 1 h 14"/>
                <a:gd name="T22" fmla="*/ 1 w 4"/>
                <a:gd name="T23" fmla="*/ 1 h 14"/>
                <a:gd name="T24" fmla="*/ 1 w 4"/>
                <a:gd name="T25" fmla="*/ 4 h 14"/>
                <a:gd name="T26" fmla="*/ 1 w 4"/>
                <a:gd name="T27" fmla="*/ 4 h 14"/>
                <a:gd name="T28" fmla="*/ 1 w 4"/>
                <a:gd name="T29" fmla="*/ 4 h 14"/>
                <a:gd name="T30" fmla="*/ 0 w 4"/>
                <a:gd name="T31" fmla="*/ 6 h 14"/>
                <a:gd name="T32" fmla="*/ 0 w 4"/>
                <a:gd name="T33" fmla="*/ 13 h 14"/>
                <a:gd name="T34" fmla="*/ 2 w 4"/>
                <a:gd name="T35" fmla="*/ 14 h 14"/>
                <a:gd name="T36" fmla="*/ 2 w 4"/>
                <a:gd name="T37" fmla="*/ 14 h 14"/>
                <a:gd name="T38" fmla="*/ 2 w 4"/>
                <a:gd name="T39" fmla="*/ 14 h 14"/>
                <a:gd name="T40" fmla="*/ 4 w 4"/>
                <a:gd name="T41" fmla="*/ 13 h 14"/>
                <a:gd name="T42" fmla="*/ 4 w 4"/>
                <a:gd name="T43" fmla="*/ 6 h 14"/>
                <a:gd name="T44" fmla="*/ 3 w 4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4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8"/>
                    <a:pt x="0" y="13"/>
                    <a:pt x="0" y="13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4" y="14"/>
                    <a:pt x="4" y="13"/>
                  </a:cubicBezTo>
                  <a:cubicBezTo>
                    <a:pt x="4" y="13"/>
                    <a:pt x="4" y="8"/>
                    <a:pt x="4" y="6"/>
                  </a:cubicBezTo>
                  <a:cubicBezTo>
                    <a:pt x="4" y="5"/>
                    <a:pt x="4" y="4"/>
                    <a:pt x="3" y="4"/>
                  </a:cubicBez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Oval 460"/>
            <p:cNvSpPr>
              <a:spLocks noChangeArrowheads="1"/>
            </p:cNvSpPr>
            <p:nvPr/>
          </p:nvSpPr>
          <p:spPr bwMode="auto">
            <a:xfrm>
              <a:off x="1948" y="6729"/>
              <a:ext cx="222" cy="176"/>
            </a:xfrm>
            <a:prstGeom prst="ellipse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Oval 461"/>
            <p:cNvSpPr>
              <a:spLocks noChangeArrowheads="1"/>
            </p:cNvSpPr>
            <p:nvPr/>
          </p:nvSpPr>
          <p:spPr bwMode="auto">
            <a:xfrm>
              <a:off x="1948" y="7209"/>
              <a:ext cx="222" cy="176"/>
            </a:xfrm>
            <a:prstGeom prst="ellipse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Oval 462"/>
            <p:cNvSpPr>
              <a:spLocks noChangeArrowheads="1"/>
            </p:cNvSpPr>
            <p:nvPr/>
          </p:nvSpPr>
          <p:spPr bwMode="auto">
            <a:xfrm>
              <a:off x="1678" y="7256"/>
              <a:ext cx="164" cy="129"/>
            </a:xfrm>
            <a:prstGeom prst="ellipse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Oval 463"/>
            <p:cNvSpPr>
              <a:spLocks noChangeArrowheads="1"/>
            </p:cNvSpPr>
            <p:nvPr/>
          </p:nvSpPr>
          <p:spPr bwMode="auto">
            <a:xfrm>
              <a:off x="2287" y="7256"/>
              <a:ext cx="164" cy="129"/>
            </a:xfrm>
            <a:prstGeom prst="ellipse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Oval 464"/>
            <p:cNvSpPr>
              <a:spLocks noChangeArrowheads="1"/>
            </p:cNvSpPr>
            <p:nvPr/>
          </p:nvSpPr>
          <p:spPr bwMode="auto">
            <a:xfrm>
              <a:off x="2158" y="7279"/>
              <a:ext cx="129" cy="106"/>
            </a:xfrm>
            <a:prstGeom prst="ellipse">
              <a:avLst/>
            </a:pr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Oval 465"/>
            <p:cNvSpPr>
              <a:spLocks noChangeArrowheads="1"/>
            </p:cNvSpPr>
            <p:nvPr/>
          </p:nvSpPr>
          <p:spPr bwMode="auto">
            <a:xfrm>
              <a:off x="1830" y="7279"/>
              <a:ext cx="141" cy="106"/>
            </a:xfrm>
            <a:prstGeom prst="ellipse">
              <a:avLst/>
            </a:pr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Freeform 466"/>
            <p:cNvSpPr>
              <a:spLocks/>
            </p:cNvSpPr>
            <p:nvPr/>
          </p:nvSpPr>
          <p:spPr bwMode="auto">
            <a:xfrm>
              <a:off x="3623" y="6846"/>
              <a:ext cx="105" cy="152"/>
            </a:xfrm>
            <a:custGeom>
              <a:avLst/>
              <a:gdLst>
                <a:gd name="T0" fmla="*/ 0 w 9"/>
                <a:gd name="T1" fmla="*/ 0 h 13"/>
                <a:gd name="T2" fmla="*/ 9 w 9"/>
                <a:gd name="T3" fmla="*/ 8 h 13"/>
                <a:gd name="T4" fmla="*/ 0 w 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3">
                  <a:moveTo>
                    <a:pt x="0" y="0"/>
                  </a:moveTo>
                  <a:cubicBezTo>
                    <a:pt x="0" y="0"/>
                    <a:pt x="3" y="13"/>
                    <a:pt x="9" y="8"/>
                  </a:cubicBezTo>
                  <a:cubicBezTo>
                    <a:pt x="9" y="8"/>
                    <a:pt x="4" y="10"/>
                    <a:pt x="0" y="0"/>
                  </a:cubicBez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Freeform 467"/>
            <p:cNvSpPr>
              <a:spLocks/>
            </p:cNvSpPr>
            <p:nvPr/>
          </p:nvSpPr>
          <p:spPr bwMode="auto">
            <a:xfrm>
              <a:off x="3588" y="6811"/>
              <a:ext cx="70" cy="35"/>
            </a:xfrm>
            <a:custGeom>
              <a:avLst/>
              <a:gdLst>
                <a:gd name="T0" fmla="*/ 0 w 70"/>
                <a:gd name="T1" fmla="*/ 0 h 35"/>
                <a:gd name="T2" fmla="*/ 70 w 70"/>
                <a:gd name="T3" fmla="*/ 0 h 35"/>
                <a:gd name="T4" fmla="*/ 35 w 70"/>
                <a:gd name="T5" fmla="*/ 35 h 35"/>
                <a:gd name="T6" fmla="*/ 0 w 70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35">
                  <a:moveTo>
                    <a:pt x="0" y="0"/>
                  </a:moveTo>
                  <a:lnTo>
                    <a:pt x="70" y="0"/>
                  </a:lnTo>
                  <a:lnTo>
                    <a:pt x="35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Rectangle 468"/>
            <p:cNvSpPr>
              <a:spLocks noChangeArrowheads="1"/>
            </p:cNvSpPr>
            <p:nvPr/>
          </p:nvSpPr>
          <p:spPr bwMode="auto">
            <a:xfrm>
              <a:off x="3611" y="6682"/>
              <a:ext cx="12" cy="129"/>
            </a:xfrm>
            <a:prstGeom prst="rect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Freeform 470"/>
            <p:cNvSpPr>
              <a:spLocks/>
            </p:cNvSpPr>
            <p:nvPr/>
          </p:nvSpPr>
          <p:spPr bwMode="auto">
            <a:xfrm>
              <a:off x="3682" y="6811"/>
              <a:ext cx="82" cy="117"/>
            </a:xfrm>
            <a:custGeom>
              <a:avLst/>
              <a:gdLst>
                <a:gd name="T0" fmla="*/ 0 w 7"/>
                <a:gd name="T1" fmla="*/ 0 h 10"/>
                <a:gd name="T2" fmla="*/ 7 w 7"/>
                <a:gd name="T3" fmla="*/ 6 h 10"/>
                <a:gd name="T4" fmla="*/ 0 w 7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cubicBezTo>
                    <a:pt x="0" y="0"/>
                    <a:pt x="2" y="10"/>
                    <a:pt x="7" y="6"/>
                  </a:cubicBezTo>
                  <a:cubicBezTo>
                    <a:pt x="7" y="6"/>
                    <a:pt x="3" y="8"/>
                    <a:pt x="0" y="0"/>
                  </a:cubicBez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Freeform 471"/>
            <p:cNvSpPr>
              <a:spLocks/>
            </p:cNvSpPr>
            <p:nvPr/>
          </p:nvSpPr>
          <p:spPr bwMode="auto">
            <a:xfrm>
              <a:off x="3658" y="6787"/>
              <a:ext cx="47" cy="24"/>
            </a:xfrm>
            <a:custGeom>
              <a:avLst/>
              <a:gdLst>
                <a:gd name="T0" fmla="*/ 0 w 47"/>
                <a:gd name="T1" fmla="*/ 0 h 24"/>
                <a:gd name="T2" fmla="*/ 47 w 47"/>
                <a:gd name="T3" fmla="*/ 0 h 24"/>
                <a:gd name="T4" fmla="*/ 24 w 47"/>
                <a:gd name="T5" fmla="*/ 24 h 24"/>
                <a:gd name="T6" fmla="*/ 0 w 47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4">
                  <a:moveTo>
                    <a:pt x="0" y="0"/>
                  </a:moveTo>
                  <a:lnTo>
                    <a:pt x="47" y="0"/>
                  </a:lnTo>
                  <a:lnTo>
                    <a:pt x="24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Rectangle 472"/>
            <p:cNvSpPr>
              <a:spLocks noChangeArrowheads="1"/>
            </p:cNvSpPr>
            <p:nvPr/>
          </p:nvSpPr>
          <p:spPr bwMode="auto">
            <a:xfrm>
              <a:off x="3670" y="6682"/>
              <a:ext cx="12" cy="105"/>
            </a:xfrm>
            <a:prstGeom prst="rect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Freeform 474"/>
            <p:cNvSpPr>
              <a:spLocks/>
            </p:cNvSpPr>
            <p:nvPr/>
          </p:nvSpPr>
          <p:spPr bwMode="auto">
            <a:xfrm>
              <a:off x="3764" y="6858"/>
              <a:ext cx="93" cy="47"/>
            </a:xfrm>
            <a:custGeom>
              <a:avLst/>
              <a:gdLst>
                <a:gd name="T0" fmla="*/ 46 w 93"/>
                <a:gd name="T1" fmla="*/ 0 h 47"/>
                <a:gd name="T2" fmla="*/ 0 w 93"/>
                <a:gd name="T3" fmla="*/ 0 h 47"/>
                <a:gd name="T4" fmla="*/ 23 w 93"/>
                <a:gd name="T5" fmla="*/ 47 h 47"/>
                <a:gd name="T6" fmla="*/ 46 w 93"/>
                <a:gd name="T7" fmla="*/ 47 h 47"/>
                <a:gd name="T8" fmla="*/ 70 w 93"/>
                <a:gd name="T9" fmla="*/ 47 h 47"/>
                <a:gd name="T10" fmla="*/ 93 w 93"/>
                <a:gd name="T11" fmla="*/ 0 h 47"/>
                <a:gd name="T12" fmla="*/ 46 w 93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47">
                  <a:moveTo>
                    <a:pt x="46" y="0"/>
                  </a:moveTo>
                  <a:lnTo>
                    <a:pt x="0" y="0"/>
                  </a:lnTo>
                  <a:lnTo>
                    <a:pt x="23" y="47"/>
                  </a:lnTo>
                  <a:lnTo>
                    <a:pt x="46" y="47"/>
                  </a:lnTo>
                  <a:lnTo>
                    <a:pt x="70" y="47"/>
                  </a:lnTo>
                  <a:lnTo>
                    <a:pt x="93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Freeform 475"/>
            <p:cNvSpPr>
              <a:spLocks/>
            </p:cNvSpPr>
            <p:nvPr/>
          </p:nvSpPr>
          <p:spPr bwMode="auto">
            <a:xfrm>
              <a:off x="3717" y="6905"/>
              <a:ext cx="187" cy="93"/>
            </a:xfrm>
            <a:custGeom>
              <a:avLst/>
              <a:gdLst>
                <a:gd name="T0" fmla="*/ 93 w 187"/>
                <a:gd name="T1" fmla="*/ 23 h 93"/>
                <a:gd name="T2" fmla="*/ 0 w 187"/>
                <a:gd name="T3" fmla="*/ 0 h 93"/>
                <a:gd name="T4" fmla="*/ 47 w 187"/>
                <a:gd name="T5" fmla="*/ 23 h 93"/>
                <a:gd name="T6" fmla="*/ 70 w 187"/>
                <a:gd name="T7" fmla="*/ 82 h 93"/>
                <a:gd name="T8" fmla="*/ 93 w 187"/>
                <a:gd name="T9" fmla="*/ 93 h 93"/>
                <a:gd name="T10" fmla="*/ 117 w 187"/>
                <a:gd name="T11" fmla="*/ 82 h 93"/>
                <a:gd name="T12" fmla="*/ 140 w 187"/>
                <a:gd name="T13" fmla="*/ 23 h 93"/>
                <a:gd name="T14" fmla="*/ 187 w 187"/>
                <a:gd name="T15" fmla="*/ 0 h 93"/>
                <a:gd name="T16" fmla="*/ 93 w 187"/>
                <a:gd name="T17" fmla="*/ 2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93">
                  <a:moveTo>
                    <a:pt x="93" y="23"/>
                  </a:moveTo>
                  <a:lnTo>
                    <a:pt x="0" y="0"/>
                  </a:lnTo>
                  <a:lnTo>
                    <a:pt x="47" y="23"/>
                  </a:lnTo>
                  <a:lnTo>
                    <a:pt x="70" y="82"/>
                  </a:lnTo>
                  <a:lnTo>
                    <a:pt x="93" y="93"/>
                  </a:lnTo>
                  <a:lnTo>
                    <a:pt x="117" y="82"/>
                  </a:lnTo>
                  <a:lnTo>
                    <a:pt x="140" y="23"/>
                  </a:lnTo>
                  <a:lnTo>
                    <a:pt x="187" y="0"/>
                  </a:lnTo>
                  <a:lnTo>
                    <a:pt x="93" y="23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Freeform 476"/>
            <p:cNvSpPr>
              <a:spLocks/>
            </p:cNvSpPr>
            <p:nvPr/>
          </p:nvSpPr>
          <p:spPr bwMode="auto">
            <a:xfrm>
              <a:off x="3892" y="6846"/>
              <a:ext cx="106" cy="152"/>
            </a:xfrm>
            <a:custGeom>
              <a:avLst/>
              <a:gdLst>
                <a:gd name="T0" fmla="*/ 9 w 9"/>
                <a:gd name="T1" fmla="*/ 0 h 13"/>
                <a:gd name="T2" fmla="*/ 0 w 9"/>
                <a:gd name="T3" fmla="*/ 8 h 13"/>
                <a:gd name="T4" fmla="*/ 9 w 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3">
                  <a:moveTo>
                    <a:pt x="9" y="0"/>
                  </a:moveTo>
                  <a:cubicBezTo>
                    <a:pt x="9" y="0"/>
                    <a:pt x="6" y="13"/>
                    <a:pt x="0" y="8"/>
                  </a:cubicBezTo>
                  <a:cubicBezTo>
                    <a:pt x="0" y="8"/>
                    <a:pt x="5" y="10"/>
                    <a:pt x="9" y="0"/>
                  </a:cubicBez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Freeform 477"/>
            <p:cNvSpPr>
              <a:spLocks/>
            </p:cNvSpPr>
            <p:nvPr/>
          </p:nvSpPr>
          <p:spPr bwMode="auto">
            <a:xfrm>
              <a:off x="3963" y="6811"/>
              <a:ext cx="70" cy="35"/>
            </a:xfrm>
            <a:custGeom>
              <a:avLst/>
              <a:gdLst>
                <a:gd name="T0" fmla="*/ 70 w 70"/>
                <a:gd name="T1" fmla="*/ 0 h 35"/>
                <a:gd name="T2" fmla="*/ 0 w 70"/>
                <a:gd name="T3" fmla="*/ 0 h 35"/>
                <a:gd name="T4" fmla="*/ 35 w 70"/>
                <a:gd name="T5" fmla="*/ 35 h 35"/>
                <a:gd name="T6" fmla="*/ 70 w 70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35">
                  <a:moveTo>
                    <a:pt x="70" y="0"/>
                  </a:moveTo>
                  <a:lnTo>
                    <a:pt x="0" y="0"/>
                  </a:lnTo>
                  <a:lnTo>
                    <a:pt x="35" y="35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Rectangle 478"/>
            <p:cNvSpPr>
              <a:spLocks noChangeArrowheads="1"/>
            </p:cNvSpPr>
            <p:nvPr/>
          </p:nvSpPr>
          <p:spPr bwMode="auto">
            <a:xfrm>
              <a:off x="3986" y="6682"/>
              <a:ext cx="24" cy="129"/>
            </a:xfrm>
            <a:prstGeom prst="rect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Freeform 480"/>
            <p:cNvSpPr>
              <a:spLocks/>
            </p:cNvSpPr>
            <p:nvPr/>
          </p:nvSpPr>
          <p:spPr bwMode="auto">
            <a:xfrm>
              <a:off x="3857" y="6811"/>
              <a:ext cx="82" cy="117"/>
            </a:xfrm>
            <a:custGeom>
              <a:avLst/>
              <a:gdLst>
                <a:gd name="T0" fmla="*/ 7 w 7"/>
                <a:gd name="T1" fmla="*/ 0 h 10"/>
                <a:gd name="T2" fmla="*/ 0 w 7"/>
                <a:gd name="T3" fmla="*/ 6 h 10"/>
                <a:gd name="T4" fmla="*/ 7 w 7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0">
                  <a:moveTo>
                    <a:pt x="7" y="0"/>
                  </a:moveTo>
                  <a:cubicBezTo>
                    <a:pt x="7" y="0"/>
                    <a:pt x="5" y="10"/>
                    <a:pt x="0" y="6"/>
                  </a:cubicBezTo>
                  <a:cubicBezTo>
                    <a:pt x="0" y="6"/>
                    <a:pt x="4" y="8"/>
                    <a:pt x="7" y="0"/>
                  </a:cubicBez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481"/>
            <p:cNvSpPr>
              <a:spLocks/>
            </p:cNvSpPr>
            <p:nvPr/>
          </p:nvSpPr>
          <p:spPr bwMode="auto">
            <a:xfrm>
              <a:off x="3916" y="6787"/>
              <a:ext cx="47" cy="24"/>
            </a:xfrm>
            <a:custGeom>
              <a:avLst/>
              <a:gdLst>
                <a:gd name="T0" fmla="*/ 47 w 47"/>
                <a:gd name="T1" fmla="*/ 0 h 24"/>
                <a:gd name="T2" fmla="*/ 0 w 47"/>
                <a:gd name="T3" fmla="*/ 0 h 24"/>
                <a:gd name="T4" fmla="*/ 23 w 47"/>
                <a:gd name="T5" fmla="*/ 24 h 24"/>
                <a:gd name="T6" fmla="*/ 47 w 47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4">
                  <a:moveTo>
                    <a:pt x="47" y="0"/>
                  </a:moveTo>
                  <a:lnTo>
                    <a:pt x="0" y="0"/>
                  </a:lnTo>
                  <a:lnTo>
                    <a:pt x="23" y="24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Rectangle 482"/>
            <p:cNvSpPr>
              <a:spLocks noChangeArrowheads="1"/>
            </p:cNvSpPr>
            <p:nvPr/>
          </p:nvSpPr>
          <p:spPr bwMode="auto">
            <a:xfrm>
              <a:off x="3928" y="6682"/>
              <a:ext cx="23" cy="105"/>
            </a:xfrm>
            <a:prstGeom prst="rect">
              <a:avLst/>
            </a:pr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Freeform 484"/>
            <p:cNvSpPr>
              <a:spLocks/>
            </p:cNvSpPr>
            <p:nvPr/>
          </p:nvSpPr>
          <p:spPr bwMode="auto">
            <a:xfrm>
              <a:off x="3740" y="6542"/>
              <a:ext cx="70" cy="316"/>
            </a:xfrm>
            <a:custGeom>
              <a:avLst/>
              <a:gdLst>
                <a:gd name="T0" fmla="*/ 70 w 70"/>
                <a:gd name="T1" fmla="*/ 0 h 316"/>
                <a:gd name="T2" fmla="*/ 0 w 70"/>
                <a:gd name="T3" fmla="*/ 175 h 316"/>
                <a:gd name="T4" fmla="*/ 70 w 70"/>
                <a:gd name="T5" fmla="*/ 316 h 316"/>
                <a:gd name="T6" fmla="*/ 24 w 70"/>
                <a:gd name="T7" fmla="*/ 175 h 316"/>
                <a:gd name="T8" fmla="*/ 70 w 70"/>
                <a:gd name="T9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16">
                  <a:moveTo>
                    <a:pt x="70" y="0"/>
                  </a:moveTo>
                  <a:lnTo>
                    <a:pt x="0" y="175"/>
                  </a:lnTo>
                  <a:lnTo>
                    <a:pt x="70" y="316"/>
                  </a:lnTo>
                  <a:lnTo>
                    <a:pt x="24" y="175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Freeform 485"/>
            <p:cNvSpPr>
              <a:spLocks/>
            </p:cNvSpPr>
            <p:nvPr/>
          </p:nvSpPr>
          <p:spPr bwMode="auto">
            <a:xfrm>
              <a:off x="3775" y="6542"/>
              <a:ext cx="59" cy="316"/>
            </a:xfrm>
            <a:custGeom>
              <a:avLst/>
              <a:gdLst>
                <a:gd name="T0" fmla="*/ 35 w 59"/>
                <a:gd name="T1" fmla="*/ 0 h 316"/>
                <a:gd name="T2" fmla="*/ 0 w 59"/>
                <a:gd name="T3" fmla="*/ 175 h 316"/>
                <a:gd name="T4" fmla="*/ 35 w 59"/>
                <a:gd name="T5" fmla="*/ 316 h 316"/>
                <a:gd name="T6" fmla="*/ 59 w 59"/>
                <a:gd name="T7" fmla="*/ 175 h 316"/>
                <a:gd name="T8" fmla="*/ 35 w 59"/>
                <a:gd name="T9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16">
                  <a:moveTo>
                    <a:pt x="35" y="0"/>
                  </a:moveTo>
                  <a:lnTo>
                    <a:pt x="0" y="175"/>
                  </a:lnTo>
                  <a:lnTo>
                    <a:pt x="35" y="316"/>
                  </a:lnTo>
                  <a:lnTo>
                    <a:pt x="59" y="17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Freeform 486"/>
            <p:cNvSpPr>
              <a:spLocks/>
            </p:cNvSpPr>
            <p:nvPr/>
          </p:nvSpPr>
          <p:spPr bwMode="auto">
            <a:xfrm>
              <a:off x="3810" y="6542"/>
              <a:ext cx="71" cy="316"/>
            </a:xfrm>
            <a:custGeom>
              <a:avLst/>
              <a:gdLst>
                <a:gd name="T0" fmla="*/ 0 w 71"/>
                <a:gd name="T1" fmla="*/ 0 h 316"/>
                <a:gd name="T2" fmla="*/ 36 w 71"/>
                <a:gd name="T3" fmla="*/ 175 h 316"/>
                <a:gd name="T4" fmla="*/ 0 w 71"/>
                <a:gd name="T5" fmla="*/ 316 h 316"/>
                <a:gd name="T6" fmla="*/ 71 w 71"/>
                <a:gd name="T7" fmla="*/ 175 h 316"/>
                <a:gd name="T8" fmla="*/ 0 w 71"/>
                <a:gd name="T9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316">
                  <a:moveTo>
                    <a:pt x="0" y="0"/>
                  </a:moveTo>
                  <a:lnTo>
                    <a:pt x="36" y="175"/>
                  </a:lnTo>
                  <a:lnTo>
                    <a:pt x="0" y="316"/>
                  </a:lnTo>
                  <a:lnTo>
                    <a:pt x="71" y="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Freeform 487"/>
            <p:cNvSpPr>
              <a:spLocks/>
            </p:cNvSpPr>
            <p:nvPr/>
          </p:nvSpPr>
          <p:spPr bwMode="auto">
            <a:xfrm>
              <a:off x="3799" y="7010"/>
              <a:ext cx="23" cy="35"/>
            </a:xfrm>
            <a:custGeom>
              <a:avLst/>
              <a:gdLst>
                <a:gd name="T0" fmla="*/ 0 w 23"/>
                <a:gd name="T1" fmla="*/ 0 h 35"/>
                <a:gd name="T2" fmla="*/ 23 w 23"/>
                <a:gd name="T3" fmla="*/ 0 h 35"/>
                <a:gd name="T4" fmla="*/ 11 w 23"/>
                <a:gd name="T5" fmla="*/ 35 h 35"/>
                <a:gd name="T6" fmla="*/ 0 w 23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5">
                  <a:moveTo>
                    <a:pt x="0" y="0"/>
                  </a:moveTo>
                  <a:lnTo>
                    <a:pt x="23" y="0"/>
                  </a:lnTo>
                  <a:lnTo>
                    <a:pt x="11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Freeform 488"/>
            <p:cNvSpPr>
              <a:spLocks/>
            </p:cNvSpPr>
            <p:nvPr/>
          </p:nvSpPr>
          <p:spPr bwMode="auto">
            <a:xfrm>
              <a:off x="1655" y="4317"/>
              <a:ext cx="70" cy="210"/>
            </a:xfrm>
            <a:custGeom>
              <a:avLst/>
              <a:gdLst>
                <a:gd name="T0" fmla="*/ 6 w 6"/>
                <a:gd name="T1" fmla="*/ 3 h 18"/>
                <a:gd name="T2" fmla="*/ 3 w 6"/>
                <a:gd name="T3" fmla="*/ 0 h 18"/>
                <a:gd name="T4" fmla="*/ 0 w 6"/>
                <a:gd name="T5" fmla="*/ 3 h 18"/>
                <a:gd name="T6" fmla="*/ 1 w 6"/>
                <a:gd name="T7" fmla="*/ 6 h 18"/>
                <a:gd name="T8" fmla="*/ 1 w 6"/>
                <a:gd name="T9" fmla="*/ 18 h 18"/>
                <a:gd name="T10" fmla="*/ 4 w 6"/>
                <a:gd name="T11" fmla="*/ 18 h 18"/>
                <a:gd name="T12" fmla="*/ 4 w 6"/>
                <a:gd name="T13" fmla="*/ 6 h 18"/>
                <a:gd name="T14" fmla="*/ 6 w 6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6" y="4"/>
                    <a:pt x="6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Freeform 489"/>
            <p:cNvSpPr>
              <a:spLocks/>
            </p:cNvSpPr>
            <p:nvPr/>
          </p:nvSpPr>
          <p:spPr bwMode="auto">
            <a:xfrm>
              <a:off x="2065" y="4317"/>
              <a:ext cx="82" cy="210"/>
            </a:xfrm>
            <a:custGeom>
              <a:avLst/>
              <a:gdLst>
                <a:gd name="T0" fmla="*/ 7 w 7"/>
                <a:gd name="T1" fmla="*/ 3 h 18"/>
                <a:gd name="T2" fmla="*/ 3 w 7"/>
                <a:gd name="T3" fmla="*/ 0 h 18"/>
                <a:gd name="T4" fmla="*/ 0 w 7"/>
                <a:gd name="T5" fmla="*/ 3 h 18"/>
                <a:gd name="T6" fmla="*/ 2 w 7"/>
                <a:gd name="T7" fmla="*/ 6 h 18"/>
                <a:gd name="T8" fmla="*/ 2 w 7"/>
                <a:gd name="T9" fmla="*/ 18 h 18"/>
                <a:gd name="T10" fmla="*/ 5 w 7"/>
                <a:gd name="T11" fmla="*/ 18 h 18"/>
                <a:gd name="T12" fmla="*/ 5 w 7"/>
                <a:gd name="T13" fmla="*/ 6 h 18"/>
                <a:gd name="T14" fmla="*/ 7 w 7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7" y="3"/>
                  </a:moveTo>
                  <a:cubicBezTo>
                    <a:pt x="7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7" y="4"/>
                    <a:pt x="7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Freeform 490"/>
            <p:cNvSpPr>
              <a:spLocks/>
            </p:cNvSpPr>
            <p:nvPr/>
          </p:nvSpPr>
          <p:spPr bwMode="auto">
            <a:xfrm>
              <a:off x="2135" y="4434"/>
              <a:ext cx="105" cy="304"/>
            </a:xfrm>
            <a:custGeom>
              <a:avLst/>
              <a:gdLst>
                <a:gd name="T0" fmla="*/ 9 w 9"/>
                <a:gd name="T1" fmla="*/ 4 h 26"/>
                <a:gd name="T2" fmla="*/ 5 w 9"/>
                <a:gd name="T3" fmla="*/ 0 h 26"/>
                <a:gd name="T4" fmla="*/ 0 w 9"/>
                <a:gd name="T5" fmla="*/ 4 h 26"/>
                <a:gd name="T6" fmla="*/ 3 w 9"/>
                <a:gd name="T7" fmla="*/ 8 h 26"/>
                <a:gd name="T8" fmla="*/ 3 w 9"/>
                <a:gd name="T9" fmla="*/ 26 h 26"/>
                <a:gd name="T10" fmla="*/ 7 w 9"/>
                <a:gd name="T11" fmla="*/ 26 h 26"/>
                <a:gd name="T12" fmla="*/ 7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Freeform 491"/>
            <p:cNvSpPr>
              <a:spLocks/>
            </p:cNvSpPr>
            <p:nvPr/>
          </p:nvSpPr>
          <p:spPr bwMode="auto">
            <a:xfrm>
              <a:off x="2334" y="4434"/>
              <a:ext cx="106" cy="304"/>
            </a:xfrm>
            <a:custGeom>
              <a:avLst/>
              <a:gdLst>
                <a:gd name="T0" fmla="*/ 9 w 9"/>
                <a:gd name="T1" fmla="*/ 4 h 26"/>
                <a:gd name="T2" fmla="*/ 5 w 9"/>
                <a:gd name="T3" fmla="*/ 0 h 26"/>
                <a:gd name="T4" fmla="*/ 0 w 9"/>
                <a:gd name="T5" fmla="*/ 4 h 26"/>
                <a:gd name="T6" fmla="*/ 3 w 9"/>
                <a:gd name="T7" fmla="*/ 8 h 26"/>
                <a:gd name="T8" fmla="*/ 3 w 9"/>
                <a:gd name="T9" fmla="*/ 26 h 26"/>
                <a:gd name="T10" fmla="*/ 7 w 9"/>
                <a:gd name="T11" fmla="*/ 26 h 26"/>
                <a:gd name="T12" fmla="*/ 7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Freeform 492"/>
            <p:cNvSpPr>
              <a:spLocks/>
            </p:cNvSpPr>
            <p:nvPr/>
          </p:nvSpPr>
          <p:spPr bwMode="auto">
            <a:xfrm>
              <a:off x="2920" y="4434"/>
              <a:ext cx="105" cy="304"/>
            </a:xfrm>
            <a:custGeom>
              <a:avLst/>
              <a:gdLst>
                <a:gd name="T0" fmla="*/ 9 w 9"/>
                <a:gd name="T1" fmla="*/ 4 h 26"/>
                <a:gd name="T2" fmla="*/ 5 w 9"/>
                <a:gd name="T3" fmla="*/ 0 h 26"/>
                <a:gd name="T4" fmla="*/ 0 w 9"/>
                <a:gd name="T5" fmla="*/ 4 h 26"/>
                <a:gd name="T6" fmla="*/ 3 w 9"/>
                <a:gd name="T7" fmla="*/ 8 h 26"/>
                <a:gd name="T8" fmla="*/ 3 w 9"/>
                <a:gd name="T9" fmla="*/ 26 h 26"/>
                <a:gd name="T10" fmla="*/ 7 w 9"/>
                <a:gd name="T11" fmla="*/ 26 h 26"/>
                <a:gd name="T12" fmla="*/ 7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" name="Freeform 493"/>
            <p:cNvSpPr>
              <a:spLocks/>
            </p:cNvSpPr>
            <p:nvPr/>
          </p:nvSpPr>
          <p:spPr bwMode="auto">
            <a:xfrm>
              <a:off x="4595" y="4434"/>
              <a:ext cx="106" cy="304"/>
            </a:xfrm>
            <a:custGeom>
              <a:avLst/>
              <a:gdLst>
                <a:gd name="T0" fmla="*/ 9 w 9"/>
                <a:gd name="T1" fmla="*/ 4 h 26"/>
                <a:gd name="T2" fmla="*/ 5 w 9"/>
                <a:gd name="T3" fmla="*/ 0 h 26"/>
                <a:gd name="T4" fmla="*/ 0 w 9"/>
                <a:gd name="T5" fmla="*/ 4 h 26"/>
                <a:gd name="T6" fmla="*/ 3 w 9"/>
                <a:gd name="T7" fmla="*/ 8 h 26"/>
                <a:gd name="T8" fmla="*/ 3 w 9"/>
                <a:gd name="T9" fmla="*/ 26 h 26"/>
                <a:gd name="T10" fmla="*/ 7 w 9"/>
                <a:gd name="T11" fmla="*/ 26 h 26"/>
                <a:gd name="T12" fmla="*/ 7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" name="Freeform 494"/>
            <p:cNvSpPr>
              <a:spLocks/>
            </p:cNvSpPr>
            <p:nvPr/>
          </p:nvSpPr>
          <p:spPr bwMode="auto">
            <a:xfrm>
              <a:off x="5170" y="4434"/>
              <a:ext cx="105" cy="304"/>
            </a:xfrm>
            <a:custGeom>
              <a:avLst/>
              <a:gdLst>
                <a:gd name="T0" fmla="*/ 9 w 9"/>
                <a:gd name="T1" fmla="*/ 4 h 26"/>
                <a:gd name="T2" fmla="*/ 4 w 9"/>
                <a:gd name="T3" fmla="*/ 0 h 26"/>
                <a:gd name="T4" fmla="*/ 0 w 9"/>
                <a:gd name="T5" fmla="*/ 4 h 26"/>
                <a:gd name="T6" fmla="*/ 2 w 9"/>
                <a:gd name="T7" fmla="*/ 8 h 26"/>
                <a:gd name="T8" fmla="*/ 2 w 9"/>
                <a:gd name="T9" fmla="*/ 26 h 26"/>
                <a:gd name="T10" fmla="*/ 6 w 9"/>
                <a:gd name="T11" fmla="*/ 26 h 26"/>
                <a:gd name="T12" fmla="*/ 6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Freeform 495"/>
            <p:cNvSpPr>
              <a:spLocks/>
            </p:cNvSpPr>
            <p:nvPr/>
          </p:nvSpPr>
          <p:spPr bwMode="auto">
            <a:xfrm>
              <a:off x="6013" y="4434"/>
              <a:ext cx="106" cy="304"/>
            </a:xfrm>
            <a:custGeom>
              <a:avLst/>
              <a:gdLst>
                <a:gd name="T0" fmla="*/ 9 w 9"/>
                <a:gd name="T1" fmla="*/ 4 h 26"/>
                <a:gd name="T2" fmla="*/ 4 w 9"/>
                <a:gd name="T3" fmla="*/ 0 h 26"/>
                <a:gd name="T4" fmla="*/ 0 w 9"/>
                <a:gd name="T5" fmla="*/ 4 h 26"/>
                <a:gd name="T6" fmla="*/ 2 w 9"/>
                <a:gd name="T7" fmla="*/ 8 h 26"/>
                <a:gd name="T8" fmla="*/ 2 w 9"/>
                <a:gd name="T9" fmla="*/ 26 h 26"/>
                <a:gd name="T10" fmla="*/ 6 w 9"/>
                <a:gd name="T11" fmla="*/ 26 h 26"/>
                <a:gd name="T12" fmla="*/ 6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Freeform 496"/>
            <p:cNvSpPr>
              <a:spLocks/>
            </p:cNvSpPr>
            <p:nvPr/>
          </p:nvSpPr>
          <p:spPr bwMode="auto">
            <a:xfrm>
              <a:off x="5427" y="4434"/>
              <a:ext cx="106" cy="304"/>
            </a:xfrm>
            <a:custGeom>
              <a:avLst/>
              <a:gdLst>
                <a:gd name="T0" fmla="*/ 9 w 9"/>
                <a:gd name="T1" fmla="*/ 4 h 26"/>
                <a:gd name="T2" fmla="*/ 4 w 9"/>
                <a:gd name="T3" fmla="*/ 0 h 26"/>
                <a:gd name="T4" fmla="*/ 0 w 9"/>
                <a:gd name="T5" fmla="*/ 4 h 26"/>
                <a:gd name="T6" fmla="*/ 2 w 9"/>
                <a:gd name="T7" fmla="*/ 8 h 26"/>
                <a:gd name="T8" fmla="*/ 2 w 9"/>
                <a:gd name="T9" fmla="*/ 26 h 26"/>
                <a:gd name="T10" fmla="*/ 6 w 9"/>
                <a:gd name="T11" fmla="*/ 26 h 26"/>
                <a:gd name="T12" fmla="*/ 6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Freeform 497"/>
            <p:cNvSpPr>
              <a:spLocks/>
            </p:cNvSpPr>
            <p:nvPr/>
          </p:nvSpPr>
          <p:spPr bwMode="auto">
            <a:xfrm>
              <a:off x="1561" y="4434"/>
              <a:ext cx="105" cy="304"/>
            </a:xfrm>
            <a:custGeom>
              <a:avLst/>
              <a:gdLst>
                <a:gd name="T0" fmla="*/ 9 w 9"/>
                <a:gd name="T1" fmla="*/ 4 h 26"/>
                <a:gd name="T2" fmla="*/ 4 w 9"/>
                <a:gd name="T3" fmla="*/ 0 h 26"/>
                <a:gd name="T4" fmla="*/ 0 w 9"/>
                <a:gd name="T5" fmla="*/ 4 h 26"/>
                <a:gd name="T6" fmla="*/ 2 w 9"/>
                <a:gd name="T7" fmla="*/ 8 h 26"/>
                <a:gd name="T8" fmla="*/ 2 w 9"/>
                <a:gd name="T9" fmla="*/ 26 h 26"/>
                <a:gd name="T10" fmla="*/ 6 w 9"/>
                <a:gd name="T11" fmla="*/ 26 h 26"/>
                <a:gd name="T12" fmla="*/ 6 w 9"/>
                <a:gd name="T13" fmla="*/ 8 h 26"/>
                <a:gd name="T14" fmla="*/ 9 w 9"/>
                <a:gd name="T1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6">
                  <a:moveTo>
                    <a:pt x="9" y="4"/>
                  </a:moveTo>
                  <a:cubicBezTo>
                    <a:pt x="9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7"/>
                    <a:pt x="9" y="6"/>
                    <a:pt x="9" y="4"/>
                  </a:cubicBezTo>
                  <a:close/>
                </a:path>
              </a:pathLst>
            </a:custGeom>
            <a:solidFill>
              <a:srgbClr val="A7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Freeform 498"/>
            <p:cNvSpPr>
              <a:spLocks/>
            </p:cNvSpPr>
            <p:nvPr/>
          </p:nvSpPr>
          <p:spPr bwMode="auto">
            <a:xfrm>
              <a:off x="2440" y="4317"/>
              <a:ext cx="70" cy="210"/>
            </a:xfrm>
            <a:custGeom>
              <a:avLst/>
              <a:gdLst>
                <a:gd name="T0" fmla="*/ 6 w 6"/>
                <a:gd name="T1" fmla="*/ 3 h 18"/>
                <a:gd name="T2" fmla="*/ 3 w 6"/>
                <a:gd name="T3" fmla="*/ 0 h 18"/>
                <a:gd name="T4" fmla="*/ 0 w 6"/>
                <a:gd name="T5" fmla="*/ 3 h 18"/>
                <a:gd name="T6" fmla="*/ 2 w 6"/>
                <a:gd name="T7" fmla="*/ 6 h 18"/>
                <a:gd name="T8" fmla="*/ 2 w 6"/>
                <a:gd name="T9" fmla="*/ 18 h 18"/>
                <a:gd name="T10" fmla="*/ 4 w 6"/>
                <a:gd name="T11" fmla="*/ 18 h 18"/>
                <a:gd name="T12" fmla="*/ 4 w 6"/>
                <a:gd name="T13" fmla="*/ 6 h 18"/>
                <a:gd name="T14" fmla="*/ 6 w 6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6" y="4"/>
                    <a:pt x="6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" name="Freeform 499"/>
            <p:cNvSpPr>
              <a:spLocks/>
            </p:cNvSpPr>
            <p:nvPr/>
          </p:nvSpPr>
          <p:spPr bwMode="auto">
            <a:xfrm>
              <a:off x="4701" y="4317"/>
              <a:ext cx="70" cy="210"/>
            </a:xfrm>
            <a:custGeom>
              <a:avLst/>
              <a:gdLst>
                <a:gd name="T0" fmla="*/ 6 w 6"/>
                <a:gd name="T1" fmla="*/ 3 h 18"/>
                <a:gd name="T2" fmla="*/ 3 w 6"/>
                <a:gd name="T3" fmla="*/ 0 h 18"/>
                <a:gd name="T4" fmla="*/ 0 w 6"/>
                <a:gd name="T5" fmla="*/ 3 h 18"/>
                <a:gd name="T6" fmla="*/ 1 w 6"/>
                <a:gd name="T7" fmla="*/ 6 h 18"/>
                <a:gd name="T8" fmla="*/ 1 w 6"/>
                <a:gd name="T9" fmla="*/ 18 h 18"/>
                <a:gd name="T10" fmla="*/ 4 w 6"/>
                <a:gd name="T11" fmla="*/ 18 h 18"/>
                <a:gd name="T12" fmla="*/ 4 w 6"/>
                <a:gd name="T13" fmla="*/ 6 h 18"/>
                <a:gd name="T14" fmla="*/ 6 w 6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6" y="4"/>
                    <a:pt x="6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" name="Freeform 500"/>
            <p:cNvSpPr>
              <a:spLocks/>
            </p:cNvSpPr>
            <p:nvPr/>
          </p:nvSpPr>
          <p:spPr bwMode="auto">
            <a:xfrm>
              <a:off x="5111" y="4317"/>
              <a:ext cx="82" cy="210"/>
            </a:xfrm>
            <a:custGeom>
              <a:avLst/>
              <a:gdLst>
                <a:gd name="T0" fmla="*/ 7 w 7"/>
                <a:gd name="T1" fmla="*/ 3 h 18"/>
                <a:gd name="T2" fmla="*/ 3 w 7"/>
                <a:gd name="T3" fmla="*/ 0 h 18"/>
                <a:gd name="T4" fmla="*/ 0 w 7"/>
                <a:gd name="T5" fmla="*/ 3 h 18"/>
                <a:gd name="T6" fmla="*/ 2 w 7"/>
                <a:gd name="T7" fmla="*/ 6 h 18"/>
                <a:gd name="T8" fmla="*/ 2 w 7"/>
                <a:gd name="T9" fmla="*/ 18 h 18"/>
                <a:gd name="T10" fmla="*/ 5 w 7"/>
                <a:gd name="T11" fmla="*/ 18 h 18"/>
                <a:gd name="T12" fmla="*/ 5 w 7"/>
                <a:gd name="T13" fmla="*/ 6 h 18"/>
                <a:gd name="T14" fmla="*/ 7 w 7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7" y="3"/>
                  </a:moveTo>
                  <a:cubicBezTo>
                    <a:pt x="7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7" y="4"/>
                    <a:pt x="7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" name="Freeform 501"/>
            <p:cNvSpPr>
              <a:spLocks/>
            </p:cNvSpPr>
            <p:nvPr/>
          </p:nvSpPr>
          <p:spPr bwMode="auto">
            <a:xfrm>
              <a:off x="5521" y="4317"/>
              <a:ext cx="82" cy="210"/>
            </a:xfrm>
            <a:custGeom>
              <a:avLst/>
              <a:gdLst>
                <a:gd name="T0" fmla="*/ 7 w 7"/>
                <a:gd name="T1" fmla="*/ 3 h 18"/>
                <a:gd name="T2" fmla="*/ 4 w 7"/>
                <a:gd name="T3" fmla="*/ 0 h 18"/>
                <a:gd name="T4" fmla="*/ 0 w 7"/>
                <a:gd name="T5" fmla="*/ 3 h 18"/>
                <a:gd name="T6" fmla="*/ 2 w 7"/>
                <a:gd name="T7" fmla="*/ 6 h 18"/>
                <a:gd name="T8" fmla="*/ 2 w 7"/>
                <a:gd name="T9" fmla="*/ 18 h 18"/>
                <a:gd name="T10" fmla="*/ 5 w 7"/>
                <a:gd name="T11" fmla="*/ 18 h 18"/>
                <a:gd name="T12" fmla="*/ 5 w 7"/>
                <a:gd name="T13" fmla="*/ 6 h 18"/>
                <a:gd name="T14" fmla="*/ 7 w 7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7" y="3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7" y="4"/>
                    <a:pt x="7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Freeform 502"/>
            <p:cNvSpPr>
              <a:spLocks/>
            </p:cNvSpPr>
            <p:nvPr/>
          </p:nvSpPr>
          <p:spPr bwMode="auto">
            <a:xfrm>
              <a:off x="5943" y="4317"/>
              <a:ext cx="70" cy="210"/>
            </a:xfrm>
            <a:custGeom>
              <a:avLst/>
              <a:gdLst>
                <a:gd name="T0" fmla="*/ 6 w 6"/>
                <a:gd name="T1" fmla="*/ 3 h 18"/>
                <a:gd name="T2" fmla="*/ 3 w 6"/>
                <a:gd name="T3" fmla="*/ 0 h 18"/>
                <a:gd name="T4" fmla="*/ 0 w 6"/>
                <a:gd name="T5" fmla="*/ 3 h 18"/>
                <a:gd name="T6" fmla="*/ 2 w 6"/>
                <a:gd name="T7" fmla="*/ 6 h 18"/>
                <a:gd name="T8" fmla="*/ 2 w 6"/>
                <a:gd name="T9" fmla="*/ 18 h 18"/>
                <a:gd name="T10" fmla="*/ 4 w 6"/>
                <a:gd name="T11" fmla="*/ 18 h 18"/>
                <a:gd name="T12" fmla="*/ 4 w 6"/>
                <a:gd name="T13" fmla="*/ 6 h 18"/>
                <a:gd name="T14" fmla="*/ 6 w 6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6" y="5"/>
                    <a:pt x="6" y="4"/>
                    <a:pt x="6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Freeform 503"/>
            <p:cNvSpPr>
              <a:spLocks/>
            </p:cNvSpPr>
            <p:nvPr/>
          </p:nvSpPr>
          <p:spPr bwMode="auto">
            <a:xfrm>
              <a:off x="2850" y="4317"/>
              <a:ext cx="82" cy="210"/>
            </a:xfrm>
            <a:custGeom>
              <a:avLst/>
              <a:gdLst>
                <a:gd name="T0" fmla="*/ 7 w 7"/>
                <a:gd name="T1" fmla="*/ 3 h 18"/>
                <a:gd name="T2" fmla="*/ 4 w 7"/>
                <a:gd name="T3" fmla="*/ 0 h 18"/>
                <a:gd name="T4" fmla="*/ 0 w 7"/>
                <a:gd name="T5" fmla="*/ 3 h 18"/>
                <a:gd name="T6" fmla="*/ 2 w 7"/>
                <a:gd name="T7" fmla="*/ 6 h 18"/>
                <a:gd name="T8" fmla="*/ 2 w 7"/>
                <a:gd name="T9" fmla="*/ 18 h 18"/>
                <a:gd name="T10" fmla="*/ 5 w 7"/>
                <a:gd name="T11" fmla="*/ 18 h 18"/>
                <a:gd name="T12" fmla="*/ 5 w 7"/>
                <a:gd name="T13" fmla="*/ 6 h 18"/>
                <a:gd name="T14" fmla="*/ 7 w 7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7" y="3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7" y="4"/>
                    <a:pt x="7" y="3"/>
                  </a:cubicBezTo>
                  <a:close/>
                </a:path>
              </a:pathLst>
            </a:custGeom>
            <a:solidFill>
              <a:srgbClr val="7FA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4" name="Picture 3" hidden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28" name="Freeform 5"/>
          <p:cNvSpPr>
            <a:spLocks/>
          </p:cNvSpPr>
          <p:nvPr/>
        </p:nvSpPr>
        <p:spPr bwMode="auto">
          <a:xfrm>
            <a:off x="5399442" y="4297202"/>
            <a:ext cx="113514" cy="366669"/>
          </a:xfrm>
          <a:custGeom>
            <a:avLst/>
            <a:gdLst>
              <a:gd name="T0" fmla="*/ 23 w 29"/>
              <a:gd name="T1" fmla="*/ 29 h 93"/>
              <a:gd name="T2" fmla="*/ 22 w 29"/>
              <a:gd name="T3" fmla="*/ 29 h 93"/>
              <a:gd name="T4" fmla="*/ 21 w 29"/>
              <a:gd name="T5" fmla="*/ 28 h 93"/>
              <a:gd name="T6" fmla="*/ 21 w 29"/>
              <a:gd name="T7" fmla="*/ 28 h 93"/>
              <a:gd name="T8" fmla="*/ 20 w 29"/>
              <a:gd name="T9" fmla="*/ 27 h 93"/>
              <a:gd name="T10" fmla="*/ 20 w 29"/>
              <a:gd name="T11" fmla="*/ 5 h 93"/>
              <a:gd name="T12" fmla="*/ 21 w 29"/>
              <a:gd name="T13" fmla="*/ 4 h 93"/>
              <a:gd name="T14" fmla="*/ 21 w 29"/>
              <a:gd name="T15" fmla="*/ 2 h 93"/>
              <a:gd name="T16" fmla="*/ 15 w 29"/>
              <a:gd name="T17" fmla="*/ 0 h 93"/>
              <a:gd name="T18" fmla="*/ 8 w 29"/>
              <a:gd name="T19" fmla="*/ 2 h 93"/>
              <a:gd name="T20" fmla="*/ 8 w 29"/>
              <a:gd name="T21" fmla="*/ 5 h 93"/>
              <a:gd name="T22" fmla="*/ 10 w 29"/>
              <a:gd name="T23" fmla="*/ 5 h 93"/>
              <a:gd name="T24" fmla="*/ 10 w 29"/>
              <a:gd name="T25" fmla="*/ 27 h 93"/>
              <a:gd name="T26" fmla="*/ 8 w 29"/>
              <a:gd name="T27" fmla="*/ 28 h 93"/>
              <a:gd name="T28" fmla="*/ 8 w 29"/>
              <a:gd name="T29" fmla="*/ 28 h 93"/>
              <a:gd name="T30" fmla="*/ 0 w 29"/>
              <a:gd name="T31" fmla="*/ 42 h 93"/>
              <a:gd name="T32" fmla="*/ 0 w 29"/>
              <a:gd name="T33" fmla="*/ 90 h 93"/>
              <a:gd name="T34" fmla="*/ 14 w 29"/>
              <a:gd name="T35" fmla="*/ 93 h 93"/>
              <a:gd name="T36" fmla="*/ 15 w 29"/>
              <a:gd name="T37" fmla="*/ 93 h 93"/>
              <a:gd name="T38" fmla="*/ 15 w 29"/>
              <a:gd name="T39" fmla="*/ 93 h 93"/>
              <a:gd name="T40" fmla="*/ 29 w 29"/>
              <a:gd name="T41" fmla="*/ 90 h 93"/>
              <a:gd name="T42" fmla="*/ 29 w 29"/>
              <a:gd name="T43" fmla="*/ 42 h 93"/>
              <a:gd name="T44" fmla="*/ 23 w 29"/>
              <a:gd name="T45" fmla="*/ 29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9" h="93">
                <a:moveTo>
                  <a:pt x="23" y="29"/>
                </a:moveTo>
                <a:cubicBezTo>
                  <a:pt x="22" y="29"/>
                  <a:pt x="22" y="29"/>
                  <a:pt x="22" y="29"/>
                </a:cubicBezTo>
                <a:cubicBezTo>
                  <a:pt x="22" y="28"/>
                  <a:pt x="21" y="28"/>
                  <a:pt x="21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5"/>
                  <a:pt x="20" y="5"/>
                  <a:pt x="20" y="5"/>
                </a:cubicBezTo>
                <a:cubicBezTo>
                  <a:pt x="21" y="4"/>
                  <a:pt x="21" y="4"/>
                  <a:pt x="21" y="4"/>
                </a:cubicBezTo>
                <a:cubicBezTo>
                  <a:pt x="21" y="2"/>
                  <a:pt x="21" y="2"/>
                  <a:pt x="21" y="2"/>
                </a:cubicBezTo>
                <a:cubicBezTo>
                  <a:pt x="21" y="1"/>
                  <a:pt x="18" y="0"/>
                  <a:pt x="15" y="0"/>
                </a:cubicBezTo>
                <a:cubicBezTo>
                  <a:pt x="11" y="0"/>
                  <a:pt x="8" y="1"/>
                  <a:pt x="8" y="2"/>
                </a:cubicBezTo>
                <a:cubicBezTo>
                  <a:pt x="8" y="5"/>
                  <a:pt x="8" y="5"/>
                  <a:pt x="8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27"/>
                  <a:pt x="10" y="27"/>
                  <a:pt x="10" y="27"/>
                </a:cubicBezTo>
                <a:cubicBezTo>
                  <a:pt x="8" y="28"/>
                  <a:pt x="8" y="28"/>
                  <a:pt x="8" y="28"/>
                </a:cubicBezTo>
                <a:cubicBezTo>
                  <a:pt x="8" y="28"/>
                  <a:pt x="8" y="28"/>
                  <a:pt x="8" y="28"/>
                </a:cubicBezTo>
                <a:cubicBezTo>
                  <a:pt x="8" y="28"/>
                  <a:pt x="0" y="33"/>
                  <a:pt x="0" y="42"/>
                </a:cubicBezTo>
                <a:cubicBezTo>
                  <a:pt x="0" y="52"/>
                  <a:pt x="0" y="90"/>
                  <a:pt x="0" y="90"/>
                </a:cubicBezTo>
                <a:cubicBezTo>
                  <a:pt x="0" y="92"/>
                  <a:pt x="6" y="93"/>
                  <a:pt x="14" y="93"/>
                </a:cubicBezTo>
                <a:cubicBezTo>
                  <a:pt x="14" y="93"/>
                  <a:pt x="14" y="93"/>
                  <a:pt x="15" y="93"/>
                </a:cubicBezTo>
                <a:cubicBezTo>
                  <a:pt x="15" y="93"/>
                  <a:pt x="15" y="93"/>
                  <a:pt x="15" y="93"/>
                </a:cubicBezTo>
                <a:cubicBezTo>
                  <a:pt x="23" y="93"/>
                  <a:pt x="29" y="92"/>
                  <a:pt x="29" y="90"/>
                </a:cubicBezTo>
                <a:cubicBezTo>
                  <a:pt x="29" y="90"/>
                  <a:pt x="29" y="52"/>
                  <a:pt x="29" y="42"/>
                </a:cubicBezTo>
                <a:cubicBezTo>
                  <a:pt x="29" y="35"/>
                  <a:pt x="25" y="31"/>
                  <a:pt x="23" y="29"/>
                </a:cubicBezTo>
                <a:close/>
              </a:path>
            </a:pathLst>
          </a:custGeom>
          <a:solidFill>
            <a:srgbClr val="1568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" name="Freeform 6"/>
          <p:cNvSpPr>
            <a:spLocks/>
          </p:cNvSpPr>
          <p:nvPr/>
        </p:nvSpPr>
        <p:spPr bwMode="auto">
          <a:xfrm>
            <a:off x="5439377" y="4540695"/>
            <a:ext cx="97240" cy="173108"/>
          </a:xfrm>
          <a:custGeom>
            <a:avLst/>
            <a:gdLst>
              <a:gd name="T0" fmla="*/ 12 w 21"/>
              <a:gd name="T1" fmla="*/ 32 h 37"/>
              <a:gd name="T2" fmla="*/ 12 w 21"/>
              <a:gd name="T3" fmla="*/ 20 h 37"/>
              <a:gd name="T4" fmla="*/ 21 w 21"/>
              <a:gd name="T5" fmla="*/ 3 h 37"/>
              <a:gd name="T6" fmla="*/ 11 w 21"/>
              <a:gd name="T7" fmla="*/ 0 h 37"/>
              <a:gd name="T8" fmla="*/ 0 w 21"/>
              <a:gd name="T9" fmla="*/ 3 h 37"/>
              <a:gd name="T10" fmla="*/ 9 w 21"/>
              <a:gd name="T11" fmla="*/ 20 h 37"/>
              <a:gd name="T12" fmla="*/ 9 w 21"/>
              <a:gd name="T13" fmla="*/ 32 h 37"/>
              <a:gd name="T14" fmla="*/ 1 w 21"/>
              <a:gd name="T15" fmla="*/ 34 h 37"/>
              <a:gd name="T16" fmla="*/ 11 w 21"/>
              <a:gd name="T17" fmla="*/ 37 h 37"/>
              <a:gd name="T18" fmla="*/ 20 w 21"/>
              <a:gd name="T19" fmla="*/ 34 h 37"/>
              <a:gd name="T20" fmla="*/ 12 w 21"/>
              <a:gd name="T21" fmla="*/ 32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" h="37">
                <a:moveTo>
                  <a:pt x="12" y="32"/>
                </a:moveTo>
                <a:cubicBezTo>
                  <a:pt x="12" y="20"/>
                  <a:pt x="12" y="20"/>
                  <a:pt x="12" y="20"/>
                </a:cubicBezTo>
                <a:cubicBezTo>
                  <a:pt x="21" y="20"/>
                  <a:pt x="21" y="3"/>
                  <a:pt x="21" y="3"/>
                </a:cubicBezTo>
                <a:cubicBezTo>
                  <a:pt x="21" y="1"/>
                  <a:pt x="17" y="0"/>
                  <a:pt x="11" y="0"/>
                </a:cubicBezTo>
                <a:cubicBezTo>
                  <a:pt x="5" y="0"/>
                  <a:pt x="0" y="1"/>
                  <a:pt x="0" y="3"/>
                </a:cubicBezTo>
                <a:cubicBezTo>
                  <a:pt x="0" y="3"/>
                  <a:pt x="0" y="20"/>
                  <a:pt x="9" y="20"/>
                </a:cubicBezTo>
                <a:cubicBezTo>
                  <a:pt x="9" y="32"/>
                  <a:pt x="9" y="32"/>
                  <a:pt x="9" y="32"/>
                </a:cubicBezTo>
                <a:cubicBezTo>
                  <a:pt x="5" y="32"/>
                  <a:pt x="1" y="33"/>
                  <a:pt x="1" y="34"/>
                </a:cubicBezTo>
                <a:cubicBezTo>
                  <a:pt x="1" y="36"/>
                  <a:pt x="5" y="37"/>
                  <a:pt x="11" y="37"/>
                </a:cubicBezTo>
                <a:cubicBezTo>
                  <a:pt x="16" y="37"/>
                  <a:pt x="20" y="36"/>
                  <a:pt x="20" y="34"/>
                </a:cubicBezTo>
                <a:cubicBezTo>
                  <a:pt x="20" y="33"/>
                  <a:pt x="17" y="32"/>
                  <a:pt x="12" y="32"/>
                </a:cubicBezTo>
                <a:close/>
              </a:path>
            </a:pathLst>
          </a:custGeom>
          <a:solidFill>
            <a:srgbClr val="EF6D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" name="Freeform 7"/>
          <p:cNvSpPr>
            <a:spLocks/>
          </p:cNvSpPr>
          <p:nvPr/>
        </p:nvSpPr>
        <p:spPr bwMode="auto">
          <a:xfrm>
            <a:off x="5544713" y="4511154"/>
            <a:ext cx="93330" cy="164342"/>
          </a:xfrm>
          <a:custGeom>
            <a:avLst/>
            <a:gdLst>
              <a:gd name="T0" fmla="*/ 12 w 21"/>
              <a:gd name="T1" fmla="*/ 32 h 37"/>
              <a:gd name="T2" fmla="*/ 12 w 21"/>
              <a:gd name="T3" fmla="*/ 20 h 37"/>
              <a:gd name="T4" fmla="*/ 21 w 21"/>
              <a:gd name="T5" fmla="*/ 3 h 37"/>
              <a:gd name="T6" fmla="*/ 11 w 21"/>
              <a:gd name="T7" fmla="*/ 0 h 37"/>
              <a:gd name="T8" fmla="*/ 0 w 21"/>
              <a:gd name="T9" fmla="*/ 3 h 37"/>
              <a:gd name="T10" fmla="*/ 9 w 21"/>
              <a:gd name="T11" fmla="*/ 20 h 37"/>
              <a:gd name="T12" fmla="*/ 9 w 21"/>
              <a:gd name="T13" fmla="*/ 32 h 37"/>
              <a:gd name="T14" fmla="*/ 1 w 21"/>
              <a:gd name="T15" fmla="*/ 34 h 37"/>
              <a:gd name="T16" fmla="*/ 11 w 21"/>
              <a:gd name="T17" fmla="*/ 37 h 37"/>
              <a:gd name="T18" fmla="*/ 20 w 21"/>
              <a:gd name="T19" fmla="*/ 34 h 37"/>
              <a:gd name="T20" fmla="*/ 12 w 21"/>
              <a:gd name="T21" fmla="*/ 32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" h="37">
                <a:moveTo>
                  <a:pt x="12" y="32"/>
                </a:moveTo>
                <a:cubicBezTo>
                  <a:pt x="12" y="20"/>
                  <a:pt x="12" y="20"/>
                  <a:pt x="12" y="20"/>
                </a:cubicBezTo>
                <a:cubicBezTo>
                  <a:pt x="21" y="20"/>
                  <a:pt x="21" y="3"/>
                  <a:pt x="21" y="3"/>
                </a:cubicBezTo>
                <a:cubicBezTo>
                  <a:pt x="21" y="2"/>
                  <a:pt x="17" y="0"/>
                  <a:pt x="11" y="0"/>
                </a:cubicBezTo>
                <a:cubicBezTo>
                  <a:pt x="5" y="0"/>
                  <a:pt x="0" y="2"/>
                  <a:pt x="0" y="3"/>
                </a:cubicBezTo>
                <a:cubicBezTo>
                  <a:pt x="0" y="3"/>
                  <a:pt x="0" y="20"/>
                  <a:pt x="9" y="20"/>
                </a:cubicBezTo>
                <a:cubicBezTo>
                  <a:pt x="9" y="32"/>
                  <a:pt x="9" y="32"/>
                  <a:pt x="9" y="32"/>
                </a:cubicBezTo>
                <a:cubicBezTo>
                  <a:pt x="5" y="32"/>
                  <a:pt x="1" y="33"/>
                  <a:pt x="1" y="34"/>
                </a:cubicBezTo>
                <a:cubicBezTo>
                  <a:pt x="1" y="36"/>
                  <a:pt x="5" y="37"/>
                  <a:pt x="11" y="37"/>
                </a:cubicBezTo>
                <a:cubicBezTo>
                  <a:pt x="16" y="37"/>
                  <a:pt x="20" y="36"/>
                  <a:pt x="20" y="34"/>
                </a:cubicBezTo>
                <a:cubicBezTo>
                  <a:pt x="20" y="33"/>
                  <a:pt x="17" y="32"/>
                  <a:pt x="12" y="32"/>
                </a:cubicBezTo>
                <a:close/>
              </a:path>
            </a:pathLst>
          </a:custGeom>
          <a:solidFill>
            <a:srgbClr val="F4CB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" name="Freeform 8"/>
          <p:cNvSpPr>
            <a:spLocks/>
          </p:cNvSpPr>
          <p:nvPr/>
        </p:nvSpPr>
        <p:spPr bwMode="auto">
          <a:xfrm>
            <a:off x="8036939" y="5307030"/>
            <a:ext cx="211131" cy="200995"/>
          </a:xfrm>
          <a:custGeom>
            <a:avLst/>
            <a:gdLst>
              <a:gd name="T0" fmla="*/ 50 w 50"/>
              <a:gd name="T1" fmla="*/ 17 h 49"/>
              <a:gd name="T2" fmla="*/ 30 w 50"/>
              <a:gd name="T3" fmla="*/ 18 h 49"/>
              <a:gd name="T4" fmla="*/ 24 w 50"/>
              <a:gd name="T5" fmla="*/ 0 h 49"/>
              <a:gd name="T6" fmla="*/ 21 w 50"/>
              <a:gd name="T7" fmla="*/ 19 h 49"/>
              <a:gd name="T8" fmla="*/ 0 w 50"/>
              <a:gd name="T9" fmla="*/ 20 h 49"/>
              <a:gd name="T10" fmla="*/ 17 w 50"/>
              <a:gd name="T11" fmla="*/ 30 h 49"/>
              <a:gd name="T12" fmla="*/ 8 w 50"/>
              <a:gd name="T13" fmla="*/ 49 h 49"/>
              <a:gd name="T14" fmla="*/ 25 w 50"/>
              <a:gd name="T15" fmla="*/ 35 h 49"/>
              <a:gd name="T16" fmla="*/ 45 w 50"/>
              <a:gd name="T17" fmla="*/ 47 h 49"/>
              <a:gd name="T18" fmla="*/ 33 w 50"/>
              <a:gd name="T19" fmla="*/ 28 h 49"/>
              <a:gd name="T20" fmla="*/ 50 w 50"/>
              <a:gd name="T21" fmla="*/ 17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0" h="49">
                <a:moveTo>
                  <a:pt x="50" y="17"/>
                </a:moveTo>
                <a:cubicBezTo>
                  <a:pt x="30" y="18"/>
                  <a:pt x="30" y="18"/>
                  <a:pt x="30" y="18"/>
                </a:cubicBezTo>
                <a:cubicBezTo>
                  <a:pt x="24" y="0"/>
                  <a:pt x="24" y="0"/>
                  <a:pt x="24" y="0"/>
                </a:cubicBezTo>
                <a:cubicBezTo>
                  <a:pt x="21" y="19"/>
                  <a:pt x="21" y="19"/>
                  <a:pt x="21" y="19"/>
                </a:cubicBezTo>
                <a:cubicBezTo>
                  <a:pt x="0" y="20"/>
                  <a:pt x="0" y="20"/>
                  <a:pt x="0" y="20"/>
                </a:cubicBezTo>
                <a:cubicBezTo>
                  <a:pt x="17" y="30"/>
                  <a:pt x="17" y="30"/>
                  <a:pt x="17" y="30"/>
                </a:cubicBezTo>
                <a:cubicBezTo>
                  <a:pt x="8" y="49"/>
                  <a:pt x="8" y="49"/>
                  <a:pt x="8" y="49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46" y="47"/>
                  <a:pt x="45" y="47"/>
                </a:cubicBezTo>
                <a:cubicBezTo>
                  <a:pt x="44" y="46"/>
                  <a:pt x="33" y="28"/>
                  <a:pt x="33" y="28"/>
                </a:cubicBezTo>
                <a:lnTo>
                  <a:pt x="50" y="17"/>
                </a:lnTo>
                <a:close/>
              </a:path>
            </a:pathLst>
          </a:custGeom>
          <a:solidFill>
            <a:srgbClr val="EF6D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" name="Oval 9"/>
          <p:cNvSpPr>
            <a:spLocks noChangeArrowheads="1"/>
          </p:cNvSpPr>
          <p:nvPr/>
        </p:nvSpPr>
        <p:spPr bwMode="auto">
          <a:xfrm>
            <a:off x="8028222" y="5659472"/>
            <a:ext cx="80385" cy="70115"/>
          </a:xfrm>
          <a:prstGeom prst="ellipse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3" name="Oval 10"/>
          <p:cNvSpPr>
            <a:spLocks noChangeArrowheads="1"/>
          </p:cNvSpPr>
          <p:nvPr/>
        </p:nvSpPr>
        <p:spPr bwMode="auto">
          <a:xfrm>
            <a:off x="8303274" y="5946474"/>
            <a:ext cx="80385" cy="70115"/>
          </a:xfrm>
          <a:prstGeom prst="ellipse">
            <a:avLst/>
          </a:prstGeom>
          <a:solidFill>
            <a:srgbClr val="F4CB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4" name="Freeform 11"/>
          <p:cNvSpPr>
            <a:spLocks/>
          </p:cNvSpPr>
          <p:nvPr/>
        </p:nvSpPr>
        <p:spPr bwMode="auto">
          <a:xfrm>
            <a:off x="7994325" y="5999761"/>
            <a:ext cx="89101" cy="77594"/>
          </a:xfrm>
          <a:custGeom>
            <a:avLst/>
            <a:gdLst>
              <a:gd name="T0" fmla="*/ 15 w 21"/>
              <a:gd name="T1" fmla="*/ 2 h 19"/>
              <a:gd name="T2" fmla="*/ 18 w 21"/>
              <a:gd name="T3" fmla="*/ 14 h 19"/>
              <a:gd name="T4" fmla="*/ 6 w 21"/>
              <a:gd name="T5" fmla="*/ 17 h 19"/>
              <a:gd name="T6" fmla="*/ 3 w 21"/>
              <a:gd name="T7" fmla="*/ 5 h 19"/>
              <a:gd name="T8" fmla="*/ 15 w 21"/>
              <a:gd name="T9" fmla="*/ 2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9">
                <a:moveTo>
                  <a:pt x="15" y="2"/>
                </a:moveTo>
                <a:cubicBezTo>
                  <a:pt x="20" y="4"/>
                  <a:pt x="21" y="10"/>
                  <a:pt x="18" y="14"/>
                </a:cubicBezTo>
                <a:cubicBezTo>
                  <a:pt x="16" y="18"/>
                  <a:pt x="10" y="19"/>
                  <a:pt x="6" y="17"/>
                </a:cubicBezTo>
                <a:cubicBezTo>
                  <a:pt x="1" y="14"/>
                  <a:pt x="0" y="9"/>
                  <a:pt x="3" y="5"/>
                </a:cubicBezTo>
                <a:cubicBezTo>
                  <a:pt x="5" y="1"/>
                  <a:pt x="11" y="0"/>
                  <a:pt x="15" y="2"/>
                </a:cubicBezTo>
                <a:close/>
              </a:path>
            </a:pathLst>
          </a:custGeom>
          <a:solidFill>
            <a:srgbClr val="E5E7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5" name="Freeform 12"/>
          <p:cNvSpPr>
            <a:spLocks/>
          </p:cNvSpPr>
          <p:nvPr/>
        </p:nvSpPr>
        <p:spPr bwMode="auto">
          <a:xfrm>
            <a:off x="7876169" y="6180189"/>
            <a:ext cx="89101" cy="77594"/>
          </a:xfrm>
          <a:custGeom>
            <a:avLst/>
            <a:gdLst>
              <a:gd name="T0" fmla="*/ 15 w 21"/>
              <a:gd name="T1" fmla="*/ 2 h 19"/>
              <a:gd name="T2" fmla="*/ 18 w 21"/>
              <a:gd name="T3" fmla="*/ 14 h 19"/>
              <a:gd name="T4" fmla="*/ 6 w 21"/>
              <a:gd name="T5" fmla="*/ 17 h 19"/>
              <a:gd name="T6" fmla="*/ 2 w 21"/>
              <a:gd name="T7" fmla="*/ 5 h 19"/>
              <a:gd name="T8" fmla="*/ 15 w 21"/>
              <a:gd name="T9" fmla="*/ 2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9">
                <a:moveTo>
                  <a:pt x="15" y="2"/>
                </a:moveTo>
                <a:cubicBezTo>
                  <a:pt x="19" y="5"/>
                  <a:pt x="21" y="10"/>
                  <a:pt x="18" y="14"/>
                </a:cubicBezTo>
                <a:cubicBezTo>
                  <a:pt x="16" y="18"/>
                  <a:pt x="10" y="19"/>
                  <a:pt x="6" y="17"/>
                </a:cubicBezTo>
                <a:cubicBezTo>
                  <a:pt x="1" y="14"/>
                  <a:pt x="0" y="9"/>
                  <a:pt x="2" y="5"/>
                </a:cubicBezTo>
                <a:cubicBezTo>
                  <a:pt x="5" y="1"/>
                  <a:pt x="11" y="0"/>
                  <a:pt x="15" y="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" name="Freeform 13"/>
          <p:cNvSpPr>
            <a:spLocks/>
          </p:cNvSpPr>
          <p:nvPr/>
        </p:nvSpPr>
        <p:spPr bwMode="auto">
          <a:xfrm>
            <a:off x="8121197" y="6180189"/>
            <a:ext cx="89101" cy="77594"/>
          </a:xfrm>
          <a:custGeom>
            <a:avLst/>
            <a:gdLst>
              <a:gd name="T0" fmla="*/ 15 w 21"/>
              <a:gd name="T1" fmla="*/ 2 h 19"/>
              <a:gd name="T2" fmla="*/ 18 w 21"/>
              <a:gd name="T3" fmla="*/ 14 h 19"/>
              <a:gd name="T4" fmla="*/ 6 w 21"/>
              <a:gd name="T5" fmla="*/ 17 h 19"/>
              <a:gd name="T6" fmla="*/ 2 w 21"/>
              <a:gd name="T7" fmla="*/ 5 h 19"/>
              <a:gd name="T8" fmla="*/ 15 w 21"/>
              <a:gd name="T9" fmla="*/ 2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9">
                <a:moveTo>
                  <a:pt x="15" y="2"/>
                </a:moveTo>
                <a:cubicBezTo>
                  <a:pt x="19" y="5"/>
                  <a:pt x="21" y="10"/>
                  <a:pt x="18" y="14"/>
                </a:cubicBezTo>
                <a:cubicBezTo>
                  <a:pt x="16" y="18"/>
                  <a:pt x="10" y="19"/>
                  <a:pt x="6" y="17"/>
                </a:cubicBezTo>
                <a:cubicBezTo>
                  <a:pt x="1" y="14"/>
                  <a:pt x="0" y="9"/>
                  <a:pt x="2" y="5"/>
                </a:cubicBezTo>
                <a:cubicBezTo>
                  <a:pt x="5" y="1"/>
                  <a:pt x="10" y="0"/>
                  <a:pt x="15" y="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" name="Freeform 14"/>
          <p:cNvSpPr>
            <a:spLocks/>
          </p:cNvSpPr>
          <p:nvPr/>
        </p:nvSpPr>
        <p:spPr bwMode="auto">
          <a:xfrm>
            <a:off x="8133788" y="6376509"/>
            <a:ext cx="89101" cy="78528"/>
          </a:xfrm>
          <a:custGeom>
            <a:avLst/>
            <a:gdLst>
              <a:gd name="T0" fmla="*/ 15 w 21"/>
              <a:gd name="T1" fmla="*/ 2 h 19"/>
              <a:gd name="T2" fmla="*/ 18 w 21"/>
              <a:gd name="T3" fmla="*/ 14 h 19"/>
              <a:gd name="T4" fmla="*/ 6 w 21"/>
              <a:gd name="T5" fmla="*/ 17 h 19"/>
              <a:gd name="T6" fmla="*/ 2 w 21"/>
              <a:gd name="T7" fmla="*/ 5 h 19"/>
              <a:gd name="T8" fmla="*/ 15 w 21"/>
              <a:gd name="T9" fmla="*/ 2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9">
                <a:moveTo>
                  <a:pt x="15" y="2"/>
                </a:moveTo>
                <a:cubicBezTo>
                  <a:pt x="19" y="4"/>
                  <a:pt x="21" y="10"/>
                  <a:pt x="18" y="14"/>
                </a:cubicBezTo>
                <a:cubicBezTo>
                  <a:pt x="16" y="18"/>
                  <a:pt x="10" y="19"/>
                  <a:pt x="6" y="17"/>
                </a:cubicBezTo>
                <a:cubicBezTo>
                  <a:pt x="1" y="14"/>
                  <a:pt x="0" y="9"/>
                  <a:pt x="2" y="5"/>
                </a:cubicBezTo>
                <a:cubicBezTo>
                  <a:pt x="5" y="1"/>
                  <a:pt x="10" y="0"/>
                  <a:pt x="15" y="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" name="Freeform 15"/>
          <p:cNvSpPr>
            <a:spLocks/>
          </p:cNvSpPr>
          <p:nvPr/>
        </p:nvSpPr>
        <p:spPr bwMode="auto">
          <a:xfrm>
            <a:off x="7876169" y="6429796"/>
            <a:ext cx="89101" cy="78528"/>
          </a:xfrm>
          <a:custGeom>
            <a:avLst/>
            <a:gdLst>
              <a:gd name="T0" fmla="*/ 15 w 21"/>
              <a:gd name="T1" fmla="*/ 2 h 19"/>
              <a:gd name="T2" fmla="*/ 18 w 21"/>
              <a:gd name="T3" fmla="*/ 13 h 19"/>
              <a:gd name="T4" fmla="*/ 6 w 21"/>
              <a:gd name="T5" fmla="*/ 16 h 19"/>
              <a:gd name="T6" fmla="*/ 2 w 21"/>
              <a:gd name="T7" fmla="*/ 5 h 19"/>
              <a:gd name="T8" fmla="*/ 15 w 21"/>
              <a:gd name="T9" fmla="*/ 2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9">
                <a:moveTo>
                  <a:pt x="15" y="2"/>
                </a:moveTo>
                <a:cubicBezTo>
                  <a:pt x="19" y="4"/>
                  <a:pt x="21" y="9"/>
                  <a:pt x="18" y="13"/>
                </a:cubicBezTo>
                <a:cubicBezTo>
                  <a:pt x="16" y="17"/>
                  <a:pt x="10" y="19"/>
                  <a:pt x="6" y="16"/>
                </a:cubicBezTo>
                <a:cubicBezTo>
                  <a:pt x="1" y="14"/>
                  <a:pt x="0" y="9"/>
                  <a:pt x="2" y="5"/>
                </a:cubicBezTo>
                <a:cubicBezTo>
                  <a:pt x="5" y="1"/>
                  <a:pt x="11" y="0"/>
                  <a:pt x="15" y="2"/>
                </a:cubicBezTo>
                <a:close/>
              </a:path>
            </a:pathLst>
          </a:custGeom>
          <a:solidFill>
            <a:srgbClr val="E5E7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" name="Freeform 16"/>
          <p:cNvSpPr>
            <a:spLocks/>
          </p:cNvSpPr>
          <p:nvPr/>
        </p:nvSpPr>
        <p:spPr bwMode="auto">
          <a:xfrm>
            <a:off x="7990451" y="6298916"/>
            <a:ext cx="89101" cy="77594"/>
          </a:xfrm>
          <a:custGeom>
            <a:avLst/>
            <a:gdLst>
              <a:gd name="T0" fmla="*/ 15 w 21"/>
              <a:gd name="T1" fmla="*/ 2 h 19"/>
              <a:gd name="T2" fmla="*/ 19 w 21"/>
              <a:gd name="T3" fmla="*/ 14 h 19"/>
              <a:gd name="T4" fmla="*/ 6 w 21"/>
              <a:gd name="T5" fmla="*/ 17 h 19"/>
              <a:gd name="T6" fmla="*/ 3 w 21"/>
              <a:gd name="T7" fmla="*/ 5 h 19"/>
              <a:gd name="T8" fmla="*/ 15 w 21"/>
              <a:gd name="T9" fmla="*/ 2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9">
                <a:moveTo>
                  <a:pt x="15" y="2"/>
                </a:moveTo>
                <a:cubicBezTo>
                  <a:pt x="20" y="4"/>
                  <a:pt x="21" y="10"/>
                  <a:pt x="19" y="14"/>
                </a:cubicBezTo>
                <a:cubicBezTo>
                  <a:pt x="16" y="18"/>
                  <a:pt x="11" y="19"/>
                  <a:pt x="6" y="17"/>
                </a:cubicBezTo>
                <a:cubicBezTo>
                  <a:pt x="2" y="14"/>
                  <a:pt x="0" y="9"/>
                  <a:pt x="3" y="5"/>
                </a:cubicBezTo>
                <a:cubicBezTo>
                  <a:pt x="5" y="1"/>
                  <a:pt x="11" y="0"/>
                  <a:pt x="15" y="2"/>
                </a:cubicBezTo>
                <a:close/>
              </a:path>
            </a:pathLst>
          </a:custGeom>
          <a:solidFill>
            <a:srgbClr val="F4CB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" name="Freeform 17"/>
          <p:cNvSpPr>
            <a:spLocks/>
          </p:cNvSpPr>
          <p:nvPr/>
        </p:nvSpPr>
        <p:spPr bwMode="auto">
          <a:xfrm>
            <a:off x="8315864" y="6262456"/>
            <a:ext cx="89101" cy="81333"/>
          </a:xfrm>
          <a:custGeom>
            <a:avLst/>
            <a:gdLst>
              <a:gd name="T0" fmla="*/ 15 w 21"/>
              <a:gd name="T1" fmla="*/ 3 h 20"/>
              <a:gd name="T2" fmla="*/ 19 w 21"/>
              <a:gd name="T3" fmla="*/ 14 h 20"/>
              <a:gd name="T4" fmla="*/ 6 w 21"/>
              <a:gd name="T5" fmla="*/ 17 h 20"/>
              <a:gd name="T6" fmla="*/ 3 w 21"/>
              <a:gd name="T7" fmla="*/ 6 h 20"/>
              <a:gd name="T8" fmla="*/ 15 w 21"/>
              <a:gd name="T9" fmla="*/ 3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0">
                <a:moveTo>
                  <a:pt x="15" y="3"/>
                </a:moveTo>
                <a:cubicBezTo>
                  <a:pt x="20" y="5"/>
                  <a:pt x="21" y="10"/>
                  <a:pt x="19" y="14"/>
                </a:cubicBezTo>
                <a:cubicBezTo>
                  <a:pt x="16" y="18"/>
                  <a:pt x="10" y="20"/>
                  <a:pt x="6" y="17"/>
                </a:cubicBezTo>
                <a:cubicBezTo>
                  <a:pt x="2" y="15"/>
                  <a:pt x="0" y="10"/>
                  <a:pt x="3" y="6"/>
                </a:cubicBezTo>
                <a:cubicBezTo>
                  <a:pt x="5" y="2"/>
                  <a:pt x="11" y="0"/>
                  <a:pt x="15" y="3"/>
                </a:cubicBezTo>
                <a:close/>
              </a:path>
            </a:pathLst>
          </a:custGeom>
          <a:solidFill>
            <a:srgbClr val="E5E7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" name="Freeform 18"/>
          <p:cNvSpPr>
            <a:spLocks/>
          </p:cNvSpPr>
          <p:nvPr/>
        </p:nvSpPr>
        <p:spPr bwMode="auto">
          <a:xfrm>
            <a:off x="8379785" y="6417643"/>
            <a:ext cx="88133" cy="82268"/>
          </a:xfrm>
          <a:custGeom>
            <a:avLst/>
            <a:gdLst>
              <a:gd name="T0" fmla="*/ 15 w 21"/>
              <a:gd name="T1" fmla="*/ 3 h 20"/>
              <a:gd name="T2" fmla="*/ 18 w 21"/>
              <a:gd name="T3" fmla="*/ 14 h 20"/>
              <a:gd name="T4" fmla="*/ 6 w 21"/>
              <a:gd name="T5" fmla="*/ 17 h 20"/>
              <a:gd name="T6" fmla="*/ 2 w 21"/>
              <a:gd name="T7" fmla="*/ 6 h 20"/>
              <a:gd name="T8" fmla="*/ 15 w 21"/>
              <a:gd name="T9" fmla="*/ 3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0">
                <a:moveTo>
                  <a:pt x="15" y="3"/>
                </a:moveTo>
                <a:cubicBezTo>
                  <a:pt x="19" y="5"/>
                  <a:pt x="21" y="10"/>
                  <a:pt x="18" y="14"/>
                </a:cubicBezTo>
                <a:cubicBezTo>
                  <a:pt x="16" y="18"/>
                  <a:pt x="10" y="20"/>
                  <a:pt x="6" y="17"/>
                </a:cubicBezTo>
                <a:cubicBezTo>
                  <a:pt x="1" y="15"/>
                  <a:pt x="0" y="10"/>
                  <a:pt x="2" y="6"/>
                </a:cubicBezTo>
                <a:cubicBezTo>
                  <a:pt x="5" y="2"/>
                  <a:pt x="11" y="0"/>
                  <a:pt x="15" y="3"/>
                </a:cubicBezTo>
                <a:close/>
              </a:path>
            </a:pathLst>
          </a:custGeom>
          <a:solidFill>
            <a:srgbClr val="F4CB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" name="Freeform 19"/>
          <p:cNvSpPr>
            <a:spLocks/>
          </p:cNvSpPr>
          <p:nvPr/>
        </p:nvSpPr>
        <p:spPr bwMode="auto">
          <a:xfrm>
            <a:off x="8180276" y="6032481"/>
            <a:ext cx="89101" cy="77594"/>
          </a:xfrm>
          <a:custGeom>
            <a:avLst/>
            <a:gdLst>
              <a:gd name="T0" fmla="*/ 15 w 21"/>
              <a:gd name="T1" fmla="*/ 2 h 19"/>
              <a:gd name="T2" fmla="*/ 18 w 21"/>
              <a:gd name="T3" fmla="*/ 14 h 19"/>
              <a:gd name="T4" fmla="*/ 6 w 21"/>
              <a:gd name="T5" fmla="*/ 17 h 19"/>
              <a:gd name="T6" fmla="*/ 2 w 21"/>
              <a:gd name="T7" fmla="*/ 6 h 19"/>
              <a:gd name="T8" fmla="*/ 15 w 21"/>
              <a:gd name="T9" fmla="*/ 2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9">
                <a:moveTo>
                  <a:pt x="15" y="2"/>
                </a:moveTo>
                <a:cubicBezTo>
                  <a:pt x="19" y="5"/>
                  <a:pt x="21" y="10"/>
                  <a:pt x="18" y="14"/>
                </a:cubicBezTo>
                <a:cubicBezTo>
                  <a:pt x="16" y="18"/>
                  <a:pt x="10" y="19"/>
                  <a:pt x="6" y="17"/>
                </a:cubicBezTo>
                <a:cubicBezTo>
                  <a:pt x="1" y="15"/>
                  <a:pt x="0" y="10"/>
                  <a:pt x="2" y="6"/>
                </a:cubicBezTo>
                <a:cubicBezTo>
                  <a:pt x="5" y="2"/>
                  <a:pt x="11" y="0"/>
                  <a:pt x="15" y="2"/>
                </a:cubicBezTo>
                <a:close/>
              </a:path>
            </a:pathLst>
          </a:custGeom>
          <a:solidFill>
            <a:srgbClr val="F4CB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3" name="Freeform 20"/>
          <p:cNvSpPr>
            <a:spLocks/>
          </p:cNvSpPr>
          <p:nvPr/>
        </p:nvSpPr>
        <p:spPr bwMode="auto">
          <a:xfrm>
            <a:off x="8226763" y="5700606"/>
            <a:ext cx="89101" cy="77594"/>
          </a:xfrm>
          <a:custGeom>
            <a:avLst/>
            <a:gdLst>
              <a:gd name="T0" fmla="*/ 6 w 21"/>
              <a:gd name="T1" fmla="*/ 2 h 19"/>
              <a:gd name="T2" fmla="*/ 19 w 21"/>
              <a:gd name="T3" fmla="*/ 5 h 19"/>
              <a:gd name="T4" fmla="*/ 15 w 21"/>
              <a:gd name="T5" fmla="*/ 17 h 19"/>
              <a:gd name="T6" fmla="*/ 3 w 21"/>
              <a:gd name="T7" fmla="*/ 13 h 19"/>
              <a:gd name="T8" fmla="*/ 6 w 21"/>
              <a:gd name="T9" fmla="*/ 2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9">
                <a:moveTo>
                  <a:pt x="6" y="2"/>
                </a:moveTo>
                <a:cubicBezTo>
                  <a:pt x="10" y="0"/>
                  <a:pt x="16" y="1"/>
                  <a:pt x="19" y="5"/>
                </a:cubicBezTo>
                <a:cubicBezTo>
                  <a:pt x="21" y="9"/>
                  <a:pt x="20" y="14"/>
                  <a:pt x="15" y="17"/>
                </a:cubicBezTo>
                <a:cubicBezTo>
                  <a:pt x="11" y="19"/>
                  <a:pt x="5" y="17"/>
                  <a:pt x="3" y="13"/>
                </a:cubicBezTo>
                <a:cubicBezTo>
                  <a:pt x="0" y="9"/>
                  <a:pt x="2" y="4"/>
                  <a:pt x="6" y="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" name="Freeform 21"/>
          <p:cNvSpPr>
            <a:spLocks/>
          </p:cNvSpPr>
          <p:nvPr/>
        </p:nvSpPr>
        <p:spPr bwMode="auto">
          <a:xfrm>
            <a:off x="8138630" y="5537005"/>
            <a:ext cx="88133" cy="82268"/>
          </a:xfrm>
          <a:custGeom>
            <a:avLst/>
            <a:gdLst>
              <a:gd name="T0" fmla="*/ 6 w 21"/>
              <a:gd name="T1" fmla="*/ 3 h 20"/>
              <a:gd name="T2" fmla="*/ 19 w 21"/>
              <a:gd name="T3" fmla="*/ 6 h 20"/>
              <a:gd name="T4" fmla="*/ 15 w 21"/>
              <a:gd name="T5" fmla="*/ 17 h 20"/>
              <a:gd name="T6" fmla="*/ 3 w 21"/>
              <a:gd name="T7" fmla="*/ 14 h 20"/>
              <a:gd name="T8" fmla="*/ 6 w 21"/>
              <a:gd name="T9" fmla="*/ 3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0">
                <a:moveTo>
                  <a:pt x="6" y="3"/>
                </a:moveTo>
                <a:cubicBezTo>
                  <a:pt x="10" y="0"/>
                  <a:pt x="16" y="2"/>
                  <a:pt x="19" y="6"/>
                </a:cubicBezTo>
                <a:cubicBezTo>
                  <a:pt x="21" y="10"/>
                  <a:pt x="20" y="15"/>
                  <a:pt x="15" y="17"/>
                </a:cubicBezTo>
                <a:cubicBezTo>
                  <a:pt x="11" y="20"/>
                  <a:pt x="5" y="18"/>
                  <a:pt x="3" y="14"/>
                </a:cubicBezTo>
                <a:cubicBezTo>
                  <a:pt x="0" y="10"/>
                  <a:pt x="2" y="5"/>
                  <a:pt x="6" y="3"/>
                </a:cubicBezTo>
                <a:close/>
              </a:path>
            </a:pathLst>
          </a:custGeom>
          <a:solidFill>
            <a:srgbClr val="F4CB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" name="Freeform 22"/>
          <p:cNvSpPr>
            <a:spLocks/>
          </p:cNvSpPr>
          <p:nvPr/>
        </p:nvSpPr>
        <p:spPr bwMode="auto">
          <a:xfrm>
            <a:off x="8117323" y="5815593"/>
            <a:ext cx="84259" cy="73854"/>
          </a:xfrm>
          <a:custGeom>
            <a:avLst/>
            <a:gdLst>
              <a:gd name="T0" fmla="*/ 12 w 20"/>
              <a:gd name="T1" fmla="*/ 18 h 18"/>
              <a:gd name="T2" fmla="*/ 1 w 20"/>
              <a:gd name="T3" fmla="*/ 11 h 18"/>
              <a:gd name="T4" fmla="*/ 9 w 20"/>
              <a:gd name="T5" fmla="*/ 1 h 18"/>
              <a:gd name="T6" fmla="*/ 19 w 20"/>
              <a:gd name="T7" fmla="*/ 8 h 18"/>
              <a:gd name="T8" fmla="*/ 12 w 20"/>
              <a:gd name="T9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18">
                <a:moveTo>
                  <a:pt x="12" y="18"/>
                </a:moveTo>
                <a:cubicBezTo>
                  <a:pt x="7" y="18"/>
                  <a:pt x="2" y="15"/>
                  <a:pt x="1" y="11"/>
                </a:cubicBezTo>
                <a:cubicBezTo>
                  <a:pt x="0" y="6"/>
                  <a:pt x="4" y="2"/>
                  <a:pt x="9" y="1"/>
                </a:cubicBezTo>
                <a:cubicBezTo>
                  <a:pt x="14" y="0"/>
                  <a:pt x="18" y="3"/>
                  <a:pt x="19" y="8"/>
                </a:cubicBezTo>
                <a:cubicBezTo>
                  <a:pt x="20" y="13"/>
                  <a:pt x="17" y="17"/>
                  <a:pt x="12" y="18"/>
                </a:cubicBezTo>
                <a:close/>
              </a:path>
            </a:pathLst>
          </a:custGeom>
          <a:solidFill>
            <a:srgbClr val="E5E7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" name="Freeform 23"/>
          <p:cNvSpPr>
            <a:spLocks/>
          </p:cNvSpPr>
          <p:nvPr/>
        </p:nvSpPr>
        <p:spPr bwMode="auto">
          <a:xfrm>
            <a:off x="7940089" y="5839900"/>
            <a:ext cx="84259" cy="73854"/>
          </a:xfrm>
          <a:custGeom>
            <a:avLst/>
            <a:gdLst>
              <a:gd name="T0" fmla="*/ 11 w 20"/>
              <a:gd name="T1" fmla="*/ 18 h 18"/>
              <a:gd name="T2" fmla="*/ 1 w 20"/>
              <a:gd name="T3" fmla="*/ 11 h 18"/>
              <a:gd name="T4" fmla="*/ 9 w 20"/>
              <a:gd name="T5" fmla="*/ 1 h 18"/>
              <a:gd name="T6" fmla="*/ 19 w 20"/>
              <a:gd name="T7" fmla="*/ 8 h 18"/>
              <a:gd name="T8" fmla="*/ 11 w 20"/>
              <a:gd name="T9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18">
                <a:moveTo>
                  <a:pt x="11" y="18"/>
                </a:moveTo>
                <a:cubicBezTo>
                  <a:pt x="6" y="18"/>
                  <a:pt x="2" y="15"/>
                  <a:pt x="1" y="11"/>
                </a:cubicBezTo>
                <a:cubicBezTo>
                  <a:pt x="0" y="6"/>
                  <a:pt x="3" y="2"/>
                  <a:pt x="9" y="1"/>
                </a:cubicBezTo>
                <a:cubicBezTo>
                  <a:pt x="14" y="0"/>
                  <a:pt x="18" y="3"/>
                  <a:pt x="19" y="8"/>
                </a:cubicBezTo>
                <a:cubicBezTo>
                  <a:pt x="20" y="13"/>
                  <a:pt x="16" y="17"/>
                  <a:pt x="11" y="18"/>
                </a:cubicBezTo>
                <a:close/>
              </a:path>
            </a:pathLst>
          </a:custGeom>
          <a:solidFill>
            <a:srgbClr val="F4CB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95" name="Group 694"/>
          <p:cNvGrpSpPr/>
          <p:nvPr/>
        </p:nvGrpSpPr>
        <p:grpSpPr>
          <a:xfrm>
            <a:off x="3479694" y="3018942"/>
            <a:ext cx="193342" cy="275960"/>
            <a:chOff x="-309563" y="-1039813"/>
            <a:chExt cx="360363" cy="514350"/>
          </a:xfrm>
        </p:grpSpPr>
        <p:sp>
          <p:nvSpPr>
            <p:cNvPr id="651" name="Freeform 28"/>
            <p:cNvSpPr>
              <a:spLocks/>
            </p:cNvSpPr>
            <p:nvPr/>
          </p:nvSpPr>
          <p:spPr bwMode="auto">
            <a:xfrm>
              <a:off x="-309563" y="-992188"/>
              <a:ext cx="360363" cy="466725"/>
            </a:xfrm>
            <a:custGeom>
              <a:avLst/>
              <a:gdLst>
                <a:gd name="T0" fmla="*/ 8 w 52"/>
                <a:gd name="T1" fmla="*/ 11 h 67"/>
                <a:gd name="T2" fmla="*/ 18 w 52"/>
                <a:gd name="T3" fmla="*/ 36 h 67"/>
                <a:gd name="T4" fmla="*/ 10 w 52"/>
                <a:gd name="T5" fmla="*/ 39 h 67"/>
                <a:gd name="T6" fmla="*/ 2 w 52"/>
                <a:gd name="T7" fmla="*/ 56 h 67"/>
                <a:gd name="T8" fmla="*/ 20 w 52"/>
                <a:gd name="T9" fmla="*/ 64 h 67"/>
                <a:gd name="T10" fmla="*/ 27 w 52"/>
                <a:gd name="T11" fmla="*/ 61 h 67"/>
                <a:gd name="T12" fmla="*/ 42 w 52"/>
                <a:gd name="T13" fmla="*/ 55 h 67"/>
                <a:gd name="T14" fmla="*/ 44 w 52"/>
                <a:gd name="T15" fmla="*/ 55 h 67"/>
                <a:gd name="T16" fmla="*/ 50 w 52"/>
                <a:gd name="T17" fmla="*/ 40 h 67"/>
                <a:gd name="T18" fmla="*/ 35 w 52"/>
                <a:gd name="T19" fmla="*/ 0 h 67"/>
                <a:gd name="T20" fmla="*/ 8 w 52"/>
                <a:gd name="T21" fmla="*/ 1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67">
                  <a:moveTo>
                    <a:pt x="8" y="11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3" y="41"/>
                    <a:pt x="0" y="49"/>
                    <a:pt x="2" y="56"/>
                  </a:cubicBezTo>
                  <a:cubicBezTo>
                    <a:pt x="5" y="63"/>
                    <a:pt x="13" y="67"/>
                    <a:pt x="20" y="64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50" y="52"/>
                    <a:pt x="52" y="46"/>
                    <a:pt x="50" y="40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8" y="11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2" name="Freeform 29"/>
            <p:cNvSpPr>
              <a:spLocks/>
            </p:cNvSpPr>
            <p:nvPr/>
          </p:nvSpPr>
          <p:spPr bwMode="auto">
            <a:xfrm>
              <a:off x="-296863" y="-1039813"/>
              <a:ext cx="277813" cy="222250"/>
            </a:xfrm>
            <a:custGeom>
              <a:avLst/>
              <a:gdLst>
                <a:gd name="T0" fmla="*/ 175 w 175"/>
                <a:gd name="T1" fmla="*/ 87 h 140"/>
                <a:gd name="T2" fmla="*/ 35 w 175"/>
                <a:gd name="T3" fmla="*/ 140 h 140"/>
                <a:gd name="T4" fmla="*/ 0 w 175"/>
                <a:gd name="T5" fmla="*/ 52 h 140"/>
                <a:gd name="T6" fmla="*/ 140 w 175"/>
                <a:gd name="T7" fmla="*/ 0 h 140"/>
                <a:gd name="T8" fmla="*/ 175 w 175"/>
                <a:gd name="T9" fmla="*/ 8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40">
                  <a:moveTo>
                    <a:pt x="175" y="87"/>
                  </a:moveTo>
                  <a:lnTo>
                    <a:pt x="35" y="140"/>
                  </a:lnTo>
                  <a:lnTo>
                    <a:pt x="0" y="52"/>
                  </a:lnTo>
                  <a:lnTo>
                    <a:pt x="140" y="0"/>
                  </a:lnTo>
                  <a:lnTo>
                    <a:pt x="175" y="87"/>
                  </a:ln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96" name="Group 695"/>
          <p:cNvGrpSpPr/>
          <p:nvPr/>
        </p:nvGrpSpPr>
        <p:grpSpPr>
          <a:xfrm>
            <a:off x="4348846" y="3003860"/>
            <a:ext cx="196749" cy="275960"/>
            <a:chOff x="1214437" y="-1039813"/>
            <a:chExt cx="366713" cy="514350"/>
          </a:xfrm>
        </p:grpSpPr>
        <p:sp>
          <p:nvSpPr>
            <p:cNvPr id="653" name="Freeform 30"/>
            <p:cNvSpPr>
              <a:spLocks/>
            </p:cNvSpPr>
            <p:nvPr/>
          </p:nvSpPr>
          <p:spPr bwMode="auto">
            <a:xfrm>
              <a:off x="1214437" y="-992188"/>
              <a:ext cx="366713" cy="466725"/>
            </a:xfrm>
            <a:custGeom>
              <a:avLst/>
              <a:gdLst>
                <a:gd name="T0" fmla="*/ 8 w 53"/>
                <a:gd name="T1" fmla="*/ 11 h 67"/>
                <a:gd name="T2" fmla="*/ 18 w 53"/>
                <a:gd name="T3" fmla="*/ 36 h 67"/>
                <a:gd name="T4" fmla="*/ 10 w 53"/>
                <a:gd name="T5" fmla="*/ 39 h 67"/>
                <a:gd name="T6" fmla="*/ 2 w 53"/>
                <a:gd name="T7" fmla="*/ 56 h 67"/>
                <a:gd name="T8" fmla="*/ 20 w 53"/>
                <a:gd name="T9" fmla="*/ 64 h 67"/>
                <a:gd name="T10" fmla="*/ 27 w 53"/>
                <a:gd name="T11" fmla="*/ 61 h 67"/>
                <a:gd name="T12" fmla="*/ 42 w 53"/>
                <a:gd name="T13" fmla="*/ 55 h 67"/>
                <a:gd name="T14" fmla="*/ 44 w 53"/>
                <a:gd name="T15" fmla="*/ 55 h 67"/>
                <a:gd name="T16" fmla="*/ 50 w 53"/>
                <a:gd name="T17" fmla="*/ 40 h 67"/>
                <a:gd name="T18" fmla="*/ 35 w 53"/>
                <a:gd name="T19" fmla="*/ 0 h 67"/>
                <a:gd name="T20" fmla="*/ 8 w 53"/>
                <a:gd name="T21" fmla="*/ 1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67">
                  <a:moveTo>
                    <a:pt x="8" y="11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3" y="41"/>
                    <a:pt x="0" y="49"/>
                    <a:pt x="2" y="56"/>
                  </a:cubicBezTo>
                  <a:cubicBezTo>
                    <a:pt x="5" y="63"/>
                    <a:pt x="13" y="67"/>
                    <a:pt x="20" y="64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50" y="52"/>
                    <a:pt x="53" y="46"/>
                    <a:pt x="50" y="40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8" y="11"/>
                  </a:lnTo>
                  <a:close/>
                </a:path>
              </a:pathLst>
            </a:custGeom>
            <a:solidFill>
              <a:srgbClr val="F4C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4" name="Freeform 31"/>
            <p:cNvSpPr>
              <a:spLocks/>
            </p:cNvSpPr>
            <p:nvPr/>
          </p:nvSpPr>
          <p:spPr bwMode="auto">
            <a:xfrm>
              <a:off x="1228725" y="-1039813"/>
              <a:ext cx="276225" cy="222250"/>
            </a:xfrm>
            <a:custGeom>
              <a:avLst/>
              <a:gdLst>
                <a:gd name="T0" fmla="*/ 174 w 174"/>
                <a:gd name="T1" fmla="*/ 87 h 140"/>
                <a:gd name="T2" fmla="*/ 35 w 174"/>
                <a:gd name="T3" fmla="*/ 140 h 140"/>
                <a:gd name="T4" fmla="*/ 0 w 174"/>
                <a:gd name="T5" fmla="*/ 52 h 140"/>
                <a:gd name="T6" fmla="*/ 139 w 174"/>
                <a:gd name="T7" fmla="*/ 0 h 140"/>
                <a:gd name="T8" fmla="*/ 174 w 174"/>
                <a:gd name="T9" fmla="*/ 8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40">
                  <a:moveTo>
                    <a:pt x="174" y="87"/>
                  </a:moveTo>
                  <a:lnTo>
                    <a:pt x="35" y="140"/>
                  </a:lnTo>
                  <a:lnTo>
                    <a:pt x="0" y="52"/>
                  </a:lnTo>
                  <a:lnTo>
                    <a:pt x="139" y="0"/>
                  </a:lnTo>
                  <a:lnTo>
                    <a:pt x="174" y="87"/>
                  </a:ln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97" name="Group 696"/>
          <p:cNvGrpSpPr/>
          <p:nvPr/>
        </p:nvGrpSpPr>
        <p:grpSpPr>
          <a:xfrm>
            <a:off x="7554963" y="3022090"/>
            <a:ext cx="196749" cy="275960"/>
            <a:chOff x="6835775" y="-1039813"/>
            <a:chExt cx="366713" cy="514350"/>
          </a:xfrm>
        </p:grpSpPr>
        <p:sp>
          <p:nvSpPr>
            <p:cNvPr id="655" name="Freeform 32"/>
            <p:cNvSpPr>
              <a:spLocks/>
            </p:cNvSpPr>
            <p:nvPr/>
          </p:nvSpPr>
          <p:spPr bwMode="auto">
            <a:xfrm>
              <a:off x="6835775" y="-992188"/>
              <a:ext cx="366713" cy="466725"/>
            </a:xfrm>
            <a:custGeom>
              <a:avLst/>
              <a:gdLst>
                <a:gd name="T0" fmla="*/ 45 w 53"/>
                <a:gd name="T1" fmla="*/ 11 h 67"/>
                <a:gd name="T2" fmla="*/ 35 w 53"/>
                <a:gd name="T3" fmla="*/ 36 h 67"/>
                <a:gd name="T4" fmla="*/ 43 w 53"/>
                <a:gd name="T5" fmla="*/ 39 h 67"/>
                <a:gd name="T6" fmla="*/ 50 w 53"/>
                <a:gd name="T7" fmla="*/ 56 h 67"/>
                <a:gd name="T8" fmla="*/ 33 w 53"/>
                <a:gd name="T9" fmla="*/ 64 h 67"/>
                <a:gd name="T10" fmla="*/ 25 w 53"/>
                <a:gd name="T11" fmla="*/ 61 h 67"/>
                <a:gd name="T12" fmla="*/ 11 w 53"/>
                <a:gd name="T13" fmla="*/ 55 h 67"/>
                <a:gd name="T14" fmla="*/ 9 w 53"/>
                <a:gd name="T15" fmla="*/ 55 h 67"/>
                <a:gd name="T16" fmla="*/ 2 w 53"/>
                <a:gd name="T17" fmla="*/ 40 h 67"/>
                <a:gd name="T18" fmla="*/ 18 w 53"/>
                <a:gd name="T19" fmla="*/ 0 h 67"/>
                <a:gd name="T20" fmla="*/ 45 w 53"/>
                <a:gd name="T21" fmla="*/ 1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67">
                  <a:moveTo>
                    <a:pt x="45" y="11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50" y="41"/>
                    <a:pt x="53" y="49"/>
                    <a:pt x="50" y="56"/>
                  </a:cubicBezTo>
                  <a:cubicBezTo>
                    <a:pt x="48" y="63"/>
                    <a:pt x="40" y="67"/>
                    <a:pt x="33" y="64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3" y="52"/>
                    <a:pt x="0" y="46"/>
                    <a:pt x="2" y="40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45" y="11"/>
                  </a:ln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6" name="Freeform 33"/>
            <p:cNvSpPr>
              <a:spLocks/>
            </p:cNvSpPr>
            <p:nvPr/>
          </p:nvSpPr>
          <p:spPr bwMode="auto">
            <a:xfrm>
              <a:off x="6911975" y="-1039813"/>
              <a:ext cx="269875" cy="222250"/>
            </a:xfrm>
            <a:custGeom>
              <a:avLst/>
              <a:gdLst>
                <a:gd name="T0" fmla="*/ 0 w 170"/>
                <a:gd name="T1" fmla="*/ 87 h 140"/>
                <a:gd name="T2" fmla="*/ 139 w 170"/>
                <a:gd name="T3" fmla="*/ 140 h 140"/>
                <a:gd name="T4" fmla="*/ 170 w 170"/>
                <a:gd name="T5" fmla="*/ 52 h 140"/>
                <a:gd name="T6" fmla="*/ 35 w 170"/>
                <a:gd name="T7" fmla="*/ 0 h 140"/>
                <a:gd name="T8" fmla="*/ 0 w 170"/>
                <a:gd name="T9" fmla="*/ 8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140">
                  <a:moveTo>
                    <a:pt x="0" y="87"/>
                  </a:moveTo>
                  <a:lnTo>
                    <a:pt x="139" y="140"/>
                  </a:lnTo>
                  <a:lnTo>
                    <a:pt x="170" y="52"/>
                  </a:lnTo>
                  <a:lnTo>
                    <a:pt x="35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F4C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98" name="Group 697"/>
          <p:cNvGrpSpPr/>
          <p:nvPr/>
        </p:nvGrpSpPr>
        <p:grpSpPr>
          <a:xfrm>
            <a:off x="8477127" y="3003860"/>
            <a:ext cx="196749" cy="275960"/>
            <a:chOff x="8353425" y="-1039813"/>
            <a:chExt cx="366713" cy="514350"/>
          </a:xfrm>
        </p:grpSpPr>
        <p:sp>
          <p:nvSpPr>
            <p:cNvPr id="657" name="Freeform 34"/>
            <p:cNvSpPr>
              <a:spLocks/>
            </p:cNvSpPr>
            <p:nvPr/>
          </p:nvSpPr>
          <p:spPr bwMode="auto">
            <a:xfrm>
              <a:off x="8353425" y="-992188"/>
              <a:ext cx="366713" cy="466725"/>
            </a:xfrm>
            <a:custGeom>
              <a:avLst/>
              <a:gdLst>
                <a:gd name="T0" fmla="*/ 45 w 53"/>
                <a:gd name="T1" fmla="*/ 11 h 67"/>
                <a:gd name="T2" fmla="*/ 35 w 53"/>
                <a:gd name="T3" fmla="*/ 36 h 67"/>
                <a:gd name="T4" fmla="*/ 43 w 53"/>
                <a:gd name="T5" fmla="*/ 39 h 67"/>
                <a:gd name="T6" fmla="*/ 50 w 53"/>
                <a:gd name="T7" fmla="*/ 56 h 67"/>
                <a:gd name="T8" fmla="*/ 33 w 53"/>
                <a:gd name="T9" fmla="*/ 64 h 67"/>
                <a:gd name="T10" fmla="*/ 25 w 53"/>
                <a:gd name="T11" fmla="*/ 61 h 67"/>
                <a:gd name="T12" fmla="*/ 11 w 53"/>
                <a:gd name="T13" fmla="*/ 55 h 67"/>
                <a:gd name="T14" fmla="*/ 9 w 53"/>
                <a:gd name="T15" fmla="*/ 55 h 67"/>
                <a:gd name="T16" fmla="*/ 2 w 53"/>
                <a:gd name="T17" fmla="*/ 40 h 67"/>
                <a:gd name="T18" fmla="*/ 18 w 53"/>
                <a:gd name="T19" fmla="*/ 0 h 67"/>
                <a:gd name="T20" fmla="*/ 45 w 53"/>
                <a:gd name="T21" fmla="*/ 1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67">
                  <a:moveTo>
                    <a:pt x="45" y="11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50" y="41"/>
                    <a:pt x="53" y="49"/>
                    <a:pt x="50" y="56"/>
                  </a:cubicBezTo>
                  <a:cubicBezTo>
                    <a:pt x="48" y="63"/>
                    <a:pt x="40" y="67"/>
                    <a:pt x="33" y="64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3" y="52"/>
                    <a:pt x="0" y="46"/>
                    <a:pt x="2" y="40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45" y="11"/>
                  </a:ln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8" name="Freeform 35"/>
            <p:cNvSpPr>
              <a:spLocks/>
            </p:cNvSpPr>
            <p:nvPr/>
          </p:nvSpPr>
          <p:spPr bwMode="auto">
            <a:xfrm>
              <a:off x="8429625" y="-1039813"/>
              <a:ext cx="276225" cy="222250"/>
            </a:xfrm>
            <a:custGeom>
              <a:avLst/>
              <a:gdLst>
                <a:gd name="T0" fmla="*/ 0 w 174"/>
                <a:gd name="T1" fmla="*/ 87 h 140"/>
                <a:gd name="T2" fmla="*/ 139 w 174"/>
                <a:gd name="T3" fmla="*/ 140 h 140"/>
                <a:gd name="T4" fmla="*/ 174 w 174"/>
                <a:gd name="T5" fmla="*/ 52 h 140"/>
                <a:gd name="T6" fmla="*/ 35 w 174"/>
                <a:gd name="T7" fmla="*/ 0 h 140"/>
                <a:gd name="T8" fmla="*/ 0 w 174"/>
                <a:gd name="T9" fmla="*/ 8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40">
                  <a:moveTo>
                    <a:pt x="0" y="87"/>
                  </a:moveTo>
                  <a:lnTo>
                    <a:pt x="139" y="140"/>
                  </a:lnTo>
                  <a:lnTo>
                    <a:pt x="174" y="52"/>
                  </a:lnTo>
                  <a:lnTo>
                    <a:pt x="35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04" name="Back Fire"/>
          <p:cNvGrpSpPr/>
          <p:nvPr/>
        </p:nvGrpSpPr>
        <p:grpSpPr>
          <a:xfrm>
            <a:off x="5775864" y="2814072"/>
            <a:ext cx="572615" cy="466097"/>
            <a:chOff x="6573206" y="2702252"/>
            <a:chExt cx="572615" cy="563526"/>
          </a:xfrm>
        </p:grpSpPr>
        <p:sp>
          <p:nvSpPr>
            <p:cNvPr id="659" name="Freeform 36"/>
            <p:cNvSpPr>
              <a:spLocks/>
            </p:cNvSpPr>
            <p:nvPr/>
          </p:nvSpPr>
          <p:spPr bwMode="auto">
            <a:xfrm>
              <a:off x="6573206" y="2702252"/>
              <a:ext cx="572615" cy="560785"/>
            </a:xfrm>
            <a:custGeom>
              <a:avLst/>
              <a:gdLst>
                <a:gd name="T0" fmla="*/ 15 w 129"/>
                <a:gd name="T1" fmla="*/ 125 h 125"/>
                <a:gd name="T2" fmla="*/ 0 w 129"/>
                <a:gd name="T3" fmla="*/ 93 h 125"/>
                <a:gd name="T4" fmla="*/ 0 w 129"/>
                <a:gd name="T5" fmla="*/ 67 h 125"/>
                <a:gd name="T6" fmla="*/ 8 w 129"/>
                <a:gd name="T7" fmla="*/ 41 h 125"/>
                <a:gd name="T8" fmla="*/ 15 w 129"/>
                <a:gd name="T9" fmla="*/ 59 h 125"/>
                <a:gd name="T10" fmla="*/ 17 w 129"/>
                <a:gd name="T11" fmla="*/ 49 h 125"/>
                <a:gd name="T12" fmla="*/ 30 w 129"/>
                <a:gd name="T13" fmla="*/ 28 h 125"/>
                <a:gd name="T14" fmla="*/ 31 w 129"/>
                <a:gd name="T15" fmla="*/ 8 h 125"/>
                <a:gd name="T16" fmla="*/ 30 w 129"/>
                <a:gd name="T17" fmla="*/ 0 h 125"/>
                <a:gd name="T18" fmla="*/ 35 w 129"/>
                <a:gd name="T19" fmla="*/ 6 h 125"/>
                <a:gd name="T20" fmla="*/ 40 w 129"/>
                <a:gd name="T21" fmla="*/ 25 h 125"/>
                <a:gd name="T22" fmla="*/ 43 w 129"/>
                <a:gd name="T23" fmla="*/ 42 h 125"/>
                <a:gd name="T24" fmla="*/ 48 w 129"/>
                <a:gd name="T25" fmla="*/ 34 h 125"/>
                <a:gd name="T26" fmla="*/ 60 w 129"/>
                <a:gd name="T27" fmla="*/ 31 h 125"/>
                <a:gd name="T28" fmla="*/ 59 w 129"/>
                <a:gd name="T29" fmla="*/ 37 h 125"/>
                <a:gd name="T30" fmla="*/ 60 w 129"/>
                <a:gd name="T31" fmla="*/ 51 h 125"/>
                <a:gd name="T32" fmla="*/ 69 w 129"/>
                <a:gd name="T33" fmla="*/ 62 h 125"/>
                <a:gd name="T34" fmla="*/ 73 w 129"/>
                <a:gd name="T35" fmla="*/ 51 h 125"/>
                <a:gd name="T36" fmla="*/ 68 w 129"/>
                <a:gd name="T37" fmla="*/ 36 h 125"/>
                <a:gd name="T38" fmla="*/ 73 w 129"/>
                <a:gd name="T39" fmla="*/ 40 h 125"/>
                <a:gd name="T40" fmla="*/ 80 w 129"/>
                <a:gd name="T41" fmla="*/ 50 h 125"/>
                <a:gd name="T42" fmla="*/ 80 w 129"/>
                <a:gd name="T43" fmla="*/ 62 h 125"/>
                <a:gd name="T44" fmla="*/ 83 w 129"/>
                <a:gd name="T45" fmla="*/ 70 h 125"/>
                <a:gd name="T46" fmla="*/ 91 w 129"/>
                <a:gd name="T47" fmla="*/ 59 h 125"/>
                <a:gd name="T48" fmla="*/ 91 w 129"/>
                <a:gd name="T49" fmla="*/ 40 h 125"/>
                <a:gd name="T50" fmla="*/ 87 w 129"/>
                <a:gd name="T51" fmla="*/ 21 h 125"/>
                <a:gd name="T52" fmla="*/ 97 w 129"/>
                <a:gd name="T53" fmla="*/ 38 h 125"/>
                <a:gd name="T54" fmla="*/ 102 w 129"/>
                <a:gd name="T55" fmla="*/ 54 h 125"/>
                <a:gd name="T56" fmla="*/ 102 w 129"/>
                <a:gd name="T57" fmla="*/ 64 h 125"/>
                <a:gd name="T58" fmla="*/ 109 w 129"/>
                <a:gd name="T59" fmla="*/ 51 h 125"/>
                <a:gd name="T60" fmla="*/ 115 w 129"/>
                <a:gd name="T61" fmla="*/ 46 h 125"/>
                <a:gd name="T62" fmla="*/ 129 w 129"/>
                <a:gd name="T63" fmla="*/ 43 h 125"/>
                <a:gd name="T64" fmla="*/ 124 w 129"/>
                <a:gd name="T65" fmla="*/ 50 h 125"/>
                <a:gd name="T66" fmla="*/ 120 w 129"/>
                <a:gd name="T67" fmla="*/ 61 h 125"/>
                <a:gd name="T68" fmla="*/ 124 w 129"/>
                <a:gd name="T69" fmla="*/ 71 h 125"/>
                <a:gd name="T70" fmla="*/ 126 w 129"/>
                <a:gd name="T71" fmla="*/ 62 h 125"/>
                <a:gd name="T72" fmla="*/ 129 w 129"/>
                <a:gd name="T73" fmla="*/ 74 h 125"/>
                <a:gd name="T74" fmla="*/ 129 w 129"/>
                <a:gd name="T75" fmla="*/ 95 h 125"/>
                <a:gd name="T76" fmla="*/ 122 w 129"/>
                <a:gd name="T77" fmla="*/ 114 h 125"/>
                <a:gd name="T78" fmla="*/ 120 w 129"/>
                <a:gd name="T79" fmla="*/ 125 h 125"/>
                <a:gd name="T80" fmla="*/ 15 w 129"/>
                <a:gd name="T81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" h="125">
                  <a:moveTo>
                    <a:pt x="15" y="125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3" y="70"/>
                    <a:pt x="91" y="60"/>
                    <a:pt x="91" y="59"/>
                  </a:cubicBezTo>
                  <a:cubicBezTo>
                    <a:pt x="91" y="58"/>
                    <a:pt x="91" y="40"/>
                    <a:pt x="91" y="40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15" y="46"/>
                    <a:pt x="115" y="46"/>
                    <a:pt x="115" y="46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9" y="95"/>
                    <a:pt x="129" y="95"/>
                    <a:pt x="129" y="95"/>
                  </a:cubicBezTo>
                  <a:cubicBezTo>
                    <a:pt x="122" y="114"/>
                    <a:pt x="122" y="114"/>
                    <a:pt x="122" y="114"/>
                  </a:cubicBezTo>
                  <a:cubicBezTo>
                    <a:pt x="120" y="125"/>
                    <a:pt x="120" y="125"/>
                    <a:pt x="120" y="125"/>
                  </a:cubicBezTo>
                  <a:lnTo>
                    <a:pt x="15" y="125"/>
                  </a:ln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0" name="Freeform 37"/>
            <p:cNvSpPr>
              <a:spLocks/>
            </p:cNvSpPr>
            <p:nvPr/>
          </p:nvSpPr>
          <p:spPr bwMode="auto">
            <a:xfrm>
              <a:off x="6614050" y="2938312"/>
              <a:ext cx="500531" cy="327466"/>
            </a:xfrm>
            <a:custGeom>
              <a:avLst/>
              <a:gdLst>
                <a:gd name="T0" fmla="*/ 17 w 113"/>
                <a:gd name="T1" fmla="*/ 72 h 73"/>
                <a:gd name="T2" fmla="*/ 1 w 113"/>
                <a:gd name="T3" fmla="*/ 49 h 73"/>
                <a:gd name="T4" fmla="*/ 0 w 113"/>
                <a:gd name="T5" fmla="*/ 29 h 73"/>
                <a:gd name="T6" fmla="*/ 0 w 113"/>
                <a:gd name="T7" fmla="*/ 17 h 73"/>
                <a:gd name="T8" fmla="*/ 11 w 113"/>
                <a:gd name="T9" fmla="*/ 45 h 73"/>
                <a:gd name="T10" fmla="*/ 13 w 113"/>
                <a:gd name="T11" fmla="*/ 34 h 73"/>
                <a:gd name="T12" fmla="*/ 20 w 113"/>
                <a:gd name="T13" fmla="*/ 23 h 73"/>
                <a:gd name="T14" fmla="*/ 25 w 113"/>
                <a:gd name="T15" fmla="*/ 13 h 73"/>
                <a:gd name="T16" fmla="*/ 20 w 113"/>
                <a:gd name="T17" fmla="*/ 0 h 73"/>
                <a:gd name="T18" fmla="*/ 29 w 113"/>
                <a:gd name="T19" fmla="*/ 18 h 73"/>
                <a:gd name="T20" fmla="*/ 30 w 113"/>
                <a:gd name="T21" fmla="*/ 34 h 73"/>
                <a:gd name="T22" fmla="*/ 27 w 113"/>
                <a:gd name="T23" fmla="*/ 53 h 73"/>
                <a:gd name="T24" fmla="*/ 34 w 113"/>
                <a:gd name="T25" fmla="*/ 62 h 73"/>
                <a:gd name="T26" fmla="*/ 40 w 113"/>
                <a:gd name="T27" fmla="*/ 62 h 73"/>
                <a:gd name="T28" fmla="*/ 39 w 113"/>
                <a:gd name="T29" fmla="*/ 48 h 73"/>
                <a:gd name="T30" fmla="*/ 41 w 113"/>
                <a:gd name="T31" fmla="*/ 31 h 73"/>
                <a:gd name="T32" fmla="*/ 50 w 113"/>
                <a:gd name="T33" fmla="*/ 18 h 73"/>
                <a:gd name="T34" fmla="*/ 53 w 113"/>
                <a:gd name="T35" fmla="*/ 27 h 73"/>
                <a:gd name="T36" fmla="*/ 50 w 113"/>
                <a:gd name="T37" fmla="*/ 41 h 73"/>
                <a:gd name="T38" fmla="*/ 50 w 113"/>
                <a:gd name="T39" fmla="*/ 52 h 73"/>
                <a:gd name="T40" fmla="*/ 57 w 113"/>
                <a:gd name="T41" fmla="*/ 64 h 73"/>
                <a:gd name="T42" fmla="*/ 68 w 113"/>
                <a:gd name="T43" fmla="*/ 66 h 73"/>
                <a:gd name="T44" fmla="*/ 72 w 113"/>
                <a:gd name="T45" fmla="*/ 62 h 73"/>
                <a:gd name="T46" fmla="*/ 67 w 113"/>
                <a:gd name="T47" fmla="*/ 50 h 73"/>
                <a:gd name="T48" fmla="*/ 59 w 113"/>
                <a:gd name="T49" fmla="*/ 35 h 73"/>
                <a:gd name="T50" fmla="*/ 59 w 113"/>
                <a:gd name="T51" fmla="*/ 27 h 73"/>
                <a:gd name="T52" fmla="*/ 65 w 113"/>
                <a:gd name="T53" fmla="*/ 13 h 73"/>
                <a:gd name="T54" fmla="*/ 65 w 113"/>
                <a:gd name="T55" fmla="*/ 24 h 73"/>
                <a:gd name="T56" fmla="*/ 76 w 113"/>
                <a:gd name="T57" fmla="*/ 38 h 73"/>
                <a:gd name="T58" fmla="*/ 83 w 113"/>
                <a:gd name="T59" fmla="*/ 30 h 73"/>
                <a:gd name="T60" fmla="*/ 85 w 113"/>
                <a:gd name="T61" fmla="*/ 17 h 73"/>
                <a:gd name="T62" fmla="*/ 90 w 113"/>
                <a:gd name="T63" fmla="*/ 27 h 73"/>
                <a:gd name="T64" fmla="*/ 88 w 113"/>
                <a:gd name="T65" fmla="*/ 45 h 73"/>
                <a:gd name="T66" fmla="*/ 97 w 113"/>
                <a:gd name="T67" fmla="*/ 37 h 73"/>
                <a:gd name="T68" fmla="*/ 103 w 113"/>
                <a:gd name="T69" fmla="*/ 22 h 73"/>
                <a:gd name="T70" fmla="*/ 104 w 113"/>
                <a:gd name="T71" fmla="*/ 12 h 73"/>
                <a:gd name="T72" fmla="*/ 108 w 113"/>
                <a:gd name="T73" fmla="*/ 25 h 73"/>
                <a:gd name="T74" fmla="*/ 103 w 113"/>
                <a:gd name="T75" fmla="*/ 44 h 73"/>
                <a:gd name="T76" fmla="*/ 96 w 113"/>
                <a:gd name="T77" fmla="*/ 56 h 73"/>
                <a:gd name="T78" fmla="*/ 105 w 113"/>
                <a:gd name="T79" fmla="*/ 49 h 73"/>
                <a:gd name="T80" fmla="*/ 113 w 113"/>
                <a:gd name="T81" fmla="*/ 46 h 73"/>
                <a:gd name="T82" fmla="*/ 107 w 113"/>
                <a:gd name="T83" fmla="*/ 57 h 73"/>
                <a:gd name="T84" fmla="*/ 97 w 113"/>
                <a:gd name="T85" fmla="*/ 73 h 73"/>
                <a:gd name="T86" fmla="*/ 18 w 113"/>
                <a:gd name="T87" fmla="*/ 73 h 73"/>
                <a:gd name="T88" fmla="*/ 17 w 113"/>
                <a:gd name="T89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3" h="73">
                  <a:moveTo>
                    <a:pt x="17" y="72"/>
                  </a:moveTo>
                  <a:cubicBezTo>
                    <a:pt x="1" y="49"/>
                    <a:pt x="1" y="49"/>
                    <a:pt x="1" y="4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39" y="50"/>
                    <a:pt x="39" y="48"/>
                  </a:cubicBezTo>
                  <a:cubicBezTo>
                    <a:pt x="38" y="47"/>
                    <a:pt x="41" y="31"/>
                    <a:pt x="41" y="31"/>
                  </a:cubicBezTo>
                  <a:cubicBezTo>
                    <a:pt x="41" y="31"/>
                    <a:pt x="49" y="18"/>
                    <a:pt x="50" y="18"/>
                  </a:cubicBezTo>
                  <a:cubicBezTo>
                    <a:pt x="50" y="17"/>
                    <a:pt x="53" y="27"/>
                    <a:pt x="53" y="27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7" y="64"/>
                    <a:pt x="57" y="64"/>
                    <a:pt x="57" y="64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9" y="35"/>
                    <a:pt x="58" y="29"/>
                    <a:pt x="59" y="27"/>
                  </a:cubicBezTo>
                  <a:cubicBezTo>
                    <a:pt x="59" y="25"/>
                    <a:pt x="65" y="13"/>
                    <a:pt x="65" y="13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18" y="73"/>
                    <a:pt x="18" y="73"/>
                    <a:pt x="18" y="73"/>
                  </a:cubicBezTo>
                  <a:lnTo>
                    <a:pt x="17" y="72"/>
                  </a:lnTo>
                  <a:close/>
                </a:path>
              </a:pathLst>
            </a:custGeom>
            <a:solidFill>
              <a:srgbClr val="F4C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03" name="Front fire"/>
          <p:cNvGrpSpPr/>
          <p:nvPr/>
        </p:nvGrpSpPr>
        <p:grpSpPr>
          <a:xfrm>
            <a:off x="5794570" y="2801637"/>
            <a:ext cx="589476" cy="475419"/>
            <a:chOff x="6410545" y="2653896"/>
            <a:chExt cx="589476" cy="619783"/>
          </a:xfrm>
        </p:grpSpPr>
        <p:sp>
          <p:nvSpPr>
            <p:cNvPr id="701" name="Freeform 36"/>
            <p:cNvSpPr>
              <a:spLocks/>
            </p:cNvSpPr>
            <p:nvPr/>
          </p:nvSpPr>
          <p:spPr bwMode="auto">
            <a:xfrm flipH="1">
              <a:off x="6410545" y="2653896"/>
              <a:ext cx="589476" cy="619783"/>
            </a:xfrm>
            <a:custGeom>
              <a:avLst/>
              <a:gdLst>
                <a:gd name="T0" fmla="*/ 15 w 129"/>
                <a:gd name="T1" fmla="*/ 125 h 125"/>
                <a:gd name="T2" fmla="*/ 0 w 129"/>
                <a:gd name="T3" fmla="*/ 93 h 125"/>
                <a:gd name="T4" fmla="*/ 0 w 129"/>
                <a:gd name="T5" fmla="*/ 67 h 125"/>
                <a:gd name="T6" fmla="*/ 8 w 129"/>
                <a:gd name="T7" fmla="*/ 41 h 125"/>
                <a:gd name="T8" fmla="*/ 15 w 129"/>
                <a:gd name="T9" fmla="*/ 59 h 125"/>
                <a:gd name="T10" fmla="*/ 17 w 129"/>
                <a:gd name="T11" fmla="*/ 49 h 125"/>
                <a:gd name="T12" fmla="*/ 30 w 129"/>
                <a:gd name="T13" fmla="*/ 28 h 125"/>
                <a:gd name="T14" fmla="*/ 31 w 129"/>
                <a:gd name="T15" fmla="*/ 8 h 125"/>
                <a:gd name="T16" fmla="*/ 30 w 129"/>
                <a:gd name="T17" fmla="*/ 0 h 125"/>
                <a:gd name="T18" fmla="*/ 35 w 129"/>
                <a:gd name="T19" fmla="*/ 6 h 125"/>
                <a:gd name="T20" fmla="*/ 40 w 129"/>
                <a:gd name="T21" fmla="*/ 25 h 125"/>
                <a:gd name="T22" fmla="*/ 43 w 129"/>
                <a:gd name="T23" fmla="*/ 42 h 125"/>
                <a:gd name="T24" fmla="*/ 48 w 129"/>
                <a:gd name="T25" fmla="*/ 34 h 125"/>
                <a:gd name="T26" fmla="*/ 60 w 129"/>
                <a:gd name="T27" fmla="*/ 31 h 125"/>
                <a:gd name="T28" fmla="*/ 59 w 129"/>
                <a:gd name="T29" fmla="*/ 37 h 125"/>
                <a:gd name="T30" fmla="*/ 60 w 129"/>
                <a:gd name="T31" fmla="*/ 51 h 125"/>
                <a:gd name="T32" fmla="*/ 69 w 129"/>
                <a:gd name="T33" fmla="*/ 62 h 125"/>
                <a:gd name="T34" fmla="*/ 73 w 129"/>
                <a:gd name="T35" fmla="*/ 51 h 125"/>
                <a:gd name="T36" fmla="*/ 68 w 129"/>
                <a:gd name="T37" fmla="*/ 36 h 125"/>
                <a:gd name="T38" fmla="*/ 73 w 129"/>
                <a:gd name="T39" fmla="*/ 40 h 125"/>
                <a:gd name="T40" fmla="*/ 80 w 129"/>
                <a:gd name="T41" fmla="*/ 50 h 125"/>
                <a:gd name="T42" fmla="*/ 80 w 129"/>
                <a:gd name="T43" fmla="*/ 62 h 125"/>
                <a:gd name="T44" fmla="*/ 83 w 129"/>
                <a:gd name="T45" fmla="*/ 70 h 125"/>
                <a:gd name="T46" fmla="*/ 91 w 129"/>
                <a:gd name="T47" fmla="*/ 59 h 125"/>
                <a:gd name="T48" fmla="*/ 91 w 129"/>
                <a:gd name="T49" fmla="*/ 40 h 125"/>
                <a:gd name="T50" fmla="*/ 87 w 129"/>
                <a:gd name="T51" fmla="*/ 21 h 125"/>
                <a:gd name="T52" fmla="*/ 97 w 129"/>
                <a:gd name="T53" fmla="*/ 38 h 125"/>
                <a:gd name="T54" fmla="*/ 102 w 129"/>
                <a:gd name="T55" fmla="*/ 54 h 125"/>
                <a:gd name="T56" fmla="*/ 102 w 129"/>
                <a:gd name="T57" fmla="*/ 64 h 125"/>
                <a:gd name="T58" fmla="*/ 109 w 129"/>
                <a:gd name="T59" fmla="*/ 51 h 125"/>
                <a:gd name="T60" fmla="*/ 115 w 129"/>
                <a:gd name="T61" fmla="*/ 46 h 125"/>
                <a:gd name="T62" fmla="*/ 129 w 129"/>
                <a:gd name="T63" fmla="*/ 43 h 125"/>
                <a:gd name="T64" fmla="*/ 124 w 129"/>
                <a:gd name="T65" fmla="*/ 50 h 125"/>
                <a:gd name="T66" fmla="*/ 120 w 129"/>
                <a:gd name="T67" fmla="*/ 61 h 125"/>
                <a:gd name="T68" fmla="*/ 124 w 129"/>
                <a:gd name="T69" fmla="*/ 71 h 125"/>
                <a:gd name="T70" fmla="*/ 126 w 129"/>
                <a:gd name="T71" fmla="*/ 62 h 125"/>
                <a:gd name="T72" fmla="*/ 129 w 129"/>
                <a:gd name="T73" fmla="*/ 74 h 125"/>
                <a:gd name="T74" fmla="*/ 129 w 129"/>
                <a:gd name="T75" fmla="*/ 95 h 125"/>
                <a:gd name="T76" fmla="*/ 122 w 129"/>
                <a:gd name="T77" fmla="*/ 114 h 125"/>
                <a:gd name="T78" fmla="*/ 120 w 129"/>
                <a:gd name="T79" fmla="*/ 125 h 125"/>
                <a:gd name="T80" fmla="*/ 15 w 129"/>
                <a:gd name="T81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" h="125">
                  <a:moveTo>
                    <a:pt x="15" y="125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3" y="70"/>
                    <a:pt x="91" y="60"/>
                    <a:pt x="91" y="59"/>
                  </a:cubicBezTo>
                  <a:cubicBezTo>
                    <a:pt x="91" y="58"/>
                    <a:pt x="91" y="40"/>
                    <a:pt x="91" y="40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15" y="46"/>
                    <a:pt x="115" y="46"/>
                    <a:pt x="115" y="46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9" y="95"/>
                    <a:pt x="129" y="95"/>
                    <a:pt x="129" y="95"/>
                  </a:cubicBezTo>
                  <a:cubicBezTo>
                    <a:pt x="122" y="114"/>
                    <a:pt x="122" y="114"/>
                    <a:pt x="122" y="114"/>
                  </a:cubicBezTo>
                  <a:cubicBezTo>
                    <a:pt x="120" y="125"/>
                    <a:pt x="120" y="125"/>
                    <a:pt x="120" y="125"/>
                  </a:cubicBezTo>
                  <a:lnTo>
                    <a:pt x="15" y="125"/>
                  </a:ln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2" name="Freeform 37"/>
            <p:cNvSpPr>
              <a:spLocks/>
            </p:cNvSpPr>
            <p:nvPr/>
          </p:nvSpPr>
          <p:spPr bwMode="auto">
            <a:xfrm flipH="1">
              <a:off x="6444572" y="2932795"/>
              <a:ext cx="515822" cy="339728"/>
            </a:xfrm>
            <a:custGeom>
              <a:avLst/>
              <a:gdLst>
                <a:gd name="T0" fmla="*/ 17 w 113"/>
                <a:gd name="T1" fmla="*/ 72 h 73"/>
                <a:gd name="T2" fmla="*/ 1 w 113"/>
                <a:gd name="T3" fmla="*/ 49 h 73"/>
                <a:gd name="T4" fmla="*/ 0 w 113"/>
                <a:gd name="T5" fmla="*/ 29 h 73"/>
                <a:gd name="T6" fmla="*/ 0 w 113"/>
                <a:gd name="T7" fmla="*/ 17 h 73"/>
                <a:gd name="T8" fmla="*/ 11 w 113"/>
                <a:gd name="T9" fmla="*/ 45 h 73"/>
                <a:gd name="T10" fmla="*/ 13 w 113"/>
                <a:gd name="T11" fmla="*/ 34 h 73"/>
                <a:gd name="T12" fmla="*/ 20 w 113"/>
                <a:gd name="T13" fmla="*/ 23 h 73"/>
                <a:gd name="T14" fmla="*/ 25 w 113"/>
                <a:gd name="T15" fmla="*/ 13 h 73"/>
                <a:gd name="T16" fmla="*/ 20 w 113"/>
                <a:gd name="T17" fmla="*/ 0 h 73"/>
                <a:gd name="T18" fmla="*/ 29 w 113"/>
                <a:gd name="T19" fmla="*/ 18 h 73"/>
                <a:gd name="T20" fmla="*/ 30 w 113"/>
                <a:gd name="T21" fmla="*/ 34 h 73"/>
                <a:gd name="T22" fmla="*/ 27 w 113"/>
                <a:gd name="T23" fmla="*/ 53 h 73"/>
                <a:gd name="T24" fmla="*/ 34 w 113"/>
                <a:gd name="T25" fmla="*/ 62 h 73"/>
                <a:gd name="T26" fmla="*/ 40 w 113"/>
                <a:gd name="T27" fmla="*/ 62 h 73"/>
                <a:gd name="T28" fmla="*/ 39 w 113"/>
                <a:gd name="T29" fmla="*/ 48 h 73"/>
                <a:gd name="T30" fmla="*/ 41 w 113"/>
                <a:gd name="T31" fmla="*/ 31 h 73"/>
                <a:gd name="T32" fmla="*/ 50 w 113"/>
                <a:gd name="T33" fmla="*/ 18 h 73"/>
                <a:gd name="T34" fmla="*/ 53 w 113"/>
                <a:gd name="T35" fmla="*/ 27 h 73"/>
                <a:gd name="T36" fmla="*/ 50 w 113"/>
                <a:gd name="T37" fmla="*/ 41 h 73"/>
                <a:gd name="T38" fmla="*/ 50 w 113"/>
                <a:gd name="T39" fmla="*/ 52 h 73"/>
                <a:gd name="T40" fmla="*/ 57 w 113"/>
                <a:gd name="T41" fmla="*/ 64 h 73"/>
                <a:gd name="T42" fmla="*/ 68 w 113"/>
                <a:gd name="T43" fmla="*/ 66 h 73"/>
                <a:gd name="T44" fmla="*/ 72 w 113"/>
                <a:gd name="T45" fmla="*/ 62 h 73"/>
                <a:gd name="T46" fmla="*/ 67 w 113"/>
                <a:gd name="T47" fmla="*/ 50 h 73"/>
                <a:gd name="T48" fmla="*/ 59 w 113"/>
                <a:gd name="T49" fmla="*/ 35 h 73"/>
                <a:gd name="T50" fmla="*/ 59 w 113"/>
                <a:gd name="T51" fmla="*/ 27 h 73"/>
                <a:gd name="T52" fmla="*/ 65 w 113"/>
                <a:gd name="T53" fmla="*/ 13 h 73"/>
                <a:gd name="T54" fmla="*/ 65 w 113"/>
                <a:gd name="T55" fmla="*/ 24 h 73"/>
                <a:gd name="T56" fmla="*/ 76 w 113"/>
                <a:gd name="T57" fmla="*/ 38 h 73"/>
                <a:gd name="T58" fmla="*/ 83 w 113"/>
                <a:gd name="T59" fmla="*/ 30 h 73"/>
                <a:gd name="T60" fmla="*/ 85 w 113"/>
                <a:gd name="T61" fmla="*/ 17 h 73"/>
                <a:gd name="T62" fmla="*/ 90 w 113"/>
                <a:gd name="T63" fmla="*/ 27 h 73"/>
                <a:gd name="T64" fmla="*/ 88 w 113"/>
                <a:gd name="T65" fmla="*/ 45 h 73"/>
                <a:gd name="T66" fmla="*/ 97 w 113"/>
                <a:gd name="T67" fmla="*/ 37 h 73"/>
                <a:gd name="T68" fmla="*/ 103 w 113"/>
                <a:gd name="T69" fmla="*/ 22 h 73"/>
                <a:gd name="T70" fmla="*/ 104 w 113"/>
                <a:gd name="T71" fmla="*/ 12 h 73"/>
                <a:gd name="T72" fmla="*/ 108 w 113"/>
                <a:gd name="T73" fmla="*/ 25 h 73"/>
                <a:gd name="T74" fmla="*/ 103 w 113"/>
                <a:gd name="T75" fmla="*/ 44 h 73"/>
                <a:gd name="T76" fmla="*/ 96 w 113"/>
                <a:gd name="T77" fmla="*/ 56 h 73"/>
                <a:gd name="T78" fmla="*/ 105 w 113"/>
                <a:gd name="T79" fmla="*/ 49 h 73"/>
                <a:gd name="T80" fmla="*/ 113 w 113"/>
                <a:gd name="T81" fmla="*/ 46 h 73"/>
                <a:gd name="T82" fmla="*/ 107 w 113"/>
                <a:gd name="T83" fmla="*/ 57 h 73"/>
                <a:gd name="T84" fmla="*/ 97 w 113"/>
                <a:gd name="T85" fmla="*/ 73 h 73"/>
                <a:gd name="T86" fmla="*/ 18 w 113"/>
                <a:gd name="T87" fmla="*/ 73 h 73"/>
                <a:gd name="T88" fmla="*/ 17 w 113"/>
                <a:gd name="T89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3" h="73">
                  <a:moveTo>
                    <a:pt x="17" y="72"/>
                  </a:moveTo>
                  <a:cubicBezTo>
                    <a:pt x="1" y="49"/>
                    <a:pt x="1" y="49"/>
                    <a:pt x="1" y="4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39" y="50"/>
                    <a:pt x="39" y="48"/>
                  </a:cubicBezTo>
                  <a:cubicBezTo>
                    <a:pt x="38" y="47"/>
                    <a:pt x="41" y="31"/>
                    <a:pt x="41" y="31"/>
                  </a:cubicBezTo>
                  <a:cubicBezTo>
                    <a:pt x="41" y="31"/>
                    <a:pt x="49" y="18"/>
                    <a:pt x="50" y="18"/>
                  </a:cubicBezTo>
                  <a:cubicBezTo>
                    <a:pt x="50" y="17"/>
                    <a:pt x="53" y="27"/>
                    <a:pt x="53" y="27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7" y="64"/>
                    <a:pt x="57" y="64"/>
                    <a:pt x="57" y="64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9" y="35"/>
                    <a:pt x="58" y="29"/>
                    <a:pt x="59" y="27"/>
                  </a:cubicBezTo>
                  <a:cubicBezTo>
                    <a:pt x="59" y="25"/>
                    <a:pt x="65" y="13"/>
                    <a:pt x="65" y="13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18" y="73"/>
                    <a:pt x="18" y="73"/>
                    <a:pt x="18" y="73"/>
                  </a:cubicBezTo>
                  <a:lnTo>
                    <a:pt x="17" y="72"/>
                  </a:lnTo>
                  <a:close/>
                </a:path>
              </a:pathLst>
            </a:custGeom>
            <a:solidFill>
              <a:srgbClr val="F4C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61" name="Grate"/>
          <p:cNvSpPr>
            <a:spLocks noEditPoints="1"/>
          </p:cNvSpPr>
          <p:nvPr/>
        </p:nvSpPr>
        <p:spPr bwMode="auto">
          <a:xfrm>
            <a:off x="5628472" y="3066215"/>
            <a:ext cx="873136" cy="286533"/>
          </a:xfrm>
          <a:custGeom>
            <a:avLst/>
            <a:gdLst>
              <a:gd name="T0" fmla="*/ 0 w 860"/>
              <a:gd name="T1" fmla="*/ 214 h 280"/>
              <a:gd name="T2" fmla="*/ 0 w 860"/>
              <a:gd name="T3" fmla="*/ 280 h 280"/>
              <a:gd name="T4" fmla="*/ 52 w 860"/>
              <a:gd name="T5" fmla="*/ 228 h 280"/>
              <a:gd name="T6" fmla="*/ 803 w 860"/>
              <a:gd name="T7" fmla="*/ 280 h 280"/>
              <a:gd name="T8" fmla="*/ 860 w 860"/>
              <a:gd name="T9" fmla="*/ 228 h 280"/>
              <a:gd name="T10" fmla="*/ 860 w 860"/>
              <a:gd name="T11" fmla="*/ 0 h 280"/>
              <a:gd name="T12" fmla="*/ 79 w 860"/>
              <a:gd name="T13" fmla="*/ 206 h 280"/>
              <a:gd name="T14" fmla="*/ 17 w 860"/>
              <a:gd name="T15" fmla="*/ 22 h 280"/>
              <a:gd name="T16" fmla="*/ 79 w 860"/>
              <a:gd name="T17" fmla="*/ 206 h 280"/>
              <a:gd name="T18" fmla="*/ 96 w 860"/>
              <a:gd name="T19" fmla="*/ 206 h 280"/>
              <a:gd name="T20" fmla="*/ 153 w 860"/>
              <a:gd name="T21" fmla="*/ 22 h 280"/>
              <a:gd name="T22" fmla="*/ 231 w 860"/>
              <a:gd name="T23" fmla="*/ 206 h 280"/>
              <a:gd name="T24" fmla="*/ 170 w 860"/>
              <a:gd name="T25" fmla="*/ 22 h 280"/>
              <a:gd name="T26" fmla="*/ 231 w 860"/>
              <a:gd name="T27" fmla="*/ 206 h 280"/>
              <a:gd name="T28" fmla="*/ 249 w 860"/>
              <a:gd name="T29" fmla="*/ 206 h 280"/>
              <a:gd name="T30" fmla="*/ 306 w 860"/>
              <a:gd name="T31" fmla="*/ 22 h 280"/>
              <a:gd name="T32" fmla="*/ 380 w 860"/>
              <a:gd name="T33" fmla="*/ 206 h 280"/>
              <a:gd name="T34" fmla="*/ 323 w 860"/>
              <a:gd name="T35" fmla="*/ 22 h 280"/>
              <a:gd name="T36" fmla="*/ 380 w 860"/>
              <a:gd name="T37" fmla="*/ 206 h 280"/>
              <a:gd name="T38" fmla="*/ 402 w 860"/>
              <a:gd name="T39" fmla="*/ 206 h 280"/>
              <a:gd name="T40" fmla="*/ 458 w 860"/>
              <a:gd name="T41" fmla="*/ 22 h 280"/>
              <a:gd name="T42" fmla="*/ 533 w 860"/>
              <a:gd name="T43" fmla="*/ 206 h 280"/>
              <a:gd name="T44" fmla="*/ 476 w 860"/>
              <a:gd name="T45" fmla="*/ 22 h 280"/>
              <a:gd name="T46" fmla="*/ 533 w 860"/>
              <a:gd name="T47" fmla="*/ 206 h 280"/>
              <a:gd name="T48" fmla="*/ 554 w 860"/>
              <a:gd name="T49" fmla="*/ 206 h 280"/>
              <a:gd name="T50" fmla="*/ 611 w 860"/>
              <a:gd name="T51" fmla="*/ 22 h 280"/>
              <a:gd name="T52" fmla="*/ 685 w 860"/>
              <a:gd name="T53" fmla="*/ 206 h 280"/>
              <a:gd name="T54" fmla="*/ 629 w 860"/>
              <a:gd name="T55" fmla="*/ 22 h 280"/>
              <a:gd name="T56" fmla="*/ 685 w 860"/>
              <a:gd name="T57" fmla="*/ 206 h 280"/>
              <a:gd name="T58" fmla="*/ 703 w 860"/>
              <a:gd name="T59" fmla="*/ 206 h 280"/>
              <a:gd name="T60" fmla="*/ 764 w 860"/>
              <a:gd name="T61" fmla="*/ 22 h 280"/>
              <a:gd name="T62" fmla="*/ 838 w 860"/>
              <a:gd name="T63" fmla="*/ 206 h 280"/>
              <a:gd name="T64" fmla="*/ 781 w 860"/>
              <a:gd name="T65" fmla="*/ 22 h 280"/>
              <a:gd name="T66" fmla="*/ 838 w 860"/>
              <a:gd name="T67" fmla="*/ 206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60" h="280">
                <a:moveTo>
                  <a:pt x="0" y="0"/>
                </a:moveTo>
                <a:lnTo>
                  <a:pt x="0" y="214"/>
                </a:lnTo>
                <a:lnTo>
                  <a:pt x="0" y="228"/>
                </a:lnTo>
                <a:lnTo>
                  <a:pt x="0" y="280"/>
                </a:lnTo>
                <a:lnTo>
                  <a:pt x="52" y="280"/>
                </a:lnTo>
                <a:lnTo>
                  <a:pt x="52" y="228"/>
                </a:lnTo>
                <a:lnTo>
                  <a:pt x="803" y="228"/>
                </a:lnTo>
                <a:lnTo>
                  <a:pt x="803" y="280"/>
                </a:lnTo>
                <a:lnTo>
                  <a:pt x="860" y="280"/>
                </a:lnTo>
                <a:lnTo>
                  <a:pt x="860" y="228"/>
                </a:lnTo>
                <a:lnTo>
                  <a:pt x="860" y="214"/>
                </a:lnTo>
                <a:lnTo>
                  <a:pt x="860" y="0"/>
                </a:lnTo>
                <a:lnTo>
                  <a:pt x="0" y="0"/>
                </a:lnTo>
                <a:close/>
                <a:moveTo>
                  <a:pt x="79" y="206"/>
                </a:moveTo>
                <a:lnTo>
                  <a:pt x="17" y="206"/>
                </a:lnTo>
                <a:lnTo>
                  <a:pt x="17" y="22"/>
                </a:lnTo>
                <a:lnTo>
                  <a:pt x="79" y="22"/>
                </a:lnTo>
                <a:lnTo>
                  <a:pt x="79" y="206"/>
                </a:lnTo>
                <a:close/>
                <a:moveTo>
                  <a:pt x="153" y="206"/>
                </a:moveTo>
                <a:lnTo>
                  <a:pt x="96" y="206"/>
                </a:lnTo>
                <a:lnTo>
                  <a:pt x="96" y="22"/>
                </a:lnTo>
                <a:lnTo>
                  <a:pt x="153" y="22"/>
                </a:lnTo>
                <a:lnTo>
                  <a:pt x="153" y="206"/>
                </a:lnTo>
                <a:close/>
                <a:moveTo>
                  <a:pt x="231" y="206"/>
                </a:moveTo>
                <a:lnTo>
                  <a:pt x="170" y="206"/>
                </a:lnTo>
                <a:lnTo>
                  <a:pt x="170" y="22"/>
                </a:lnTo>
                <a:lnTo>
                  <a:pt x="231" y="22"/>
                </a:lnTo>
                <a:lnTo>
                  <a:pt x="231" y="206"/>
                </a:lnTo>
                <a:close/>
                <a:moveTo>
                  <a:pt x="306" y="206"/>
                </a:moveTo>
                <a:lnTo>
                  <a:pt x="249" y="206"/>
                </a:lnTo>
                <a:lnTo>
                  <a:pt x="249" y="22"/>
                </a:lnTo>
                <a:lnTo>
                  <a:pt x="306" y="22"/>
                </a:lnTo>
                <a:lnTo>
                  <a:pt x="306" y="206"/>
                </a:lnTo>
                <a:close/>
                <a:moveTo>
                  <a:pt x="380" y="206"/>
                </a:moveTo>
                <a:lnTo>
                  <a:pt x="323" y="206"/>
                </a:lnTo>
                <a:lnTo>
                  <a:pt x="323" y="22"/>
                </a:lnTo>
                <a:lnTo>
                  <a:pt x="380" y="22"/>
                </a:lnTo>
                <a:lnTo>
                  <a:pt x="380" y="206"/>
                </a:lnTo>
                <a:close/>
                <a:moveTo>
                  <a:pt x="458" y="206"/>
                </a:moveTo>
                <a:lnTo>
                  <a:pt x="402" y="206"/>
                </a:lnTo>
                <a:lnTo>
                  <a:pt x="402" y="22"/>
                </a:lnTo>
                <a:lnTo>
                  <a:pt x="458" y="22"/>
                </a:lnTo>
                <a:lnTo>
                  <a:pt x="458" y="206"/>
                </a:lnTo>
                <a:close/>
                <a:moveTo>
                  <a:pt x="533" y="206"/>
                </a:moveTo>
                <a:lnTo>
                  <a:pt x="476" y="206"/>
                </a:lnTo>
                <a:lnTo>
                  <a:pt x="476" y="22"/>
                </a:lnTo>
                <a:lnTo>
                  <a:pt x="533" y="22"/>
                </a:lnTo>
                <a:lnTo>
                  <a:pt x="533" y="206"/>
                </a:lnTo>
                <a:close/>
                <a:moveTo>
                  <a:pt x="611" y="206"/>
                </a:moveTo>
                <a:lnTo>
                  <a:pt x="554" y="206"/>
                </a:lnTo>
                <a:lnTo>
                  <a:pt x="554" y="22"/>
                </a:lnTo>
                <a:lnTo>
                  <a:pt x="611" y="22"/>
                </a:lnTo>
                <a:lnTo>
                  <a:pt x="611" y="206"/>
                </a:lnTo>
                <a:close/>
                <a:moveTo>
                  <a:pt x="685" y="206"/>
                </a:moveTo>
                <a:lnTo>
                  <a:pt x="629" y="206"/>
                </a:lnTo>
                <a:lnTo>
                  <a:pt x="629" y="22"/>
                </a:lnTo>
                <a:lnTo>
                  <a:pt x="685" y="22"/>
                </a:lnTo>
                <a:lnTo>
                  <a:pt x="685" y="206"/>
                </a:lnTo>
                <a:close/>
                <a:moveTo>
                  <a:pt x="764" y="206"/>
                </a:moveTo>
                <a:lnTo>
                  <a:pt x="703" y="206"/>
                </a:lnTo>
                <a:lnTo>
                  <a:pt x="703" y="22"/>
                </a:lnTo>
                <a:lnTo>
                  <a:pt x="764" y="22"/>
                </a:lnTo>
                <a:lnTo>
                  <a:pt x="764" y="206"/>
                </a:lnTo>
                <a:close/>
                <a:moveTo>
                  <a:pt x="838" y="206"/>
                </a:moveTo>
                <a:lnTo>
                  <a:pt x="781" y="206"/>
                </a:lnTo>
                <a:lnTo>
                  <a:pt x="781" y="22"/>
                </a:lnTo>
                <a:lnTo>
                  <a:pt x="838" y="22"/>
                </a:lnTo>
                <a:lnTo>
                  <a:pt x="838" y="206"/>
                </a:lnTo>
                <a:close/>
              </a:path>
            </a:pathLst>
          </a:custGeom>
          <a:solidFill>
            <a:srgbClr val="353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" name="Freeform 24"/>
          <p:cNvSpPr>
            <a:spLocks/>
          </p:cNvSpPr>
          <p:nvPr/>
        </p:nvSpPr>
        <p:spPr bwMode="auto">
          <a:xfrm>
            <a:off x="5788939" y="5295159"/>
            <a:ext cx="76200" cy="96838"/>
          </a:xfrm>
          <a:custGeom>
            <a:avLst/>
            <a:gdLst>
              <a:gd name="T0" fmla="*/ 6 w 11"/>
              <a:gd name="T1" fmla="*/ 0 h 14"/>
              <a:gd name="T2" fmla="*/ 6 w 11"/>
              <a:gd name="T3" fmla="*/ 13 h 14"/>
              <a:gd name="T4" fmla="*/ 6 w 11"/>
              <a:gd name="T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14">
                <a:moveTo>
                  <a:pt x="6" y="0"/>
                </a:moveTo>
                <a:cubicBezTo>
                  <a:pt x="6" y="0"/>
                  <a:pt x="0" y="14"/>
                  <a:pt x="6" y="13"/>
                </a:cubicBezTo>
                <a:cubicBezTo>
                  <a:pt x="11" y="13"/>
                  <a:pt x="6" y="0"/>
                  <a:pt x="6" y="0"/>
                </a:cubicBezTo>
                <a:close/>
              </a:path>
            </a:pathLst>
          </a:custGeom>
          <a:solidFill>
            <a:srgbClr val="EF6D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" name="Freeform 25"/>
          <p:cNvSpPr>
            <a:spLocks/>
          </p:cNvSpPr>
          <p:nvPr/>
        </p:nvSpPr>
        <p:spPr bwMode="auto">
          <a:xfrm>
            <a:off x="5862115" y="5310191"/>
            <a:ext cx="63500" cy="69850"/>
          </a:xfrm>
          <a:custGeom>
            <a:avLst/>
            <a:gdLst>
              <a:gd name="T0" fmla="*/ 5 w 9"/>
              <a:gd name="T1" fmla="*/ 0 h 10"/>
              <a:gd name="T2" fmla="*/ 5 w 9"/>
              <a:gd name="T3" fmla="*/ 9 h 10"/>
              <a:gd name="T4" fmla="*/ 5 w 9"/>
              <a:gd name="T5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10">
                <a:moveTo>
                  <a:pt x="5" y="0"/>
                </a:moveTo>
                <a:cubicBezTo>
                  <a:pt x="5" y="0"/>
                  <a:pt x="0" y="10"/>
                  <a:pt x="5" y="9"/>
                </a:cubicBezTo>
                <a:cubicBezTo>
                  <a:pt x="9" y="9"/>
                  <a:pt x="5" y="0"/>
                  <a:pt x="5" y="0"/>
                </a:cubicBezTo>
                <a:close/>
              </a:path>
            </a:pathLst>
          </a:custGeom>
          <a:solidFill>
            <a:srgbClr val="EF6D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9" name="Freeform 26"/>
          <p:cNvSpPr>
            <a:spLocks/>
          </p:cNvSpPr>
          <p:nvPr/>
        </p:nvSpPr>
        <p:spPr bwMode="auto">
          <a:xfrm>
            <a:off x="6221597" y="5285963"/>
            <a:ext cx="76200" cy="96838"/>
          </a:xfrm>
          <a:custGeom>
            <a:avLst/>
            <a:gdLst>
              <a:gd name="T0" fmla="*/ 5 w 11"/>
              <a:gd name="T1" fmla="*/ 0 h 14"/>
              <a:gd name="T2" fmla="*/ 5 w 11"/>
              <a:gd name="T3" fmla="*/ 13 h 14"/>
              <a:gd name="T4" fmla="*/ 5 w 11"/>
              <a:gd name="T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14">
                <a:moveTo>
                  <a:pt x="5" y="0"/>
                </a:moveTo>
                <a:cubicBezTo>
                  <a:pt x="5" y="0"/>
                  <a:pt x="11" y="14"/>
                  <a:pt x="5" y="13"/>
                </a:cubicBezTo>
                <a:cubicBezTo>
                  <a:pt x="0" y="13"/>
                  <a:pt x="5" y="0"/>
                  <a:pt x="5" y="0"/>
                </a:cubicBezTo>
                <a:close/>
              </a:path>
            </a:pathLst>
          </a:custGeom>
          <a:solidFill>
            <a:srgbClr val="EF6D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0" name="Freeform 27"/>
          <p:cNvSpPr>
            <a:spLocks/>
          </p:cNvSpPr>
          <p:nvPr/>
        </p:nvSpPr>
        <p:spPr bwMode="auto">
          <a:xfrm>
            <a:off x="6168455" y="5311692"/>
            <a:ext cx="63500" cy="69850"/>
          </a:xfrm>
          <a:custGeom>
            <a:avLst/>
            <a:gdLst>
              <a:gd name="T0" fmla="*/ 4 w 9"/>
              <a:gd name="T1" fmla="*/ 0 h 10"/>
              <a:gd name="T2" fmla="*/ 4 w 9"/>
              <a:gd name="T3" fmla="*/ 9 h 10"/>
              <a:gd name="T4" fmla="*/ 4 w 9"/>
              <a:gd name="T5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10">
                <a:moveTo>
                  <a:pt x="4" y="0"/>
                </a:moveTo>
                <a:cubicBezTo>
                  <a:pt x="4" y="0"/>
                  <a:pt x="9" y="10"/>
                  <a:pt x="4" y="9"/>
                </a:cubicBezTo>
                <a:cubicBezTo>
                  <a:pt x="0" y="9"/>
                  <a:pt x="4" y="0"/>
                  <a:pt x="4" y="0"/>
                </a:cubicBezTo>
                <a:close/>
              </a:path>
            </a:pathLst>
          </a:custGeom>
          <a:solidFill>
            <a:srgbClr val="EF6D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07" name="Group 706"/>
          <p:cNvGrpSpPr/>
          <p:nvPr/>
        </p:nvGrpSpPr>
        <p:grpSpPr>
          <a:xfrm>
            <a:off x="5886109" y="6131427"/>
            <a:ext cx="324270" cy="230374"/>
            <a:chOff x="5820483" y="5682970"/>
            <a:chExt cx="471487" cy="334963"/>
          </a:xfrm>
        </p:grpSpPr>
        <p:sp>
          <p:nvSpPr>
            <p:cNvPr id="662" name="Freeform 39"/>
            <p:cNvSpPr>
              <a:spLocks/>
            </p:cNvSpPr>
            <p:nvPr/>
          </p:nvSpPr>
          <p:spPr bwMode="auto">
            <a:xfrm>
              <a:off x="5820483" y="5742767"/>
              <a:ext cx="61913" cy="55563"/>
            </a:xfrm>
            <a:custGeom>
              <a:avLst/>
              <a:gdLst>
                <a:gd name="T0" fmla="*/ 4 w 9"/>
                <a:gd name="T1" fmla="*/ 8 h 8"/>
                <a:gd name="T2" fmla="*/ 4 w 9"/>
                <a:gd name="T3" fmla="*/ 5 h 8"/>
                <a:gd name="T4" fmla="*/ 1 w 9"/>
                <a:gd name="T5" fmla="*/ 1 h 8"/>
                <a:gd name="T6" fmla="*/ 5 w 9"/>
                <a:gd name="T7" fmla="*/ 1 h 8"/>
                <a:gd name="T8" fmla="*/ 7 w 9"/>
                <a:gd name="T9" fmla="*/ 0 h 8"/>
                <a:gd name="T10" fmla="*/ 9 w 9"/>
                <a:gd name="T11" fmla="*/ 2 h 8"/>
                <a:gd name="T12" fmla="*/ 6 w 9"/>
                <a:gd name="T13" fmla="*/ 5 h 8"/>
                <a:gd name="T14" fmla="*/ 7 w 9"/>
                <a:gd name="T15" fmla="*/ 8 h 8"/>
                <a:gd name="T16" fmla="*/ 4 w 9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0" y="2"/>
                    <a:pt x="1" y="1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5" y="1"/>
                    <a:pt x="5" y="0"/>
                    <a:pt x="7" y="0"/>
                  </a:cubicBezTo>
                  <a:cubicBezTo>
                    <a:pt x="8" y="0"/>
                    <a:pt x="9" y="2"/>
                    <a:pt x="9" y="2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8"/>
                    <a:pt x="7" y="8"/>
                    <a:pt x="7" y="8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3" name="Freeform 40"/>
            <p:cNvSpPr>
              <a:spLocks/>
            </p:cNvSpPr>
            <p:nvPr/>
          </p:nvSpPr>
          <p:spPr bwMode="auto">
            <a:xfrm>
              <a:off x="6223998" y="5744877"/>
              <a:ext cx="55563" cy="55563"/>
            </a:xfrm>
            <a:custGeom>
              <a:avLst/>
              <a:gdLst>
                <a:gd name="T0" fmla="*/ 3 w 8"/>
                <a:gd name="T1" fmla="*/ 8 h 8"/>
                <a:gd name="T2" fmla="*/ 3 w 8"/>
                <a:gd name="T3" fmla="*/ 5 h 8"/>
                <a:gd name="T4" fmla="*/ 1 w 8"/>
                <a:gd name="T5" fmla="*/ 1 h 8"/>
                <a:gd name="T6" fmla="*/ 5 w 8"/>
                <a:gd name="T7" fmla="*/ 1 h 8"/>
                <a:gd name="T8" fmla="*/ 7 w 8"/>
                <a:gd name="T9" fmla="*/ 0 h 8"/>
                <a:gd name="T10" fmla="*/ 8 w 8"/>
                <a:gd name="T11" fmla="*/ 2 h 8"/>
                <a:gd name="T12" fmla="*/ 6 w 8"/>
                <a:gd name="T13" fmla="*/ 5 h 8"/>
                <a:gd name="T14" fmla="*/ 6 w 8"/>
                <a:gd name="T15" fmla="*/ 8 h 8"/>
                <a:gd name="T16" fmla="*/ 3 w 8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3" y="8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0" y="2"/>
                    <a:pt x="1" y="1"/>
                  </a:cubicBezTo>
                  <a:cubicBezTo>
                    <a:pt x="2" y="0"/>
                    <a:pt x="5" y="0"/>
                    <a:pt x="5" y="1"/>
                  </a:cubicBezTo>
                  <a:cubicBezTo>
                    <a:pt x="5" y="1"/>
                    <a:pt x="5" y="0"/>
                    <a:pt x="7" y="0"/>
                  </a:cubicBezTo>
                  <a:cubicBezTo>
                    <a:pt x="8" y="0"/>
                    <a:pt x="8" y="2"/>
                    <a:pt x="8" y="2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8"/>
                    <a:pt x="6" y="8"/>
                    <a:pt x="6" y="8"/>
                  </a:cubicBezTo>
                  <a:lnTo>
                    <a:pt x="3" y="8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4" name="Freeform 41"/>
            <p:cNvSpPr>
              <a:spLocks/>
            </p:cNvSpPr>
            <p:nvPr/>
          </p:nvSpPr>
          <p:spPr bwMode="auto">
            <a:xfrm>
              <a:off x="5820483" y="5746470"/>
              <a:ext cx="111125" cy="236538"/>
            </a:xfrm>
            <a:custGeom>
              <a:avLst/>
              <a:gdLst>
                <a:gd name="T0" fmla="*/ 16 w 16"/>
                <a:gd name="T1" fmla="*/ 12 h 34"/>
                <a:gd name="T2" fmla="*/ 1 w 16"/>
                <a:gd name="T3" fmla="*/ 12 h 34"/>
                <a:gd name="T4" fmla="*/ 8 w 16"/>
                <a:gd name="T5" fmla="*/ 33 h 34"/>
                <a:gd name="T6" fmla="*/ 16 w 16"/>
                <a:gd name="T7" fmla="*/ 16 h 34"/>
                <a:gd name="T8" fmla="*/ 16 w 16"/>
                <a:gd name="T9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4">
                  <a:moveTo>
                    <a:pt x="16" y="12"/>
                  </a:moveTo>
                  <a:cubicBezTo>
                    <a:pt x="16" y="12"/>
                    <a:pt x="2" y="0"/>
                    <a:pt x="1" y="12"/>
                  </a:cubicBezTo>
                  <a:cubicBezTo>
                    <a:pt x="0" y="24"/>
                    <a:pt x="2" y="34"/>
                    <a:pt x="8" y="33"/>
                  </a:cubicBezTo>
                  <a:cubicBezTo>
                    <a:pt x="15" y="32"/>
                    <a:pt x="16" y="16"/>
                    <a:pt x="16" y="16"/>
                  </a:cubicBezTo>
                  <a:lnTo>
                    <a:pt x="16" y="12"/>
                  </a:ln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5" name="Freeform 42"/>
            <p:cNvSpPr>
              <a:spLocks/>
            </p:cNvSpPr>
            <p:nvPr/>
          </p:nvSpPr>
          <p:spPr bwMode="auto">
            <a:xfrm>
              <a:off x="5861758" y="5682970"/>
              <a:ext cx="263525" cy="334963"/>
            </a:xfrm>
            <a:custGeom>
              <a:avLst/>
              <a:gdLst>
                <a:gd name="T0" fmla="*/ 25 w 38"/>
                <a:gd name="T1" fmla="*/ 44 h 48"/>
                <a:gd name="T2" fmla="*/ 2 w 38"/>
                <a:gd name="T3" fmla="*/ 37 h 48"/>
                <a:gd name="T4" fmla="*/ 25 w 38"/>
                <a:gd name="T5" fmla="*/ 6 h 48"/>
                <a:gd name="T6" fmla="*/ 33 w 38"/>
                <a:gd name="T7" fmla="*/ 40 h 48"/>
                <a:gd name="T8" fmla="*/ 25 w 38"/>
                <a:gd name="T9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25" y="44"/>
                  </a:moveTo>
                  <a:cubicBezTo>
                    <a:pt x="25" y="44"/>
                    <a:pt x="5" y="48"/>
                    <a:pt x="2" y="37"/>
                  </a:cubicBezTo>
                  <a:cubicBezTo>
                    <a:pt x="0" y="26"/>
                    <a:pt x="12" y="0"/>
                    <a:pt x="25" y="6"/>
                  </a:cubicBezTo>
                  <a:cubicBezTo>
                    <a:pt x="38" y="12"/>
                    <a:pt x="33" y="40"/>
                    <a:pt x="33" y="40"/>
                  </a:cubicBezTo>
                  <a:lnTo>
                    <a:pt x="25" y="44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6" name="Freeform 43"/>
            <p:cNvSpPr>
              <a:spLocks/>
            </p:cNvSpPr>
            <p:nvPr/>
          </p:nvSpPr>
          <p:spPr bwMode="auto">
            <a:xfrm>
              <a:off x="6180845" y="5746470"/>
              <a:ext cx="111125" cy="236538"/>
            </a:xfrm>
            <a:custGeom>
              <a:avLst/>
              <a:gdLst>
                <a:gd name="T0" fmla="*/ 0 w 16"/>
                <a:gd name="T1" fmla="*/ 12 h 34"/>
                <a:gd name="T2" fmla="*/ 15 w 16"/>
                <a:gd name="T3" fmla="*/ 12 h 34"/>
                <a:gd name="T4" fmla="*/ 8 w 16"/>
                <a:gd name="T5" fmla="*/ 33 h 34"/>
                <a:gd name="T6" fmla="*/ 0 w 16"/>
                <a:gd name="T7" fmla="*/ 16 h 34"/>
                <a:gd name="T8" fmla="*/ 0 w 16"/>
                <a:gd name="T9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4">
                  <a:moveTo>
                    <a:pt x="0" y="12"/>
                  </a:moveTo>
                  <a:cubicBezTo>
                    <a:pt x="0" y="12"/>
                    <a:pt x="14" y="0"/>
                    <a:pt x="15" y="12"/>
                  </a:cubicBezTo>
                  <a:cubicBezTo>
                    <a:pt x="16" y="24"/>
                    <a:pt x="14" y="34"/>
                    <a:pt x="8" y="33"/>
                  </a:cubicBezTo>
                  <a:cubicBezTo>
                    <a:pt x="2" y="32"/>
                    <a:pt x="0" y="16"/>
                    <a:pt x="0" y="16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7" name="Freeform 44"/>
            <p:cNvSpPr>
              <a:spLocks/>
            </p:cNvSpPr>
            <p:nvPr/>
          </p:nvSpPr>
          <p:spPr bwMode="auto">
            <a:xfrm>
              <a:off x="5987170" y="5682970"/>
              <a:ext cx="263525" cy="334963"/>
            </a:xfrm>
            <a:custGeom>
              <a:avLst/>
              <a:gdLst>
                <a:gd name="T0" fmla="*/ 13 w 38"/>
                <a:gd name="T1" fmla="*/ 44 h 48"/>
                <a:gd name="T2" fmla="*/ 36 w 38"/>
                <a:gd name="T3" fmla="*/ 37 h 48"/>
                <a:gd name="T4" fmla="*/ 13 w 38"/>
                <a:gd name="T5" fmla="*/ 6 h 48"/>
                <a:gd name="T6" fmla="*/ 5 w 38"/>
                <a:gd name="T7" fmla="*/ 40 h 48"/>
                <a:gd name="T8" fmla="*/ 13 w 38"/>
                <a:gd name="T9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13" y="44"/>
                  </a:moveTo>
                  <a:cubicBezTo>
                    <a:pt x="13" y="44"/>
                    <a:pt x="33" y="48"/>
                    <a:pt x="36" y="37"/>
                  </a:cubicBezTo>
                  <a:cubicBezTo>
                    <a:pt x="38" y="26"/>
                    <a:pt x="26" y="0"/>
                    <a:pt x="13" y="6"/>
                  </a:cubicBezTo>
                  <a:cubicBezTo>
                    <a:pt x="0" y="12"/>
                    <a:pt x="5" y="40"/>
                    <a:pt x="5" y="40"/>
                  </a:cubicBezTo>
                  <a:lnTo>
                    <a:pt x="13" y="44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06" name="Group 705"/>
          <p:cNvGrpSpPr/>
          <p:nvPr/>
        </p:nvGrpSpPr>
        <p:grpSpPr>
          <a:xfrm>
            <a:off x="5336616" y="6106942"/>
            <a:ext cx="185480" cy="232736"/>
            <a:chOff x="4856870" y="5676620"/>
            <a:chExt cx="249238" cy="312738"/>
          </a:xfrm>
        </p:grpSpPr>
        <p:sp>
          <p:nvSpPr>
            <p:cNvPr id="668" name="Freeform 45"/>
            <p:cNvSpPr>
              <a:spLocks/>
            </p:cNvSpPr>
            <p:nvPr/>
          </p:nvSpPr>
          <p:spPr bwMode="auto">
            <a:xfrm>
              <a:off x="4856870" y="5787745"/>
              <a:ext cx="249238" cy="201613"/>
            </a:xfrm>
            <a:custGeom>
              <a:avLst/>
              <a:gdLst>
                <a:gd name="T0" fmla="*/ 19 w 36"/>
                <a:gd name="T1" fmla="*/ 0 h 29"/>
                <a:gd name="T2" fmla="*/ 1 w 36"/>
                <a:gd name="T3" fmla="*/ 27 h 29"/>
                <a:gd name="T4" fmla="*/ 19 w 36"/>
                <a:gd name="T5" fmla="*/ 29 h 29"/>
                <a:gd name="T6" fmla="*/ 36 w 36"/>
                <a:gd name="T7" fmla="*/ 27 h 29"/>
                <a:gd name="T8" fmla="*/ 19 w 3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9">
                  <a:moveTo>
                    <a:pt x="19" y="0"/>
                  </a:moveTo>
                  <a:cubicBezTo>
                    <a:pt x="6" y="0"/>
                    <a:pt x="0" y="13"/>
                    <a:pt x="1" y="27"/>
                  </a:cubicBezTo>
                  <a:cubicBezTo>
                    <a:pt x="1" y="28"/>
                    <a:pt x="9" y="29"/>
                    <a:pt x="19" y="29"/>
                  </a:cubicBezTo>
                  <a:cubicBezTo>
                    <a:pt x="28" y="29"/>
                    <a:pt x="36" y="28"/>
                    <a:pt x="36" y="27"/>
                  </a:cubicBezTo>
                  <a:cubicBezTo>
                    <a:pt x="36" y="6"/>
                    <a:pt x="26" y="0"/>
                    <a:pt x="19" y="0"/>
                  </a:cubicBezTo>
                  <a:close/>
                </a:path>
              </a:pathLst>
            </a:custGeom>
            <a:solidFill>
              <a:srgbClr val="3530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9" name="Freeform 46"/>
            <p:cNvSpPr>
              <a:spLocks/>
            </p:cNvSpPr>
            <p:nvPr/>
          </p:nvSpPr>
          <p:spPr bwMode="auto">
            <a:xfrm>
              <a:off x="4918783" y="5836958"/>
              <a:ext cx="20638" cy="26988"/>
            </a:xfrm>
            <a:custGeom>
              <a:avLst/>
              <a:gdLst>
                <a:gd name="T0" fmla="*/ 9 w 13"/>
                <a:gd name="T1" fmla="*/ 17 h 17"/>
                <a:gd name="T2" fmla="*/ 0 w 13"/>
                <a:gd name="T3" fmla="*/ 0 h 17"/>
                <a:gd name="T4" fmla="*/ 13 w 13"/>
                <a:gd name="T5" fmla="*/ 0 h 17"/>
                <a:gd name="T6" fmla="*/ 9 w 13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9" y="17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9" y="17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0" name="Freeform 47"/>
            <p:cNvSpPr>
              <a:spLocks/>
            </p:cNvSpPr>
            <p:nvPr/>
          </p:nvSpPr>
          <p:spPr bwMode="auto">
            <a:xfrm>
              <a:off x="5044195" y="5857595"/>
              <a:ext cx="14288" cy="6350"/>
            </a:xfrm>
            <a:custGeom>
              <a:avLst/>
              <a:gdLst>
                <a:gd name="T0" fmla="*/ 0 w 9"/>
                <a:gd name="T1" fmla="*/ 4 h 4"/>
                <a:gd name="T2" fmla="*/ 4 w 9"/>
                <a:gd name="T3" fmla="*/ 0 h 4"/>
                <a:gd name="T4" fmla="*/ 9 w 9"/>
                <a:gd name="T5" fmla="*/ 0 h 4"/>
                <a:gd name="T6" fmla="*/ 0 w 9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1" name="Freeform 48"/>
            <p:cNvSpPr>
              <a:spLocks/>
            </p:cNvSpPr>
            <p:nvPr/>
          </p:nvSpPr>
          <p:spPr bwMode="auto">
            <a:xfrm>
              <a:off x="4974345" y="5802033"/>
              <a:ext cx="14288" cy="14288"/>
            </a:xfrm>
            <a:custGeom>
              <a:avLst/>
              <a:gdLst>
                <a:gd name="T0" fmla="*/ 0 w 9"/>
                <a:gd name="T1" fmla="*/ 9 h 9"/>
                <a:gd name="T2" fmla="*/ 5 w 9"/>
                <a:gd name="T3" fmla="*/ 0 h 9"/>
                <a:gd name="T4" fmla="*/ 9 w 9"/>
                <a:gd name="T5" fmla="*/ 4 h 9"/>
                <a:gd name="T6" fmla="*/ 0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lnTo>
                    <a:pt x="5" y="0"/>
                  </a:lnTo>
                  <a:lnTo>
                    <a:pt x="9" y="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2" name="Freeform 49"/>
            <p:cNvSpPr>
              <a:spLocks/>
            </p:cNvSpPr>
            <p:nvPr/>
          </p:nvSpPr>
          <p:spPr bwMode="auto">
            <a:xfrm>
              <a:off x="4918783" y="5954433"/>
              <a:ext cx="14288" cy="14288"/>
            </a:xfrm>
            <a:custGeom>
              <a:avLst/>
              <a:gdLst>
                <a:gd name="T0" fmla="*/ 0 w 9"/>
                <a:gd name="T1" fmla="*/ 9 h 9"/>
                <a:gd name="T2" fmla="*/ 5 w 9"/>
                <a:gd name="T3" fmla="*/ 0 h 9"/>
                <a:gd name="T4" fmla="*/ 9 w 9"/>
                <a:gd name="T5" fmla="*/ 5 h 9"/>
                <a:gd name="T6" fmla="*/ 0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lnTo>
                    <a:pt x="5" y="0"/>
                  </a:lnTo>
                  <a:lnTo>
                    <a:pt x="9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3" name="Freeform 50"/>
            <p:cNvSpPr>
              <a:spLocks/>
            </p:cNvSpPr>
            <p:nvPr/>
          </p:nvSpPr>
          <p:spPr bwMode="auto">
            <a:xfrm>
              <a:off x="4947358" y="5816320"/>
              <a:ext cx="14288" cy="14288"/>
            </a:xfrm>
            <a:custGeom>
              <a:avLst/>
              <a:gdLst>
                <a:gd name="T0" fmla="*/ 0 w 9"/>
                <a:gd name="T1" fmla="*/ 9 h 9"/>
                <a:gd name="T2" fmla="*/ 4 w 9"/>
                <a:gd name="T3" fmla="*/ 0 h 9"/>
                <a:gd name="T4" fmla="*/ 9 w 9"/>
                <a:gd name="T5" fmla="*/ 4 h 9"/>
                <a:gd name="T6" fmla="*/ 0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lnTo>
                    <a:pt x="4" y="0"/>
                  </a:lnTo>
                  <a:lnTo>
                    <a:pt x="9" y="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4" name="Freeform 51"/>
            <p:cNvSpPr>
              <a:spLocks/>
            </p:cNvSpPr>
            <p:nvPr/>
          </p:nvSpPr>
          <p:spPr bwMode="auto">
            <a:xfrm>
              <a:off x="5023558" y="5933795"/>
              <a:ext cx="14288" cy="14288"/>
            </a:xfrm>
            <a:custGeom>
              <a:avLst/>
              <a:gdLst>
                <a:gd name="T0" fmla="*/ 0 w 9"/>
                <a:gd name="T1" fmla="*/ 9 h 9"/>
                <a:gd name="T2" fmla="*/ 4 w 9"/>
                <a:gd name="T3" fmla="*/ 0 h 9"/>
                <a:gd name="T4" fmla="*/ 9 w 9"/>
                <a:gd name="T5" fmla="*/ 5 h 9"/>
                <a:gd name="T6" fmla="*/ 0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lnTo>
                    <a:pt x="4" y="0"/>
                  </a:lnTo>
                  <a:lnTo>
                    <a:pt x="9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5" name="Freeform 52"/>
            <p:cNvSpPr>
              <a:spLocks/>
            </p:cNvSpPr>
            <p:nvPr/>
          </p:nvSpPr>
          <p:spPr bwMode="auto">
            <a:xfrm>
              <a:off x="4988633" y="5863945"/>
              <a:ext cx="20638" cy="14288"/>
            </a:xfrm>
            <a:custGeom>
              <a:avLst/>
              <a:gdLst>
                <a:gd name="T0" fmla="*/ 0 w 13"/>
                <a:gd name="T1" fmla="*/ 9 h 9"/>
                <a:gd name="T2" fmla="*/ 9 w 13"/>
                <a:gd name="T3" fmla="*/ 0 h 9"/>
                <a:gd name="T4" fmla="*/ 13 w 13"/>
                <a:gd name="T5" fmla="*/ 5 h 9"/>
                <a:gd name="T6" fmla="*/ 0 w 13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0" y="9"/>
                  </a:moveTo>
                  <a:lnTo>
                    <a:pt x="9" y="0"/>
                  </a:lnTo>
                  <a:lnTo>
                    <a:pt x="13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6" name="Freeform 53"/>
            <p:cNvSpPr>
              <a:spLocks/>
            </p:cNvSpPr>
            <p:nvPr/>
          </p:nvSpPr>
          <p:spPr bwMode="auto">
            <a:xfrm>
              <a:off x="4953708" y="5892520"/>
              <a:ext cx="20638" cy="26988"/>
            </a:xfrm>
            <a:custGeom>
              <a:avLst/>
              <a:gdLst>
                <a:gd name="T0" fmla="*/ 0 w 13"/>
                <a:gd name="T1" fmla="*/ 17 h 17"/>
                <a:gd name="T2" fmla="*/ 0 w 13"/>
                <a:gd name="T3" fmla="*/ 0 h 17"/>
                <a:gd name="T4" fmla="*/ 13 w 13"/>
                <a:gd name="T5" fmla="*/ 0 h 17"/>
                <a:gd name="T6" fmla="*/ 0 w 13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0" y="17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7" name="Freeform 54"/>
            <p:cNvSpPr>
              <a:spLocks/>
            </p:cNvSpPr>
            <p:nvPr/>
          </p:nvSpPr>
          <p:spPr bwMode="auto">
            <a:xfrm>
              <a:off x="4918783" y="5892520"/>
              <a:ext cx="20638" cy="20638"/>
            </a:xfrm>
            <a:custGeom>
              <a:avLst/>
              <a:gdLst>
                <a:gd name="T0" fmla="*/ 0 w 13"/>
                <a:gd name="T1" fmla="*/ 13 h 13"/>
                <a:gd name="T2" fmla="*/ 0 w 13"/>
                <a:gd name="T3" fmla="*/ 0 h 13"/>
                <a:gd name="T4" fmla="*/ 13 w 13"/>
                <a:gd name="T5" fmla="*/ 0 h 13"/>
                <a:gd name="T6" fmla="*/ 0 w 13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0" y="13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8" name="Freeform 55"/>
            <p:cNvSpPr>
              <a:spLocks/>
            </p:cNvSpPr>
            <p:nvPr/>
          </p:nvSpPr>
          <p:spPr bwMode="auto">
            <a:xfrm>
              <a:off x="5071183" y="5927445"/>
              <a:ext cx="14288" cy="26988"/>
            </a:xfrm>
            <a:custGeom>
              <a:avLst/>
              <a:gdLst>
                <a:gd name="T0" fmla="*/ 0 w 9"/>
                <a:gd name="T1" fmla="*/ 17 h 17"/>
                <a:gd name="T2" fmla="*/ 0 w 9"/>
                <a:gd name="T3" fmla="*/ 0 h 17"/>
                <a:gd name="T4" fmla="*/ 9 w 9"/>
                <a:gd name="T5" fmla="*/ 0 h 17"/>
                <a:gd name="T6" fmla="*/ 0 w 9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7">
                  <a:moveTo>
                    <a:pt x="0" y="17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9" name="Freeform 56"/>
            <p:cNvSpPr>
              <a:spLocks/>
            </p:cNvSpPr>
            <p:nvPr/>
          </p:nvSpPr>
          <p:spPr bwMode="auto">
            <a:xfrm>
              <a:off x="4982283" y="5830608"/>
              <a:ext cx="20638" cy="20638"/>
            </a:xfrm>
            <a:custGeom>
              <a:avLst/>
              <a:gdLst>
                <a:gd name="T0" fmla="*/ 13 w 13"/>
                <a:gd name="T1" fmla="*/ 13 h 13"/>
                <a:gd name="T2" fmla="*/ 0 w 13"/>
                <a:gd name="T3" fmla="*/ 13 h 13"/>
                <a:gd name="T4" fmla="*/ 0 w 13"/>
                <a:gd name="T5" fmla="*/ 0 h 13"/>
                <a:gd name="T6" fmla="*/ 13 w 13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3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0" name="Freeform 57"/>
            <p:cNvSpPr>
              <a:spLocks/>
            </p:cNvSpPr>
            <p:nvPr/>
          </p:nvSpPr>
          <p:spPr bwMode="auto">
            <a:xfrm>
              <a:off x="4982283" y="5948083"/>
              <a:ext cx="20638" cy="20638"/>
            </a:xfrm>
            <a:custGeom>
              <a:avLst/>
              <a:gdLst>
                <a:gd name="T0" fmla="*/ 13 w 13"/>
                <a:gd name="T1" fmla="*/ 13 h 13"/>
                <a:gd name="T2" fmla="*/ 0 w 13"/>
                <a:gd name="T3" fmla="*/ 9 h 13"/>
                <a:gd name="T4" fmla="*/ 0 w 13"/>
                <a:gd name="T5" fmla="*/ 0 h 13"/>
                <a:gd name="T6" fmla="*/ 13 w 13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3" y="1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1" name="Freeform 58"/>
            <p:cNvSpPr>
              <a:spLocks/>
            </p:cNvSpPr>
            <p:nvPr/>
          </p:nvSpPr>
          <p:spPr bwMode="auto">
            <a:xfrm>
              <a:off x="5009270" y="5898870"/>
              <a:ext cx="28575" cy="20638"/>
            </a:xfrm>
            <a:custGeom>
              <a:avLst/>
              <a:gdLst>
                <a:gd name="T0" fmla="*/ 18 w 18"/>
                <a:gd name="T1" fmla="*/ 13 h 13"/>
                <a:gd name="T2" fmla="*/ 0 w 18"/>
                <a:gd name="T3" fmla="*/ 9 h 13"/>
                <a:gd name="T4" fmla="*/ 4 w 18"/>
                <a:gd name="T5" fmla="*/ 0 h 13"/>
                <a:gd name="T6" fmla="*/ 18 w 18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3">
                  <a:moveTo>
                    <a:pt x="18" y="13"/>
                  </a:moveTo>
                  <a:lnTo>
                    <a:pt x="0" y="9"/>
                  </a:lnTo>
                  <a:lnTo>
                    <a:pt x="4" y="0"/>
                  </a:lnTo>
                  <a:lnTo>
                    <a:pt x="18" y="13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2" name="Freeform 59"/>
            <p:cNvSpPr>
              <a:spLocks/>
            </p:cNvSpPr>
            <p:nvPr/>
          </p:nvSpPr>
          <p:spPr bwMode="auto">
            <a:xfrm>
              <a:off x="4891795" y="5919508"/>
              <a:ext cx="26988" cy="22225"/>
            </a:xfrm>
            <a:custGeom>
              <a:avLst/>
              <a:gdLst>
                <a:gd name="T0" fmla="*/ 17 w 17"/>
                <a:gd name="T1" fmla="*/ 14 h 14"/>
                <a:gd name="T2" fmla="*/ 0 w 17"/>
                <a:gd name="T3" fmla="*/ 9 h 14"/>
                <a:gd name="T4" fmla="*/ 4 w 17"/>
                <a:gd name="T5" fmla="*/ 0 h 14"/>
                <a:gd name="T6" fmla="*/ 17 w 17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4">
                  <a:moveTo>
                    <a:pt x="17" y="14"/>
                  </a:moveTo>
                  <a:lnTo>
                    <a:pt x="0" y="9"/>
                  </a:lnTo>
                  <a:lnTo>
                    <a:pt x="4" y="0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3" name="Freeform 60"/>
            <p:cNvSpPr>
              <a:spLocks/>
            </p:cNvSpPr>
            <p:nvPr/>
          </p:nvSpPr>
          <p:spPr bwMode="auto">
            <a:xfrm>
              <a:off x="4883858" y="5857595"/>
              <a:ext cx="28575" cy="20638"/>
            </a:xfrm>
            <a:custGeom>
              <a:avLst/>
              <a:gdLst>
                <a:gd name="T0" fmla="*/ 18 w 18"/>
                <a:gd name="T1" fmla="*/ 13 h 13"/>
                <a:gd name="T2" fmla="*/ 0 w 18"/>
                <a:gd name="T3" fmla="*/ 13 h 13"/>
                <a:gd name="T4" fmla="*/ 5 w 18"/>
                <a:gd name="T5" fmla="*/ 0 h 13"/>
                <a:gd name="T6" fmla="*/ 18 w 18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3">
                  <a:moveTo>
                    <a:pt x="18" y="13"/>
                  </a:moveTo>
                  <a:lnTo>
                    <a:pt x="0" y="13"/>
                  </a:lnTo>
                  <a:lnTo>
                    <a:pt x="5" y="0"/>
                  </a:lnTo>
                  <a:lnTo>
                    <a:pt x="18" y="13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4" name="Freeform 61"/>
            <p:cNvSpPr>
              <a:spLocks/>
            </p:cNvSpPr>
            <p:nvPr/>
          </p:nvSpPr>
          <p:spPr bwMode="auto">
            <a:xfrm>
              <a:off x="5009270" y="5808383"/>
              <a:ext cx="20638" cy="22225"/>
            </a:xfrm>
            <a:custGeom>
              <a:avLst/>
              <a:gdLst>
                <a:gd name="T0" fmla="*/ 13 w 13"/>
                <a:gd name="T1" fmla="*/ 0 h 14"/>
                <a:gd name="T2" fmla="*/ 9 w 13"/>
                <a:gd name="T3" fmla="*/ 14 h 14"/>
                <a:gd name="T4" fmla="*/ 0 w 13"/>
                <a:gd name="T5" fmla="*/ 9 h 14"/>
                <a:gd name="T6" fmla="*/ 13 w 13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13" y="0"/>
                  </a:moveTo>
                  <a:lnTo>
                    <a:pt x="9" y="14"/>
                  </a:lnTo>
                  <a:lnTo>
                    <a:pt x="0" y="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5" name="Freeform 62"/>
            <p:cNvSpPr>
              <a:spLocks/>
            </p:cNvSpPr>
            <p:nvPr/>
          </p:nvSpPr>
          <p:spPr bwMode="auto">
            <a:xfrm>
              <a:off x="5058483" y="5886170"/>
              <a:ext cx="26988" cy="20638"/>
            </a:xfrm>
            <a:custGeom>
              <a:avLst/>
              <a:gdLst>
                <a:gd name="T0" fmla="*/ 17 w 17"/>
                <a:gd name="T1" fmla="*/ 0 h 13"/>
                <a:gd name="T2" fmla="*/ 8 w 17"/>
                <a:gd name="T3" fmla="*/ 13 h 13"/>
                <a:gd name="T4" fmla="*/ 0 w 17"/>
                <a:gd name="T5" fmla="*/ 4 h 13"/>
                <a:gd name="T6" fmla="*/ 17 w 17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3">
                  <a:moveTo>
                    <a:pt x="17" y="0"/>
                  </a:moveTo>
                  <a:lnTo>
                    <a:pt x="8" y="13"/>
                  </a:lnTo>
                  <a:lnTo>
                    <a:pt x="0" y="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B8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6" name="Freeform 63"/>
            <p:cNvSpPr>
              <a:spLocks/>
            </p:cNvSpPr>
            <p:nvPr/>
          </p:nvSpPr>
          <p:spPr bwMode="auto">
            <a:xfrm>
              <a:off x="4877508" y="5676620"/>
              <a:ext cx="104775" cy="104775"/>
            </a:xfrm>
            <a:custGeom>
              <a:avLst/>
              <a:gdLst>
                <a:gd name="T0" fmla="*/ 66 w 66"/>
                <a:gd name="T1" fmla="*/ 66 h 66"/>
                <a:gd name="T2" fmla="*/ 66 w 66"/>
                <a:gd name="T3" fmla="*/ 31 h 66"/>
                <a:gd name="T4" fmla="*/ 61 w 66"/>
                <a:gd name="T5" fmla="*/ 35 h 66"/>
                <a:gd name="T6" fmla="*/ 57 w 66"/>
                <a:gd name="T7" fmla="*/ 13 h 66"/>
                <a:gd name="T8" fmla="*/ 48 w 66"/>
                <a:gd name="T9" fmla="*/ 18 h 66"/>
                <a:gd name="T10" fmla="*/ 26 w 66"/>
                <a:gd name="T11" fmla="*/ 0 h 66"/>
                <a:gd name="T12" fmla="*/ 22 w 66"/>
                <a:gd name="T13" fmla="*/ 9 h 66"/>
                <a:gd name="T14" fmla="*/ 0 w 66"/>
                <a:gd name="T15" fmla="*/ 9 h 66"/>
                <a:gd name="T16" fmla="*/ 9 w 66"/>
                <a:gd name="T17" fmla="*/ 22 h 66"/>
                <a:gd name="T18" fmla="*/ 4 w 66"/>
                <a:gd name="T19" fmla="*/ 26 h 66"/>
                <a:gd name="T20" fmla="*/ 26 w 66"/>
                <a:gd name="T21" fmla="*/ 40 h 66"/>
                <a:gd name="T22" fmla="*/ 18 w 66"/>
                <a:gd name="T23" fmla="*/ 48 h 66"/>
                <a:gd name="T24" fmla="*/ 39 w 66"/>
                <a:gd name="T25" fmla="*/ 53 h 66"/>
                <a:gd name="T26" fmla="*/ 35 w 66"/>
                <a:gd name="T27" fmla="*/ 57 h 66"/>
                <a:gd name="T28" fmla="*/ 66 w 66"/>
                <a:gd name="T2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" h="66">
                  <a:moveTo>
                    <a:pt x="66" y="66"/>
                  </a:moveTo>
                  <a:lnTo>
                    <a:pt x="66" y="31"/>
                  </a:lnTo>
                  <a:lnTo>
                    <a:pt x="61" y="35"/>
                  </a:lnTo>
                  <a:lnTo>
                    <a:pt x="57" y="13"/>
                  </a:lnTo>
                  <a:lnTo>
                    <a:pt x="48" y="18"/>
                  </a:lnTo>
                  <a:lnTo>
                    <a:pt x="26" y="0"/>
                  </a:lnTo>
                  <a:lnTo>
                    <a:pt x="22" y="9"/>
                  </a:lnTo>
                  <a:lnTo>
                    <a:pt x="0" y="9"/>
                  </a:lnTo>
                  <a:lnTo>
                    <a:pt x="9" y="22"/>
                  </a:lnTo>
                  <a:lnTo>
                    <a:pt x="4" y="26"/>
                  </a:lnTo>
                  <a:lnTo>
                    <a:pt x="26" y="40"/>
                  </a:lnTo>
                  <a:lnTo>
                    <a:pt x="18" y="48"/>
                  </a:lnTo>
                  <a:lnTo>
                    <a:pt x="39" y="53"/>
                  </a:lnTo>
                  <a:lnTo>
                    <a:pt x="35" y="57"/>
                  </a:lnTo>
                  <a:lnTo>
                    <a:pt x="66" y="66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7" name="Freeform 64"/>
            <p:cNvSpPr>
              <a:spLocks/>
            </p:cNvSpPr>
            <p:nvPr/>
          </p:nvSpPr>
          <p:spPr bwMode="auto">
            <a:xfrm>
              <a:off x="4994983" y="5697258"/>
              <a:ext cx="84138" cy="69850"/>
            </a:xfrm>
            <a:custGeom>
              <a:avLst/>
              <a:gdLst>
                <a:gd name="T0" fmla="*/ 0 w 53"/>
                <a:gd name="T1" fmla="*/ 44 h 44"/>
                <a:gd name="T2" fmla="*/ 0 w 53"/>
                <a:gd name="T3" fmla="*/ 22 h 44"/>
                <a:gd name="T4" fmla="*/ 5 w 53"/>
                <a:gd name="T5" fmla="*/ 22 h 44"/>
                <a:gd name="T6" fmla="*/ 9 w 53"/>
                <a:gd name="T7" fmla="*/ 9 h 44"/>
                <a:gd name="T8" fmla="*/ 13 w 53"/>
                <a:gd name="T9" fmla="*/ 13 h 44"/>
                <a:gd name="T10" fmla="*/ 31 w 53"/>
                <a:gd name="T11" fmla="*/ 0 h 44"/>
                <a:gd name="T12" fmla="*/ 35 w 53"/>
                <a:gd name="T13" fmla="*/ 5 h 44"/>
                <a:gd name="T14" fmla="*/ 53 w 53"/>
                <a:gd name="T15" fmla="*/ 9 h 44"/>
                <a:gd name="T16" fmla="*/ 44 w 53"/>
                <a:gd name="T17" fmla="*/ 13 h 44"/>
                <a:gd name="T18" fmla="*/ 48 w 53"/>
                <a:gd name="T19" fmla="*/ 22 h 44"/>
                <a:gd name="T20" fmla="*/ 31 w 53"/>
                <a:gd name="T21" fmla="*/ 31 h 44"/>
                <a:gd name="T22" fmla="*/ 40 w 53"/>
                <a:gd name="T23" fmla="*/ 35 h 44"/>
                <a:gd name="T24" fmla="*/ 22 w 53"/>
                <a:gd name="T25" fmla="*/ 35 h 44"/>
                <a:gd name="T26" fmla="*/ 27 w 53"/>
                <a:gd name="T27" fmla="*/ 40 h 44"/>
                <a:gd name="T28" fmla="*/ 0 w 53"/>
                <a:gd name="T2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44">
                  <a:moveTo>
                    <a:pt x="0" y="44"/>
                  </a:moveTo>
                  <a:lnTo>
                    <a:pt x="0" y="22"/>
                  </a:lnTo>
                  <a:lnTo>
                    <a:pt x="5" y="22"/>
                  </a:lnTo>
                  <a:lnTo>
                    <a:pt x="9" y="9"/>
                  </a:lnTo>
                  <a:lnTo>
                    <a:pt x="13" y="13"/>
                  </a:lnTo>
                  <a:lnTo>
                    <a:pt x="31" y="0"/>
                  </a:lnTo>
                  <a:lnTo>
                    <a:pt x="35" y="5"/>
                  </a:lnTo>
                  <a:lnTo>
                    <a:pt x="53" y="9"/>
                  </a:lnTo>
                  <a:lnTo>
                    <a:pt x="44" y="13"/>
                  </a:lnTo>
                  <a:lnTo>
                    <a:pt x="48" y="22"/>
                  </a:lnTo>
                  <a:lnTo>
                    <a:pt x="31" y="31"/>
                  </a:lnTo>
                  <a:lnTo>
                    <a:pt x="40" y="35"/>
                  </a:lnTo>
                  <a:lnTo>
                    <a:pt x="22" y="35"/>
                  </a:lnTo>
                  <a:lnTo>
                    <a:pt x="27" y="4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8" name="Oval 65"/>
            <p:cNvSpPr>
              <a:spLocks noChangeArrowheads="1"/>
            </p:cNvSpPr>
            <p:nvPr/>
          </p:nvSpPr>
          <p:spPr bwMode="auto">
            <a:xfrm>
              <a:off x="4953708" y="5767108"/>
              <a:ext cx="34925" cy="34925"/>
            </a:xfrm>
            <a:prstGeom prst="ellipse">
              <a:avLst/>
            </a:prstGeom>
            <a:solidFill>
              <a:srgbClr val="EF6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9" name="Oval 66"/>
            <p:cNvSpPr>
              <a:spLocks noChangeArrowheads="1"/>
            </p:cNvSpPr>
            <p:nvPr/>
          </p:nvSpPr>
          <p:spPr bwMode="auto">
            <a:xfrm>
              <a:off x="4974345" y="5752820"/>
              <a:ext cx="34925" cy="34925"/>
            </a:xfrm>
            <a:prstGeom prst="ellipse">
              <a:avLst/>
            </a:prstGeom>
            <a:solidFill>
              <a:srgbClr val="EF6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0" name="Freeform 67"/>
            <p:cNvSpPr>
              <a:spLocks/>
            </p:cNvSpPr>
            <p:nvPr/>
          </p:nvSpPr>
          <p:spPr bwMode="auto">
            <a:xfrm>
              <a:off x="4982283" y="5781395"/>
              <a:ext cx="33338" cy="34925"/>
            </a:xfrm>
            <a:custGeom>
              <a:avLst/>
              <a:gdLst>
                <a:gd name="T0" fmla="*/ 5 w 5"/>
                <a:gd name="T1" fmla="*/ 2 h 5"/>
                <a:gd name="T2" fmla="*/ 3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cubicBezTo>
                    <a:pt x="5" y="3"/>
                    <a:pt x="4" y="5"/>
                    <a:pt x="3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EF6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1" name="Freeform 68"/>
            <p:cNvSpPr>
              <a:spLocks/>
            </p:cNvSpPr>
            <p:nvPr/>
          </p:nvSpPr>
          <p:spPr bwMode="auto">
            <a:xfrm>
              <a:off x="4967995" y="5781395"/>
              <a:ext cx="14288" cy="14288"/>
            </a:xfrm>
            <a:custGeom>
              <a:avLst/>
              <a:gdLst>
                <a:gd name="T0" fmla="*/ 0 w 9"/>
                <a:gd name="T1" fmla="*/ 0 h 9"/>
                <a:gd name="T2" fmla="*/ 4 w 9"/>
                <a:gd name="T3" fmla="*/ 4 h 9"/>
                <a:gd name="T4" fmla="*/ 0 w 9"/>
                <a:gd name="T5" fmla="*/ 9 h 9"/>
                <a:gd name="T6" fmla="*/ 4 w 9"/>
                <a:gd name="T7" fmla="*/ 4 h 9"/>
                <a:gd name="T8" fmla="*/ 4 w 9"/>
                <a:gd name="T9" fmla="*/ 9 h 9"/>
                <a:gd name="T10" fmla="*/ 4 w 9"/>
                <a:gd name="T11" fmla="*/ 4 h 9"/>
                <a:gd name="T12" fmla="*/ 9 w 9"/>
                <a:gd name="T13" fmla="*/ 4 h 9"/>
                <a:gd name="T14" fmla="*/ 4 w 9"/>
                <a:gd name="T15" fmla="*/ 4 h 9"/>
                <a:gd name="T16" fmla="*/ 0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lnTo>
                    <a:pt x="4" y="4"/>
                  </a:lnTo>
                  <a:lnTo>
                    <a:pt x="0" y="9"/>
                  </a:lnTo>
                  <a:lnTo>
                    <a:pt x="4" y="4"/>
                  </a:lnTo>
                  <a:lnTo>
                    <a:pt x="4" y="9"/>
                  </a:lnTo>
                  <a:lnTo>
                    <a:pt x="4" y="4"/>
                  </a:lnTo>
                  <a:lnTo>
                    <a:pt x="9" y="4"/>
                  </a:lnTo>
                  <a:lnTo>
                    <a:pt x="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2" name="Freeform 69"/>
            <p:cNvSpPr>
              <a:spLocks/>
            </p:cNvSpPr>
            <p:nvPr/>
          </p:nvSpPr>
          <p:spPr bwMode="auto">
            <a:xfrm>
              <a:off x="4988633" y="5760758"/>
              <a:ext cx="14288" cy="12700"/>
            </a:xfrm>
            <a:custGeom>
              <a:avLst/>
              <a:gdLst>
                <a:gd name="T0" fmla="*/ 0 w 9"/>
                <a:gd name="T1" fmla="*/ 0 h 8"/>
                <a:gd name="T2" fmla="*/ 4 w 9"/>
                <a:gd name="T3" fmla="*/ 4 h 8"/>
                <a:gd name="T4" fmla="*/ 4 w 9"/>
                <a:gd name="T5" fmla="*/ 0 h 8"/>
                <a:gd name="T6" fmla="*/ 4 w 9"/>
                <a:gd name="T7" fmla="*/ 4 h 8"/>
                <a:gd name="T8" fmla="*/ 9 w 9"/>
                <a:gd name="T9" fmla="*/ 4 h 8"/>
                <a:gd name="T10" fmla="*/ 4 w 9"/>
                <a:gd name="T11" fmla="*/ 4 h 8"/>
                <a:gd name="T12" fmla="*/ 4 w 9"/>
                <a:gd name="T13" fmla="*/ 8 h 8"/>
                <a:gd name="T14" fmla="*/ 4 w 9"/>
                <a:gd name="T15" fmla="*/ 4 h 8"/>
                <a:gd name="T16" fmla="*/ 0 w 9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8">
                  <a:moveTo>
                    <a:pt x="0" y="0"/>
                  </a:moveTo>
                  <a:lnTo>
                    <a:pt x="4" y="4"/>
                  </a:lnTo>
                  <a:lnTo>
                    <a:pt x="4" y="0"/>
                  </a:lnTo>
                  <a:lnTo>
                    <a:pt x="4" y="4"/>
                  </a:lnTo>
                  <a:lnTo>
                    <a:pt x="9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3" name="Freeform 70"/>
            <p:cNvSpPr>
              <a:spLocks/>
            </p:cNvSpPr>
            <p:nvPr/>
          </p:nvSpPr>
          <p:spPr bwMode="auto">
            <a:xfrm>
              <a:off x="4994983" y="5787745"/>
              <a:ext cx="14288" cy="7938"/>
            </a:xfrm>
            <a:custGeom>
              <a:avLst/>
              <a:gdLst>
                <a:gd name="T0" fmla="*/ 5 w 9"/>
                <a:gd name="T1" fmla="*/ 0 h 5"/>
                <a:gd name="T2" fmla="*/ 0 w 9"/>
                <a:gd name="T3" fmla="*/ 5 h 5"/>
                <a:gd name="T4" fmla="*/ 5 w 9"/>
                <a:gd name="T5" fmla="*/ 0 h 5"/>
                <a:gd name="T6" fmla="*/ 9 w 9"/>
                <a:gd name="T7" fmla="*/ 5 h 5"/>
                <a:gd name="T8" fmla="*/ 5 w 9"/>
                <a:gd name="T9" fmla="*/ 0 h 5"/>
                <a:gd name="T10" fmla="*/ 9 w 9"/>
                <a:gd name="T11" fmla="*/ 0 h 5"/>
                <a:gd name="T12" fmla="*/ 5 w 9"/>
                <a:gd name="T13" fmla="*/ 0 h 5"/>
                <a:gd name="T14" fmla="*/ 0 w 9"/>
                <a:gd name="T15" fmla="*/ 0 h 5"/>
                <a:gd name="T16" fmla="*/ 5 w 9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">
                  <a:moveTo>
                    <a:pt x="5" y="0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9" y="5"/>
                  </a:lnTo>
                  <a:lnTo>
                    <a:pt x="5" y="0"/>
                  </a:lnTo>
                  <a:lnTo>
                    <a:pt x="9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15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94" name="Freeform 71"/>
          <p:cNvSpPr>
            <a:spLocks noEditPoints="1"/>
          </p:cNvSpPr>
          <p:nvPr/>
        </p:nvSpPr>
        <p:spPr bwMode="auto">
          <a:xfrm>
            <a:off x="6576799" y="6194916"/>
            <a:ext cx="227929" cy="142865"/>
          </a:xfrm>
          <a:custGeom>
            <a:avLst/>
            <a:gdLst>
              <a:gd name="T0" fmla="*/ 40 w 48"/>
              <a:gd name="T1" fmla="*/ 17 h 30"/>
              <a:gd name="T2" fmla="*/ 35 w 48"/>
              <a:gd name="T3" fmla="*/ 10 h 30"/>
              <a:gd name="T4" fmla="*/ 31 w 48"/>
              <a:gd name="T5" fmla="*/ 3 h 30"/>
              <a:gd name="T6" fmla="*/ 25 w 48"/>
              <a:gd name="T7" fmla="*/ 0 h 30"/>
              <a:gd name="T8" fmla="*/ 20 w 48"/>
              <a:gd name="T9" fmla="*/ 5 h 30"/>
              <a:gd name="T10" fmla="*/ 13 w 48"/>
              <a:gd name="T11" fmla="*/ 9 h 30"/>
              <a:gd name="T12" fmla="*/ 13 w 48"/>
              <a:gd name="T13" fmla="*/ 12 h 30"/>
              <a:gd name="T14" fmla="*/ 9 w 48"/>
              <a:gd name="T15" fmla="*/ 18 h 30"/>
              <a:gd name="T16" fmla="*/ 5 w 48"/>
              <a:gd name="T17" fmla="*/ 13 h 30"/>
              <a:gd name="T18" fmla="*/ 2 w 48"/>
              <a:gd name="T19" fmla="*/ 21 h 30"/>
              <a:gd name="T20" fmla="*/ 6 w 48"/>
              <a:gd name="T21" fmla="*/ 28 h 30"/>
              <a:gd name="T22" fmla="*/ 12 w 48"/>
              <a:gd name="T23" fmla="*/ 27 h 30"/>
              <a:gd name="T24" fmla="*/ 16 w 48"/>
              <a:gd name="T25" fmla="*/ 30 h 30"/>
              <a:gd name="T26" fmla="*/ 21 w 48"/>
              <a:gd name="T27" fmla="*/ 26 h 30"/>
              <a:gd name="T28" fmla="*/ 28 w 48"/>
              <a:gd name="T29" fmla="*/ 29 h 30"/>
              <a:gd name="T30" fmla="*/ 33 w 48"/>
              <a:gd name="T31" fmla="*/ 24 h 30"/>
              <a:gd name="T32" fmla="*/ 38 w 48"/>
              <a:gd name="T33" fmla="*/ 28 h 30"/>
              <a:gd name="T34" fmla="*/ 43 w 48"/>
              <a:gd name="T35" fmla="*/ 25 h 30"/>
              <a:gd name="T36" fmla="*/ 43 w 48"/>
              <a:gd name="T37" fmla="*/ 16 h 30"/>
              <a:gd name="T38" fmla="*/ 31 w 48"/>
              <a:gd name="T39" fmla="*/ 13 h 30"/>
              <a:gd name="T40" fmla="*/ 31 w 48"/>
              <a:gd name="T41" fmla="*/ 15 h 30"/>
              <a:gd name="T42" fmla="*/ 29 w 48"/>
              <a:gd name="T43" fmla="*/ 16 h 30"/>
              <a:gd name="T44" fmla="*/ 23 w 48"/>
              <a:gd name="T45" fmla="*/ 11 h 30"/>
              <a:gd name="T46" fmla="*/ 22 w 48"/>
              <a:gd name="T47" fmla="*/ 9 h 30"/>
              <a:gd name="T48" fmla="*/ 25 w 48"/>
              <a:gd name="T49" fmla="*/ 9 h 30"/>
              <a:gd name="T50" fmla="*/ 16 w 48"/>
              <a:gd name="T51" fmla="*/ 21 h 30"/>
              <a:gd name="T52" fmla="*/ 16 w 48"/>
              <a:gd name="T53" fmla="*/ 21 h 30"/>
              <a:gd name="T54" fmla="*/ 16 w 48"/>
              <a:gd name="T55" fmla="*/ 21 h 30"/>
              <a:gd name="T56" fmla="*/ 19 w 48"/>
              <a:gd name="T57" fmla="*/ 17 h 30"/>
              <a:gd name="T58" fmla="*/ 18 w 48"/>
              <a:gd name="T59" fmla="*/ 14 h 30"/>
              <a:gd name="T60" fmla="*/ 20 w 48"/>
              <a:gd name="T61" fmla="*/ 17 h 30"/>
              <a:gd name="T62" fmla="*/ 19 w 48"/>
              <a:gd name="T63" fmla="*/ 17 h 30"/>
              <a:gd name="T64" fmla="*/ 26 w 48"/>
              <a:gd name="T65" fmla="*/ 19 h 30"/>
              <a:gd name="T66" fmla="*/ 27 w 48"/>
              <a:gd name="T67" fmla="*/ 20 h 30"/>
              <a:gd name="T68" fmla="*/ 25 w 48"/>
              <a:gd name="T69" fmla="*/ 2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8" h="30">
                <a:moveTo>
                  <a:pt x="43" y="16"/>
                </a:moveTo>
                <a:cubicBezTo>
                  <a:pt x="42" y="16"/>
                  <a:pt x="41" y="16"/>
                  <a:pt x="40" y="17"/>
                </a:cubicBezTo>
                <a:cubicBezTo>
                  <a:pt x="41" y="16"/>
                  <a:pt x="41" y="14"/>
                  <a:pt x="40" y="13"/>
                </a:cubicBezTo>
                <a:cubicBezTo>
                  <a:pt x="40" y="11"/>
                  <a:pt x="37" y="10"/>
                  <a:pt x="35" y="10"/>
                </a:cubicBezTo>
                <a:cubicBezTo>
                  <a:pt x="36" y="10"/>
                  <a:pt x="36" y="9"/>
                  <a:pt x="36" y="8"/>
                </a:cubicBezTo>
                <a:cubicBezTo>
                  <a:pt x="36" y="5"/>
                  <a:pt x="34" y="3"/>
                  <a:pt x="31" y="3"/>
                </a:cubicBezTo>
                <a:cubicBezTo>
                  <a:pt x="31" y="3"/>
                  <a:pt x="30" y="3"/>
                  <a:pt x="29" y="4"/>
                </a:cubicBezTo>
                <a:cubicBezTo>
                  <a:pt x="29" y="2"/>
                  <a:pt x="27" y="0"/>
                  <a:pt x="25" y="0"/>
                </a:cubicBezTo>
                <a:cubicBezTo>
                  <a:pt x="22" y="0"/>
                  <a:pt x="20" y="2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19" y="5"/>
                  <a:pt x="19" y="5"/>
                  <a:pt x="18" y="5"/>
                </a:cubicBezTo>
                <a:cubicBezTo>
                  <a:pt x="15" y="5"/>
                  <a:pt x="13" y="7"/>
                  <a:pt x="13" y="9"/>
                </a:cubicBezTo>
                <a:cubicBezTo>
                  <a:pt x="13" y="10"/>
                  <a:pt x="13" y="11"/>
                  <a:pt x="14" y="12"/>
                </a:cubicBezTo>
                <a:cubicBezTo>
                  <a:pt x="13" y="12"/>
                  <a:pt x="13" y="12"/>
                  <a:pt x="13" y="12"/>
                </a:cubicBezTo>
                <a:cubicBezTo>
                  <a:pt x="10" y="13"/>
                  <a:pt x="9" y="15"/>
                  <a:pt x="10" y="18"/>
                </a:cubicBezTo>
                <a:cubicBezTo>
                  <a:pt x="10" y="18"/>
                  <a:pt x="10" y="18"/>
                  <a:pt x="9" y="18"/>
                </a:cubicBezTo>
                <a:cubicBezTo>
                  <a:pt x="9" y="18"/>
                  <a:pt x="10" y="17"/>
                  <a:pt x="10" y="17"/>
                </a:cubicBezTo>
                <a:cubicBezTo>
                  <a:pt x="10" y="15"/>
                  <a:pt x="7" y="13"/>
                  <a:pt x="5" y="13"/>
                </a:cubicBezTo>
                <a:cubicBezTo>
                  <a:pt x="2" y="13"/>
                  <a:pt x="0" y="15"/>
                  <a:pt x="0" y="17"/>
                </a:cubicBezTo>
                <a:cubicBezTo>
                  <a:pt x="0" y="19"/>
                  <a:pt x="1" y="20"/>
                  <a:pt x="2" y="21"/>
                </a:cubicBezTo>
                <a:cubicBezTo>
                  <a:pt x="2" y="22"/>
                  <a:pt x="1" y="22"/>
                  <a:pt x="1" y="23"/>
                </a:cubicBezTo>
                <a:cubicBezTo>
                  <a:pt x="1" y="26"/>
                  <a:pt x="4" y="28"/>
                  <a:pt x="6" y="28"/>
                </a:cubicBezTo>
                <a:cubicBezTo>
                  <a:pt x="8" y="28"/>
                  <a:pt x="9" y="27"/>
                  <a:pt x="10" y="26"/>
                </a:cubicBezTo>
                <a:cubicBezTo>
                  <a:pt x="10" y="26"/>
                  <a:pt x="11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9"/>
                  <a:pt x="14" y="30"/>
                  <a:pt x="16" y="30"/>
                </a:cubicBezTo>
                <a:cubicBezTo>
                  <a:pt x="19" y="30"/>
                  <a:pt x="21" y="28"/>
                  <a:pt x="21" y="26"/>
                </a:cubicBezTo>
                <a:cubicBezTo>
                  <a:pt x="21" y="26"/>
                  <a:pt x="21" y="26"/>
                  <a:pt x="21" y="26"/>
                </a:cubicBezTo>
                <a:cubicBezTo>
                  <a:pt x="22" y="26"/>
                  <a:pt x="23" y="26"/>
                  <a:pt x="23" y="25"/>
                </a:cubicBezTo>
                <a:cubicBezTo>
                  <a:pt x="24" y="27"/>
                  <a:pt x="26" y="29"/>
                  <a:pt x="28" y="29"/>
                </a:cubicBezTo>
                <a:cubicBezTo>
                  <a:pt x="31" y="29"/>
                  <a:pt x="33" y="27"/>
                  <a:pt x="33" y="24"/>
                </a:cubicBezTo>
                <a:cubicBezTo>
                  <a:pt x="33" y="24"/>
                  <a:pt x="33" y="24"/>
                  <a:pt x="33" y="24"/>
                </a:cubicBezTo>
                <a:cubicBezTo>
                  <a:pt x="33" y="24"/>
                  <a:pt x="33" y="24"/>
                  <a:pt x="34" y="24"/>
                </a:cubicBezTo>
                <a:cubicBezTo>
                  <a:pt x="34" y="26"/>
                  <a:pt x="36" y="28"/>
                  <a:pt x="38" y="28"/>
                </a:cubicBezTo>
                <a:cubicBezTo>
                  <a:pt x="40" y="28"/>
                  <a:pt x="42" y="27"/>
                  <a:pt x="42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5" y="25"/>
                  <a:pt x="48" y="23"/>
                  <a:pt x="48" y="20"/>
                </a:cubicBezTo>
                <a:cubicBezTo>
                  <a:pt x="48" y="18"/>
                  <a:pt x="45" y="16"/>
                  <a:pt x="43" y="16"/>
                </a:cubicBezTo>
                <a:close/>
                <a:moveTo>
                  <a:pt x="27" y="9"/>
                </a:moveTo>
                <a:cubicBezTo>
                  <a:pt x="27" y="11"/>
                  <a:pt x="29" y="13"/>
                  <a:pt x="31" y="13"/>
                </a:cubicBezTo>
                <a:cubicBezTo>
                  <a:pt x="32" y="13"/>
                  <a:pt x="32" y="12"/>
                  <a:pt x="32" y="12"/>
                </a:cubicBezTo>
                <a:cubicBezTo>
                  <a:pt x="32" y="13"/>
                  <a:pt x="31" y="14"/>
                  <a:pt x="31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30" y="15"/>
                  <a:pt x="29" y="16"/>
                </a:cubicBezTo>
                <a:cubicBezTo>
                  <a:pt x="29" y="15"/>
                  <a:pt x="29" y="14"/>
                  <a:pt x="29" y="13"/>
                </a:cubicBezTo>
                <a:cubicBezTo>
                  <a:pt x="28" y="11"/>
                  <a:pt x="25" y="10"/>
                  <a:pt x="23" y="11"/>
                </a:cubicBezTo>
                <a:cubicBezTo>
                  <a:pt x="23" y="11"/>
                  <a:pt x="22" y="11"/>
                  <a:pt x="22" y="11"/>
                </a:cubicBezTo>
                <a:cubicBezTo>
                  <a:pt x="22" y="11"/>
                  <a:pt x="22" y="10"/>
                  <a:pt x="22" y="9"/>
                </a:cubicBezTo>
                <a:cubicBezTo>
                  <a:pt x="22" y="9"/>
                  <a:pt x="22" y="9"/>
                  <a:pt x="22" y="9"/>
                </a:cubicBezTo>
                <a:cubicBezTo>
                  <a:pt x="23" y="9"/>
                  <a:pt x="24" y="9"/>
                  <a:pt x="25" y="9"/>
                </a:cubicBezTo>
                <a:cubicBezTo>
                  <a:pt x="25" y="9"/>
                  <a:pt x="26" y="9"/>
                  <a:pt x="27" y="9"/>
                </a:cubicBezTo>
                <a:close/>
                <a:moveTo>
                  <a:pt x="16" y="21"/>
                </a:moveTo>
                <a:cubicBezTo>
                  <a:pt x="16" y="21"/>
                  <a:pt x="16" y="21"/>
                  <a:pt x="16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21"/>
                  <a:pt x="16" y="21"/>
                  <a:pt x="16" y="20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21"/>
                  <a:pt x="16" y="21"/>
                  <a:pt x="16" y="21"/>
                </a:cubicBezTo>
                <a:close/>
                <a:moveTo>
                  <a:pt x="19" y="17"/>
                </a:moveTo>
                <a:cubicBezTo>
                  <a:pt x="19" y="16"/>
                  <a:pt x="19" y="16"/>
                  <a:pt x="19" y="15"/>
                </a:cubicBezTo>
                <a:cubicBezTo>
                  <a:pt x="18" y="15"/>
                  <a:pt x="18" y="14"/>
                  <a:pt x="18" y="14"/>
                </a:cubicBezTo>
                <a:cubicBezTo>
                  <a:pt x="19" y="14"/>
                  <a:pt x="20" y="14"/>
                  <a:pt x="20" y="13"/>
                </a:cubicBezTo>
                <a:cubicBezTo>
                  <a:pt x="20" y="14"/>
                  <a:pt x="20" y="15"/>
                  <a:pt x="20" y="17"/>
                </a:cubicBezTo>
                <a:cubicBezTo>
                  <a:pt x="20" y="17"/>
                  <a:pt x="20" y="17"/>
                  <a:pt x="20" y="17"/>
                </a:cubicBezTo>
                <a:cubicBezTo>
                  <a:pt x="20" y="17"/>
                  <a:pt x="19" y="17"/>
                  <a:pt x="19" y="17"/>
                </a:cubicBezTo>
                <a:close/>
                <a:moveTo>
                  <a:pt x="25" y="19"/>
                </a:moveTo>
                <a:cubicBezTo>
                  <a:pt x="26" y="19"/>
                  <a:pt x="26" y="19"/>
                  <a:pt x="26" y="19"/>
                </a:cubicBezTo>
                <a:cubicBezTo>
                  <a:pt x="26" y="19"/>
                  <a:pt x="27" y="19"/>
                  <a:pt x="27" y="19"/>
                </a:cubicBezTo>
                <a:cubicBezTo>
                  <a:pt x="27" y="19"/>
                  <a:pt x="27" y="19"/>
                  <a:pt x="27" y="20"/>
                </a:cubicBezTo>
                <a:cubicBezTo>
                  <a:pt x="27" y="20"/>
                  <a:pt x="27" y="20"/>
                  <a:pt x="27" y="20"/>
                </a:cubicBezTo>
                <a:cubicBezTo>
                  <a:pt x="26" y="20"/>
                  <a:pt x="26" y="20"/>
                  <a:pt x="25" y="20"/>
                </a:cubicBezTo>
                <a:cubicBezTo>
                  <a:pt x="25" y="20"/>
                  <a:pt x="25" y="20"/>
                  <a:pt x="25" y="19"/>
                </a:cubicBezTo>
                <a:close/>
              </a:path>
            </a:pathLst>
          </a:custGeom>
          <a:solidFill>
            <a:srgbClr val="538E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17" name="Group 116"/>
          <p:cNvGrpSpPr/>
          <p:nvPr/>
        </p:nvGrpSpPr>
        <p:grpSpPr>
          <a:xfrm>
            <a:off x="2493884" y="2094477"/>
            <a:ext cx="7205663" cy="1919288"/>
            <a:chOff x="-7436073" y="3002149"/>
            <a:chExt cx="7205663" cy="1919288"/>
          </a:xfrm>
        </p:grpSpPr>
        <p:grpSp>
          <p:nvGrpSpPr>
            <p:cNvPr id="104" name="Group 4"/>
            <p:cNvGrpSpPr>
              <a:grpSpLocks noChangeAspect="1"/>
            </p:cNvGrpSpPr>
            <p:nvPr/>
          </p:nvGrpSpPr>
          <p:grpSpPr bwMode="auto">
            <a:xfrm>
              <a:off x="-7436073" y="3002149"/>
              <a:ext cx="7205663" cy="1919288"/>
              <a:chOff x="1740" y="2184"/>
              <a:chExt cx="4539" cy="1209"/>
            </a:xfrm>
          </p:grpSpPr>
          <p:sp>
            <p:nvSpPr>
              <p:cNvPr id="110" name="Freeform 5"/>
              <p:cNvSpPr>
                <a:spLocks/>
              </p:cNvSpPr>
              <p:nvPr/>
            </p:nvSpPr>
            <p:spPr bwMode="auto">
              <a:xfrm>
                <a:off x="1763" y="2184"/>
                <a:ext cx="4492" cy="1187"/>
              </a:xfrm>
              <a:custGeom>
                <a:avLst/>
                <a:gdLst>
                  <a:gd name="T0" fmla="*/ 357 w 380"/>
                  <a:gd name="T1" fmla="*/ 107 h 107"/>
                  <a:gd name="T2" fmla="*/ 22 w 380"/>
                  <a:gd name="T3" fmla="*/ 107 h 107"/>
                  <a:gd name="T4" fmla="*/ 32 w 380"/>
                  <a:gd name="T5" fmla="*/ 68 h 107"/>
                  <a:gd name="T6" fmla="*/ 0 w 380"/>
                  <a:gd name="T7" fmla="*/ 43 h 107"/>
                  <a:gd name="T8" fmla="*/ 380 w 380"/>
                  <a:gd name="T9" fmla="*/ 43 h 107"/>
                  <a:gd name="T10" fmla="*/ 348 w 380"/>
                  <a:gd name="T11" fmla="*/ 68 h 107"/>
                  <a:gd name="T12" fmla="*/ 357 w 380"/>
                  <a:gd name="T13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07">
                    <a:moveTo>
                      <a:pt x="357" y="107"/>
                    </a:moveTo>
                    <a:cubicBezTo>
                      <a:pt x="249" y="70"/>
                      <a:pt x="131" y="70"/>
                      <a:pt x="22" y="107"/>
                    </a:cubicBezTo>
                    <a:cubicBezTo>
                      <a:pt x="25" y="94"/>
                      <a:pt x="28" y="81"/>
                      <a:pt x="32" y="68"/>
                    </a:cubicBezTo>
                    <a:cubicBezTo>
                      <a:pt x="22" y="59"/>
                      <a:pt x="11" y="51"/>
                      <a:pt x="0" y="43"/>
                    </a:cubicBezTo>
                    <a:cubicBezTo>
                      <a:pt x="123" y="0"/>
                      <a:pt x="257" y="0"/>
                      <a:pt x="380" y="43"/>
                    </a:cubicBezTo>
                    <a:cubicBezTo>
                      <a:pt x="369" y="51"/>
                      <a:pt x="358" y="59"/>
                      <a:pt x="348" y="68"/>
                    </a:cubicBezTo>
                    <a:cubicBezTo>
                      <a:pt x="351" y="81"/>
                      <a:pt x="355" y="94"/>
                      <a:pt x="357" y="107"/>
                    </a:cubicBezTo>
                    <a:close/>
                  </a:path>
                </a:pathLst>
              </a:cu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" name="Freeform 6"/>
              <p:cNvSpPr>
                <a:spLocks noEditPoints="1"/>
              </p:cNvSpPr>
              <p:nvPr/>
            </p:nvSpPr>
            <p:spPr bwMode="auto">
              <a:xfrm>
                <a:off x="1740" y="2295"/>
                <a:ext cx="4539" cy="1098"/>
              </a:xfrm>
              <a:custGeom>
                <a:avLst/>
                <a:gdLst>
                  <a:gd name="T0" fmla="*/ 361 w 384"/>
                  <a:gd name="T1" fmla="*/ 99 h 99"/>
                  <a:gd name="T2" fmla="*/ 359 w 384"/>
                  <a:gd name="T3" fmla="*/ 98 h 99"/>
                  <a:gd name="T4" fmla="*/ 192 w 384"/>
                  <a:gd name="T5" fmla="*/ 70 h 99"/>
                  <a:gd name="T6" fmla="*/ 25 w 384"/>
                  <a:gd name="T7" fmla="*/ 98 h 99"/>
                  <a:gd name="T8" fmla="*/ 23 w 384"/>
                  <a:gd name="T9" fmla="*/ 99 h 99"/>
                  <a:gd name="T10" fmla="*/ 23 w 384"/>
                  <a:gd name="T11" fmla="*/ 97 h 99"/>
                  <a:gd name="T12" fmla="*/ 33 w 384"/>
                  <a:gd name="T13" fmla="*/ 58 h 99"/>
                  <a:gd name="T14" fmla="*/ 2 w 384"/>
                  <a:gd name="T15" fmla="*/ 33 h 99"/>
                  <a:gd name="T16" fmla="*/ 0 w 384"/>
                  <a:gd name="T17" fmla="*/ 32 h 99"/>
                  <a:gd name="T18" fmla="*/ 2 w 384"/>
                  <a:gd name="T19" fmla="*/ 32 h 99"/>
                  <a:gd name="T20" fmla="*/ 192 w 384"/>
                  <a:gd name="T21" fmla="*/ 0 h 99"/>
                  <a:gd name="T22" fmla="*/ 382 w 384"/>
                  <a:gd name="T23" fmla="*/ 32 h 99"/>
                  <a:gd name="T24" fmla="*/ 384 w 384"/>
                  <a:gd name="T25" fmla="*/ 32 h 99"/>
                  <a:gd name="T26" fmla="*/ 382 w 384"/>
                  <a:gd name="T27" fmla="*/ 33 h 99"/>
                  <a:gd name="T28" fmla="*/ 351 w 384"/>
                  <a:gd name="T29" fmla="*/ 58 h 99"/>
                  <a:gd name="T30" fmla="*/ 360 w 384"/>
                  <a:gd name="T31" fmla="*/ 97 h 99"/>
                  <a:gd name="T32" fmla="*/ 361 w 384"/>
                  <a:gd name="T33" fmla="*/ 99 h 99"/>
                  <a:gd name="T34" fmla="*/ 192 w 384"/>
                  <a:gd name="T35" fmla="*/ 68 h 99"/>
                  <a:gd name="T36" fmla="*/ 358 w 384"/>
                  <a:gd name="T37" fmla="*/ 96 h 99"/>
                  <a:gd name="T38" fmla="*/ 349 w 384"/>
                  <a:gd name="T39" fmla="*/ 58 h 99"/>
                  <a:gd name="T40" fmla="*/ 348 w 384"/>
                  <a:gd name="T41" fmla="*/ 58 h 99"/>
                  <a:gd name="T42" fmla="*/ 349 w 384"/>
                  <a:gd name="T43" fmla="*/ 57 h 99"/>
                  <a:gd name="T44" fmla="*/ 379 w 384"/>
                  <a:gd name="T45" fmla="*/ 33 h 99"/>
                  <a:gd name="T46" fmla="*/ 192 w 384"/>
                  <a:gd name="T47" fmla="*/ 2 h 99"/>
                  <a:gd name="T48" fmla="*/ 4 w 384"/>
                  <a:gd name="T49" fmla="*/ 33 h 99"/>
                  <a:gd name="T50" fmla="*/ 35 w 384"/>
                  <a:gd name="T51" fmla="*/ 57 h 99"/>
                  <a:gd name="T52" fmla="*/ 35 w 384"/>
                  <a:gd name="T53" fmla="*/ 58 h 99"/>
                  <a:gd name="T54" fmla="*/ 35 w 384"/>
                  <a:gd name="T55" fmla="*/ 58 h 99"/>
                  <a:gd name="T56" fmla="*/ 26 w 384"/>
                  <a:gd name="T57" fmla="*/ 96 h 99"/>
                  <a:gd name="T58" fmla="*/ 192 w 384"/>
                  <a:gd name="T59" fmla="*/ 6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84" h="99">
                    <a:moveTo>
                      <a:pt x="361" y="99"/>
                    </a:moveTo>
                    <a:cubicBezTo>
                      <a:pt x="359" y="98"/>
                      <a:pt x="359" y="98"/>
                      <a:pt x="359" y="98"/>
                    </a:cubicBezTo>
                    <a:cubicBezTo>
                      <a:pt x="305" y="80"/>
                      <a:pt x="249" y="70"/>
                      <a:pt x="192" y="70"/>
                    </a:cubicBezTo>
                    <a:cubicBezTo>
                      <a:pt x="135" y="70"/>
                      <a:pt x="79" y="80"/>
                      <a:pt x="25" y="98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26" y="84"/>
                      <a:pt x="29" y="71"/>
                      <a:pt x="33" y="58"/>
                    </a:cubicBezTo>
                    <a:cubicBezTo>
                      <a:pt x="23" y="50"/>
                      <a:pt x="12" y="41"/>
                      <a:pt x="2" y="3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63" y="11"/>
                      <a:pt x="127" y="0"/>
                      <a:pt x="192" y="0"/>
                    </a:cubicBezTo>
                    <a:cubicBezTo>
                      <a:pt x="257" y="0"/>
                      <a:pt x="321" y="11"/>
                      <a:pt x="382" y="32"/>
                    </a:cubicBezTo>
                    <a:cubicBezTo>
                      <a:pt x="384" y="32"/>
                      <a:pt x="384" y="32"/>
                      <a:pt x="384" y="32"/>
                    </a:cubicBezTo>
                    <a:cubicBezTo>
                      <a:pt x="382" y="33"/>
                      <a:pt x="382" y="33"/>
                      <a:pt x="382" y="33"/>
                    </a:cubicBezTo>
                    <a:cubicBezTo>
                      <a:pt x="371" y="41"/>
                      <a:pt x="361" y="50"/>
                      <a:pt x="351" y="58"/>
                    </a:cubicBezTo>
                    <a:cubicBezTo>
                      <a:pt x="354" y="71"/>
                      <a:pt x="358" y="84"/>
                      <a:pt x="360" y="97"/>
                    </a:cubicBezTo>
                    <a:lnTo>
                      <a:pt x="361" y="99"/>
                    </a:lnTo>
                    <a:close/>
                    <a:moveTo>
                      <a:pt x="192" y="68"/>
                    </a:moveTo>
                    <a:cubicBezTo>
                      <a:pt x="249" y="68"/>
                      <a:pt x="304" y="77"/>
                      <a:pt x="358" y="96"/>
                    </a:cubicBezTo>
                    <a:cubicBezTo>
                      <a:pt x="355" y="83"/>
                      <a:pt x="352" y="71"/>
                      <a:pt x="349" y="58"/>
                    </a:cubicBezTo>
                    <a:cubicBezTo>
                      <a:pt x="348" y="58"/>
                      <a:pt x="348" y="58"/>
                      <a:pt x="348" y="58"/>
                    </a:cubicBezTo>
                    <a:cubicBezTo>
                      <a:pt x="349" y="57"/>
                      <a:pt x="349" y="57"/>
                      <a:pt x="349" y="57"/>
                    </a:cubicBezTo>
                    <a:cubicBezTo>
                      <a:pt x="359" y="49"/>
                      <a:pt x="369" y="41"/>
                      <a:pt x="379" y="33"/>
                    </a:cubicBezTo>
                    <a:cubicBezTo>
                      <a:pt x="319" y="12"/>
                      <a:pt x="256" y="2"/>
                      <a:pt x="192" y="2"/>
                    </a:cubicBezTo>
                    <a:cubicBezTo>
                      <a:pt x="128" y="2"/>
                      <a:pt x="65" y="12"/>
                      <a:pt x="4" y="33"/>
                    </a:cubicBezTo>
                    <a:cubicBezTo>
                      <a:pt x="15" y="41"/>
                      <a:pt x="25" y="49"/>
                      <a:pt x="35" y="57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2" y="71"/>
                      <a:pt x="28" y="83"/>
                      <a:pt x="26" y="96"/>
                    </a:cubicBezTo>
                    <a:cubicBezTo>
                      <a:pt x="79" y="77"/>
                      <a:pt x="135" y="68"/>
                      <a:pt x="192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" name="Freeform 8"/>
              <p:cNvSpPr>
                <a:spLocks noEditPoints="1"/>
              </p:cNvSpPr>
              <p:nvPr/>
            </p:nvSpPr>
            <p:spPr bwMode="auto">
              <a:xfrm>
                <a:off x="1752" y="2295"/>
                <a:ext cx="4515" cy="1087"/>
              </a:xfrm>
              <a:custGeom>
                <a:avLst/>
                <a:gdLst>
                  <a:gd name="T0" fmla="*/ 358 w 382"/>
                  <a:gd name="T1" fmla="*/ 98 h 98"/>
                  <a:gd name="T2" fmla="*/ 358 w 382"/>
                  <a:gd name="T3" fmla="*/ 98 h 98"/>
                  <a:gd name="T4" fmla="*/ 191 w 382"/>
                  <a:gd name="T5" fmla="*/ 70 h 98"/>
                  <a:gd name="T6" fmla="*/ 24 w 382"/>
                  <a:gd name="T7" fmla="*/ 98 h 98"/>
                  <a:gd name="T8" fmla="*/ 23 w 382"/>
                  <a:gd name="T9" fmla="*/ 98 h 98"/>
                  <a:gd name="T10" fmla="*/ 22 w 382"/>
                  <a:gd name="T11" fmla="*/ 97 h 98"/>
                  <a:gd name="T12" fmla="*/ 32 w 382"/>
                  <a:gd name="T13" fmla="*/ 58 h 98"/>
                  <a:gd name="T14" fmla="*/ 1 w 382"/>
                  <a:gd name="T15" fmla="*/ 33 h 98"/>
                  <a:gd name="T16" fmla="*/ 0 w 382"/>
                  <a:gd name="T17" fmla="*/ 32 h 98"/>
                  <a:gd name="T18" fmla="*/ 1 w 382"/>
                  <a:gd name="T19" fmla="*/ 32 h 98"/>
                  <a:gd name="T20" fmla="*/ 191 w 382"/>
                  <a:gd name="T21" fmla="*/ 0 h 98"/>
                  <a:gd name="T22" fmla="*/ 381 w 382"/>
                  <a:gd name="T23" fmla="*/ 32 h 98"/>
                  <a:gd name="T24" fmla="*/ 382 w 382"/>
                  <a:gd name="T25" fmla="*/ 32 h 98"/>
                  <a:gd name="T26" fmla="*/ 381 w 382"/>
                  <a:gd name="T27" fmla="*/ 33 h 98"/>
                  <a:gd name="T28" fmla="*/ 350 w 382"/>
                  <a:gd name="T29" fmla="*/ 58 h 98"/>
                  <a:gd name="T30" fmla="*/ 359 w 382"/>
                  <a:gd name="T31" fmla="*/ 97 h 98"/>
                  <a:gd name="T32" fmla="*/ 360 w 382"/>
                  <a:gd name="T33" fmla="*/ 97 h 98"/>
                  <a:gd name="T34" fmla="*/ 359 w 382"/>
                  <a:gd name="T35" fmla="*/ 98 h 98"/>
                  <a:gd name="T36" fmla="*/ 358 w 382"/>
                  <a:gd name="T37" fmla="*/ 98 h 98"/>
                  <a:gd name="T38" fmla="*/ 191 w 382"/>
                  <a:gd name="T39" fmla="*/ 68 h 98"/>
                  <a:gd name="T40" fmla="*/ 357 w 382"/>
                  <a:gd name="T41" fmla="*/ 96 h 98"/>
                  <a:gd name="T42" fmla="*/ 348 w 382"/>
                  <a:gd name="T43" fmla="*/ 58 h 98"/>
                  <a:gd name="T44" fmla="*/ 348 w 382"/>
                  <a:gd name="T45" fmla="*/ 57 h 98"/>
                  <a:gd name="T46" fmla="*/ 378 w 382"/>
                  <a:gd name="T47" fmla="*/ 33 h 98"/>
                  <a:gd name="T48" fmla="*/ 191 w 382"/>
                  <a:gd name="T49" fmla="*/ 2 h 98"/>
                  <a:gd name="T50" fmla="*/ 3 w 382"/>
                  <a:gd name="T51" fmla="*/ 33 h 98"/>
                  <a:gd name="T52" fmla="*/ 34 w 382"/>
                  <a:gd name="T53" fmla="*/ 57 h 98"/>
                  <a:gd name="T54" fmla="*/ 34 w 382"/>
                  <a:gd name="T55" fmla="*/ 58 h 98"/>
                  <a:gd name="T56" fmla="*/ 25 w 382"/>
                  <a:gd name="T57" fmla="*/ 96 h 98"/>
                  <a:gd name="T58" fmla="*/ 191 w 382"/>
                  <a:gd name="T59" fmla="*/ 6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82" h="98">
                    <a:moveTo>
                      <a:pt x="358" y="98"/>
                    </a:moveTo>
                    <a:cubicBezTo>
                      <a:pt x="358" y="98"/>
                      <a:pt x="358" y="98"/>
                      <a:pt x="358" y="98"/>
                    </a:cubicBezTo>
                    <a:cubicBezTo>
                      <a:pt x="304" y="80"/>
                      <a:pt x="248" y="70"/>
                      <a:pt x="191" y="70"/>
                    </a:cubicBezTo>
                    <a:cubicBezTo>
                      <a:pt x="134" y="70"/>
                      <a:pt x="78" y="80"/>
                      <a:pt x="24" y="98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98"/>
                      <a:pt x="22" y="97"/>
                      <a:pt x="22" y="97"/>
                    </a:cubicBezTo>
                    <a:cubicBezTo>
                      <a:pt x="25" y="84"/>
                      <a:pt x="28" y="71"/>
                      <a:pt x="32" y="58"/>
                    </a:cubicBezTo>
                    <a:cubicBezTo>
                      <a:pt x="22" y="50"/>
                      <a:pt x="11" y="41"/>
                      <a:pt x="1" y="33"/>
                    </a:cubicBezTo>
                    <a:cubicBezTo>
                      <a:pt x="0" y="33"/>
                      <a:pt x="0" y="33"/>
                      <a:pt x="0" y="32"/>
                    </a:cubicBezTo>
                    <a:cubicBezTo>
                      <a:pt x="0" y="32"/>
                      <a:pt x="1" y="32"/>
                      <a:pt x="1" y="32"/>
                    </a:cubicBezTo>
                    <a:cubicBezTo>
                      <a:pt x="62" y="11"/>
                      <a:pt x="126" y="0"/>
                      <a:pt x="191" y="0"/>
                    </a:cubicBezTo>
                    <a:cubicBezTo>
                      <a:pt x="256" y="0"/>
                      <a:pt x="320" y="11"/>
                      <a:pt x="381" y="32"/>
                    </a:cubicBezTo>
                    <a:cubicBezTo>
                      <a:pt x="381" y="32"/>
                      <a:pt x="382" y="32"/>
                      <a:pt x="382" y="32"/>
                    </a:cubicBezTo>
                    <a:cubicBezTo>
                      <a:pt x="382" y="33"/>
                      <a:pt x="381" y="33"/>
                      <a:pt x="381" y="33"/>
                    </a:cubicBezTo>
                    <a:cubicBezTo>
                      <a:pt x="370" y="41"/>
                      <a:pt x="360" y="50"/>
                      <a:pt x="350" y="58"/>
                    </a:cubicBezTo>
                    <a:cubicBezTo>
                      <a:pt x="353" y="71"/>
                      <a:pt x="357" y="84"/>
                      <a:pt x="359" y="97"/>
                    </a:cubicBezTo>
                    <a:cubicBezTo>
                      <a:pt x="359" y="97"/>
                      <a:pt x="360" y="97"/>
                      <a:pt x="360" y="97"/>
                    </a:cubicBezTo>
                    <a:cubicBezTo>
                      <a:pt x="360" y="98"/>
                      <a:pt x="359" y="98"/>
                      <a:pt x="359" y="98"/>
                    </a:cubicBezTo>
                    <a:cubicBezTo>
                      <a:pt x="359" y="98"/>
                      <a:pt x="358" y="98"/>
                      <a:pt x="358" y="98"/>
                    </a:cubicBezTo>
                    <a:close/>
                    <a:moveTo>
                      <a:pt x="191" y="68"/>
                    </a:moveTo>
                    <a:cubicBezTo>
                      <a:pt x="248" y="68"/>
                      <a:pt x="303" y="77"/>
                      <a:pt x="357" y="96"/>
                    </a:cubicBezTo>
                    <a:cubicBezTo>
                      <a:pt x="354" y="83"/>
                      <a:pt x="351" y="71"/>
                      <a:pt x="348" y="58"/>
                    </a:cubicBezTo>
                    <a:cubicBezTo>
                      <a:pt x="348" y="58"/>
                      <a:pt x="348" y="58"/>
                      <a:pt x="348" y="57"/>
                    </a:cubicBezTo>
                    <a:cubicBezTo>
                      <a:pt x="358" y="49"/>
                      <a:pt x="368" y="41"/>
                      <a:pt x="378" y="33"/>
                    </a:cubicBezTo>
                    <a:cubicBezTo>
                      <a:pt x="318" y="12"/>
                      <a:pt x="255" y="2"/>
                      <a:pt x="191" y="2"/>
                    </a:cubicBezTo>
                    <a:cubicBezTo>
                      <a:pt x="127" y="2"/>
                      <a:pt x="64" y="12"/>
                      <a:pt x="3" y="33"/>
                    </a:cubicBezTo>
                    <a:cubicBezTo>
                      <a:pt x="14" y="41"/>
                      <a:pt x="24" y="49"/>
                      <a:pt x="34" y="57"/>
                    </a:cubicBezTo>
                    <a:cubicBezTo>
                      <a:pt x="34" y="58"/>
                      <a:pt x="34" y="58"/>
                      <a:pt x="34" y="58"/>
                    </a:cubicBezTo>
                    <a:cubicBezTo>
                      <a:pt x="31" y="71"/>
                      <a:pt x="27" y="83"/>
                      <a:pt x="25" y="96"/>
                    </a:cubicBezTo>
                    <a:cubicBezTo>
                      <a:pt x="78" y="77"/>
                      <a:pt x="134" y="68"/>
                      <a:pt x="191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16" name="Rectangle 115"/>
            <p:cNvSpPr/>
            <p:nvPr/>
          </p:nvSpPr>
          <p:spPr>
            <a:xfrm>
              <a:off x="-6611369" y="4018756"/>
              <a:ext cx="5556254" cy="84604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2400" dirty="0">
                  <a:ln w="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</a:rPr>
                <a:t>Merry Christmas from everyone at</a:t>
              </a:r>
            </a:p>
            <a:p>
              <a:pPr algn="ctr"/>
              <a:r>
                <a:rPr lang="en-US" sz="2400" dirty="0" err="1">
                  <a:ln w="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</a:rPr>
                <a:t>BrightCarbon</a:t>
              </a:r>
              <a:endParaRPr lang="en-US" sz="24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117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2765">
        <p:fade/>
      </p:transition>
    </mc:Choice>
    <mc:Fallback>
      <p:transition spd="med" advTm="227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11111E-6 L 8.33333E-7 -0.0625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2.5E-6 -0.170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4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0.00157 -0.22362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1118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85185E-6 L -3.75E-6 -0.6625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1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6.25E-7 -0.05324 L 6.25E-7 -3.7037E-6 " pathEditMode="relative" rAng="0" ptsTypes="AA">
                                      <p:cBhvr>
                                        <p:cTn id="18" dur="15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indefinite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repeatCount="indefinite" fill="remove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0.05324 L 6.25E-7 -3.7037E-6 " pathEditMode="relative" rAng="0" ptsTypes="AA">
                                      <p:cBhvr>
                                        <p:cTn id="29" dur="1500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25E-7 -0.05324 L 6.25E-7 -3.7037E-6 " pathEditMode="relative" rAng="0" ptsTypes="AA">
                                      <p:cBhvr>
                                        <p:cTn id="34" dur="15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6.25E-7 -0.05324 L 6.25E-7 -3.7037E-6 " pathEditMode="relative" rAng="0" ptsTypes="AA">
                                      <p:cBhvr>
                                        <p:cTn id="39" dur="150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6.25E-7 -0.05324 L 6.25E-7 -3.7037E-6 " pathEditMode="relative" rAng="0" ptsTypes="AA">
                                      <p:cBhvr>
                                        <p:cTn id="44" dur="1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6.25E-7 -0.05324 L 6.25E-7 -3.7037E-6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6.25E-7 -0.05324 L 6.25E-7 -3.7037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grpId="1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6.25E-7 -0.05324 L 6.25E-7 -3.7037E-6 " pathEditMode="relative" rAng="0" ptsTypes="AA">
                                      <p:cBhvr>
                                        <p:cTn id="59" dur="15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9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6.25E-7 -0.05324 L 6.25E-7 -3.7037E-6 " pathEditMode="relative" rAng="0" ptsTypes="AA">
                                      <p:cBhvr>
                                        <p:cTn id="64" dur="150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Motion origin="layout" path="M 6.25E-7 -0.05324 L 6.25E-7 -3.7037E-6 " pathEditMode="relative" rAng="0" ptsTypes="AA">
                                      <p:cBhvr>
                                        <p:cTn id="69" dur="15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9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6.25E-7 -0.05324 L 6.25E-7 -3.7037E-6 " pathEditMode="relative" rAng="0" ptsTypes="AA">
                                      <p:cBhvr>
                                        <p:cTn id="74" dur="150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0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0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08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10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07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10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107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9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11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101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6600"/>
                            </p:stCondLst>
                            <p:childTnLst>
                              <p:par>
                                <p:cTn id="136" presetID="16" presetClass="entr" presetSubtype="37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8" dur="16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" grpId="0" animBg="1"/>
      <p:bldP spid="628" grpId="1" animBg="1"/>
      <p:bldP spid="629" grpId="0" animBg="1"/>
      <p:bldP spid="629" grpId="1" animBg="1"/>
      <p:bldP spid="630" grpId="0" animBg="1"/>
      <p:bldP spid="630" grpId="1" animBg="1"/>
      <p:bldP spid="631" grpId="0" animBg="1"/>
      <p:bldP spid="632" grpId="0" animBg="1"/>
      <p:bldP spid="633" grpId="0" animBg="1"/>
      <p:bldP spid="634" grpId="0" animBg="1"/>
      <p:bldP spid="635" grpId="0" animBg="1"/>
      <p:bldP spid="636" grpId="0" animBg="1"/>
      <p:bldP spid="637" grpId="0" animBg="1"/>
      <p:bldP spid="638" grpId="0" animBg="1"/>
      <p:bldP spid="639" grpId="0" animBg="1"/>
      <p:bldP spid="640" grpId="0" animBg="1"/>
      <p:bldP spid="641" grpId="0" animBg="1"/>
      <p:bldP spid="642" grpId="0" animBg="1"/>
      <p:bldP spid="643" grpId="0" animBg="1"/>
      <p:bldP spid="644" grpId="0" animBg="1"/>
      <p:bldP spid="645" grpId="0" animBg="1"/>
      <p:bldP spid="646" grpId="0" animBg="1"/>
      <p:bldP spid="661" grpId="0" animBg="1"/>
      <p:bldP spid="661" grpId="1" animBg="1"/>
      <p:bldP spid="647" grpId="0" animBg="1"/>
      <p:bldP spid="648" grpId="0" animBg="1"/>
      <p:bldP spid="649" grpId="0" animBg="1"/>
      <p:bldP spid="650" grpId="0" animBg="1"/>
      <p:bldP spid="694" grpId="0" animBg="1"/>
      <p:bldP spid="694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2818</TotalTime>
  <Words>6</Words>
  <Application>Microsoft Office PowerPoint</Application>
  <PresentationFormat>Widescreen</PresentationFormat>
  <Paragraphs>2</Paragraphs>
  <Slides>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Segoe UI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Leonard</dc:creator>
  <cp:lastModifiedBy>Emily Leonard</cp:lastModifiedBy>
  <cp:revision>67</cp:revision>
  <dcterms:created xsi:type="dcterms:W3CDTF">2016-11-04T13:24:27Z</dcterms:created>
  <dcterms:modified xsi:type="dcterms:W3CDTF">2016-11-11T09:55:26Z</dcterms:modified>
</cp:coreProperties>
</file>