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3" r:id="rId4"/>
    <p:sldId id="257" r:id="rId5"/>
    <p:sldId id="274" r:id="rId6"/>
    <p:sldId id="259" r:id="rId7"/>
    <p:sldId id="275" r:id="rId8"/>
    <p:sldId id="260" r:id="rId9"/>
    <p:sldId id="276" r:id="rId10"/>
    <p:sldId id="261" r:id="rId11"/>
    <p:sldId id="277" r:id="rId12"/>
    <p:sldId id="262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CFF"/>
    <a:srgbClr val="33B9AC"/>
    <a:srgbClr val="00544C"/>
    <a:srgbClr val="F6B6B4"/>
    <a:srgbClr val="E84943"/>
    <a:srgbClr val="9EC9CD"/>
    <a:srgbClr val="0C7883"/>
    <a:srgbClr val="66CAC1"/>
    <a:srgbClr val="00A797"/>
    <a:srgbClr val="074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71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80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83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21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04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96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87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66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33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26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5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1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D35CD-B295-4B7E-B43F-4077695D7582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C2678-8D95-49FF-B396-7A87C1ED1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11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emf"/><Relationship Id="rId4" Type="http://schemas.openxmlformats.org/officeDocument/2006/relationships/audio" Target="../media/media2.m4a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NULL" TargetMode="External"/><Relationship Id="rId7" Type="http://schemas.openxmlformats.org/officeDocument/2006/relationships/image" Target="../media/image2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microsoft.com/office/2007/relationships/media" Target="../media/media5.m4a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9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audio" Target="../media/media10.m4a"/><Relationship Id="rId11" Type="http://schemas.openxmlformats.org/officeDocument/2006/relationships/image" Target="../media/image14.png"/><Relationship Id="rId5" Type="http://schemas.microsoft.com/office/2007/relationships/media" Target="../media/media10.m4a"/><Relationship Id="rId10" Type="http://schemas.openxmlformats.org/officeDocument/2006/relationships/image" Target="../media/image6.png"/><Relationship Id="rId4" Type="http://schemas.openxmlformats.org/officeDocument/2006/relationships/audio" Target="../media/media9.m4a"/><Relationship Id="rId9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12.mp3"/><Relationship Id="rId7" Type="http://schemas.openxmlformats.org/officeDocument/2006/relationships/image" Target="../media/image2.sv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7.png"/><Relationship Id="rId4" Type="http://schemas.openxmlformats.org/officeDocument/2006/relationships/audio" Target="../media/media12.mp3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8.emf"/><Relationship Id="rId11" Type="http://schemas.openxmlformats.org/officeDocument/2006/relationships/image" Target="../media/image20.pn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7" name="Rectangle 293"/>
          <p:cNvSpPr>
            <a:spLocks noChangeArrowheads="1"/>
          </p:cNvSpPr>
          <p:nvPr/>
        </p:nvSpPr>
        <p:spPr bwMode="auto">
          <a:xfrm>
            <a:off x="819151" y="4940306"/>
            <a:ext cx="10558463" cy="6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11" name="Group 307"/>
          <p:cNvGrpSpPr>
            <a:grpSpLocks noChangeAspect="1"/>
          </p:cNvGrpSpPr>
          <p:nvPr/>
        </p:nvGrpSpPr>
        <p:grpSpPr bwMode="auto">
          <a:xfrm>
            <a:off x="595739" y="2062617"/>
            <a:ext cx="2019298" cy="2934839"/>
            <a:chOff x="3524" y="1701"/>
            <a:chExt cx="633" cy="920"/>
          </a:xfrm>
        </p:grpSpPr>
        <p:sp>
          <p:nvSpPr>
            <p:cNvPr id="313" name="Freeform 308"/>
            <p:cNvSpPr>
              <a:spLocks/>
            </p:cNvSpPr>
            <p:nvPr/>
          </p:nvSpPr>
          <p:spPr bwMode="auto">
            <a:xfrm>
              <a:off x="3524" y="1701"/>
              <a:ext cx="633" cy="468"/>
            </a:xfrm>
            <a:custGeom>
              <a:avLst/>
              <a:gdLst>
                <a:gd name="T0" fmla="*/ 388 w 464"/>
                <a:gd name="T1" fmla="*/ 74 h 343"/>
                <a:gd name="T2" fmla="*/ 231 w 464"/>
                <a:gd name="T3" fmla="*/ 0 h 343"/>
                <a:gd name="T4" fmla="*/ 48 w 464"/>
                <a:gd name="T5" fmla="*/ 151 h 343"/>
                <a:gd name="T6" fmla="*/ 0 w 464"/>
                <a:gd name="T7" fmla="*/ 239 h 343"/>
                <a:gd name="T8" fmla="*/ 104 w 464"/>
                <a:gd name="T9" fmla="*/ 343 h 343"/>
                <a:gd name="T10" fmla="*/ 189 w 464"/>
                <a:gd name="T11" fmla="*/ 299 h 343"/>
                <a:gd name="T12" fmla="*/ 231 w 464"/>
                <a:gd name="T13" fmla="*/ 303 h 343"/>
                <a:gd name="T14" fmla="*/ 314 w 464"/>
                <a:gd name="T15" fmla="*/ 286 h 343"/>
                <a:gd name="T16" fmla="*/ 352 w 464"/>
                <a:gd name="T17" fmla="*/ 293 h 343"/>
                <a:gd name="T18" fmla="*/ 464 w 464"/>
                <a:gd name="T19" fmla="*/ 180 h 343"/>
                <a:gd name="T20" fmla="*/ 388 w 464"/>
                <a:gd name="T21" fmla="*/ 7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4" h="343">
                  <a:moveTo>
                    <a:pt x="388" y="74"/>
                  </a:moveTo>
                  <a:cubicBezTo>
                    <a:pt x="356" y="29"/>
                    <a:pt x="298" y="0"/>
                    <a:pt x="231" y="0"/>
                  </a:cubicBezTo>
                  <a:cubicBezTo>
                    <a:pt x="130" y="0"/>
                    <a:pt x="48" y="68"/>
                    <a:pt x="48" y="151"/>
                  </a:cubicBezTo>
                  <a:cubicBezTo>
                    <a:pt x="19" y="170"/>
                    <a:pt x="0" y="202"/>
                    <a:pt x="0" y="239"/>
                  </a:cubicBezTo>
                  <a:cubicBezTo>
                    <a:pt x="0" y="296"/>
                    <a:pt x="47" y="343"/>
                    <a:pt x="104" y="343"/>
                  </a:cubicBezTo>
                  <a:cubicBezTo>
                    <a:pt x="139" y="343"/>
                    <a:pt x="170" y="325"/>
                    <a:pt x="189" y="299"/>
                  </a:cubicBezTo>
                  <a:cubicBezTo>
                    <a:pt x="203" y="302"/>
                    <a:pt x="217" y="303"/>
                    <a:pt x="231" y="303"/>
                  </a:cubicBezTo>
                  <a:cubicBezTo>
                    <a:pt x="261" y="303"/>
                    <a:pt x="289" y="297"/>
                    <a:pt x="314" y="286"/>
                  </a:cubicBezTo>
                  <a:cubicBezTo>
                    <a:pt x="326" y="291"/>
                    <a:pt x="339" y="293"/>
                    <a:pt x="352" y="293"/>
                  </a:cubicBezTo>
                  <a:cubicBezTo>
                    <a:pt x="414" y="293"/>
                    <a:pt x="464" y="242"/>
                    <a:pt x="464" y="180"/>
                  </a:cubicBezTo>
                  <a:cubicBezTo>
                    <a:pt x="464" y="131"/>
                    <a:pt x="432" y="89"/>
                    <a:pt x="388" y="74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Line 309"/>
            <p:cNvSpPr>
              <a:spLocks noChangeShapeType="1"/>
            </p:cNvSpPr>
            <p:nvPr/>
          </p:nvSpPr>
          <p:spPr bwMode="auto">
            <a:xfrm>
              <a:off x="3830" y="1879"/>
              <a:ext cx="0" cy="742"/>
            </a:xfrm>
            <a:prstGeom prst="line">
              <a:avLst/>
            </a:prstGeom>
            <a:noFill/>
            <a:ln w="38100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310"/>
            <p:cNvSpPr>
              <a:spLocks/>
            </p:cNvSpPr>
            <p:nvPr/>
          </p:nvSpPr>
          <p:spPr bwMode="auto">
            <a:xfrm>
              <a:off x="3766" y="1889"/>
              <a:ext cx="64" cy="70"/>
            </a:xfrm>
            <a:custGeom>
              <a:avLst/>
              <a:gdLst>
                <a:gd name="T0" fmla="*/ 10 w 47"/>
                <a:gd name="T1" fmla="*/ 0 h 51"/>
                <a:gd name="T2" fmla="*/ 47 w 47"/>
                <a:gd name="T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51">
                  <a:moveTo>
                    <a:pt x="10" y="0"/>
                  </a:moveTo>
                  <a:cubicBezTo>
                    <a:pt x="10" y="0"/>
                    <a:pt x="0" y="51"/>
                    <a:pt x="47" y="48"/>
                  </a:cubicBezTo>
                </a:path>
              </a:pathLst>
            </a:custGeom>
            <a:noFill/>
            <a:ln w="38100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311"/>
            <p:cNvSpPr>
              <a:spLocks/>
            </p:cNvSpPr>
            <p:nvPr/>
          </p:nvSpPr>
          <p:spPr bwMode="auto">
            <a:xfrm>
              <a:off x="3830" y="1925"/>
              <a:ext cx="127" cy="139"/>
            </a:xfrm>
            <a:custGeom>
              <a:avLst/>
              <a:gdLst>
                <a:gd name="T0" fmla="*/ 73 w 93"/>
                <a:gd name="T1" fmla="*/ 0 h 102"/>
                <a:gd name="T2" fmla="*/ 0 w 93"/>
                <a:gd name="T3" fmla="*/ 9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102">
                  <a:moveTo>
                    <a:pt x="73" y="0"/>
                  </a:moveTo>
                  <a:cubicBezTo>
                    <a:pt x="73" y="0"/>
                    <a:pt x="93" y="102"/>
                    <a:pt x="0" y="94"/>
                  </a:cubicBezTo>
                </a:path>
              </a:pathLst>
            </a:custGeom>
            <a:noFill/>
            <a:ln w="38100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312"/>
            <p:cNvSpPr>
              <a:spLocks/>
            </p:cNvSpPr>
            <p:nvPr/>
          </p:nvSpPr>
          <p:spPr bwMode="auto">
            <a:xfrm>
              <a:off x="3670" y="2027"/>
              <a:ext cx="160" cy="157"/>
            </a:xfrm>
            <a:custGeom>
              <a:avLst/>
              <a:gdLst>
                <a:gd name="T0" fmla="*/ 0 w 117"/>
                <a:gd name="T1" fmla="*/ 0 h 115"/>
                <a:gd name="T2" fmla="*/ 117 w 117"/>
                <a:gd name="T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7" h="115">
                  <a:moveTo>
                    <a:pt x="0" y="0"/>
                  </a:moveTo>
                  <a:cubicBezTo>
                    <a:pt x="0" y="0"/>
                    <a:pt x="9" y="113"/>
                    <a:pt x="117" y="115"/>
                  </a:cubicBezTo>
                </a:path>
              </a:pathLst>
            </a:custGeom>
            <a:noFill/>
            <a:ln w="38100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Oval 313"/>
            <p:cNvSpPr>
              <a:spLocks noChangeArrowheads="1"/>
            </p:cNvSpPr>
            <p:nvPr/>
          </p:nvSpPr>
          <p:spPr bwMode="auto">
            <a:xfrm>
              <a:off x="3797" y="1896"/>
              <a:ext cx="26" cy="28"/>
            </a:xfrm>
            <a:prstGeom prst="ellipse">
              <a:avLst/>
            </a:pr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Oval 314"/>
            <p:cNvSpPr>
              <a:spLocks noChangeArrowheads="1"/>
            </p:cNvSpPr>
            <p:nvPr/>
          </p:nvSpPr>
          <p:spPr bwMode="auto">
            <a:xfrm>
              <a:off x="3857" y="1884"/>
              <a:ext cx="27" cy="26"/>
            </a:xfrm>
            <a:prstGeom prst="ellipse">
              <a:avLst/>
            </a:pr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Oval 315"/>
            <p:cNvSpPr>
              <a:spLocks noChangeArrowheads="1"/>
            </p:cNvSpPr>
            <p:nvPr/>
          </p:nvSpPr>
          <p:spPr bwMode="auto">
            <a:xfrm>
              <a:off x="3738" y="1903"/>
              <a:ext cx="26" cy="26"/>
            </a:xfrm>
            <a:prstGeom prst="ellipse">
              <a:avLst/>
            </a:pr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316"/>
            <p:cNvSpPr>
              <a:spLocks/>
            </p:cNvSpPr>
            <p:nvPr/>
          </p:nvSpPr>
          <p:spPr bwMode="auto">
            <a:xfrm>
              <a:off x="3673" y="1906"/>
              <a:ext cx="30" cy="30"/>
            </a:xfrm>
            <a:custGeom>
              <a:avLst/>
              <a:gdLst>
                <a:gd name="T0" fmla="*/ 19 w 22"/>
                <a:gd name="T1" fmla="*/ 17 h 22"/>
                <a:gd name="T2" fmla="*/ 5 w 22"/>
                <a:gd name="T3" fmla="*/ 19 h 22"/>
                <a:gd name="T4" fmla="*/ 3 w 22"/>
                <a:gd name="T5" fmla="*/ 6 h 22"/>
                <a:gd name="T6" fmla="*/ 17 w 22"/>
                <a:gd name="T7" fmla="*/ 3 h 22"/>
                <a:gd name="T8" fmla="*/ 19 w 22"/>
                <a:gd name="T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7"/>
                  </a:moveTo>
                  <a:cubicBezTo>
                    <a:pt x="16" y="21"/>
                    <a:pt x="10" y="22"/>
                    <a:pt x="5" y="19"/>
                  </a:cubicBezTo>
                  <a:cubicBezTo>
                    <a:pt x="1" y="16"/>
                    <a:pt x="0" y="10"/>
                    <a:pt x="3" y="6"/>
                  </a:cubicBezTo>
                  <a:cubicBezTo>
                    <a:pt x="6" y="1"/>
                    <a:pt x="12" y="0"/>
                    <a:pt x="17" y="3"/>
                  </a:cubicBezTo>
                  <a:cubicBezTo>
                    <a:pt x="21" y="7"/>
                    <a:pt x="22" y="13"/>
                    <a:pt x="19" y="17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317"/>
            <p:cNvSpPr>
              <a:spLocks/>
            </p:cNvSpPr>
            <p:nvPr/>
          </p:nvSpPr>
          <p:spPr bwMode="auto">
            <a:xfrm>
              <a:off x="3604" y="1903"/>
              <a:ext cx="28" cy="30"/>
            </a:xfrm>
            <a:custGeom>
              <a:avLst/>
              <a:gdLst>
                <a:gd name="T0" fmla="*/ 13 w 21"/>
                <a:gd name="T1" fmla="*/ 2 h 22"/>
                <a:gd name="T2" fmla="*/ 20 w 21"/>
                <a:gd name="T3" fmla="*/ 13 h 22"/>
                <a:gd name="T4" fmla="*/ 8 w 21"/>
                <a:gd name="T5" fmla="*/ 20 h 22"/>
                <a:gd name="T6" fmla="*/ 1 w 21"/>
                <a:gd name="T7" fmla="*/ 9 h 22"/>
                <a:gd name="T8" fmla="*/ 13 w 21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3" y="2"/>
                  </a:moveTo>
                  <a:cubicBezTo>
                    <a:pt x="18" y="3"/>
                    <a:pt x="21" y="8"/>
                    <a:pt x="20" y="13"/>
                  </a:cubicBezTo>
                  <a:cubicBezTo>
                    <a:pt x="19" y="18"/>
                    <a:pt x="14" y="22"/>
                    <a:pt x="8" y="20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3" y="4"/>
                    <a:pt x="8" y="0"/>
                    <a:pt x="13" y="2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Oval 318"/>
            <p:cNvSpPr>
              <a:spLocks noChangeArrowheads="1"/>
            </p:cNvSpPr>
            <p:nvPr/>
          </p:nvSpPr>
          <p:spPr bwMode="auto">
            <a:xfrm>
              <a:off x="3918" y="1858"/>
              <a:ext cx="26" cy="27"/>
            </a:xfrm>
            <a:prstGeom prst="ellipse">
              <a:avLst/>
            </a:pr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319"/>
            <p:cNvSpPr>
              <a:spLocks/>
            </p:cNvSpPr>
            <p:nvPr/>
          </p:nvSpPr>
          <p:spPr bwMode="auto">
            <a:xfrm>
              <a:off x="3981" y="1817"/>
              <a:ext cx="30" cy="30"/>
            </a:xfrm>
            <a:custGeom>
              <a:avLst/>
              <a:gdLst>
                <a:gd name="T0" fmla="*/ 3 w 22"/>
                <a:gd name="T1" fmla="*/ 16 h 22"/>
                <a:gd name="T2" fmla="*/ 6 w 22"/>
                <a:gd name="T3" fmla="*/ 3 h 22"/>
                <a:gd name="T4" fmla="*/ 20 w 22"/>
                <a:gd name="T5" fmla="*/ 6 h 22"/>
                <a:gd name="T6" fmla="*/ 16 w 22"/>
                <a:gd name="T7" fmla="*/ 20 h 22"/>
                <a:gd name="T8" fmla="*/ 3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3" y="16"/>
                  </a:move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2"/>
                    <a:pt x="20" y="6"/>
                  </a:cubicBezTo>
                  <a:cubicBezTo>
                    <a:pt x="22" y="11"/>
                    <a:pt x="21" y="17"/>
                    <a:pt x="16" y="20"/>
                  </a:cubicBezTo>
                  <a:cubicBezTo>
                    <a:pt x="11" y="22"/>
                    <a:pt x="6" y="21"/>
                    <a:pt x="3" y="16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Freeform 320"/>
            <p:cNvSpPr>
              <a:spLocks/>
            </p:cNvSpPr>
            <p:nvPr/>
          </p:nvSpPr>
          <p:spPr bwMode="auto">
            <a:xfrm>
              <a:off x="4003" y="1772"/>
              <a:ext cx="30" cy="30"/>
            </a:xfrm>
            <a:custGeom>
              <a:avLst/>
              <a:gdLst>
                <a:gd name="T0" fmla="*/ 3 w 22"/>
                <a:gd name="T1" fmla="*/ 16 h 22"/>
                <a:gd name="T2" fmla="*/ 6 w 22"/>
                <a:gd name="T3" fmla="*/ 3 h 22"/>
                <a:gd name="T4" fmla="*/ 19 w 22"/>
                <a:gd name="T5" fmla="*/ 6 h 22"/>
                <a:gd name="T6" fmla="*/ 16 w 22"/>
                <a:gd name="T7" fmla="*/ 19 h 22"/>
                <a:gd name="T8" fmla="*/ 3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3" y="16"/>
                  </a:move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2"/>
                    <a:pt x="19" y="6"/>
                  </a:cubicBezTo>
                  <a:cubicBezTo>
                    <a:pt x="22" y="11"/>
                    <a:pt x="21" y="17"/>
                    <a:pt x="16" y="19"/>
                  </a:cubicBezTo>
                  <a:cubicBezTo>
                    <a:pt x="11" y="22"/>
                    <a:pt x="5" y="20"/>
                    <a:pt x="3" y="16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Freeform 321"/>
            <p:cNvSpPr>
              <a:spLocks/>
            </p:cNvSpPr>
            <p:nvPr/>
          </p:nvSpPr>
          <p:spPr bwMode="auto">
            <a:xfrm>
              <a:off x="3567" y="1956"/>
              <a:ext cx="28" cy="29"/>
            </a:xfrm>
            <a:custGeom>
              <a:avLst/>
              <a:gdLst>
                <a:gd name="T0" fmla="*/ 13 w 21"/>
                <a:gd name="T1" fmla="*/ 1 h 21"/>
                <a:gd name="T2" fmla="*/ 20 w 21"/>
                <a:gd name="T3" fmla="*/ 13 h 21"/>
                <a:gd name="T4" fmla="*/ 8 w 21"/>
                <a:gd name="T5" fmla="*/ 20 h 21"/>
                <a:gd name="T6" fmla="*/ 1 w 21"/>
                <a:gd name="T7" fmla="*/ 8 h 21"/>
                <a:gd name="T8" fmla="*/ 13 w 21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3" y="1"/>
                  </a:moveTo>
                  <a:cubicBezTo>
                    <a:pt x="18" y="3"/>
                    <a:pt x="21" y="8"/>
                    <a:pt x="20" y="13"/>
                  </a:cubicBez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3" y="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322"/>
            <p:cNvSpPr>
              <a:spLocks/>
            </p:cNvSpPr>
            <p:nvPr/>
          </p:nvSpPr>
          <p:spPr bwMode="auto">
            <a:xfrm>
              <a:off x="3619" y="1979"/>
              <a:ext cx="28" cy="29"/>
            </a:xfrm>
            <a:custGeom>
              <a:avLst/>
              <a:gdLst>
                <a:gd name="T0" fmla="*/ 12 w 21"/>
                <a:gd name="T1" fmla="*/ 1 h 21"/>
                <a:gd name="T2" fmla="*/ 19 w 21"/>
                <a:gd name="T3" fmla="*/ 13 h 21"/>
                <a:gd name="T4" fmla="*/ 8 w 21"/>
                <a:gd name="T5" fmla="*/ 20 h 21"/>
                <a:gd name="T6" fmla="*/ 1 w 21"/>
                <a:gd name="T7" fmla="*/ 8 h 21"/>
                <a:gd name="T8" fmla="*/ 12 w 21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2" y="1"/>
                  </a:moveTo>
                  <a:cubicBezTo>
                    <a:pt x="18" y="3"/>
                    <a:pt x="21" y="8"/>
                    <a:pt x="19" y="13"/>
                  </a:cubicBezTo>
                  <a:cubicBezTo>
                    <a:pt x="18" y="18"/>
                    <a:pt x="13" y="21"/>
                    <a:pt x="8" y="20"/>
                  </a:cubicBezTo>
                  <a:cubicBezTo>
                    <a:pt x="3" y="19"/>
                    <a:pt x="0" y="14"/>
                    <a:pt x="1" y="8"/>
                  </a:cubicBezTo>
                  <a:cubicBezTo>
                    <a:pt x="2" y="3"/>
                    <a:pt x="7" y="0"/>
                    <a:pt x="12" y="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Freeform 323"/>
            <p:cNvSpPr>
              <a:spLocks/>
            </p:cNvSpPr>
            <p:nvPr/>
          </p:nvSpPr>
          <p:spPr bwMode="auto">
            <a:xfrm>
              <a:off x="3679" y="2001"/>
              <a:ext cx="28" cy="30"/>
            </a:xfrm>
            <a:custGeom>
              <a:avLst/>
              <a:gdLst>
                <a:gd name="T0" fmla="*/ 20 w 21"/>
                <a:gd name="T1" fmla="*/ 14 h 22"/>
                <a:gd name="T2" fmla="*/ 7 w 21"/>
                <a:gd name="T3" fmla="*/ 20 h 22"/>
                <a:gd name="T4" fmla="*/ 1 w 21"/>
                <a:gd name="T5" fmla="*/ 8 h 22"/>
                <a:gd name="T6" fmla="*/ 14 w 21"/>
                <a:gd name="T7" fmla="*/ 2 h 22"/>
                <a:gd name="T8" fmla="*/ 20 w 21"/>
                <a:gd name="T9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20" y="14"/>
                  </a:moveTo>
                  <a:cubicBezTo>
                    <a:pt x="18" y="19"/>
                    <a:pt x="12" y="22"/>
                    <a:pt x="7" y="20"/>
                  </a:cubicBezTo>
                  <a:cubicBezTo>
                    <a:pt x="2" y="19"/>
                    <a:pt x="0" y="13"/>
                    <a:pt x="1" y="8"/>
                  </a:cubicBezTo>
                  <a:cubicBezTo>
                    <a:pt x="3" y="3"/>
                    <a:pt x="9" y="0"/>
                    <a:pt x="14" y="2"/>
                  </a:cubicBezTo>
                  <a:cubicBezTo>
                    <a:pt x="19" y="4"/>
                    <a:pt x="21" y="9"/>
                    <a:pt x="20" y="14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Freeform 324"/>
            <p:cNvSpPr>
              <a:spLocks/>
            </p:cNvSpPr>
            <p:nvPr/>
          </p:nvSpPr>
          <p:spPr bwMode="auto">
            <a:xfrm>
              <a:off x="3743" y="2024"/>
              <a:ext cx="30" cy="29"/>
            </a:xfrm>
            <a:custGeom>
              <a:avLst/>
              <a:gdLst>
                <a:gd name="T0" fmla="*/ 13 w 22"/>
                <a:gd name="T1" fmla="*/ 1 h 21"/>
                <a:gd name="T2" fmla="*/ 20 w 22"/>
                <a:gd name="T3" fmla="*/ 13 h 21"/>
                <a:gd name="T4" fmla="*/ 9 w 22"/>
                <a:gd name="T5" fmla="*/ 20 h 21"/>
                <a:gd name="T6" fmla="*/ 2 w 22"/>
                <a:gd name="T7" fmla="*/ 8 h 21"/>
                <a:gd name="T8" fmla="*/ 13 w 22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3" y="1"/>
                  </a:moveTo>
                  <a:cubicBezTo>
                    <a:pt x="19" y="3"/>
                    <a:pt x="22" y="8"/>
                    <a:pt x="20" y="13"/>
                  </a:cubicBezTo>
                  <a:cubicBezTo>
                    <a:pt x="19" y="18"/>
                    <a:pt x="14" y="21"/>
                    <a:pt x="9" y="20"/>
                  </a:cubicBezTo>
                  <a:cubicBezTo>
                    <a:pt x="4" y="19"/>
                    <a:pt x="0" y="14"/>
                    <a:pt x="2" y="8"/>
                  </a:cubicBezTo>
                  <a:cubicBezTo>
                    <a:pt x="3" y="3"/>
                    <a:pt x="8" y="0"/>
                    <a:pt x="13" y="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325"/>
            <p:cNvSpPr>
              <a:spLocks/>
            </p:cNvSpPr>
            <p:nvPr/>
          </p:nvSpPr>
          <p:spPr bwMode="auto">
            <a:xfrm>
              <a:off x="3818" y="2039"/>
              <a:ext cx="28" cy="29"/>
            </a:xfrm>
            <a:custGeom>
              <a:avLst/>
              <a:gdLst>
                <a:gd name="T0" fmla="*/ 13 w 21"/>
                <a:gd name="T1" fmla="*/ 1 h 21"/>
                <a:gd name="T2" fmla="*/ 20 w 21"/>
                <a:gd name="T3" fmla="*/ 13 h 21"/>
                <a:gd name="T4" fmla="*/ 8 w 21"/>
                <a:gd name="T5" fmla="*/ 20 h 21"/>
                <a:gd name="T6" fmla="*/ 1 w 21"/>
                <a:gd name="T7" fmla="*/ 8 h 21"/>
                <a:gd name="T8" fmla="*/ 13 w 21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3" y="1"/>
                  </a:moveTo>
                  <a:cubicBezTo>
                    <a:pt x="18" y="2"/>
                    <a:pt x="21" y="8"/>
                    <a:pt x="20" y="13"/>
                  </a:cubicBezTo>
                  <a:cubicBezTo>
                    <a:pt x="19" y="18"/>
                    <a:pt x="14" y="21"/>
                    <a:pt x="8" y="20"/>
                  </a:cubicBezTo>
                  <a:cubicBezTo>
                    <a:pt x="3" y="19"/>
                    <a:pt x="0" y="13"/>
                    <a:pt x="1" y="8"/>
                  </a:cubicBezTo>
                  <a:cubicBezTo>
                    <a:pt x="3" y="3"/>
                    <a:pt x="8" y="0"/>
                    <a:pt x="13" y="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Freeform 326"/>
            <p:cNvSpPr>
              <a:spLocks/>
            </p:cNvSpPr>
            <p:nvPr/>
          </p:nvSpPr>
          <p:spPr bwMode="auto">
            <a:xfrm>
              <a:off x="3888" y="2052"/>
              <a:ext cx="29" cy="28"/>
            </a:xfrm>
            <a:custGeom>
              <a:avLst/>
              <a:gdLst>
                <a:gd name="T0" fmla="*/ 13 w 21"/>
                <a:gd name="T1" fmla="*/ 1 h 21"/>
                <a:gd name="T2" fmla="*/ 20 w 21"/>
                <a:gd name="T3" fmla="*/ 13 h 21"/>
                <a:gd name="T4" fmla="*/ 8 w 21"/>
                <a:gd name="T5" fmla="*/ 20 h 21"/>
                <a:gd name="T6" fmla="*/ 1 w 21"/>
                <a:gd name="T7" fmla="*/ 8 h 21"/>
                <a:gd name="T8" fmla="*/ 13 w 21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3" y="1"/>
                  </a:moveTo>
                  <a:cubicBezTo>
                    <a:pt x="18" y="3"/>
                    <a:pt x="21" y="8"/>
                    <a:pt x="20" y="13"/>
                  </a:cubicBezTo>
                  <a:cubicBezTo>
                    <a:pt x="19" y="18"/>
                    <a:pt x="13" y="21"/>
                    <a:pt x="8" y="20"/>
                  </a:cubicBezTo>
                  <a:cubicBezTo>
                    <a:pt x="3" y="19"/>
                    <a:pt x="0" y="13"/>
                    <a:pt x="1" y="8"/>
                  </a:cubicBezTo>
                  <a:cubicBezTo>
                    <a:pt x="2" y="3"/>
                    <a:pt x="8" y="0"/>
                    <a:pt x="13" y="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Freeform 327"/>
            <p:cNvSpPr>
              <a:spLocks/>
            </p:cNvSpPr>
            <p:nvPr/>
          </p:nvSpPr>
          <p:spPr bwMode="auto">
            <a:xfrm>
              <a:off x="3961" y="2052"/>
              <a:ext cx="28" cy="28"/>
            </a:xfrm>
            <a:custGeom>
              <a:avLst/>
              <a:gdLst>
                <a:gd name="T0" fmla="*/ 13 w 21"/>
                <a:gd name="T1" fmla="*/ 1 h 21"/>
                <a:gd name="T2" fmla="*/ 20 w 21"/>
                <a:gd name="T3" fmla="*/ 13 h 21"/>
                <a:gd name="T4" fmla="*/ 8 w 21"/>
                <a:gd name="T5" fmla="*/ 20 h 21"/>
                <a:gd name="T6" fmla="*/ 1 w 21"/>
                <a:gd name="T7" fmla="*/ 8 h 21"/>
                <a:gd name="T8" fmla="*/ 13 w 21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3" y="1"/>
                  </a:moveTo>
                  <a:cubicBezTo>
                    <a:pt x="18" y="3"/>
                    <a:pt x="21" y="8"/>
                    <a:pt x="20" y="13"/>
                  </a:cubicBezTo>
                  <a:cubicBezTo>
                    <a:pt x="19" y="18"/>
                    <a:pt x="14" y="21"/>
                    <a:pt x="8" y="20"/>
                  </a:cubicBezTo>
                  <a:cubicBezTo>
                    <a:pt x="3" y="19"/>
                    <a:pt x="0" y="13"/>
                    <a:pt x="1" y="8"/>
                  </a:cubicBezTo>
                  <a:cubicBezTo>
                    <a:pt x="3" y="3"/>
                    <a:pt x="8" y="0"/>
                    <a:pt x="13" y="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Freeform 328"/>
            <p:cNvSpPr>
              <a:spLocks/>
            </p:cNvSpPr>
            <p:nvPr/>
          </p:nvSpPr>
          <p:spPr bwMode="auto">
            <a:xfrm>
              <a:off x="4041" y="2039"/>
              <a:ext cx="29" cy="29"/>
            </a:xfrm>
            <a:custGeom>
              <a:avLst/>
              <a:gdLst>
                <a:gd name="T0" fmla="*/ 13 w 21"/>
                <a:gd name="T1" fmla="*/ 1 h 21"/>
                <a:gd name="T2" fmla="*/ 20 w 21"/>
                <a:gd name="T3" fmla="*/ 13 h 21"/>
                <a:gd name="T4" fmla="*/ 8 w 21"/>
                <a:gd name="T5" fmla="*/ 20 h 21"/>
                <a:gd name="T6" fmla="*/ 1 w 21"/>
                <a:gd name="T7" fmla="*/ 8 h 21"/>
                <a:gd name="T8" fmla="*/ 13 w 21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3" y="1"/>
                  </a:moveTo>
                  <a:cubicBezTo>
                    <a:pt x="18" y="2"/>
                    <a:pt x="21" y="8"/>
                    <a:pt x="20" y="13"/>
                  </a:cubicBezTo>
                  <a:cubicBezTo>
                    <a:pt x="19" y="18"/>
                    <a:pt x="14" y="21"/>
                    <a:pt x="8" y="20"/>
                  </a:cubicBezTo>
                  <a:cubicBezTo>
                    <a:pt x="3" y="19"/>
                    <a:pt x="0" y="13"/>
                    <a:pt x="1" y="8"/>
                  </a:cubicBezTo>
                  <a:cubicBezTo>
                    <a:pt x="3" y="3"/>
                    <a:pt x="8" y="0"/>
                    <a:pt x="13" y="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81" name="Group 2680"/>
          <p:cNvGrpSpPr/>
          <p:nvPr/>
        </p:nvGrpSpPr>
        <p:grpSpPr>
          <a:xfrm>
            <a:off x="5916792" y="1806896"/>
            <a:ext cx="4270375" cy="3143250"/>
            <a:chOff x="9435282" y="1806896"/>
            <a:chExt cx="4270375" cy="3143250"/>
          </a:xfrm>
        </p:grpSpPr>
        <p:grpSp>
          <p:nvGrpSpPr>
            <p:cNvPr id="2011" name="Group 2010"/>
            <p:cNvGrpSpPr/>
            <p:nvPr/>
          </p:nvGrpSpPr>
          <p:grpSpPr>
            <a:xfrm>
              <a:off x="9435282" y="1806896"/>
              <a:ext cx="4270375" cy="3143250"/>
              <a:chOff x="12435468" y="1806896"/>
              <a:chExt cx="4270375" cy="3143250"/>
            </a:xfrm>
          </p:grpSpPr>
          <p:grpSp>
            <p:nvGrpSpPr>
              <p:cNvPr id="2012" name="Group 2011"/>
              <p:cNvGrpSpPr/>
              <p:nvPr/>
            </p:nvGrpSpPr>
            <p:grpSpPr>
              <a:xfrm>
                <a:off x="12435468" y="1806896"/>
                <a:ext cx="4270375" cy="3143250"/>
                <a:chOff x="13853936" y="1806575"/>
                <a:chExt cx="4270375" cy="3143250"/>
              </a:xfrm>
            </p:grpSpPr>
            <p:sp>
              <p:nvSpPr>
                <p:cNvPr id="2545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3857111" y="1809750"/>
                  <a:ext cx="4264025" cy="3140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46" name="Rectangle 5"/>
                <p:cNvSpPr>
                  <a:spLocks noChangeArrowheads="1"/>
                </p:cNvSpPr>
                <p:nvPr/>
              </p:nvSpPr>
              <p:spPr bwMode="auto">
                <a:xfrm>
                  <a:off x="13860286" y="1806575"/>
                  <a:ext cx="4260850" cy="3132138"/>
                </a:xfrm>
                <a:prstGeom prst="rect">
                  <a:avLst/>
                </a:pr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47" name="Rectangle 6"/>
                <p:cNvSpPr>
                  <a:spLocks noChangeArrowheads="1"/>
                </p:cNvSpPr>
                <p:nvPr/>
              </p:nvSpPr>
              <p:spPr bwMode="auto">
                <a:xfrm>
                  <a:off x="13860286" y="1806575"/>
                  <a:ext cx="4260850" cy="3132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48" name="Freeform 7"/>
                <p:cNvSpPr>
                  <a:spLocks/>
                </p:cNvSpPr>
                <p:nvPr/>
              </p:nvSpPr>
              <p:spPr bwMode="auto">
                <a:xfrm>
                  <a:off x="16646349" y="3052763"/>
                  <a:ext cx="960438" cy="1746250"/>
                </a:xfrm>
                <a:custGeom>
                  <a:avLst/>
                  <a:gdLst>
                    <a:gd name="T0" fmla="*/ 0 w 255"/>
                    <a:gd name="T1" fmla="*/ 464 h 464"/>
                    <a:gd name="T2" fmla="*/ 0 w 255"/>
                    <a:gd name="T3" fmla="*/ 127 h 464"/>
                    <a:gd name="T4" fmla="*/ 127 w 255"/>
                    <a:gd name="T5" fmla="*/ 0 h 464"/>
                    <a:gd name="T6" fmla="*/ 255 w 255"/>
                    <a:gd name="T7" fmla="*/ 127 h 464"/>
                    <a:gd name="T8" fmla="*/ 255 w 255"/>
                    <a:gd name="T9" fmla="*/ 464 h 464"/>
                    <a:gd name="T10" fmla="*/ 0 w 255"/>
                    <a:gd name="T11" fmla="*/ 464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5" h="464">
                      <a:moveTo>
                        <a:pt x="0" y="464"/>
                      </a:moveTo>
                      <a:cubicBezTo>
                        <a:pt x="0" y="127"/>
                        <a:pt x="0" y="127"/>
                        <a:pt x="0" y="127"/>
                      </a:cubicBezTo>
                      <a:cubicBezTo>
                        <a:pt x="0" y="57"/>
                        <a:pt x="57" y="0"/>
                        <a:pt x="127" y="0"/>
                      </a:cubicBezTo>
                      <a:cubicBezTo>
                        <a:pt x="198" y="0"/>
                        <a:pt x="255" y="57"/>
                        <a:pt x="255" y="127"/>
                      </a:cubicBezTo>
                      <a:cubicBezTo>
                        <a:pt x="255" y="464"/>
                        <a:pt x="255" y="464"/>
                        <a:pt x="255" y="464"/>
                      </a:cubicBezTo>
                      <a:lnTo>
                        <a:pt x="0" y="464"/>
                      </a:lnTo>
                      <a:close/>
                    </a:path>
                  </a:pathLst>
                </a:cu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49" name="Freeform 8"/>
                <p:cNvSpPr>
                  <a:spLocks/>
                </p:cNvSpPr>
                <p:nvPr/>
              </p:nvSpPr>
              <p:spPr bwMode="auto">
                <a:xfrm>
                  <a:off x="16706674" y="3097213"/>
                  <a:ext cx="862013" cy="1644650"/>
                </a:xfrm>
                <a:custGeom>
                  <a:avLst/>
                  <a:gdLst>
                    <a:gd name="T0" fmla="*/ 229 w 229"/>
                    <a:gd name="T1" fmla="*/ 437 h 437"/>
                    <a:gd name="T2" fmla="*/ 0 w 229"/>
                    <a:gd name="T3" fmla="*/ 437 h 437"/>
                    <a:gd name="T4" fmla="*/ 0 w 229"/>
                    <a:gd name="T5" fmla="*/ 115 h 437"/>
                    <a:gd name="T6" fmla="*/ 114 w 229"/>
                    <a:gd name="T7" fmla="*/ 0 h 437"/>
                    <a:gd name="T8" fmla="*/ 114 w 229"/>
                    <a:gd name="T9" fmla="*/ 0 h 437"/>
                    <a:gd name="T10" fmla="*/ 229 w 229"/>
                    <a:gd name="T11" fmla="*/ 115 h 437"/>
                    <a:gd name="T12" fmla="*/ 229 w 229"/>
                    <a:gd name="T13" fmla="*/ 43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9" h="437">
                      <a:moveTo>
                        <a:pt x="229" y="437"/>
                      </a:moveTo>
                      <a:cubicBezTo>
                        <a:pt x="0" y="437"/>
                        <a:pt x="0" y="437"/>
                        <a:pt x="0" y="437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52"/>
                        <a:pt x="51" y="0"/>
                        <a:pt x="114" y="0"/>
                      </a:cubicBez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178" y="0"/>
                        <a:pt x="229" y="52"/>
                        <a:pt x="229" y="115"/>
                      </a:cubicBezTo>
                      <a:lnTo>
                        <a:pt x="229" y="437"/>
                      </a:lnTo>
                      <a:close/>
                    </a:path>
                  </a:pathLst>
                </a:custGeom>
                <a:solidFill>
                  <a:srgbClr val="D1EC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0" name="Freeform 9"/>
                <p:cNvSpPr>
                  <a:spLocks/>
                </p:cNvSpPr>
                <p:nvPr/>
              </p:nvSpPr>
              <p:spPr bwMode="auto">
                <a:xfrm>
                  <a:off x="16703499" y="3097213"/>
                  <a:ext cx="568325" cy="692150"/>
                </a:xfrm>
                <a:custGeom>
                  <a:avLst/>
                  <a:gdLst>
                    <a:gd name="T0" fmla="*/ 0 w 151"/>
                    <a:gd name="T1" fmla="*/ 115 h 184"/>
                    <a:gd name="T2" fmla="*/ 0 w 151"/>
                    <a:gd name="T3" fmla="*/ 184 h 184"/>
                    <a:gd name="T4" fmla="*/ 151 w 151"/>
                    <a:gd name="T5" fmla="*/ 6 h 184"/>
                    <a:gd name="T6" fmla="*/ 115 w 151"/>
                    <a:gd name="T7" fmla="*/ 0 h 184"/>
                    <a:gd name="T8" fmla="*/ 0 w 151"/>
                    <a:gd name="T9" fmla="*/ 115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1" h="184">
                      <a:moveTo>
                        <a:pt x="0" y="115"/>
                      </a:moveTo>
                      <a:cubicBezTo>
                        <a:pt x="0" y="184"/>
                        <a:pt x="0" y="184"/>
                        <a:pt x="0" y="184"/>
                      </a:cubicBezTo>
                      <a:cubicBezTo>
                        <a:pt x="151" y="6"/>
                        <a:pt x="151" y="6"/>
                        <a:pt x="151" y="6"/>
                      </a:cubicBezTo>
                      <a:cubicBezTo>
                        <a:pt x="140" y="2"/>
                        <a:pt x="128" y="0"/>
                        <a:pt x="115" y="0"/>
                      </a:cubicBezTo>
                      <a:cubicBezTo>
                        <a:pt x="52" y="0"/>
                        <a:pt x="0" y="52"/>
                        <a:pt x="0" y="115"/>
                      </a:cubicBezTo>
                      <a:close/>
                    </a:path>
                  </a:pathLst>
                </a:custGeom>
                <a:solidFill>
                  <a:srgbClr val="F4F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1" name="Freeform 10"/>
                <p:cNvSpPr>
                  <a:spLocks/>
                </p:cNvSpPr>
                <p:nvPr/>
              </p:nvSpPr>
              <p:spPr bwMode="auto">
                <a:xfrm>
                  <a:off x="14330186" y="3052763"/>
                  <a:ext cx="958850" cy="1746250"/>
                </a:xfrm>
                <a:custGeom>
                  <a:avLst/>
                  <a:gdLst>
                    <a:gd name="T0" fmla="*/ 0 w 255"/>
                    <a:gd name="T1" fmla="*/ 464 h 464"/>
                    <a:gd name="T2" fmla="*/ 0 w 255"/>
                    <a:gd name="T3" fmla="*/ 127 h 464"/>
                    <a:gd name="T4" fmla="*/ 127 w 255"/>
                    <a:gd name="T5" fmla="*/ 0 h 464"/>
                    <a:gd name="T6" fmla="*/ 255 w 255"/>
                    <a:gd name="T7" fmla="*/ 127 h 464"/>
                    <a:gd name="T8" fmla="*/ 255 w 255"/>
                    <a:gd name="T9" fmla="*/ 464 h 464"/>
                    <a:gd name="T10" fmla="*/ 0 w 255"/>
                    <a:gd name="T11" fmla="*/ 464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5" h="464">
                      <a:moveTo>
                        <a:pt x="0" y="464"/>
                      </a:moveTo>
                      <a:cubicBezTo>
                        <a:pt x="0" y="127"/>
                        <a:pt x="0" y="127"/>
                        <a:pt x="0" y="127"/>
                      </a:cubicBezTo>
                      <a:cubicBezTo>
                        <a:pt x="0" y="57"/>
                        <a:pt x="57" y="0"/>
                        <a:pt x="127" y="0"/>
                      </a:cubicBezTo>
                      <a:cubicBezTo>
                        <a:pt x="198" y="0"/>
                        <a:pt x="255" y="57"/>
                        <a:pt x="255" y="127"/>
                      </a:cubicBezTo>
                      <a:cubicBezTo>
                        <a:pt x="255" y="464"/>
                        <a:pt x="255" y="464"/>
                        <a:pt x="255" y="464"/>
                      </a:cubicBezTo>
                      <a:lnTo>
                        <a:pt x="0" y="464"/>
                      </a:lnTo>
                      <a:close/>
                    </a:path>
                  </a:pathLst>
                </a:cu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2" name="Freeform 11"/>
                <p:cNvSpPr>
                  <a:spLocks/>
                </p:cNvSpPr>
                <p:nvPr/>
              </p:nvSpPr>
              <p:spPr bwMode="auto">
                <a:xfrm>
                  <a:off x="14387336" y="3097213"/>
                  <a:ext cx="860425" cy="1644650"/>
                </a:xfrm>
                <a:custGeom>
                  <a:avLst/>
                  <a:gdLst>
                    <a:gd name="T0" fmla="*/ 229 w 229"/>
                    <a:gd name="T1" fmla="*/ 437 h 437"/>
                    <a:gd name="T2" fmla="*/ 0 w 229"/>
                    <a:gd name="T3" fmla="*/ 437 h 437"/>
                    <a:gd name="T4" fmla="*/ 0 w 229"/>
                    <a:gd name="T5" fmla="*/ 115 h 437"/>
                    <a:gd name="T6" fmla="*/ 115 w 229"/>
                    <a:gd name="T7" fmla="*/ 0 h 437"/>
                    <a:gd name="T8" fmla="*/ 229 w 229"/>
                    <a:gd name="T9" fmla="*/ 115 h 437"/>
                    <a:gd name="T10" fmla="*/ 229 w 229"/>
                    <a:gd name="T11" fmla="*/ 43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9" h="437">
                      <a:moveTo>
                        <a:pt x="229" y="437"/>
                      </a:moveTo>
                      <a:cubicBezTo>
                        <a:pt x="0" y="437"/>
                        <a:pt x="0" y="437"/>
                        <a:pt x="0" y="437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52"/>
                        <a:pt x="51" y="0"/>
                        <a:pt x="115" y="0"/>
                      </a:cubicBezTo>
                      <a:cubicBezTo>
                        <a:pt x="178" y="0"/>
                        <a:pt x="229" y="52"/>
                        <a:pt x="229" y="115"/>
                      </a:cubicBezTo>
                      <a:lnTo>
                        <a:pt x="229" y="437"/>
                      </a:lnTo>
                      <a:close/>
                    </a:path>
                  </a:pathLst>
                </a:custGeom>
                <a:solidFill>
                  <a:srgbClr val="D1EC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3" name="Freeform 12"/>
                <p:cNvSpPr>
                  <a:spLocks/>
                </p:cNvSpPr>
                <p:nvPr/>
              </p:nvSpPr>
              <p:spPr bwMode="auto">
                <a:xfrm>
                  <a:off x="14387336" y="3097213"/>
                  <a:ext cx="568325" cy="692150"/>
                </a:xfrm>
                <a:custGeom>
                  <a:avLst/>
                  <a:gdLst>
                    <a:gd name="T0" fmla="*/ 0 w 151"/>
                    <a:gd name="T1" fmla="*/ 115 h 184"/>
                    <a:gd name="T2" fmla="*/ 0 w 151"/>
                    <a:gd name="T3" fmla="*/ 184 h 184"/>
                    <a:gd name="T4" fmla="*/ 151 w 151"/>
                    <a:gd name="T5" fmla="*/ 6 h 184"/>
                    <a:gd name="T6" fmla="*/ 114 w 151"/>
                    <a:gd name="T7" fmla="*/ 0 h 184"/>
                    <a:gd name="T8" fmla="*/ 0 w 151"/>
                    <a:gd name="T9" fmla="*/ 115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1" h="184">
                      <a:moveTo>
                        <a:pt x="0" y="115"/>
                      </a:moveTo>
                      <a:cubicBezTo>
                        <a:pt x="0" y="184"/>
                        <a:pt x="0" y="184"/>
                        <a:pt x="0" y="184"/>
                      </a:cubicBezTo>
                      <a:cubicBezTo>
                        <a:pt x="151" y="6"/>
                        <a:pt x="151" y="6"/>
                        <a:pt x="151" y="6"/>
                      </a:cubicBezTo>
                      <a:cubicBezTo>
                        <a:pt x="139" y="2"/>
                        <a:pt x="127" y="0"/>
                        <a:pt x="114" y="0"/>
                      </a:cubicBezTo>
                      <a:cubicBezTo>
                        <a:pt x="51" y="0"/>
                        <a:pt x="0" y="52"/>
                        <a:pt x="0" y="115"/>
                      </a:cubicBezTo>
                      <a:close/>
                    </a:path>
                  </a:pathLst>
                </a:custGeom>
                <a:solidFill>
                  <a:srgbClr val="F4F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4" name="Rectangle 13"/>
                <p:cNvSpPr>
                  <a:spLocks noChangeArrowheads="1"/>
                </p:cNvSpPr>
                <p:nvPr/>
              </p:nvSpPr>
              <p:spPr bwMode="auto">
                <a:xfrm>
                  <a:off x="15473186" y="3028950"/>
                  <a:ext cx="1035050" cy="1852613"/>
                </a:xfrm>
                <a:prstGeom prst="rect">
                  <a:avLst/>
                </a:pr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5" name="Rectangle 14"/>
                <p:cNvSpPr>
                  <a:spLocks noChangeArrowheads="1"/>
                </p:cNvSpPr>
                <p:nvPr/>
              </p:nvSpPr>
              <p:spPr bwMode="auto">
                <a:xfrm>
                  <a:off x="15541449" y="3094038"/>
                  <a:ext cx="903288" cy="1817688"/>
                </a:xfrm>
                <a:prstGeom prst="rect">
                  <a:avLst/>
                </a:pr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6" name="Freeform 15"/>
                <p:cNvSpPr>
                  <a:spLocks/>
                </p:cNvSpPr>
                <p:nvPr/>
              </p:nvSpPr>
              <p:spPr bwMode="auto">
                <a:xfrm>
                  <a:off x="15616061" y="3176588"/>
                  <a:ext cx="744538" cy="1671638"/>
                </a:xfrm>
                <a:custGeom>
                  <a:avLst/>
                  <a:gdLst>
                    <a:gd name="T0" fmla="*/ 0 w 198"/>
                    <a:gd name="T1" fmla="*/ 359 h 444"/>
                    <a:gd name="T2" fmla="*/ 0 w 198"/>
                    <a:gd name="T3" fmla="*/ 86 h 444"/>
                    <a:gd name="T4" fmla="*/ 85 w 198"/>
                    <a:gd name="T5" fmla="*/ 0 h 444"/>
                    <a:gd name="T6" fmla="*/ 113 w 198"/>
                    <a:gd name="T7" fmla="*/ 0 h 444"/>
                    <a:gd name="T8" fmla="*/ 198 w 198"/>
                    <a:gd name="T9" fmla="*/ 86 h 444"/>
                    <a:gd name="T10" fmla="*/ 198 w 198"/>
                    <a:gd name="T11" fmla="*/ 359 h 444"/>
                    <a:gd name="T12" fmla="*/ 113 w 198"/>
                    <a:gd name="T13" fmla="*/ 444 h 444"/>
                    <a:gd name="T14" fmla="*/ 85 w 198"/>
                    <a:gd name="T15" fmla="*/ 444 h 444"/>
                    <a:gd name="T16" fmla="*/ 0 w 198"/>
                    <a:gd name="T17" fmla="*/ 359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444">
                      <a:moveTo>
                        <a:pt x="0" y="359"/>
                      </a:move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0" y="39"/>
                        <a:pt x="38" y="0"/>
                        <a:pt x="85" y="0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160" y="0"/>
                        <a:pt x="198" y="39"/>
                        <a:pt x="198" y="86"/>
                      </a:cubicBezTo>
                      <a:cubicBezTo>
                        <a:pt x="198" y="359"/>
                        <a:pt x="198" y="359"/>
                        <a:pt x="198" y="359"/>
                      </a:cubicBezTo>
                      <a:cubicBezTo>
                        <a:pt x="198" y="406"/>
                        <a:pt x="160" y="444"/>
                        <a:pt x="113" y="444"/>
                      </a:cubicBezTo>
                      <a:cubicBezTo>
                        <a:pt x="85" y="444"/>
                        <a:pt x="85" y="444"/>
                        <a:pt x="85" y="444"/>
                      </a:cubicBezTo>
                      <a:cubicBezTo>
                        <a:pt x="38" y="444"/>
                        <a:pt x="0" y="406"/>
                        <a:pt x="0" y="359"/>
                      </a:cubicBezTo>
                      <a:close/>
                    </a:path>
                  </a:pathLst>
                </a:custGeom>
                <a:solidFill>
                  <a:srgbClr val="D1EC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7" name="Freeform 16"/>
                <p:cNvSpPr>
                  <a:spLocks/>
                </p:cNvSpPr>
                <p:nvPr/>
              </p:nvSpPr>
              <p:spPr bwMode="auto">
                <a:xfrm>
                  <a:off x="15616061" y="3176588"/>
                  <a:ext cx="422275" cy="647700"/>
                </a:xfrm>
                <a:custGeom>
                  <a:avLst/>
                  <a:gdLst>
                    <a:gd name="T0" fmla="*/ 0 w 112"/>
                    <a:gd name="T1" fmla="*/ 26 h 172"/>
                    <a:gd name="T2" fmla="*/ 0 w 112"/>
                    <a:gd name="T3" fmla="*/ 172 h 172"/>
                    <a:gd name="T4" fmla="*/ 112 w 112"/>
                    <a:gd name="T5" fmla="*/ 0 h 172"/>
                    <a:gd name="T6" fmla="*/ 19 w 112"/>
                    <a:gd name="T7" fmla="*/ 0 h 172"/>
                    <a:gd name="T8" fmla="*/ 0 w 112"/>
                    <a:gd name="T9" fmla="*/ 26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172">
                      <a:moveTo>
                        <a:pt x="0" y="26"/>
                      </a:move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12"/>
                        <a:pt x="0" y="26"/>
                      </a:cubicBezTo>
                      <a:close/>
                    </a:path>
                  </a:pathLst>
                </a:custGeom>
                <a:solidFill>
                  <a:srgbClr val="F4F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8" name="Rectangle 17"/>
                <p:cNvSpPr>
                  <a:spLocks noChangeArrowheads="1"/>
                </p:cNvSpPr>
                <p:nvPr/>
              </p:nvSpPr>
              <p:spPr bwMode="auto">
                <a:xfrm>
                  <a:off x="15579549" y="3657600"/>
                  <a:ext cx="827088" cy="87313"/>
                </a:xfrm>
                <a:prstGeom prst="rect">
                  <a:avLst/>
                </a:pr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59" name="Rectangle 18"/>
                <p:cNvSpPr>
                  <a:spLocks noChangeArrowheads="1"/>
                </p:cNvSpPr>
                <p:nvPr/>
              </p:nvSpPr>
              <p:spPr bwMode="auto">
                <a:xfrm>
                  <a:off x="15579549" y="4400550"/>
                  <a:ext cx="830263" cy="485775"/>
                </a:xfrm>
                <a:prstGeom prst="rect">
                  <a:avLst/>
                </a:pr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0" name="Rectangle 19"/>
                <p:cNvSpPr>
                  <a:spLocks noChangeArrowheads="1"/>
                </p:cNvSpPr>
                <p:nvPr/>
              </p:nvSpPr>
              <p:spPr bwMode="auto">
                <a:xfrm>
                  <a:off x="13936486" y="2962275"/>
                  <a:ext cx="146050" cy="1935163"/>
                </a:xfrm>
                <a:prstGeom prst="rect">
                  <a:avLst/>
                </a:pr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1" name="Rectangle 20"/>
                <p:cNvSpPr>
                  <a:spLocks noChangeArrowheads="1"/>
                </p:cNvSpPr>
                <p:nvPr/>
              </p:nvSpPr>
              <p:spPr bwMode="auto">
                <a:xfrm>
                  <a:off x="13936486" y="2962275"/>
                  <a:ext cx="146050" cy="1935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2" name="Freeform 21"/>
                <p:cNvSpPr>
                  <a:spLocks/>
                </p:cNvSpPr>
                <p:nvPr/>
              </p:nvSpPr>
              <p:spPr bwMode="auto">
                <a:xfrm>
                  <a:off x="13898386" y="2924175"/>
                  <a:ext cx="225425" cy="2009775"/>
                </a:xfrm>
                <a:custGeom>
                  <a:avLst/>
                  <a:gdLst>
                    <a:gd name="T0" fmla="*/ 116 w 142"/>
                    <a:gd name="T1" fmla="*/ 1243 h 1266"/>
                    <a:gd name="T2" fmla="*/ 116 w 142"/>
                    <a:gd name="T3" fmla="*/ 1217 h 1266"/>
                    <a:gd name="T4" fmla="*/ 50 w 142"/>
                    <a:gd name="T5" fmla="*/ 1217 h 1266"/>
                    <a:gd name="T6" fmla="*/ 50 w 142"/>
                    <a:gd name="T7" fmla="*/ 50 h 1266"/>
                    <a:gd name="T8" fmla="*/ 90 w 142"/>
                    <a:gd name="T9" fmla="*/ 50 h 1266"/>
                    <a:gd name="T10" fmla="*/ 90 w 142"/>
                    <a:gd name="T11" fmla="*/ 1243 h 1266"/>
                    <a:gd name="T12" fmla="*/ 116 w 142"/>
                    <a:gd name="T13" fmla="*/ 1243 h 1266"/>
                    <a:gd name="T14" fmla="*/ 116 w 142"/>
                    <a:gd name="T15" fmla="*/ 1217 h 1266"/>
                    <a:gd name="T16" fmla="*/ 116 w 142"/>
                    <a:gd name="T17" fmla="*/ 1243 h 1266"/>
                    <a:gd name="T18" fmla="*/ 142 w 142"/>
                    <a:gd name="T19" fmla="*/ 1243 h 1266"/>
                    <a:gd name="T20" fmla="*/ 142 w 142"/>
                    <a:gd name="T21" fmla="*/ 0 h 1266"/>
                    <a:gd name="T22" fmla="*/ 0 w 142"/>
                    <a:gd name="T23" fmla="*/ 0 h 1266"/>
                    <a:gd name="T24" fmla="*/ 0 w 142"/>
                    <a:gd name="T25" fmla="*/ 1266 h 1266"/>
                    <a:gd name="T26" fmla="*/ 142 w 142"/>
                    <a:gd name="T27" fmla="*/ 1266 h 1266"/>
                    <a:gd name="T28" fmla="*/ 142 w 142"/>
                    <a:gd name="T29" fmla="*/ 1243 h 1266"/>
                    <a:gd name="T30" fmla="*/ 116 w 142"/>
                    <a:gd name="T31" fmla="*/ 1243 h 1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66">
                      <a:moveTo>
                        <a:pt x="116" y="1243"/>
                      </a:moveTo>
                      <a:lnTo>
                        <a:pt x="116" y="1217"/>
                      </a:lnTo>
                      <a:lnTo>
                        <a:pt x="50" y="1217"/>
                      </a:lnTo>
                      <a:lnTo>
                        <a:pt x="50" y="50"/>
                      </a:lnTo>
                      <a:lnTo>
                        <a:pt x="90" y="50"/>
                      </a:lnTo>
                      <a:lnTo>
                        <a:pt x="90" y="1243"/>
                      </a:lnTo>
                      <a:lnTo>
                        <a:pt x="116" y="1243"/>
                      </a:lnTo>
                      <a:lnTo>
                        <a:pt x="116" y="1217"/>
                      </a:lnTo>
                      <a:lnTo>
                        <a:pt x="116" y="1243"/>
                      </a:lnTo>
                      <a:lnTo>
                        <a:pt x="142" y="1243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66"/>
                      </a:lnTo>
                      <a:lnTo>
                        <a:pt x="142" y="1266"/>
                      </a:lnTo>
                      <a:lnTo>
                        <a:pt x="142" y="1243"/>
                      </a:lnTo>
                      <a:lnTo>
                        <a:pt x="116" y="1243"/>
                      </a:lnTo>
                      <a:close/>
                    </a:path>
                  </a:pathLst>
                </a:cu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3" name="Freeform 22"/>
                <p:cNvSpPr>
                  <a:spLocks/>
                </p:cNvSpPr>
                <p:nvPr/>
              </p:nvSpPr>
              <p:spPr bwMode="auto">
                <a:xfrm>
                  <a:off x="13898386" y="2924175"/>
                  <a:ext cx="225425" cy="2009775"/>
                </a:xfrm>
                <a:custGeom>
                  <a:avLst/>
                  <a:gdLst>
                    <a:gd name="T0" fmla="*/ 116 w 142"/>
                    <a:gd name="T1" fmla="*/ 1243 h 1266"/>
                    <a:gd name="T2" fmla="*/ 116 w 142"/>
                    <a:gd name="T3" fmla="*/ 1217 h 1266"/>
                    <a:gd name="T4" fmla="*/ 50 w 142"/>
                    <a:gd name="T5" fmla="*/ 1217 h 1266"/>
                    <a:gd name="T6" fmla="*/ 50 w 142"/>
                    <a:gd name="T7" fmla="*/ 50 h 1266"/>
                    <a:gd name="T8" fmla="*/ 90 w 142"/>
                    <a:gd name="T9" fmla="*/ 50 h 1266"/>
                    <a:gd name="T10" fmla="*/ 90 w 142"/>
                    <a:gd name="T11" fmla="*/ 1243 h 1266"/>
                    <a:gd name="T12" fmla="*/ 116 w 142"/>
                    <a:gd name="T13" fmla="*/ 1243 h 1266"/>
                    <a:gd name="T14" fmla="*/ 116 w 142"/>
                    <a:gd name="T15" fmla="*/ 1217 h 1266"/>
                    <a:gd name="T16" fmla="*/ 116 w 142"/>
                    <a:gd name="T17" fmla="*/ 1243 h 1266"/>
                    <a:gd name="T18" fmla="*/ 142 w 142"/>
                    <a:gd name="T19" fmla="*/ 1243 h 1266"/>
                    <a:gd name="T20" fmla="*/ 142 w 142"/>
                    <a:gd name="T21" fmla="*/ 0 h 1266"/>
                    <a:gd name="T22" fmla="*/ 0 w 142"/>
                    <a:gd name="T23" fmla="*/ 0 h 1266"/>
                    <a:gd name="T24" fmla="*/ 0 w 142"/>
                    <a:gd name="T25" fmla="*/ 1266 h 1266"/>
                    <a:gd name="T26" fmla="*/ 142 w 142"/>
                    <a:gd name="T27" fmla="*/ 1266 h 1266"/>
                    <a:gd name="T28" fmla="*/ 142 w 142"/>
                    <a:gd name="T29" fmla="*/ 1243 h 1266"/>
                    <a:gd name="T30" fmla="*/ 116 w 142"/>
                    <a:gd name="T31" fmla="*/ 1243 h 1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66">
                      <a:moveTo>
                        <a:pt x="116" y="1243"/>
                      </a:moveTo>
                      <a:lnTo>
                        <a:pt x="116" y="1217"/>
                      </a:lnTo>
                      <a:lnTo>
                        <a:pt x="50" y="1217"/>
                      </a:lnTo>
                      <a:lnTo>
                        <a:pt x="50" y="50"/>
                      </a:lnTo>
                      <a:lnTo>
                        <a:pt x="90" y="50"/>
                      </a:lnTo>
                      <a:lnTo>
                        <a:pt x="90" y="1243"/>
                      </a:lnTo>
                      <a:lnTo>
                        <a:pt x="116" y="1243"/>
                      </a:lnTo>
                      <a:lnTo>
                        <a:pt x="116" y="1217"/>
                      </a:lnTo>
                      <a:lnTo>
                        <a:pt x="116" y="1243"/>
                      </a:lnTo>
                      <a:lnTo>
                        <a:pt x="142" y="1243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66"/>
                      </a:lnTo>
                      <a:lnTo>
                        <a:pt x="142" y="1266"/>
                      </a:lnTo>
                      <a:lnTo>
                        <a:pt x="142" y="1243"/>
                      </a:lnTo>
                      <a:lnTo>
                        <a:pt x="116" y="124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4" name="Rectangle 23"/>
                <p:cNvSpPr>
                  <a:spLocks noChangeArrowheads="1"/>
                </p:cNvSpPr>
                <p:nvPr/>
              </p:nvSpPr>
              <p:spPr bwMode="auto">
                <a:xfrm>
                  <a:off x="14142861" y="2962275"/>
                  <a:ext cx="146050" cy="1935163"/>
                </a:xfrm>
                <a:prstGeom prst="rect">
                  <a:avLst/>
                </a:pr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5" name="Freeform 24"/>
                <p:cNvSpPr>
                  <a:spLocks/>
                </p:cNvSpPr>
                <p:nvPr/>
              </p:nvSpPr>
              <p:spPr bwMode="auto">
                <a:xfrm>
                  <a:off x="14101586" y="2924175"/>
                  <a:ext cx="225425" cy="2009775"/>
                </a:xfrm>
                <a:custGeom>
                  <a:avLst/>
                  <a:gdLst>
                    <a:gd name="T0" fmla="*/ 118 w 142"/>
                    <a:gd name="T1" fmla="*/ 1243 h 1266"/>
                    <a:gd name="T2" fmla="*/ 118 w 142"/>
                    <a:gd name="T3" fmla="*/ 1217 h 1266"/>
                    <a:gd name="T4" fmla="*/ 50 w 142"/>
                    <a:gd name="T5" fmla="*/ 1217 h 1266"/>
                    <a:gd name="T6" fmla="*/ 50 w 142"/>
                    <a:gd name="T7" fmla="*/ 50 h 1266"/>
                    <a:gd name="T8" fmla="*/ 92 w 142"/>
                    <a:gd name="T9" fmla="*/ 50 h 1266"/>
                    <a:gd name="T10" fmla="*/ 92 w 142"/>
                    <a:gd name="T11" fmla="*/ 1243 h 1266"/>
                    <a:gd name="T12" fmla="*/ 118 w 142"/>
                    <a:gd name="T13" fmla="*/ 1243 h 1266"/>
                    <a:gd name="T14" fmla="*/ 118 w 142"/>
                    <a:gd name="T15" fmla="*/ 1217 h 1266"/>
                    <a:gd name="T16" fmla="*/ 118 w 142"/>
                    <a:gd name="T17" fmla="*/ 1243 h 1266"/>
                    <a:gd name="T18" fmla="*/ 142 w 142"/>
                    <a:gd name="T19" fmla="*/ 1243 h 1266"/>
                    <a:gd name="T20" fmla="*/ 142 w 142"/>
                    <a:gd name="T21" fmla="*/ 0 h 1266"/>
                    <a:gd name="T22" fmla="*/ 0 w 142"/>
                    <a:gd name="T23" fmla="*/ 0 h 1266"/>
                    <a:gd name="T24" fmla="*/ 0 w 142"/>
                    <a:gd name="T25" fmla="*/ 1266 h 1266"/>
                    <a:gd name="T26" fmla="*/ 142 w 142"/>
                    <a:gd name="T27" fmla="*/ 1266 h 1266"/>
                    <a:gd name="T28" fmla="*/ 142 w 142"/>
                    <a:gd name="T29" fmla="*/ 1243 h 1266"/>
                    <a:gd name="T30" fmla="*/ 118 w 142"/>
                    <a:gd name="T31" fmla="*/ 1243 h 1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66">
                      <a:moveTo>
                        <a:pt x="118" y="1243"/>
                      </a:moveTo>
                      <a:lnTo>
                        <a:pt x="118" y="1217"/>
                      </a:lnTo>
                      <a:lnTo>
                        <a:pt x="50" y="1217"/>
                      </a:lnTo>
                      <a:lnTo>
                        <a:pt x="50" y="50"/>
                      </a:lnTo>
                      <a:lnTo>
                        <a:pt x="92" y="50"/>
                      </a:lnTo>
                      <a:lnTo>
                        <a:pt x="92" y="1243"/>
                      </a:lnTo>
                      <a:lnTo>
                        <a:pt x="118" y="1243"/>
                      </a:lnTo>
                      <a:lnTo>
                        <a:pt x="118" y="1217"/>
                      </a:lnTo>
                      <a:lnTo>
                        <a:pt x="118" y="1243"/>
                      </a:lnTo>
                      <a:lnTo>
                        <a:pt x="142" y="1243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66"/>
                      </a:lnTo>
                      <a:lnTo>
                        <a:pt x="142" y="1266"/>
                      </a:lnTo>
                      <a:lnTo>
                        <a:pt x="142" y="1243"/>
                      </a:lnTo>
                      <a:lnTo>
                        <a:pt x="118" y="1243"/>
                      </a:lnTo>
                      <a:close/>
                    </a:path>
                  </a:pathLst>
                </a:cu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6" name="Freeform 25"/>
                <p:cNvSpPr>
                  <a:spLocks/>
                </p:cNvSpPr>
                <p:nvPr/>
              </p:nvSpPr>
              <p:spPr bwMode="auto">
                <a:xfrm>
                  <a:off x="14101586" y="2924175"/>
                  <a:ext cx="225425" cy="2009775"/>
                </a:xfrm>
                <a:custGeom>
                  <a:avLst/>
                  <a:gdLst>
                    <a:gd name="T0" fmla="*/ 118 w 142"/>
                    <a:gd name="T1" fmla="*/ 1243 h 1266"/>
                    <a:gd name="T2" fmla="*/ 118 w 142"/>
                    <a:gd name="T3" fmla="*/ 1217 h 1266"/>
                    <a:gd name="T4" fmla="*/ 50 w 142"/>
                    <a:gd name="T5" fmla="*/ 1217 h 1266"/>
                    <a:gd name="T6" fmla="*/ 50 w 142"/>
                    <a:gd name="T7" fmla="*/ 50 h 1266"/>
                    <a:gd name="T8" fmla="*/ 92 w 142"/>
                    <a:gd name="T9" fmla="*/ 50 h 1266"/>
                    <a:gd name="T10" fmla="*/ 92 w 142"/>
                    <a:gd name="T11" fmla="*/ 1243 h 1266"/>
                    <a:gd name="T12" fmla="*/ 118 w 142"/>
                    <a:gd name="T13" fmla="*/ 1243 h 1266"/>
                    <a:gd name="T14" fmla="*/ 118 w 142"/>
                    <a:gd name="T15" fmla="*/ 1217 h 1266"/>
                    <a:gd name="T16" fmla="*/ 118 w 142"/>
                    <a:gd name="T17" fmla="*/ 1243 h 1266"/>
                    <a:gd name="T18" fmla="*/ 142 w 142"/>
                    <a:gd name="T19" fmla="*/ 1243 h 1266"/>
                    <a:gd name="T20" fmla="*/ 142 w 142"/>
                    <a:gd name="T21" fmla="*/ 0 h 1266"/>
                    <a:gd name="T22" fmla="*/ 0 w 142"/>
                    <a:gd name="T23" fmla="*/ 0 h 1266"/>
                    <a:gd name="T24" fmla="*/ 0 w 142"/>
                    <a:gd name="T25" fmla="*/ 1266 h 1266"/>
                    <a:gd name="T26" fmla="*/ 142 w 142"/>
                    <a:gd name="T27" fmla="*/ 1266 h 1266"/>
                    <a:gd name="T28" fmla="*/ 142 w 142"/>
                    <a:gd name="T29" fmla="*/ 1243 h 1266"/>
                    <a:gd name="T30" fmla="*/ 118 w 142"/>
                    <a:gd name="T31" fmla="*/ 1243 h 1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66">
                      <a:moveTo>
                        <a:pt x="118" y="1243"/>
                      </a:moveTo>
                      <a:lnTo>
                        <a:pt x="118" y="1217"/>
                      </a:lnTo>
                      <a:lnTo>
                        <a:pt x="50" y="1217"/>
                      </a:lnTo>
                      <a:lnTo>
                        <a:pt x="50" y="50"/>
                      </a:lnTo>
                      <a:lnTo>
                        <a:pt x="92" y="50"/>
                      </a:lnTo>
                      <a:lnTo>
                        <a:pt x="92" y="1243"/>
                      </a:lnTo>
                      <a:lnTo>
                        <a:pt x="118" y="1243"/>
                      </a:lnTo>
                      <a:lnTo>
                        <a:pt x="118" y="1217"/>
                      </a:lnTo>
                      <a:lnTo>
                        <a:pt x="118" y="1243"/>
                      </a:lnTo>
                      <a:lnTo>
                        <a:pt x="142" y="1243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66"/>
                      </a:lnTo>
                      <a:lnTo>
                        <a:pt x="142" y="1266"/>
                      </a:lnTo>
                      <a:lnTo>
                        <a:pt x="142" y="1243"/>
                      </a:lnTo>
                      <a:lnTo>
                        <a:pt x="118" y="124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7" name="Rectangle 26"/>
                <p:cNvSpPr>
                  <a:spLocks noChangeArrowheads="1"/>
                </p:cNvSpPr>
                <p:nvPr/>
              </p:nvSpPr>
              <p:spPr bwMode="auto">
                <a:xfrm>
                  <a:off x="17689336" y="2962275"/>
                  <a:ext cx="146050" cy="1938338"/>
                </a:xfrm>
                <a:prstGeom prst="rect">
                  <a:avLst/>
                </a:pr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8" name="Freeform 27"/>
                <p:cNvSpPr>
                  <a:spLocks/>
                </p:cNvSpPr>
                <p:nvPr/>
              </p:nvSpPr>
              <p:spPr bwMode="auto">
                <a:xfrm>
                  <a:off x="17648061" y="2924175"/>
                  <a:ext cx="225425" cy="2017713"/>
                </a:xfrm>
                <a:custGeom>
                  <a:avLst/>
                  <a:gdLst>
                    <a:gd name="T0" fmla="*/ 118 w 142"/>
                    <a:gd name="T1" fmla="*/ 1245 h 1271"/>
                    <a:gd name="T2" fmla="*/ 118 w 142"/>
                    <a:gd name="T3" fmla="*/ 1221 h 1271"/>
                    <a:gd name="T4" fmla="*/ 52 w 142"/>
                    <a:gd name="T5" fmla="*/ 1221 h 1271"/>
                    <a:gd name="T6" fmla="*/ 52 w 142"/>
                    <a:gd name="T7" fmla="*/ 50 h 1271"/>
                    <a:gd name="T8" fmla="*/ 92 w 142"/>
                    <a:gd name="T9" fmla="*/ 50 h 1271"/>
                    <a:gd name="T10" fmla="*/ 92 w 142"/>
                    <a:gd name="T11" fmla="*/ 1245 h 1271"/>
                    <a:gd name="T12" fmla="*/ 118 w 142"/>
                    <a:gd name="T13" fmla="*/ 1245 h 1271"/>
                    <a:gd name="T14" fmla="*/ 118 w 142"/>
                    <a:gd name="T15" fmla="*/ 1221 h 1271"/>
                    <a:gd name="T16" fmla="*/ 118 w 142"/>
                    <a:gd name="T17" fmla="*/ 1245 h 1271"/>
                    <a:gd name="T18" fmla="*/ 142 w 142"/>
                    <a:gd name="T19" fmla="*/ 1245 h 1271"/>
                    <a:gd name="T20" fmla="*/ 142 w 142"/>
                    <a:gd name="T21" fmla="*/ 0 h 1271"/>
                    <a:gd name="T22" fmla="*/ 0 w 142"/>
                    <a:gd name="T23" fmla="*/ 0 h 1271"/>
                    <a:gd name="T24" fmla="*/ 0 w 142"/>
                    <a:gd name="T25" fmla="*/ 1271 h 1271"/>
                    <a:gd name="T26" fmla="*/ 142 w 142"/>
                    <a:gd name="T27" fmla="*/ 1271 h 1271"/>
                    <a:gd name="T28" fmla="*/ 142 w 142"/>
                    <a:gd name="T29" fmla="*/ 1245 h 1271"/>
                    <a:gd name="T30" fmla="*/ 118 w 142"/>
                    <a:gd name="T31" fmla="*/ 1245 h 1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71">
                      <a:moveTo>
                        <a:pt x="118" y="1245"/>
                      </a:moveTo>
                      <a:lnTo>
                        <a:pt x="118" y="1221"/>
                      </a:lnTo>
                      <a:lnTo>
                        <a:pt x="52" y="1221"/>
                      </a:lnTo>
                      <a:lnTo>
                        <a:pt x="52" y="50"/>
                      </a:lnTo>
                      <a:lnTo>
                        <a:pt x="92" y="50"/>
                      </a:lnTo>
                      <a:lnTo>
                        <a:pt x="92" y="1245"/>
                      </a:lnTo>
                      <a:lnTo>
                        <a:pt x="118" y="1245"/>
                      </a:lnTo>
                      <a:lnTo>
                        <a:pt x="118" y="1221"/>
                      </a:lnTo>
                      <a:lnTo>
                        <a:pt x="118" y="1245"/>
                      </a:lnTo>
                      <a:lnTo>
                        <a:pt x="142" y="1245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71"/>
                      </a:lnTo>
                      <a:lnTo>
                        <a:pt x="142" y="1271"/>
                      </a:lnTo>
                      <a:lnTo>
                        <a:pt x="142" y="1245"/>
                      </a:lnTo>
                      <a:lnTo>
                        <a:pt x="118" y="1245"/>
                      </a:lnTo>
                      <a:close/>
                    </a:path>
                  </a:pathLst>
                </a:cu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69" name="Freeform 28"/>
                <p:cNvSpPr>
                  <a:spLocks/>
                </p:cNvSpPr>
                <p:nvPr/>
              </p:nvSpPr>
              <p:spPr bwMode="auto">
                <a:xfrm>
                  <a:off x="17648061" y="2924175"/>
                  <a:ext cx="225425" cy="2017713"/>
                </a:xfrm>
                <a:custGeom>
                  <a:avLst/>
                  <a:gdLst>
                    <a:gd name="T0" fmla="*/ 118 w 142"/>
                    <a:gd name="T1" fmla="*/ 1245 h 1271"/>
                    <a:gd name="T2" fmla="*/ 118 w 142"/>
                    <a:gd name="T3" fmla="*/ 1221 h 1271"/>
                    <a:gd name="T4" fmla="*/ 52 w 142"/>
                    <a:gd name="T5" fmla="*/ 1221 h 1271"/>
                    <a:gd name="T6" fmla="*/ 52 w 142"/>
                    <a:gd name="T7" fmla="*/ 50 h 1271"/>
                    <a:gd name="T8" fmla="*/ 92 w 142"/>
                    <a:gd name="T9" fmla="*/ 50 h 1271"/>
                    <a:gd name="T10" fmla="*/ 92 w 142"/>
                    <a:gd name="T11" fmla="*/ 1245 h 1271"/>
                    <a:gd name="T12" fmla="*/ 118 w 142"/>
                    <a:gd name="T13" fmla="*/ 1245 h 1271"/>
                    <a:gd name="T14" fmla="*/ 118 w 142"/>
                    <a:gd name="T15" fmla="*/ 1221 h 1271"/>
                    <a:gd name="T16" fmla="*/ 118 w 142"/>
                    <a:gd name="T17" fmla="*/ 1245 h 1271"/>
                    <a:gd name="T18" fmla="*/ 142 w 142"/>
                    <a:gd name="T19" fmla="*/ 1245 h 1271"/>
                    <a:gd name="T20" fmla="*/ 142 w 142"/>
                    <a:gd name="T21" fmla="*/ 0 h 1271"/>
                    <a:gd name="T22" fmla="*/ 0 w 142"/>
                    <a:gd name="T23" fmla="*/ 0 h 1271"/>
                    <a:gd name="T24" fmla="*/ 0 w 142"/>
                    <a:gd name="T25" fmla="*/ 1271 h 1271"/>
                    <a:gd name="T26" fmla="*/ 142 w 142"/>
                    <a:gd name="T27" fmla="*/ 1271 h 1271"/>
                    <a:gd name="T28" fmla="*/ 142 w 142"/>
                    <a:gd name="T29" fmla="*/ 1245 h 1271"/>
                    <a:gd name="T30" fmla="*/ 118 w 142"/>
                    <a:gd name="T31" fmla="*/ 1245 h 1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71">
                      <a:moveTo>
                        <a:pt x="118" y="1245"/>
                      </a:moveTo>
                      <a:lnTo>
                        <a:pt x="118" y="1221"/>
                      </a:lnTo>
                      <a:lnTo>
                        <a:pt x="52" y="1221"/>
                      </a:lnTo>
                      <a:lnTo>
                        <a:pt x="52" y="50"/>
                      </a:lnTo>
                      <a:lnTo>
                        <a:pt x="92" y="50"/>
                      </a:lnTo>
                      <a:lnTo>
                        <a:pt x="92" y="1245"/>
                      </a:lnTo>
                      <a:lnTo>
                        <a:pt x="118" y="1245"/>
                      </a:lnTo>
                      <a:lnTo>
                        <a:pt x="118" y="1221"/>
                      </a:lnTo>
                      <a:lnTo>
                        <a:pt x="118" y="1245"/>
                      </a:lnTo>
                      <a:lnTo>
                        <a:pt x="142" y="1245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71"/>
                      </a:lnTo>
                      <a:lnTo>
                        <a:pt x="142" y="1271"/>
                      </a:lnTo>
                      <a:lnTo>
                        <a:pt x="142" y="1245"/>
                      </a:lnTo>
                      <a:lnTo>
                        <a:pt x="118" y="1245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0" name="Rectangle 29"/>
                <p:cNvSpPr>
                  <a:spLocks noChangeArrowheads="1"/>
                </p:cNvSpPr>
                <p:nvPr/>
              </p:nvSpPr>
              <p:spPr bwMode="auto">
                <a:xfrm>
                  <a:off x="17895711" y="2962275"/>
                  <a:ext cx="142875" cy="1938338"/>
                </a:xfrm>
                <a:prstGeom prst="rect">
                  <a:avLst/>
                </a:pr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1" name="Rectangle 30"/>
                <p:cNvSpPr>
                  <a:spLocks noChangeArrowheads="1"/>
                </p:cNvSpPr>
                <p:nvPr/>
              </p:nvSpPr>
              <p:spPr bwMode="auto">
                <a:xfrm>
                  <a:off x="17895711" y="2962275"/>
                  <a:ext cx="142875" cy="1938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2" name="Freeform 31"/>
                <p:cNvSpPr>
                  <a:spLocks/>
                </p:cNvSpPr>
                <p:nvPr/>
              </p:nvSpPr>
              <p:spPr bwMode="auto">
                <a:xfrm>
                  <a:off x="17854436" y="2924175"/>
                  <a:ext cx="225425" cy="2017713"/>
                </a:xfrm>
                <a:custGeom>
                  <a:avLst/>
                  <a:gdLst>
                    <a:gd name="T0" fmla="*/ 116 w 142"/>
                    <a:gd name="T1" fmla="*/ 1245 h 1271"/>
                    <a:gd name="T2" fmla="*/ 116 w 142"/>
                    <a:gd name="T3" fmla="*/ 1221 h 1271"/>
                    <a:gd name="T4" fmla="*/ 50 w 142"/>
                    <a:gd name="T5" fmla="*/ 1221 h 1271"/>
                    <a:gd name="T6" fmla="*/ 50 w 142"/>
                    <a:gd name="T7" fmla="*/ 50 h 1271"/>
                    <a:gd name="T8" fmla="*/ 92 w 142"/>
                    <a:gd name="T9" fmla="*/ 50 h 1271"/>
                    <a:gd name="T10" fmla="*/ 92 w 142"/>
                    <a:gd name="T11" fmla="*/ 1245 h 1271"/>
                    <a:gd name="T12" fmla="*/ 116 w 142"/>
                    <a:gd name="T13" fmla="*/ 1245 h 1271"/>
                    <a:gd name="T14" fmla="*/ 116 w 142"/>
                    <a:gd name="T15" fmla="*/ 1221 h 1271"/>
                    <a:gd name="T16" fmla="*/ 116 w 142"/>
                    <a:gd name="T17" fmla="*/ 1245 h 1271"/>
                    <a:gd name="T18" fmla="*/ 142 w 142"/>
                    <a:gd name="T19" fmla="*/ 1245 h 1271"/>
                    <a:gd name="T20" fmla="*/ 142 w 142"/>
                    <a:gd name="T21" fmla="*/ 0 h 1271"/>
                    <a:gd name="T22" fmla="*/ 0 w 142"/>
                    <a:gd name="T23" fmla="*/ 0 h 1271"/>
                    <a:gd name="T24" fmla="*/ 0 w 142"/>
                    <a:gd name="T25" fmla="*/ 1271 h 1271"/>
                    <a:gd name="T26" fmla="*/ 142 w 142"/>
                    <a:gd name="T27" fmla="*/ 1271 h 1271"/>
                    <a:gd name="T28" fmla="*/ 142 w 142"/>
                    <a:gd name="T29" fmla="*/ 1245 h 1271"/>
                    <a:gd name="T30" fmla="*/ 116 w 142"/>
                    <a:gd name="T31" fmla="*/ 1245 h 1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71">
                      <a:moveTo>
                        <a:pt x="116" y="1245"/>
                      </a:moveTo>
                      <a:lnTo>
                        <a:pt x="116" y="1221"/>
                      </a:lnTo>
                      <a:lnTo>
                        <a:pt x="50" y="1221"/>
                      </a:lnTo>
                      <a:lnTo>
                        <a:pt x="50" y="50"/>
                      </a:lnTo>
                      <a:lnTo>
                        <a:pt x="92" y="50"/>
                      </a:lnTo>
                      <a:lnTo>
                        <a:pt x="92" y="1245"/>
                      </a:lnTo>
                      <a:lnTo>
                        <a:pt x="116" y="1245"/>
                      </a:lnTo>
                      <a:lnTo>
                        <a:pt x="116" y="1221"/>
                      </a:lnTo>
                      <a:lnTo>
                        <a:pt x="116" y="1245"/>
                      </a:lnTo>
                      <a:lnTo>
                        <a:pt x="142" y="1245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71"/>
                      </a:lnTo>
                      <a:lnTo>
                        <a:pt x="142" y="1271"/>
                      </a:lnTo>
                      <a:lnTo>
                        <a:pt x="142" y="1245"/>
                      </a:lnTo>
                      <a:lnTo>
                        <a:pt x="116" y="1245"/>
                      </a:lnTo>
                      <a:close/>
                    </a:path>
                  </a:pathLst>
                </a:custGeom>
                <a:solidFill>
                  <a:srgbClr val="0C78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3" name="Freeform 32"/>
                <p:cNvSpPr>
                  <a:spLocks/>
                </p:cNvSpPr>
                <p:nvPr/>
              </p:nvSpPr>
              <p:spPr bwMode="auto">
                <a:xfrm>
                  <a:off x="17854436" y="2924175"/>
                  <a:ext cx="225425" cy="2017713"/>
                </a:xfrm>
                <a:custGeom>
                  <a:avLst/>
                  <a:gdLst>
                    <a:gd name="T0" fmla="*/ 116 w 142"/>
                    <a:gd name="T1" fmla="*/ 1245 h 1271"/>
                    <a:gd name="T2" fmla="*/ 116 w 142"/>
                    <a:gd name="T3" fmla="*/ 1221 h 1271"/>
                    <a:gd name="T4" fmla="*/ 50 w 142"/>
                    <a:gd name="T5" fmla="*/ 1221 h 1271"/>
                    <a:gd name="T6" fmla="*/ 50 w 142"/>
                    <a:gd name="T7" fmla="*/ 50 h 1271"/>
                    <a:gd name="T8" fmla="*/ 92 w 142"/>
                    <a:gd name="T9" fmla="*/ 50 h 1271"/>
                    <a:gd name="T10" fmla="*/ 92 w 142"/>
                    <a:gd name="T11" fmla="*/ 1245 h 1271"/>
                    <a:gd name="T12" fmla="*/ 116 w 142"/>
                    <a:gd name="T13" fmla="*/ 1245 h 1271"/>
                    <a:gd name="T14" fmla="*/ 116 w 142"/>
                    <a:gd name="T15" fmla="*/ 1221 h 1271"/>
                    <a:gd name="T16" fmla="*/ 116 w 142"/>
                    <a:gd name="T17" fmla="*/ 1245 h 1271"/>
                    <a:gd name="T18" fmla="*/ 142 w 142"/>
                    <a:gd name="T19" fmla="*/ 1245 h 1271"/>
                    <a:gd name="T20" fmla="*/ 142 w 142"/>
                    <a:gd name="T21" fmla="*/ 0 h 1271"/>
                    <a:gd name="T22" fmla="*/ 0 w 142"/>
                    <a:gd name="T23" fmla="*/ 0 h 1271"/>
                    <a:gd name="T24" fmla="*/ 0 w 142"/>
                    <a:gd name="T25" fmla="*/ 1271 h 1271"/>
                    <a:gd name="T26" fmla="*/ 142 w 142"/>
                    <a:gd name="T27" fmla="*/ 1271 h 1271"/>
                    <a:gd name="T28" fmla="*/ 142 w 142"/>
                    <a:gd name="T29" fmla="*/ 1245 h 1271"/>
                    <a:gd name="T30" fmla="*/ 116 w 142"/>
                    <a:gd name="T31" fmla="*/ 1245 h 1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2" h="1271">
                      <a:moveTo>
                        <a:pt x="116" y="1245"/>
                      </a:moveTo>
                      <a:lnTo>
                        <a:pt x="116" y="1221"/>
                      </a:lnTo>
                      <a:lnTo>
                        <a:pt x="50" y="1221"/>
                      </a:lnTo>
                      <a:lnTo>
                        <a:pt x="50" y="50"/>
                      </a:lnTo>
                      <a:lnTo>
                        <a:pt x="92" y="50"/>
                      </a:lnTo>
                      <a:lnTo>
                        <a:pt x="92" y="1245"/>
                      </a:lnTo>
                      <a:lnTo>
                        <a:pt x="116" y="1245"/>
                      </a:lnTo>
                      <a:lnTo>
                        <a:pt x="116" y="1221"/>
                      </a:lnTo>
                      <a:lnTo>
                        <a:pt x="116" y="1245"/>
                      </a:lnTo>
                      <a:lnTo>
                        <a:pt x="142" y="1245"/>
                      </a:lnTo>
                      <a:lnTo>
                        <a:pt x="142" y="0"/>
                      </a:lnTo>
                      <a:lnTo>
                        <a:pt x="0" y="0"/>
                      </a:lnTo>
                      <a:lnTo>
                        <a:pt x="0" y="1271"/>
                      </a:lnTo>
                      <a:lnTo>
                        <a:pt x="142" y="1271"/>
                      </a:lnTo>
                      <a:lnTo>
                        <a:pt x="142" y="1245"/>
                      </a:lnTo>
                      <a:lnTo>
                        <a:pt x="116" y="1245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4" name="Freeform 33"/>
                <p:cNvSpPr>
                  <a:spLocks/>
                </p:cNvSpPr>
                <p:nvPr/>
              </p:nvSpPr>
              <p:spPr bwMode="auto">
                <a:xfrm>
                  <a:off x="17733786" y="2800350"/>
                  <a:ext cx="0" cy="22225"/>
                </a:xfrm>
                <a:custGeom>
                  <a:avLst/>
                  <a:gdLst>
                    <a:gd name="T0" fmla="*/ 0 h 6"/>
                    <a:gd name="T1" fmla="*/ 6 h 6"/>
                    <a:gd name="T2" fmla="*/ 6 h 6"/>
                    <a:gd name="T3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5" name="Rectangle 35"/>
                <p:cNvSpPr>
                  <a:spLocks noChangeArrowheads="1"/>
                </p:cNvSpPr>
                <p:nvPr/>
              </p:nvSpPr>
              <p:spPr bwMode="auto">
                <a:xfrm>
                  <a:off x="18121136" y="1925638"/>
                  <a:ext cx="3175" cy="8588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6" name="Rectangle 36"/>
                <p:cNvSpPr>
                  <a:spLocks noChangeArrowheads="1"/>
                </p:cNvSpPr>
                <p:nvPr/>
              </p:nvSpPr>
              <p:spPr bwMode="auto">
                <a:xfrm>
                  <a:off x="17733786" y="1925638"/>
                  <a:ext cx="387350" cy="858838"/>
                </a:xfrm>
                <a:prstGeom prst="rect">
                  <a:avLst/>
                </a:pr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7" name="Rectangle 37"/>
                <p:cNvSpPr>
                  <a:spLocks noChangeArrowheads="1"/>
                </p:cNvSpPr>
                <p:nvPr/>
              </p:nvSpPr>
              <p:spPr bwMode="auto">
                <a:xfrm>
                  <a:off x="17733786" y="1925638"/>
                  <a:ext cx="387350" cy="8588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8" name="Freeform 38"/>
                <p:cNvSpPr>
                  <a:spLocks/>
                </p:cNvSpPr>
                <p:nvPr/>
              </p:nvSpPr>
              <p:spPr bwMode="auto">
                <a:xfrm>
                  <a:off x="18121136" y="2822575"/>
                  <a:ext cx="0" cy="3175"/>
                </a:xfrm>
                <a:custGeom>
                  <a:avLst/>
                  <a:gdLst>
                    <a:gd name="T0" fmla="*/ 0 h 1"/>
                    <a:gd name="T1" fmla="*/ 1 h 1"/>
                    <a:gd name="T2" fmla="*/ 1 h 1"/>
                    <a:gd name="T3" fmla="*/ 0 h 1"/>
                    <a:gd name="T4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79" name="Freeform 39"/>
                <p:cNvSpPr>
                  <a:spLocks noEditPoints="1"/>
                </p:cNvSpPr>
                <p:nvPr/>
              </p:nvSpPr>
              <p:spPr bwMode="auto">
                <a:xfrm>
                  <a:off x="17733786" y="2825750"/>
                  <a:ext cx="387350" cy="98425"/>
                </a:xfrm>
                <a:custGeom>
                  <a:avLst/>
                  <a:gdLst>
                    <a:gd name="T0" fmla="*/ 0 w 103"/>
                    <a:gd name="T1" fmla="*/ 4 h 26"/>
                    <a:gd name="T2" fmla="*/ 0 w 103"/>
                    <a:gd name="T3" fmla="*/ 4 h 26"/>
                    <a:gd name="T4" fmla="*/ 13 w 103"/>
                    <a:gd name="T5" fmla="*/ 26 h 26"/>
                    <a:gd name="T6" fmla="*/ 13 w 103"/>
                    <a:gd name="T7" fmla="*/ 26 h 26"/>
                    <a:gd name="T8" fmla="*/ 0 w 103"/>
                    <a:gd name="T9" fmla="*/ 4 h 26"/>
                    <a:gd name="T10" fmla="*/ 103 w 103"/>
                    <a:gd name="T11" fmla="*/ 0 h 26"/>
                    <a:gd name="T12" fmla="*/ 89 w 103"/>
                    <a:gd name="T13" fmla="*/ 26 h 26"/>
                    <a:gd name="T14" fmla="*/ 90 w 103"/>
                    <a:gd name="T15" fmla="*/ 26 h 26"/>
                    <a:gd name="T16" fmla="*/ 103 w 103"/>
                    <a:gd name="T17" fmla="*/ 0 h 26"/>
                    <a:gd name="T18" fmla="*/ 103 w 103"/>
                    <a:gd name="T1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3" h="26">
                      <a:moveTo>
                        <a:pt x="0" y="4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12"/>
                        <a:pt x="6" y="20"/>
                        <a:pt x="13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6" y="20"/>
                        <a:pt x="1" y="12"/>
                        <a:pt x="0" y="4"/>
                      </a:cubicBezTo>
                      <a:moveTo>
                        <a:pt x="103" y="0"/>
                      </a:moveTo>
                      <a:cubicBezTo>
                        <a:pt x="103" y="10"/>
                        <a:pt x="98" y="19"/>
                        <a:pt x="89" y="26"/>
                      </a:cubicBezTo>
                      <a:cubicBezTo>
                        <a:pt x="90" y="26"/>
                        <a:pt x="90" y="26"/>
                        <a:pt x="90" y="26"/>
                      </a:cubicBezTo>
                      <a:cubicBezTo>
                        <a:pt x="98" y="19"/>
                        <a:pt x="103" y="10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0" name="Freeform 40"/>
                <p:cNvSpPr>
                  <a:spLocks/>
                </p:cNvSpPr>
                <p:nvPr/>
              </p:nvSpPr>
              <p:spPr bwMode="auto">
                <a:xfrm>
                  <a:off x="17782999" y="2924175"/>
                  <a:ext cx="71438" cy="33338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19 w 19"/>
                    <a:gd name="T5" fmla="*/ 9 h 9"/>
                    <a:gd name="T6" fmla="*/ 19 w 19"/>
                    <a:gd name="T7" fmla="*/ 9 h 9"/>
                    <a:gd name="T8" fmla="*/ 0 w 19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9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4"/>
                        <a:pt x="12" y="7"/>
                        <a:pt x="19" y="9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2" y="7"/>
                        <a:pt x="5" y="4"/>
                        <a:pt x="0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1" name="Freeform 41"/>
                <p:cNvSpPr>
                  <a:spLocks/>
                </p:cNvSpPr>
                <p:nvPr/>
              </p:nvSpPr>
              <p:spPr bwMode="auto">
                <a:xfrm>
                  <a:off x="17854436" y="2924175"/>
                  <a:ext cx="217488" cy="44450"/>
                </a:xfrm>
                <a:custGeom>
                  <a:avLst/>
                  <a:gdLst>
                    <a:gd name="T0" fmla="*/ 58 w 58"/>
                    <a:gd name="T1" fmla="*/ 0 h 12"/>
                    <a:gd name="T2" fmla="*/ 57 w 58"/>
                    <a:gd name="T3" fmla="*/ 0 h 12"/>
                    <a:gd name="T4" fmla="*/ 19 w 58"/>
                    <a:gd name="T5" fmla="*/ 12 h 12"/>
                    <a:gd name="T6" fmla="*/ 0 w 58"/>
                    <a:gd name="T7" fmla="*/ 9 h 12"/>
                    <a:gd name="T8" fmla="*/ 0 w 58"/>
                    <a:gd name="T9" fmla="*/ 9 h 12"/>
                    <a:gd name="T10" fmla="*/ 19 w 58"/>
                    <a:gd name="T11" fmla="*/ 12 h 12"/>
                    <a:gd name="T12" fmla="*/ 58 w 58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12">
                      <a:moveTo>
                        <a:pt x="58" y="0"/>
                      </a:move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48" y="7"/>
                        <a:pt x="34" y="12"/>
                        <a:pt x="19" y="12"/>
                      </a:cubicBezTo>
                      <a:cubicBezTo>
                        <a:pt x="13" y="12"/>
                        <a:pt x="6" y="11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6" y="11"/>
                        <a:pt x="13" y="12"/>
                        <a:pt x="19" y="12"/>
                      </a:cubicBezTo>
                      <a:cubicBezTo>
                        <a:pt x="34" y="12"/>
                        <a:pt x="48" y="7"/>
                        <a:pt x="58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2" name="Freeform 42"/>
                <p:cNvSpPr>
                  <a:spLocks noEditPoints="1"/>
                </p:cNvSpPr>
                <p:nvPr/>
              </p:nvSpPr>
              <p:spPr bwMode="auto">
                <a:xfrm>
                  <a:off x="17346436" y="1925638"/>
                  <a:ext cx="387350" cy="1042988"/>
                </a:xfrm>
                <a:custGeom>
                  <a:avLst/>
                  <a:gdLst>
                    <a:gd name="T0" fmla="*/ 0 w 103"/>
                    <a:gd name="T1" fmla="*/ 243 h 277"/>
                    <a:gd name="T2" fmla="*/ 0 w 103"/>
                    <a:gd name="T3" fmla="*/ 243 h 277"/>
                    <a:gd name="T4" fmla="*/ 51 w 103"/>
                    <a:gd name="T5" fmla="*/ 277 h 277"/>
                    <a:gd name="T6" fmla="*/ 80 w 103"/>
                    <a:gd name="T7" fmla="*/ 270 h 277"/>
                    <a:gd name="T8" fmla="*/ 80 w 103"/>
                    <a:gd name="T9" fmla="*/ 270 h 277"/>
                    <a:gd name="T10" fmla="*/ 51 w 103"/>
                    <a:gd name="T11" fmla="*/ 277 h 277"/>
                    <a:gd name="T12" fmla="*/ 0 w 103"/>
                    <a:gd name="T13" fmla="*/ 243 h 277"/>
                    <a:gd name="T14" fmla="*/ 103 w 103"/>
                    <a:gd name="T15" fmla="*/ 239 h 277"/>
                    <a:gd name="T16" fmla="*/ 103 w 103"/>
                    <a:gd name="T17" fmla="*/ 243 h 277"/>
                    <a:gd name="T18" fmla="*/ 89 w 103"/>
                    <a:gd name="T19" fmla="*/ 265 h 277"/>
                    <a:gd name="T20" fmla="*/ 89 w 103"/>
                    <a:gd name="T21" fmla="*/ 265 h 277"/>
                    <a:gd name="T22" fmla="*/ 103 w 103"/>
                    <a:gd name="T23" fmla="*/ 243 h 277"/>
                    <a:gd name="T24" fmla="*/ 103 w 103"/>
                    <a:gd name="T25" fmla="*/ 243 h 277"/>
                    <a:gd name="T26" fmla="*/ 103 w 103"/>
                    <a:gd name="T27" fmla="*/ 243 h 277"/>
                    <a:gd name="T28" fmla="*/ 103 w 103"/>
                    <a:gd name="T29" fmla="*/ 239 h 277"/>
                    <a:gd name="T30" fmla="*/ 0 w 103"/>
                    <a:gd name="T31" fmla="*/ 232 h 277"/>
                    <a:gd name="T32" fmla="*/ 0 w 103"/>
                    <a:gd name="T33" fmla="*/ 238 h 277"/>
                    <a:gd name="T34" fmla="*/ 0 w 103"/>
                    <a:gd name="T35" fmla="*/ 238 h 277"/>
                    <a:gd name="T36" fmla="*/ 0 w 103"/>
                    <a:gd name="T37" fmla="*/ 232 h 277"/>
                    <a:gd name="T38" fmla="*/ 103 w 103"/>
                    <a:gd name="T39" fmla="*/ 0 h 277"/>
                    <a:gd name="T40" fmla="*/ 0 w 103"/>
                    <a:gd name="T41" fmla="*/ 0 h 277"/>
                    <a:gd name="T42" fmla="*/ 0 w 103"/>
                    <a:gd name="T43" fmla="*/ 228 h 277"/>
                    <a:gd name="T44" fmla="*/ 103 w 103"/>
                    <a:gd name="T45" fmla="*/ 228 h 277"/>
                    <a:gd name="T46" fmla="*/ 103 w 103"/>
                    <a:gd name="T4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03" h="277">
                      <a:moveTo>
                        <a:pt x="0" y="243"/>
                      </a:move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3" y="262"/>
                        <a:pt x="25" y="277"/>
                        <a:pt x="51" y="277"/>
                      </a:cubicBezTo>
                      <a:cubicBezTo>
                        <a:pt x="62" y="277"/>
                        <a:pt x="72" y="275"/>
                        <a:pt x="80" y="270"/>
                      </a:cubicBezTo>
                      <a:cubicBezTo>
                        <a:pt x="80" y="270"/>
                        <a:pt x="80" y="270"/>
                        <a:pt x="80" y="270"/>
                      </a:cubicBezTo>
                      <a:cubicBezTo>
                        <a:pt x="72" y="275"/>
                        <a:pt x="62" y="277"/>
                        <a:pt x="51" y="277"/>
                      </a:cubicBezTo>
                      <a:cubicBezTo>
                        <a:pt x="25" y="277"/>
                        <a:pt x="3" y="262"/>
                        <a:pt x="0" y="243"/>
                      </a:cubicBezTo>
                      <a:moveTo>
                        <a:pt x="103" y="239"/>
                      </a:moveTo>
                      <a:cubicBezTo>
                        <a:pt x="103" y="240"/>
                        <a:pt x="103" y="242"/>
                        <a:pt x="103" y="243"/>
                      </a:cubicBezTo>
                      <a:cubicBezTo>
                        <a:pt x="101" y="251"/>
                        <a:pt x="96" y="259"/>
                        <a:pt x="89" y="265"/>
                      </a:cubicBezTo>
                      <a:cubicBezTo>
                        <a:pt x="89" y="265"/>
                        <a:pt x="89" y="265"/>
                        <a:pt x="89" y="265"/>
                      </a:cubicBezTo>
                      <a:cubicBezTo>
                        <a:pt x="96" y="259"/>
                        <a:pt x="101" y="251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2"/>
                        <a:pt x="103" y="240"/>
                        <a:pt x="103" y="239"/>
                      </a:cubicBezTo>
                      <a:moveTo>
                        <a:pt x="0" y="232"/>
                      </a:moveTo>
                      <a:cubicBezTo>
                        <a:pt x="0" y="234"/>
                        <a:pt x="0" y="236"/>
                        <a:pt x="0" y="238"/>
                      </a:cubicBezTo>
                      <a:cubicBezTo>
                        <a:pt x="0" y="238"/>
                        <a:pt x="0" y="238"/>
                        <a:pt x="0" y="238"/>
                      </a:cubicBezTo>
                      <a:cubicBezTo>
                        <a:pt x="0" y="236"/>
                        <a:pt x="0" y="234"/>
                        <a:pt x="0" y="232"/>
                      </a:cubicBezTo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103" y="228"/>
                        <a:pt x="103" y="228"/>
                        <a:pt x="103" y="228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3" name="Freeform 43"/>
                <p:cNvSpPr>
                  <a:spLocks/>
                </p:cNvSpPr>
                <p:nvPr/>
              </p:nvSpPr>
              <p:spPr bwMode="auto">
                <a:xfrm>
                  <a:off x="17648061" y="2924175"/>
                  <a:ext cx="33338" cy="19050"/>
                </a:xfrm>
                <a:custGeom>
                  <a:avLst/>
                  <a:gdLst>
                    <a:gd name="T0" fmla="*/ 9 w 9"/>
                    <a:gd name="T1" fmla="*/ 0 h 5"/>
                    <a:gd name="T2" fmla="*/ 9 w 9"/>
                    <a:gd name="T3" fmla="*/ 0 h 5"/>
                    <a:gd name="T4" fmla="*/ 0 w 9"/>
                    <a:gd name="T5" fmla="*/ 5 h 5"/>
                    <a:gd name="T6" fmla="*/ 0 w 9"/>
                    <a:gd name="T7" fmla="*/ 5 h 5"/>
                    <a:gd name="T8" fmla="*/ 9 w 9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5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2"/>
                        <a:pt x="4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4"/>
                        <a:pt x="7" y="2"/>
                        <a:pt x="9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4" name="Freeform 44"/>
                <p:cNvSpPr>
                  <a:spLocks noEditPoints="1"/>
                </p:cNvSpPr>
                <p:nvPr/>
              </p:nvSpPr>
              <p:spPr bwMode="auto">
                <a:xfrm>
                  <a:off x="16955911" y="1925638"/>
                  <a:ext cx="390525" cy="1042988"/>
                </a:xfrm>
                <a:custGeom>
                  <a:avLst/>
                  <a:gdLst>
                    <a:gd name="T0" fmla="*/ 104 w 104"/>
                    <a:gd name="T1" fmla="*/ 239 h 277"/>
                    <a:gd name="T2" fmla="*/ 104 w 104"/>
                    <a:gd name="T3" fmla="*/ 243 h 277"/>
                    <a:gd name="T4" fmla="*/ 52 w 104"/>
                    <a:gd name="T5" fmla="*/ 277 h 277"/>
                    <a:gd name="T6" fmla="*/ 0 w 104"/>
                    <a:gd name="T7" fmla="*/ 243 h 277"/>
                    <a:gd name="T8" fmla="*/ 0 w 104"/>
                    <a:gd name="T9" fmla="*/ 243 h 277"/>
                    <a:gd name="T10" fmla="*/ 52 w 104"/>
                    <a:gd name="T11" fmla="*/ 277 h 277"/>
                    <a:gd name="T12" fmla="*/ 104 w 104"/>
                    <a:gd name="T13" fmla="*/ 243 h 277"/>
                    <a:gd name="T14" fmla="*/ 104 w 104"/>
                    <a:gd name="T15" fmla="*/ 243 h 277"/>
                    <a:gd name="T16" fmla="*/ 104 w 104"/>
                    <a:gd name="T17" fmla="*/ 243 h 277"/>
                    <a:gd name="T18" fmla="*/ 104 w 104"/>
                    <a:gd name="T19" fmla="*/ 239 h 277"/>
                    <a:gd name="T20" fmla="*/ 1 w 104"/>
                    <a:gd name="T21" fmla="*/ 232 h 277"/>
                    <a:gd name="T22" fmla="*/ 1 w 104"/>
                    <a:gd name="T23" fmla="*/ 238 h 277"/>
                    <a:gd name="T24" fmla="*/ 1 w 104"/>
                    <a:gd name="T25" fmla="*/ 238 h 277"/>
                    <a:gd name="T26" fmla="*/ 1 w 104"/>
                    <a:gd name="T27" fmla="*/ 232 h 277"/>
                    <a:gd name="T28" fmla="*/ 104 w 104"/>
                    <a:gd name="T29" fmla="*/ 0 h 277"/>
                    <a:gd name="T30" fmla="*/ 1 w 104"/>
                    <a:gd name="T31" fmla="*/ 0 h 277"/>
                    <a:gd name="T32" fmla="*/ 1 w 104"/>
                    <a:gd name="T33" fmla="*/ 228 h 277"/>
                    <a:gd name="T34" fmla="*/ 104 w 104"/>
                    <a:gd name="T35" fmla="*/ 228 h 277"/>
                    <a:gd name="T36" fmla="*/ 104 w 104"/>
                    <a:gd name="T3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4" h="277">
                      <a:moveTo>
                        <a:pt x="104" y="239"/>
                      </a:moveTo>
                      <a:cubicBezTo>
                        <a:pt x="104" y="240"/>
                        <a:pt x="104" y="242"/>
                        <a:pt x="104" y="243"/>
                      </a:cubicBezTo>
                      <a:cubicBezTo>
                        <a:pt x="100" y="262"/>
                        <a:pt x="78" y="277"/>
                        <a:pt x="52" y="277"/>
                      </a:cubicBezTo>
                      <a:cubicBezTo>
                        <a:pt x="26" y="277"/>
                        <a:pt x="4" y="262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4" y="262"/>
                        <a:pt x="26" y="277"/>
                        <a:pt x="52" y="277"/>
                      </a:cubicBezTo>
                      <a:cubicBezTo>
                        <a:pt x="78" y="277"/>
                        <a:pt x="100" y="262"/>
                        <a:pt x="104" y="243"/>
                      </a:cubicBezTo>
                      <a:cubicBezTo>
                        <a:pt x="104" y="243"/>
                        <a:pt x="104" y="243"/>
                        <a:pt x="104" y="243"/>
                      </a:cubicBezTo>
                      <a:cubicBezTo>
                        <a:pt x="104" y="243"/>
                        <a:pt x="104" y="243"/>
                        <a:pt x="104" y="243"/>
                      </a:cubicBezTo>
                      <a:cubicBezTo>
                        <a:pt x="104" y="242"/>
                        <a:pt x="104" y="240"/>
                        <a:pt x="104" y="239"/>
                      </a:cubicBezTo>
                      <a:moveTo>
                        <a:pt x="1" y="232"/>
                      </a:moveTo>
                      <a:cubicBezTo>
                        <a:pt x="1" y="234"/>
                        <a:pt x="1" y="236"/>
                        <a:pt x="1" y="238"/>
                      </a:cubicBezTo>
                      <a:cubicBezTo>
                        <a:pt x="1" y="238"/>
                        <a:pt x="1" y="238"/>
                        <a:pt x="1" y="238"/>
                      </a:cubicBezTo>
                      <a:cubicBezTo>
                        <a:pt x="1" y="236"/>
                        <a:pt x="1" y="234"/>
                        <a:pt x="1" y="232"/>
                      </a:cubicBezTo>
                      <a:moveTo>
                        <a:pt x="10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8"/>
                        <a:pt x="1" y="228"/>
                        <a:pt x="1" y="228"/>
                      </a:cubicBezTo>
                      <a:cubicBezTo>
                        <a:pt x="104" y="228"/>
                        <a:pt x="104" y="228"/>
                        <a:pt x="104" y="228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5" name="Freeform 45"/>
                <p:cNvSpPr>
                  <a:spLocks noEditPoints="1"/>
                </p:cNvSpPr>
                <p:nvPr/>
              </p:nvSpPr>
              <p:spPr bwMode="auto">
                <a:xfrm>
                  <a:off x="16568561" y="1925638"/>
                  <a:ext cx="390525" cy="1042988"/>
                </a:xfrm>
                <a:custGeom>
                  <a:avLst/>
                  <a:gdLst>
                    <a:gd name="T0" fmla="*/ 104 w 104"/>
                    <a:gd name="T1" fmla="*/ 239 h 277"/>
                    <a:gd name="T2" fmla="*/ 103 w 104"/>
                    <a:gd name="T3" fmla="*/ 243 h 277"/>
                    <a:gd name="T4" fmla="*/ 52 w 104"/>
                    <a:gd name="T5" fmla="*/ 277 h 277"/>
                    <a:gd name="T6" fmla="*/ 0 w 104"/>
                    <a:gd name="T7" fmla="*/ 243 h 277"/>
                    <a:gd name="T8" fmla="*/ 0 w 104"/>
                    <a:gd name="T9" fmla="*/ 243 h 277"/>
                    <a:gd name="T10" fmla="*/ 52 w 104"/>
                    <a:gd name="T11" fmla="*/ 277 h 277"/>
                    <a:gd name="T12" fmla="*/ 103 w 104"/>
                    <a:gd name="T13" fmla="*/ 243 h 277"/>
                    <a:gd name="T14" fmla="*/ 103 w 104"/>
                    <a:gd name="T15" fmla="*/ 243 h 277"/>
                    <a:gd name="T16" fmla="*/ 103 w 104"/>
                    <a:gd name="T17" fmla="*/ 243 h 277"/>
                    <a:gd name="T18" fmla="*/ 104 w 104"/>
                    <a:gd name="T19" fmla="*/ 239 h 277"/>
                    <a:gd name="T20" fmla="*/ 0 w 104"/>
                    <a:gd name="T21" fmla="*/ 232 h 277"/>
                    <a:gd name="T22" fmla="*/ 1 w 104"/>
                    <a:gd name="T23" fmla="*/ 238 h 277"/>
                    <a:gd name="T24" fmla="*/ 1 w 104"/>
                    <a:gd name="T25" fmla="*/ 238 h 277"/>
                    <a:gd name="T26" fmla="*/ 0 w 104"/>
                    <a:gd name="T27" fmla="*/ 232 h 277"/>
                    <a:gd name="T28" fmla="*/ 104 w 104"/>
                    <a:gd name="T29" fmla="*/ 0 h 277"/>
                    <a:gd name="T30" fmla="*/ 0 w 104"/>
                    <a:gd name="T31" fmla="*/ 0 h 277"/>
                    <a:gd name="T32" fmla="*/ 0 w 104"/>
                    <a:gd name="T33" fmla="*/ 228 h 277"/>
                    <a:gd name="T34" fmla="*/ 104 w 104"/>
                    <a:gd name="T35" fmla="*/ 228 h 277"/>
                    <a:gd name="T36" fmla="*/ 104 w 104"/>
                    <a:gd name="T3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4" h="277">
                      <a:moveTo>
                        <a:pt x="104" y="239"/>
                      </a:moveTo>
                      <a:cubicBezTo>
                        <a:pt x="104" y="240"/>
                        <a:pt x="104" y="242"/>
                        <a:pt x="103" y="243"/>
                      </a:cubicBezTo>
                      <a:cubicBezTo>
                        <a:pt x="100" y="262"/>
                        <a:pt x="78" y="277"/>
                        <a:pt x="52" y="277"/>
                      </a:cubicBezTo>
                      <a:cubicBezTo>
                        <a:pt x="26" y="277"/>
                        <a:pt x="4" y="262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4" y="262"/>
                        <a:pt x="26" y="277"/>
                        <a:pt x="52" y="277"/>
                      </a:cubicBezTo>
                      <a:cubicBezTo>
                        <a:pt x="78" y="277"/>
                        <a:pt x="100" y="262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4" y="242"/>
                        <a:pt x="104" y="240"/>
                        <a:pt x="104" y="239"/>
                      </a:cubicBezTo>
                      <a:moveTo>
                        <a:pt x="0" y="232"/>
                      </a:moveTo>
                      <a:cubicBezTo>
                        <a:pt x="1" y="234"/>
                        <a:pt x="1" y="236"/>
                        <a:pt x="1" y="238"/>
                      </a:cubicBezTo>
                      <a:cubicBezTo>
                        <a:pt x="1" y="238"/>
                        <a:pt x="1" y="238"/>
                        <a:pt x="1" y="238"/>
                      </a:cubicBezTo>
                      <a:cubicBezTo>
                        <a:pt x="1" y="236"/>
                        <a:pt x="1" y="234"/>
                        <a:pt x="0" y="232"/>
                      </a:cubicBezTo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104" y="228"/>
                        <a:pt x="104" y="228"/>
                        <a:pt x="104" y="228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6" name="Freeform 46"/>
                <p:cNvSpPr>
                  <a:spLocks noEditPoints="1"/>
                </p:cNvSpPr>
                <p:nvPr/>
              </p:nvSpPr>
              <p:spPr bwMode="auto">
                <a:xfrm>
                  <a:off x="16181211" y="1925638"/>
                  <a:ext cx="390525" cy="1042988"/>
                </a:xfrm>
                <a:custGeom>
                  <a:avLst/>
                  <a:gdLst>
                    <a:gd name="T0" fmla="*/ 104 w 104"/>
                    <a:gd name="T1" fmla="*/ 239 h 277"/>
                    <a:gd name="T2" fmla="*/ 103 w 104"/>
                    <a:gd name="T3" fmla="*/ 243 h 277"/>
                    <a:gd name="T4" fmla="*/ 52 w 104"/>
                    <a:gd name="T5" fmla="*/ 277 h 277"/>
                    <a:gd name="T6" fmla="*/ 0 w 104"/>
                    <a:gd name="T7" fmla="*/ 243 h 277"/>
                    <a:gd name="T8" fmla="*/ 0 w 104"/>
                    <a:gd name="T9" fmla="*/ 243 h 277"/>
                    <a:gd name="T10" fmla="*/ 52 w 104"/>
                    <a:gd name="T11" fmla="*/ 277 h 277"/>
                    <a:gd name="T12" fmla="*/ 103 w 104"/>
                    <a:gd name="T13" fmla="*/ 243 h 277"/>
                    <a:gd name="T14" fmla="*/ 103 w 104"/>
                    <a:gd name="T15" fmla="*/ 243 h 277"/>
                    <a:gd name="T16" fmla="*/ 103 w 104"/>
                    <a:gd name="T17" fmla="*/ 243 h 277"/>
                    <a:gd name="T18" fmla="*/ 104 w 104"/>
                    <a:gd name="T19" fmla="*/ 239 h 277"/>
                    <a:gd name="T20" fmla="*/ 0 w 104"/>
                    <a:gd name="T21" fmla="*/ 232 h 277"/>
                    <a:gd name="T22" fmla="*/ 1 w 104"/>
                    <a:gd name="T23" fmla="*/ 238 h 277"/>
                    <a:gd name="T24" fmla="*/ 1 w 104"/>
                    <a:gd name="T25" fmla="*/ 238 h 277"/>
                    <a:gd name="T26" fmla="*/ 0 w 104"/>
                    <a:gd name="T27" fmla="*/ 232 h 277"/>
                    <a:gd name="T28" fmla="*/ 103 w 104"/>
                    <a:gd name="T29" fmla="*/ 0 h 277"/>
                    <a:gd name="T30" fmla="*/ 0 w 104"/>
                    <a:gd name="T31" fmla="*/ 0 h 277"/>
                    <a:gd name="T32" fmla="*/ 0 w 104"/>
                    <a:gd name="T33" fmla="*/ 228 h 277"/>
                    <a:gd name="T34" fmla="*/ 103 w 104"/>
                    <a:gd name="T35" fmla="*/ 228 h 277"/>
                    <a:gd name="T36" fmla="*/ 103 w 104"/>
                    <a:gd name="T3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4" h="277">
                      <a:moveTo>
                        <a:pt x="104" y="239"/>
                      </a:moveTo>
                      <a:cubicBezTo>
                        <a:pt x="104" y="240"/>
                        <a:pt x="104" y="242"/>
                        <a:pt x="103" y="243"/>
                      </a:cubicBezTo>
                      <a:cubicBezTo>
                        <a:pt x="100" y="262"/>
                        <a:pt x="78" y="277"/>
                        <a:pt x="52" y="277"/>
                      </a:cubicBezTo>
                      <a:cubicBezTo>
                        <a:pt x="25" y="277"/>
                        <a:pt x="4" y="262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4" y="262"/>
                        <a:pt x="25" y="277"/>
                        <a:pt x="52" y="277"/>
                      </a:cubicBezTo>
                      <a:cubicBezTo>
                        <a:pt x="78" y="277"/>
                        <a:pt x="100" y="262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4" y="242"/>
                        <a:pt x="104" y="240"/>
                        <a:pt x="104" y="239"/>
                      </a:cubicBezTo>
                      <a:moveTo>
                        <a:pt x="0" y="232"/>
                      </a:moveTo>
                      <a:cubicBezTo>
                        <a:pt x="1" y="234"/>
                        <a:pt x="1" y="236"/>
                        <a:pt x="1" y="238"/>
                      </a:cubicBezTo>
                      <a:cubicBezTo>
                        <a:pt x="1" y="238"/>
                        <a:pt x="1" y="238"/>
                        <a:pt x="1" y="238"/>
                      </a:cubicBezTo>
                      <a:cubicBezTo>
                        <a:pt x="1" y="236"/>
                        <a:pt x="1" y="234"/>
                        <a:pt x="0" y="232"/>
                      </a:cubicBezTo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103" y="228"/>
                        <a:pt x="103" y="228"/>
                        <a:pt x="103" y="228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7" name="Freeform 47"/>
                <p:cNvSpPr>
                  <a:spLocks noEditPoints="1"/>
                </p:cNvSpPr>
                <p:nvPr/>
              </p:nvSpPr>
              <p:spPr bwMode="auto">
                <a:xfrm>
                  <a:off x="15793861" y="1925638"/>
                  <a:ext cx="390525" cy="1042988"/>
                </a:xfrm>
                <a:custGeom>
                  <a:avLst/>
                  <a:gdLst>
                    <a:gd name="T0" fmla="*/ 104 w 104"/>
                    <a:gd name="T1" fmla="*/ 239 h 277"/>
                    <a:gd name="T2" fmla="*/ 103 w 104"/>
                    <a:gd name="T3" fmla="*/ 243 h 277"/>
                    <a:gd name="T4" fmla="*/ 52 w 104"/>
                    <a:gd name="T5" fmla="*/ 277 h 277"/>
                    <a:gd name="T6" fmla="*/ 0 w 104"/>
                    <a:gd name="T7" fmla="*/ 243 h 277"/>
                    <a:gd name="T8" fmla="*/ 0 w 104"/>
                    <a:gd name="T9" fmla="*/ 243 h 277"/>
                    <a:gd name="T10" fmla="*/ 52 w 104"/>
                    <a:gd name="T11" fmla="*/ 277 h 277"/>
                    <a:gd name="T12" fmla="*/ 103 w 104"/>
                    <a:gd name="T13" fmla="*/ 243 h 277"/>
                    <a:gd name="T14" fmla="*/ 103 w 104"/>
                    <a:gd name="T15" fmla="*/ 243 h 277"/>
                    <a:gd name="T16" fmla="*/ 103 w 104"/>
                    <a:gd name="T17" fmla="*/ 243 h 277"/>
                    <a:gd name="T18" fmla="*/ 104 w 104"/>
                    <a:gd name="T19" fmla="*/ 239 h 277"/>
                    <a:gd name="T20" fmla="*/ 0 w 104"/>
                    <a:gd name="T21" fmla="*/ 232 h 277"/>
                    <a:gd name="T22" fmla="*/ 1 w 104"/>
                    <a:gd name="T23" fmla="*/ 238 h 277"/>
                    <a:gd name="T24" fmla="*/ 1 w 104"/>
                    <a:gd name="T25" fmla="*/ 238 h 277"/>
                    <a:gd name="T26" fmla="*/ 0 w 104"/>
                    <a:gd name="T27" fmla="*/ 232 h 277"/>
                    <a:gd name="T28" fmla="*/ 103 w 104"/>
                    <a:gd name="T29" fmla="*/ 0 h 277"/>
                    <a:gd name="T30" fmla="*/ 0 w 104"/>
                    <a:gd name="T31" fmla="*/ 0 h 277"/>
                    <a:gd name="T32" fmla="*/ 0 w 104"/>
                    <a:gd name="T33" fmla="*/ 228 h 277"/>
                    <a:gd name="T34" fmla="*/ 103 w 104"/>
                    <a:gd name="T35" fmla="*/ 228 h 277"/>
                    <a:gd name="T36" fmla="*/ 103 w 104"/>
                    <a:gd name="T3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4" h="277">
                      <a:moveTo>
                        <a:pt x="104" y="239"/>
                      </a:moveTo>
                      <a:cubicBezTo>
                        <a:pt x="104" y="240"/>
                        <a:pt x="103" y="242"/>
                        <a:pt x="103" y="243"/>
                      </a:cubicBezTo>
                      <a:cubicBezTo>
                        <a:pt x="100" y="262"/>
                        <a:pt x="78" y="277"/>
                        <a:pt x="52" y="277"/>
                      </a:cubicBezTo>
                      <a:cubicBezTo>
                        <a:pt x="25" y="277"/>
                        <a:pt x="4" y="262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4" y="262"/>
                        <a:pt x="25" y="277"/>
                        <a:pt x="52" y="277"/>
                      </a:cubicBezTo>
                      <a:cubicBezTo>
                        <a:pt x="78" y="277"/>
                        <a:pt x="100" y="262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2"/>
                        <a:pt x="104" y="240"/>
                        <a:pt x="104" y="239"/>
                      </a:cubicBezTo>
                      <a:moveTo>
                        <a:pt x="0" y="232"/>
                      </a:moveTo>
                      <a:cubicBezTo>
                        <a:pt x="0" y="234"/>
                        <a:pt x="1" y="236"/>
                        <a:pt x="1" y="238"/>
                      </a:cubicBezTo>
                      <a:cubicBezTo>
                        <a:pt x="1" y="238"/>
                        <a:pt x="1" y="238"/>
                        <a:pt x="1" y="238"/>
                      </a:cubicBezTo>
                      <a:cubicBezTo>
                        <a:pt x="1" y="236"/>
                        <a:pt x="0" y="234"/>
                        <a:pt x="0" y="232"/>
                      </a:cubicBezTo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103" y="228"/>
                        <a:pt x="103" y="228"/>
                        <a:pt x="103" y="228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8" name="Freeform 48"/>
                <p:cNvSpPr>
                  <a:spLocks noEditPoints="1"/>
                </p:cNvSpPr>
                <p:nvPr/>
              </p:nvSpPr>
              <p:spPr bwMode="auto">
                <a:xfrm>
                  <a:off x="15406511" y="1925638"/>
                  <a:ext cx="390525" cy="1042988"/>
                </a:xfrm>
                <a:custGeom>
                  <a:avLst/>
                  <a:gdLst>
                    <a:gd name="T0" fmla="*/ 104 w 104"/>
                    <a:gd name="T1" fmla="*/ 239 h 277"/>
                    <a:gd name="T2" fmla="*/ 103 w 104"/>
                    <a:gd name="T3" fmla="*/ 243 h 277"/>
                    <a:gd name="T4" fmla="*/ 51 w 104"/>
                    <a:gd name="T5" fmla="*/ 277 h 277"/>
                    <a:gd name="T6" fmla="*/ 0 w 104"/>
                    <a:gd name="T7" fmla="*/ 243 h 277"/>
                    <a:gd name="T8" fmla="*/ 0 w 104"/>
                    <a:gd name="T9" fmla="*/ 243 h 277"/>
                    <a:gd name="T10" fmla="*/ 51 w 104"/>
                    <a:gd name="T11" fmla="*/ 277 h 277"/>
                    <a:gd name="T12" fmla="*/ 103 w 104"/>
                    <a:gd name="T13" fmla="*/ 243 h 277"/>
                    <a:gd name="T14" fmla="*/ 103 w 104"/>
                    <a:gd name="T15" fmla="*/ 243 h 277"/>
                    <a:gd name="T16" fmla="*/ 103 w 104"/>
                    <a:gd name="T17" fmla="*/ 243 h 277"/>
                    <a:gd name="T18" fmla="*/ 104 w 104"/>
                    <a:gd name="T19" fmla="*/ 239 h 277"/>
                    <a:gd name="T20" fmla="*/ 0 w 104"/>
                    <a:gd name="T21" fmla="*/ 232 h 277"/>
                    <a:gd name="T22" fmla="*/ 0 w 104"/>
                    <a:gd name="T23" fmla="*/ 238 h 277"/>
                    <a:gd name="T24" fmla="*/ 0 w 104"/>
                    <a:gd name="T25" fmla="*/ 238 h 277"/>
                    <a:gd name="T26" fmla="*/ 0 w 104"/>
                    <a:gd name="T27" fmla="*/ 232 h 277"/>
                    <a:gd name="T28" fmla="*/ 103 w 104"/>
                    <a:gd name="T29" fmla="*/ 0 h 277"/>
                    <a:gd name="T30" fmla="*/ 0 w 104"/>
                    <a:gd name="T31" fmla="*/ 0 h 277"/>
                    <a:gd name="T32" fmla="*/ 0 w 104"/>
                    <a:gd name="T33" fmla="*/ 228 h 277"/>
                    <a:gd name="T34" fmla="*/ 103 w 104"/>
                    <a:gd name="T35" fmla="*/ 228 h 277"/>
                    <a:gd name="T36" fmla="*/ 103 w 104"/>
                    <a:gd name="T3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4" h="277">
                      <a:moveTo>
                        <a:pt x="104" y="239"/>
                      </a:moveTo>
                      <a:cubicBezTo>
                        <a:pt x="103" y="240"/>
                        <a:pt x="103" y="242"/>
                        <a:pt x="103" y="243"/>
                      </a:cubicBezTo>
                      <a:cubicBezTo>
                        <a:pt x="100" y="262"/>
                        <a:pt x="78" y="277"/>
                        <a:pt x="51" y="277"/>
                      </a:cubicBezTo>
                      <a:cubicBezTo>
                        <a:pt x="25" y="277"/>
                        <a:pt x="3" y="262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3" y="262"/>
                        <a:pt x="25" y="277"/>
                        <a:pt x="51" y="277"/>
                      </a:cubicBezTo>
                      <a:cubicBezTo>
                        <a:pt x="78" y="277"/>
                        <a:pt x="100" y="262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2"/>
                        <a:pt x="103" y="240"/>
                        <a:pt x="104" y="239"/>
                      </a:cubicBezTo>
                      <a:moveTo>
                        <a:pt x="0" y="232"/>
                      </a:moveTo>
                      <a:cubicBezTo>
                        <a:pt x="0" y="234"/>
                        <a:pt x="0" y="236"/>
                        <a:pt x="0" y="238"/>
                      </a:cubicBezTo>
                      <a:cubicBezTo>
                        <a:pt x="0" y="238"/>
                        <a:pt x="0" y="238"/>
                        <a:pt x="0" y="238"/>
                      </a:cubicBezTo>
                      <a:cubicBezTo>
                        <a:pt x="0" y="236"/>
                        <a:pt x="0" y="234"/>
                        <a:pt x="0" y="232"/>
                      </a:cubicBezTo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103" y="228"/>
                        <a:pt x="103" y="228"/>
                        <a:pt x="103" y="228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89" name="Freeform 49"/>
                <p:cNvSpPr>
                  <a:spLocks noEditPoints="1"/>
                </p:cNvSpPr>
                <p:nvPr/>
              </p:nvSpPr>
              <p:spPr bwMode="auto">
                <a:xfrm>
                  <a:off x="15014399" y="1925638"/>
                  <a:ext cx="392113" cy="1042988"/>
                </a:xfrm>
                <a:custGeom>
                  <a:avLst/>
                  <a:gdLst>
                    <a:gd name="T0" fmla="*/ 104 w 104"/>
                    <a:gd name="T1" fmla="*/ 239 h 277"/>
                    <a:gd name="T2" fmla="*/ 104 w 104"/>
                    <a:gd name="T3" fmla="*/ 243 h 277"/>
                    <a:gd name="T4" fmla="*/ 52 w 104"/>
                    <a:gd name="T5" fmla="*/ 277 h 277"/>
                    <a:gd name="T6" fmla="*/ 1 w 104"/>
                    <a:gd name="T7" fmla="*/ 243 h 277"/>
                    <a:gd name="T8" fmla="*/ 1 w 104"/>
                    <a:gd name="T9" fmla="*/ 243 h 277"/>
                    <a:gd name="T10" fmla="*/ 52 w 104"/>
                    <a:gd name="T11" fmla="*/ 277 h 277"/>
                    <a:gd name="T12" fmla="*/ 104 w 104"/>
                    <a:gd name="T13" fmla="*/ 243 h 277"/>
                    <a:gd name="T14" fmla="*/ 104 w 104"/>
                    <a:gd name="T15" fmla="*/ 243 h 277"/>
                    <a:gd name="T16" fmla="*/ 104 w 104"/>
                    <a:gd name="T17" fmla="*/ 243 h 277"/>
                    <a:gd name="T18" fmla="*/ 104 w 104"/>
                    <a:gd name="T19" fmla="*/ 239 h 277"/>
                    <a:gd name="T20" fmla="*/ 1 w 104"/>
                    <a:gd name="T21" fmla="*/ 232 h 277"/>
                    <a:gd name="T22" fmla="*/ 1 w 104"/>
                    <a:gd name="T23" fmla="*/ 238 h 277"/>
                    <a:gd name="T24" fmla="*/ 1 w 104"/>
                    <a:gd name="T25" fmla="*/ 238 h 277"/>
                    <a:gd name="T26" fmla="*/ 1 w 104"/>
                    <a:gd name="T27" fmla="*/ 232 h 277"/>
                    <a:gd name="T28" fmla="*/ 104 w 104"/>
                    <a:gd name="T29" fmla="*/ 0 h 277"/>
                    <a:gd name="T30" fmla="*/ 0 w 104"/>
                    <a:gd name="T31" fmla="*/ 0 h 277"/>
                    <a:gd name="T32" fmla="*/ 0 w 104"/>
                    <a:gd name="T33" fmla="*/ 228 h 277"/>
                    <a:gd name="T34" fmla="*/ 104 w 104"/>
                    <a:gd name="T35" fmla="*/ 228 h 277"/>
                    <a:gd name="T36" fmla="*/ 104 w 104"/>
                    <a:gd name="T3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4" h="277">
                      <a:moveTo>
                        <a:pt x="104" y="239"/>
                      </a:moveTo>
                      <a:cubicBezTo>
                        <a:pt x="104" y="240"/>
                        <a:pt x="104" y="242"/>
                        <a:pt x="104" y="243"/>
                      </a:cubicBezTo>
                      <a:cubicBezTo>
                        <a:pt x="100" y="262"/>
                        <a:pt x="79" y="277"/>
                        <a:pt x="52" y="277"/>
                      </a:cubicBezTo>
                      <a:cubicBezTo>
                        <a:pt x="26" y="277"/>
                        <a:pt x="4" y="262"/>
                        <a:pt x="1" y="243"/>
                      </a:cubicBezTo>
                      <a:cubicBezTo>
                        <a:pt x="1" y="243"/>
                        <a:pt x="1" y="243"/>
                        <a:pt x="1" y="243"/>
                      </a:cubicBezTo>
                      <a:cubicBezTo>
                        <a:pt x="4" y="262"/>
                        <a:pt x="26" y="277"/>
                        <a:pt x="52" y="277"/>
                      </a:cubicBezTo>
                      <a:cubicBezTo>
                        <a:pt x="79" y="277"/>
                        <a:pt x="100" y="262"/>
                        <a:pt x="104" y="243"/>
                      </a:cubicBezTo>
                      <a:cubicBezTo>
                        <a:pt x="104" y="243"/>
                        <a:pt x="104" y="243"/>
                        <a:pt x="104" y="243"/>
                      </a:cubicBezTo>
                      <a:cubicBezTo>
                        <a:pt x="104" y="243"/>
                        <a:pt x="104" y="243"/>
                        <a:pt x="104" y="243"/>
                      </a:cubicBezTo>
                      <a:cubicBezTo>
                        <a:pt x="104" y="242"/>
                        <a:pt x="104" y="240"/>
                        <a:pt x="104" y="239"/>
                      </a:cubicBezTo>
                      <a:moveTo>
                        <a:pt x="1" y="232"/>
                      </a:moveTo>
                      <a:cubicBezTo>
                        <a:pt x="1" y="234"/>
                        <a:pt x="1" y="236"/>
                        <a:pt x="1" y="238"/>
                      </a:cubicBezTo>
                      <a:cubicBezTo>
                        <a:pt x="1" y="238"/>
                        <a:pt x="1" y="238"/>
                        <a:pt x="1" y="238"/>
                      </a:cubicBezTo>
                      <a:cubicBezTo>
                        <a:pt x="1" y="236"/>
                        <a:pt x="1" y="234"/>
                        <a:pt x="1" y="232"/>
                      </a:cubicBezTo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104" y="228"/>
                        <a:pt x="104" y="228"/>
                        <a:pt x="104" y="228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0" name="Freeform 50"/>
                <p:cNvSpPr>
                  <a:spLocks noEditPoints="1"/>
                </p:cNvSpPr>
                <p:nvPr/>
              </p:nvSpPr>
              <p:spPr bwMode="auto">
                <a:xfrm>
                  <a:off x="14631811" y="1925638"/>
                  <a:ext cx="387350" cy="1042988"/>
                </a:xfrm>
                <a:custGeom>
                  <a:avLst/>
                  <a:gdLst>
                    <a:gd name="T0" fmla="*/ 103 w 103"/>
                    <a:gd name="T1" fmla="*/ 239 h 277"/>
                    <a:gd name="T2" fmla="*/ 103 w 103"/>
                    <a:gd name="T3" fmla="*/ 243 h 277"/>
                    <a:gd name="T4" fmla="*/ 51 w 103"/>
                    <a:gd name="T5" fmla="*/ 277 h 277"/>
                    <a:gd name="T6" fmla="*/ 0 w 103"/>
                    <a:gd name="T7" fmla="*/ 243 h 277"/>
                    <a:gd name="T8" fmla="*/ 0 w 103"/>
                    <a:gd name="T9" fmla="*/ 243 h 277"/>
                    <a:gd name="T10" fmla="*/ 51 w 103"/>
                    <a:gd name="T11" fmla="*/ 277 h 277"/>
                    <a:gd name="T12" fmla="*/ 103 w 103"/>
                    <a:gd name="T13" fmla="*/ 243 h 277"/>
                    <a:gd name="T14" fmla="*/ 103 w 103"/>
                    <a:gd name="T15" fmla="*/ 243 h 277"/>
                    <a:gd name="T16" fmla="*/ 103 w 103"/>
                    <a:gd name="T17" fmla="*/ 243 h 277"/>
                    <a:gd name="T18" fmla="*/ 103 w 103"/>
                    <a:gd name="T19" fmla="*/ 239 h 277"/>
                    <a:gd name="T20" fmla="*/ 0 w 103"/>
                    <a:gd name="T21" fmla="*/ 232 h 277"/>
                    <a:gd name="T22" fmla="*/ 0 w 103"/>
                    <a:gd name="T23" fmla="*/ 238 h 277"/>
                    <a:gd name="T24" fmla="*/ 0 w 103"/>
                    <a:gd name="T25" fmla="*/ 238 h 277"/>
                    <a:gd name="T26" fmla="*/ 0 w 103"/>
                    <a:gd name="T27" fmla="*/ 232 h 277"/>
                    <a:gd name="T28" fmla="*/ 102 w 103"/>
                    <a:gd name="T29" fmla="*/ 0 h 277"/>
                    <a:gd name="T30" fmla="*/ 0 w 103"/>
                    <a:gd name="T31" fmla="*/ 0 h 277"/>
                    <a:gd name="T32" fmla="*/ 0 w 103"/>
                    <a:gd name="T33" fmla="*/ 228 h 277"/>
                    <a:gd name="T34" fmla="*/ 102 w 103"/>
                    <a:gd name="T35" fmla="*/ 228 h 277"/>
                    <a:gd name="T36" fmla="*/ 102 w 103"/>
                    <a:gd name="T37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3" h="277">
                      <a:moveTo>
                        <a:pt x="103" y="239"/>
                      </a:moveTo>
                      <a:cubicBezTo>
                        <a:pt x="103" y="240"/>
                        <a:pt x="103" y="242"/>
                        <a:pt x="103" y="243"/>
                      </a:cubicBezTo>
                      <a:cubicBezTo>
                        <a:pt x="99" y="262"/>
                        <a:pt x="78" y="277"/>
                        <a:pt x="51" y="277"/>
                      </a:cubicBezTo>
                      <a:cubicBezTo>
                        <a:pt x="25" y="277"/>
                        <a:pt x="3" y="262"/>
                        <a:pt x="0" y="243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3" y="262"/>
                        <a:pt x="25" y="277"/>
                        <a:pt x="51" y="277"/>
                      </a:cubicBezTo>
                      <a:cubicBezTo>
                        <a:pt x="78" y="277"/>
                        <a:pt x="99" y="262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3"/>
                        <a:pt x="103" y="243"/>
                        <a:pt x="103" y="243"/>
                      </a:cubicBezTo>
                      <a:cubicBezTo>
                        <a:pt x="103" y="242"/>
                        <a:pt x="103" y="240"/>
                        <a:pt x="103" y="239"/>
                      </a:cubicBezTo>
                      <a:moveTo>
                        <a:pt x="0" y="232"/>
                      </a:moveTo>
                      <a:cubicBezTo>
                        <a:pt x="0" y="234"/>
                        <a:pt x="0" y="236"/>
                        <a:pt x="0" y="238"/>
                      </a:cubicBezTo>
                      <a:cubicBezTo>
                        <a:pt x="0" y="238"/>
                        <a:pt x="0" y="238"/>
                        <a:pt x="0" y="238"/>
                      </a:cubicBezTo>
                      <a:cubicBezTo>
                        <a:pt x="0" y="236"/>
                        <a:pt x="0" y="234"/>
                        <a:pt x="0" y="232"/>
                      </a:cubicBezTo>
                      <a:moveTo>
                        <a:pt x="10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102" y="228"/>
                        <a:pt x="102" y="228"/>
                        <a:pt x="102" y="228"/>
                      </a:cubicBezTo>
                      <a:cubicBezTo>
                        <a:pt x="102" y="0"/>
                        <a:pt x="102" y="0"/>
                        <a:pt x="102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1" name="Freeform 51"/>
                <p:cNvSpPr>
                  <a:spLocks noEditPoints="1"/>
                </p:cNvSpPr>
                <p:nvPr/>
              </p:nvSpPr>
              <p:spPr bwMode="auto">
                <a:xfrm>
                  <a:off x="14241286" y="1925638"/>
                  <a:ext cx="390525" cy="1042988"/>
                </a:xfrm>
                <a:custGeom>
                  <a:avLst/>
                  <a:gdLst>
                    <a:gd name="T0" fmla="*/ 0 w 104"/>
                    <a:gd name="T1" fmla="*/ 243 h 277"/>
                    <a:gd name="T2" fmla="*/ 0 w 104"/>
                    <a:gd name="T3" fmla="*/ 243 h 277"/>
                    <a:gd name="T4" fmla="*/ 14 w 104"/>
                    <a:gd name="T5" fmla="*/ 265 h 277"/>
                    <a:gd name="T6" fmla="*/ 14 w 104"/>
                    <a:gd name="T7" fmla="*/ 265 h 277"/>
                    <a:gd name="T8" fmla="*/ 0 w 104"/>
                    <a:gd name="T9" fmla="*/ 243 h 277"/>
                    <a:gd name="T10" fmla="*/ 104 w 104"/>
                    <a:gd name="T11" fmla="*/ 239 h 277"/>
                    <a:gd name="T12" fmla="*/ 104 w 104"/>
                    <a:gd name="T13" fmla="*/ 243 h 277"/>
                    <a:gd name="T14" fmla="*/ 52 w 104"/>
                    <a:gd name="T15" fmla="*/ 277 h 277"/>
                    <a:gd name="T16" fmla="*/ 23 w 104"/>
                    <a:gd name="T17" fmla="*/ 271 h 277"/>
                    <a:gd name="T18" fmla="*/ 23 w 104"/>
                    <a:gd name="T19" fmla="*/ 271 h 277"/>
                    <a:gd name="T20" fmla="*/ 52 w 104"/>
                    <a:gd name="T21" fmla="*/ 277 h 277"/>
                    <a:gd name="T22" fmla="*/ 104 w 104"/>
                    <a:gd name="T23" fmla="*/ 243 h 277"/>
                    <a:gd name="T24" fmla="*/ 104 w 104"/>
                    <a:gd name="T25" fmla="*/ 243 h 277"/>
                    <a:gd name="T26" fmla="*/ 104 w 104"/>
                    <a:gd name="T27" fmla="*/ 243 h 277"/>
                    <a:gd name="T28" fmla="*/ 104 w 104"/>
                    <a:gd name="T29" fmla="*/ 239 h 277"/>
                    <a:gd name="T30" fmla="*/ 104 w 104"/>
                    <a:gd name="T31" fmla="*/ 0 h 277"/>
                    <a:gd name="T32" fmla="*/ 1 w 104"/>
                    <a:gd name="T33" fmla="*/ 0 h 277"/>
                    <a:gd name="T34" fmla="*/ 1 w 104"/>
                    <a:gd name="T35" fmla="*/ 228 h 277"/>
                    <a:gd name="T36" fmla="*/ 104 w 104"/>
                    <a:gd name="T37" fmla="*/ 228 h 277"/>
                    <a:gd name="T38" fmla="*/ 104 w 104"/>
                    <a:gd name="T3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4" h="277">
                      <a:moveTo>
                        <a:pt x="0" y="243"/>
                      </a:move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2" y="251"/>
                        <a:pt x="7" y="259"/>
                        <a:pt x="14" y="265"/>
                      </a:cubicBezTo>
                      <a:cubicBezTo>
                        <a:pt x="14" y="265"/>
                        <a:pt x="14" y="265"/>
                        <a:pt x="14" y="265"/>
                      </a:cubicBezTo>
                      <a:cubicBezTo>
                        <a:pt x="7" y="259"/>
                        <a:pt x="2" y="251"/>
                        <a:pt x="0" y="243"/>
                      </a:cubicBezTo>
                      <a:moveTo>
                        <a:pt x="104" y="239"/>
                      </a:moveTo>
                      <a:cubicBezTo>
                        <a:pt x="104" y="240"/>
                        <a:pt x="104" y="242"/>
                        <a:pt x="104" y="243"/>
                      </a:cubicBezTo>
                      <a:cubicBezTo>
                        <a:pt x="100" y="262"/>
                        <a:pt x="78" y="277"/>
                        <a:pt x="52" y="277"/>
                      </a:cubicBezTo>
                      <a:cubicBezTo>
                        <a:pt x="41" y="277"/>
                        <a:pt x="31" y="275"/>
                        <a:pt x="23" y="271"/>
                      </a:cubicBezTo>
                      <a:cubicBezTo>
                        <a:pt x="23" y="271"/>
                        <a:pt x="23" y="271"/>
                        <a:pt x="23" y="271"/>
                      </a:cubicBezTo>
                      <a:cubicBezTo>
                        <a:pt x="31" y="275"/>
                        <a:pt x="41" y="277"/>
                        <a:pt x="52" y="277"/>
                      </a:cubicBezTo>
                      <a:cubicBezTo>
                        <a:pt x="78" y="277"/>
                        <a:pt x="100" y="262"/>
                        <a:pt x="104" y="243"/>
                      </a:cubicBezTo>
                      <a:cubicBezTo>
                        <a:pt x="104" y="243"/>
                        <a:pt x="104" y="243"/>
                        <a:pt x="104" y="243"/>
                      </a:cubicBezTo>
                      <a:cubicBezTo>
                        <a:pt x="104" y="243"/>
                        <a:pt x="104" y="243"/>
                        <a:pt x="104" y="243"/>
                      </a:cubicBezTo>
                      <a:cubicBezTo>
                        <a:pt x="104" y="242"/>
                        <a:pt x="104" y="240"/>
                        <a:pt x="104" y="239"/>
                      </a:cubicBezTo>
                      <a:moveTo>
                        <a:pt x="10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8"/>
                        <a:pt x="1" y="228"/>
                        <a:pt x="1" y="228"/>
                      </a:cubicBezTo>
                      <a:cubicBezTo>
                        <a:pt x="104" y="228"/>
                        <a:pt x="104" y="228"/>
                        <a:pt x="104" y="228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2" name="Freeform 52"/>
                <p:cNvSpPr>
                  <a:spLocks/>
                </p:cNvSpPr>
                <p:nvPr/>
              </p:nvSpPr>
              <p:spPr bwMode="auto">
                <a:xfrm>
                  <a:off x="14293674" y="2924175"/>
                  <a:ext cx="33338" cy="22225"/>
                </a:xfrm>
                <a:custGeom>
                  <a:avLst/>
                  <a:gdLst>
                    <a:gd name="T0" fmla="*/ 0 w 9"/>
                    <a:gd name="T1" fmla="*/ 0 h 6"/>
                    <a:gd name="T2" fmla="*/ 0 w 9"/>
                    <a:gd name="T3" fmla="*/ 0 h 6"/>
                    <a:gd name="T4" fmla="*/ 9 w 9"/>
                    <a:gd name="T5" fmla="*/ 6 h 6"/>
                    <a:gd name="T6" fmla="*/ 9 w 9"/>
                    <a:gd name="T7" fmla="*/ 6 h 6"/>
                    <a:gd name="T8" fmla="*/ 0 w 9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4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6" y="4"/>
                        <a:pt x="3" y="2"/>
                        <a:pt x="0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3" name="Freeform 53"/>
                <p:cNvSpPr>
                  <a:spLocks/>
                </p:cNvSpPr>
                <p:nvPr/>
              </p:nvSpPr>
              <p:spPr bwMode="auto">
                <a:xfrm>
                  <a:off x="14244461" y="2800350"/>
                  <a:ext cx="0" cy="22225"/>
                </a:xfrm>
                <a:custGeom>
                  <a:avLst/>
                  <a:gdLst>
                    <a:gd name="T0" fmla="*/ 0 h 6"/>
                    <a:gd name="T1" fmla="*/ 6 h 6"/>
                    <a:gd name="T2" fmla="*/ 6 h 6"/>
                    <a:gd name="T3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4" name="Freeform 54"/>
                <p:cNvSpPr>
                  <a:spLocks/>
                </p:cNvSpPr>
                <p:nvPr/>
              </p:nvSpPr>
              <p:spPr bwMode="auto">
                <a:xfrm>
                  <a:off x="13853936" y="1925638"/>
                  <a:ext cx="6350" cy="874713"/>
                </a:xfrm>
                <a:custGeom>
                  <a:avLst/>
                  <a:gdLst>
                    <a:gd name="T0" fmla="*/ 4 w 4"/>
                    <a:gd name="T1" fmla="*/ 0 h 551"/>
                    <a:gd name="T2" fmla="*/ 0 w 4"/>
                    <a:gd name="T3" fmla="*/ 0 h 551"/>
                    <a:gd name="T4" fmla="*/ 0 w 4"/>
                    <a:gd name="T5" fmla="*/ 551 h 551"/>
                    <a:gd name="T6" fmla="*/ 0 w 4"/>
                    <a:gd name="T7" fmla="*/ 551 h 551"/>
                    <a:gd name="T8" fmla="*/ 0 w 4"/>
                    <a:gd name="T9" fmla="*/ 551 h 551"/>
                    <a:gd name="T10" fmla="*/ 0 w 4"/>
                    <a:gd name="T11" fmla="*/ 551 h 551"/>
                    <a:gd name="T12" fmla="*/ 0 w 4"/>
                    <a:gd name="T13" fmla="*/ 541 h 551"/>
                    <a:gd name="T14" fmla="*/ 4 w 4"/>
                    <a:gd name="T15" fmla="*/ 541 h 551"/>
                    <a:gd name="T16" fmla="*/ 4 w 4"/>
                    <a:gd name="T17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551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551"/>
                      </a:lnTo>
                      <a:lnTo>
                        <a:pt x="0" y="551"/>
                      </a:lnTo>
                      <a:lnTo>
                        <a:pt x="0" y="551"/>
                      </a:lnTo>
                      <a:lnTo>
                        <a:pt x="0" y="551"/>
                      </a:lnTo>
                      <a:lnTo>
                        <a:pt x="0" y="541"/>
                      </a:lnTo>
                      <a:lnTo>
                        <a:pt x="4" y="54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5" name="Freeform 55"/>
                <p:cNvSpPr>
                  <a:spLocks/>
                </p:cNvSpPr>
                <p:nvPr/>
              </p:nvSpPr>
              <p:spPr bwMode="auto">
                <a:xfrm>
                  <a:off x="13853936" y="1925638"/>
                  <a:ext cx="6350" cy="874713"/>
                </a:xfrm>
                <a:custGeom>
                  <a:avLst/>
                  <a:gdLst>
                    <a:gd name="T0" fmla="*/ 4 w 4"/>
                    <a:gd name="T1" fmla="*/ 0 h 551"/>
                    <a:gd name="T2" fmla="*/ 0 w 4"/>
                    <a:gd name="T3" fmla="*/ 0 h 551"/>
                    <a:gd name="T4" fmla="*/ 0 w 4"/>
                    <a:gd name="T5" fmla="*/ 551 h 551"/>
                    <a:gd name="T6" fmla="*/ 0 w 4"/>
                    <a:gd name="T7" fmla="*/ 551 h 551"/>
                    <a:gd name="T8" fmla="*/ 0 w 4"/>
                    <a:gd name="T9" fmla="*/ 551 h 551"/>
                    <a:gd name="T10" fmla="*/ 0 w 4"/>
                    <a:gd name="T11" fmla="*/ 551 h 551"/>
                    <a:gd name="T12" fmla="*/ 0 w 4"/>
                    <a:gd name="T13" fmla="*/ 541 h 551"/>
                    <a:gd name="T14" fmla="*/ 4 w 4"/>
                    <a:gd name="T15" fmla="*/ 541 h 551"/>
                    <a:gd name="T16" fmla="*/ 4 w 4"/>
                    <a:gd name="T17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551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0" y="551"/>
                      </a:lnTo>
                      <a:lnTo>
                        <a:pt x="0" y="551"/>
                      </a:lnTo>
                      <a:lnTo>
                        <a:pt x="0" y="551"/>
                      </a:lnTo>
                      <a:lnTo>
                        <a:pt x="0" y="551"/>
                      </a:lnTo>
                      <a:lnTo>
                        <a:pt x="0" y="541"/>
                      </a:lnTo>
                      <a:lnTo>
                        <a:pt x="4" y="54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6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60286" y="1925638"/>
                  <a:ext cx="384175" cy="858838"/>
                </a:xfrm>
                <a:prstGeom prst="rect">
                  <a:avLst/>
                </a:pr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7" name="Rectangle 57"/>
                <p:cNvSpPr>
                  <a:spLocks noChangeArrowheads="1"/>
                </p:cNvSpPr>
                <p:nvPr/>
              </p:nvSpPr>
              <p:spPr bwMode="auto">
                <a:xfrm>
                  <a:off x="13860286" y="1925638"/>
                  <a:ext cx="384175" cy="8588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8" name="Freeform 58"/>
                <p:cNvSpPr>
                  <a:spLocks/>
                </p:cNvSpPr>
                <p:nvPr/>
              </p:nvSpPr>
              <p:spPr bwMode="auto">
                <a:xfrm>
                  <a:off x="13853936" y="2822575"/>
                  <a:ext cx="6350" cy="44450"/>
                </a:xfrm>
                <a:custGeom>
                  <a:avLst/>
                  <a:gdLst>
                    <a:gd name="T0" fmla="*/ 0 w 2"/>
                    <a:gd name="T1" fmla="*/ 0 h 12"/>
                    <a:gd name="T2" fmla="*/ 0 w 2"/>
                    <a:gd name="T3" fmla="*/ 0 h 12"/>
                    <a:gd name="T4" fmla="*/ 2 w 2"/>
                    <a:gd name="T5" fmla="*/ 12 h 12"/>
                    <a:gd name="T6" fmla="*/ 2 w 2"/>
                    <a:gd name="T7" fmla="*/ 12 h 12"/>
                    <a:gd name="T8" fmla="*/ 0 w 2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1" y="8"/>
                        <a:pt x="2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8"/>
                        <a:pt x="0" y="4"/>
                        <a:pt x="0" y="0"/>
                      </a:cubicBezTo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99" name="Freeform 59"/>
                <p:cNvSpPr>
                  <a:spLocks/>
                </p:cNvSpPr>
                <p:nvPr/>
              </p:nvSpPr>
              <p:spPr bwMode="auto">
                <a:xfrm>
                  <a:off x="13860286" y="2867025"/>
                  <a:ext cx="46038" cy="57150"/>
                </a:xfrm>
                <a:custGeom>
                  <a:avLst/>
                  <a:gdLst>
                    <a:gd name="T0" fmla="*/ 0 w 12"/>
                    <a:gd name="T1" fmla="*/ 0 h 15"/>
                    <a:gd name="T2" fmla="*/ 0 w 12"/>
                    <a:gd name="T3" fmla="*/ 0 h 15"/>
                    <a:gd name="T4" fmla="*/ 12 w 12"/>
                    <a:gd name="T5" fmla="*/ 15 h 15"/>
                    <a:gd name="T6" fmla="*/ 12 w 12"/>
                    <a:gd name="T7" fmla="*/ 15 h 15"/>
                    <a:gd name="T8" fmla="*/ 0 w 12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5"/>
                        <a:pt x="7" y="10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7" y="10"/>
                        <a:pt x="3" y="5"/>
                        <a:pt x="0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0" name="Freeform 60"/>
                <p:cNvSpPr>
                  <a:spLocks/>
                </p:cNvSpPr>
                <p:nvPr/>
              </p:nvSpPr>
              <p:spPr bwMode="auto">
                <a:xfrm>
                  <a:off x="13906324" y="2924175"/>
                  <a:ext cx="142875" cy="44450"/>
                </a:xfrm>
                <a:custGeom>
                  <a:avLst/>
                  <a:gdLst>
                    <a:gd name="T0" fmla="*/ 0 w 38"/>
                    <a:gd name="T1" fmla="*/ 0 h 12"/>
                    <a:gd name="T2" fmla="*/ 0 w 38"/>
                    <a:gd name="T3" fmla="*/ 0 h 12"/>
                    <a:gd name="T4" fmla="*/ 38 w 38"/>
                    <a:gd name="T5" fmla="*/ 12 h 12"/>
                    <a:gd name="T6" fmla="*/ 38 w 38"/>
                    <a:gd name="T7" fmla="*/ 12 h 12"/>
                    <a:gd name="T8" fmla="*/ 0 w 38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7"/>
                        <a:pt x="23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23" y="12"/>
                        <a:pt x="9" y="7"/>
                        <a:pt x="0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1" name="Freeform 61"/>
                <p:cNvSpPr>
                  <a:spLocks/>
                </p:cNvSpPr>
                <p:nvPr/>
              </p:nvSpPr>
              <p:spPr bwMode="auto">
                <a:xfrm>
                  <a:off x="14192074" y="2830513"/>
                  <a:ext cx="52388" cy="93663"/>
                </a:xfrm>
                <a:custGeom>
                  <a:avLst/>
                  <a:gdLst>
                    <a:gd name="T0" fmla="*/ 14 w 14"/>
                    <a:gd name="T1" fmla="*/ 0 h 25"/>
                    <a:gd name="T2" fmla="*/ 13 w 14"/>
                    <a:gd name="T3" fmla="*/ 3 h 25"/>
                    <a:gd name="T4" fmla="*/ 0 w 14"/>
                    <a:gd name="T5" fmla="*/ 25 h 25"/>
                    <a:gd name="T6" fmla="*/ 0 w 14"/>
                    <a:gd name="T7" fmla="*/ 25 h 25"/>
                    <a:gd name="T8" fmla="*/ 13 w 14"/>
                    <a:gd name="T9" fmla="*/ 3 h 25"/>
                    <a:gd name="T10" fmla="*/ 13 w 14"/>
                    <a:gd name="T11" fmla="*/ 3 h 25"/>
                    <a:gd name="T12" fmla="*/ 13 w 14"/>
                    <a:gd name="T13" fmla="*/ 3 h 25"/>
                    <a:gd name="T14" fmla="*/ 14 w 14"/>
                    <a:gd name="T1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25">
                      <a:moveTo>
                        <a:pt x="14" y="0"/>
                      </a:moveTo>
                      <a:cubicBezTo>
                        <a:pt x="14" y="1"/>
                        <a:pt x="14" y="2"/>
                        <a:pt x="13" y="3"/>
                      </a:cubicBezTo>
                      <a:cubicBezTo>
                        <a:pt x="12" y="11"/>
                        <a:pt x="7" y="19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7" y="19"/>
                        <a:pt x="12" y="11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2"/>
                        <a:pt x="14" y="1"/>
                        <a:pt x="14" y="0"/>
                      </a:cubicBezTo>
                    </a:path>
                  </a:pathLst>
                </a:custGeom>
                <a:solidFill>
                  <a:srgbClr val="169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2" name="Freeform 62"/>
                <p:cNvSpPr>
                  <a:spLocks/>
                </p:cNvSpPr>
                <p:nvPr/>
              </p:nvSpPr>
              <p:spPr bwMode="auto">
                <a:xfrm>
                  <a:off x="14052374" y="2965450"/>
                  <a:ext cx="49213" cy="3175"/>
                </a:xfrm>
                <a:custGeom>
                  <a:avLst/>
                  <a:gdLst>
                    <a:gd name="T0" fmla="*/ 13 w 13"/>
                    <a:gd name="T1" fmla="*/ 0 h 1"/>
                    <a:gd name="T2" fmla="*/ 0 w 13"/>
                    <a:gd name="T3" fmla="*/ 1 h 1"/>
                    <a:gd name="T4" fmla="*/ 13 w 13"/>
                    <a:gd name="T5" fmla="*/ 0 h 1"/>
                    <a:gd name="T6" fmla="*/ 13 w 13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" h="1">
                      <a:moveTo>
                        <a:pt x="13" y="0"/>
                      </a:moveTo>
                      <a:cubicBezTo>
                        <a:pt x="9" y="1"/>
                        <a:pt x="5" y="1"/>
                        <a:pt x="0" y="1"/>
                      </a:cubicBezTo>
                      <a:cubicBezTo>
                        <a:pt x="5" y="1"/>
                        <a:pt x="9" y="1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3" name="Freeform 63"/>
                <p:cNvSpPr>
                  <a:spLocks/>
                </p:cNvSpPr>
                <p:nvPr/>
              </p:nvSpPr>
              <p:spPr bwMode="auto">
                <a:xfrm>
                  <a:off x="14101586" y="2924175"/>
                  <a:ext cx="90488" cy="41275"/>
                </a:xfrm>
                <a:custGeom>
                  <a:avLst/>
                  <a:gdLst>
                    <a:gd name="T0" fmla="*/ 24 w 24"/>
                    <a:gd name="T1" fmla="*/ 0 h 11"/>
                    <a:gd name="T2" fmla="*/ 24 w 24"/>
                    <a:gd name="T3" fmla="*/ 0 h 11"/>
                    <a:gd name="T4" fmla="*/ 0 w 24"/>
                    <a:gd name="T5" fmla="*/ 11 h 11"/>
                    <a:gd name="T6" fmla="*/ 0 w 24"/>
                    <a:gd name="T7" fmla="*/ 11 h 11"/>
                    <a:gd name="T8" fmla="*/ 24 w 24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11">
                      <a:moveTo>
                        <a:pt x="24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8" y="5"/>
                        <a:pt x="9" y="9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9" y="9"/>
                        <a:pt x="18" y="5"/>
                        <a:pt x="24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4" name="Freeform 64"/>
                <p:cNvSpPr>
                  <a:spLocks noEditPoints="1"/>
                </p:cNvSpPr>
                <p:nvPr/>
              </p:nvSpPr>
              <p:spPr bwMode="auto">
                <a:xfrm>
                  <a:off x="14049199" y="2968625"/>
                  <a:ext cx="3175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1 w 1"/>
                    <a:gd name="T10" fmla="*/ 1 w 1"/>
                    <a:gd name="T11" fmla="*/ 1 w 1"/>
                    <a:gd name="T12" fmla="*/ 1 w 1"/>
                    <a:gd name="T13" fmla="*/ 1 w 1"/>
                    <a:gd name="T14" fmla="*/ 1 w 1"/>
                    <a:gd name="T15" fmla="*/ 1 w 1"/>
                    <a:gd name="T16" fmla="*/ 1 w 1"/>
                    <a:gd name="T17" fmla="*/ 1 w 1"/>
                    <a:gd name="T18" fmla="*/ 1 w 1"/>
                    <a:gd name="T19" fmla="*/ 1 w 1"/>
                    <a:gd name="T20" fmla="*/ 1 w 1"/>
                    <a:gd name="T21" fmla="*/ 1 w 1"/>
                    <a:gd name="T22" fmla="*/ 1 w 1"/>
                    <a:gd name="T2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0C72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5" name="Freeform 65"/>
                <p:cNvSpPr>
                  <a:spLocks/>
                </p:cNvSpPr>
                <p:nvPr/>
              </p:nvSpPr>
              <p:spPr bwMode="auto">
                <a:xfrm>
                  <a:off x="18121136" y="2814638"/>
                  <a:ext cx="0" cy="7938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6" name="Freeform 66"/>
                <p:cNvSpPr>
                  <a:spLocks/>
                </p:cNvSpPr>
                <p:nvPr/>
              </p:nvSpPr>
              <p:spPr bwMode="auto">
                <a:xfrm>
                  <a:off x="18121136" y="2800350"/>
                  <a:ext cx="0" cy="14288"/>
                </a:xfrm>
                <a:custGeom>
                  <a:avLst/>
                  <a:gdLst>
                    <a:gd name="T0" fmla="*/ 0 h 4"/>
                    <a:gd name="T1" fmla="*/ 0 h 4"/>
                    <a:gd name="T2" fmla="*/ 4 h 4"/>
                    <a:gd name="T3" fmla="*/ 4 h 4"/>
                    <a:gd name="T4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3"/>
                        <a:pt x="0" y="2"/>
                        <a:pt x="0" y="0"/>
                      </a:cubicBezTo>
                    </a:path>
                  </a:pathLst>
                </a:custGeom>
                <a:solidFill>
                  <a:srgbClr val="128B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7" name="Freeform 67"/>
                <p:cNvSpPr>
                  <a:spLocks noEditPoints="1"/>
                </p:cNvSpPr>
                <p:nvPr/>
              </p:nvSpPr>
              <p:spPr bwMode="auto">
                <a:xfrm>
                  <a:off x="18121136" y="2784475"/>
                  <a:ext cx="3175" cy="41275"/>
                </a:xfrm>
                <a:custGeom>
                  <a:avLst/>
                  <a:gdLst>
                    <a:gd name="T0" fmla="*/ 0 w 1"/>
                    <a:gd name="T1" fmla="*/ 8 h 11"/>
                    <a:gd name="T2" fmla="*/ 0 w 1"/>
                    <a:gd name="T3" fmla="*/ 11 h 11"/>
                    <a:gd name="T4" fmla="*/ 0 w 1"/>
                    <a:gd name="T5" fmla="*/ 10 h 11"/>
                    <a:gd name="T6" fmla="*/ 0 w 1"/>
                    <a:gd name="T7" fmla="*/ 8 h 11"/>
                    <a:gd name="T8" fmla="*/ 1 w 1"/>
                    <a:gd name="T9" fmla="*/ 0 h 11"/>
                    <a:gd name="T10" fmla="*/ 0 w 1"/>
                    <a:gd name="T11" fmla="*/ 0 h 11"/>
                    <a:gd name="T12" fmla="*/ 0 w 1"/>
                    <a:gd name="T13" fmla="*/ 4 h 11"/>
                    <a:gd name="T14" fmla="*/ 1 w 1"/>
                    <a:gd name="T15" fmla="*/ 4 h 11"/>
                    <a:gd name="T16" fmla="*/ 1 w 1"/>
                    <a:gd name="T1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11">
                      <a:moveTo>
                        <a:pt x="0" y="8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9"/>
                        <a:pt x="0" y="9"/>
                        <a:pt x="0" y="8"/>
                      </a:cubicBezTo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8" name="Freeform 68"/>
                <p:cNvSpPr>
                  <a:spLocks/>
                </p:cNvSpPr>
                <p:nvPr/>
              </p:nvSpPr>
              <p:spPr bwMode="auto">
                <a:xfrm>
                  <a:off x="17733786" y="2784475"/>
                  <a:ext cx="387350" cy="139700"/>
                </a:xfrm>
                <a:custGeom>
                  <a:avLst/>
                  <a:gdLst>
                    <a:gd name="T0" fmla="*/ 103 w 103"/>
                    <a:gd name="T1" fmla="*/ 0 h 37"/>
                    <a:gd name="T2" fmla="*/ 0 w 103"/>
                    <a:gd name="T3" fmla="*/ 0 h 37"/>
                    <a:gd name="T4" fmla="*/ 0 w 103"/>
                    <a:gd name="T5" fmla="*/ 4 h 37"/>
                    <a:gd name="T6" fmla="*/ 0 w 103"/>
                    <a:gd name="T7" fmla="*/ 4 h 37"/>
                    <a:gd name="T8" fmla="*/ 0 w 103"/>
                    <a:gd name="T9" fmla="*/ 4 h 37"/>
                    <a:gd name="T10" fmla="*/ 0 w 103"/>
                    <a:gd name="T11" fmla="*/ 10 h 37"/>
                    <a:gd name="T12" fmla="*/ 0 w 103"/>
                    <a:gd name="T13" fmla="*/ 10 h 37"/>
                    <a:gd name="T14" fmla="*/ 0 w 103"/>
                    <a:gd name="T15" fmla="*/ 10 h 37"/>
                    <a:gd name="T16" fmla="*/ 0 w 103"/>
                    <a:gd name="T17" fmla="*/ 10 h 37"/>
                    <a:gd name="T18" fmla="*/ 0 w 103"/>
                    <a:gd name="T19" fmla="*/ 10 h 37"/>
                    <a:gd name="T20" fmla="*/ 0 w 103"/>
                    <a:gd name="T21" fmla="*/ 10 h 37"/>
                    <a:gd name="T22" fmla="*/ 0 w 103"/>
                    <a:gd name="T23" fmla="*/ 10 h 37"/>
                    <a:gd name="T24" fmla="*/ 0 w 103"/>
                    <a:gd name="T25" fmla="*/ 15 h 37"/>
                    <a:gd name="T26" fmla="*/ 13 w 103"/>
                    <a:gd name="T27" fmla="*/ 37 h 37"/>
                    <a:gd name="T28" fmla="*/ 32 w 103"/>
                    <a:gd name="T29" fmla="*/ 37 h 37"/>
                    <a:gd name="T30" fmla="*/ 89 w 103"/>
                    <a:gd name="T31" fmla="*/ 37 h 37"/>
                    <a:gd name="T32" fmla="*/ 103 w 103"/>
                    <a:gd name="T33" fmla="*/ 11 h 37"/>
                    <a:gd name="T34" fmla="*/ 103 w 103"/>
                    <a:gd name="T35" fmla="*/ 8 h 37"/>
                    <a:gd name="T36" fmla="*/ 103 w 103"/>
                    <a:gd name="T37" fmla="*/ 4 h 37"/>
                    <a:gd name="T38" fmla="*/ 103 w 103"/>
                    <a:gd name="T39" fmla="*/ 4 h 37"/>
                    <a:gd name="T40" fmla="*/ 103 w 103"/>
                    <a:gd name="T41" fmla="*/ 4 h 37"/>
                    <a:gd name="T42" fmla="*/ 103 w 103"/>
                    <a:gd name="T43" fmla="*/ 4 h 37"/>
                    <a:gd name="T44" fmla="*/ 103 w 103"/>
                    <a:gd name="T45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3" h="37"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0" y="8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3"/>
                        <a:pt x="0" y="15"/>
                      </a:cubicBezTo>
                      <a:cubicBezTo>
                        <a:pt x="1" y="23"/>
                        <a:pt x="6" y="31"/>
                        <a:pt x="13" y="37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89" y="37"/>
                        <a:pt x="89" y="37"/>
                        <a:pt x="89" y="37"/>
                      </a:cubicBezTo>
                      <a:cubicBezTo>
                        <a:pt x="98" y="30"/>
                        <a:pt x="103" y="21"/>
                        <a:pt x="103" y="1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3" y="7"/>
                        <a:pt x="103" y="6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09" name="Freeform 69"/>
                <p:cNvSpPr>
                  <a:spLocks/>
                </p:cNvSpPr>
                <p:nvPr/>
              </p:nvSpPr>
              <p:spPr bwMode="auto">
                <a:xfrm>
                  <a:off x="17782999" y="2924175"/>
                  <a:ext cx="71438" cy="33338"/>
                </a:xfrm>
                <a:custGeom>
                  <a:avLst/>
                  <a:gdLst>
                    <a:gd name="T0" fmla="*/ 19 w 19"/>
                    <a:gd name="T1" fmla="*/ 0 h 9"/>
                    <a:gd name="T2" fmla="*/ 0 w 19"/>
                    <a:gd name="T3" fmla="*/ 0 h 9"/>
                    <a:gd name="T4" fmla="*/ 19 w 19"/>
                    <a:gd name="T5" fmla="*/ 9 h 9"/>
                    <a:gd name="T6" fmla="*/ 19 w 19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9">
                      <a:moveTo>
                        <a:pt x="1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4"/>
                        <a:pt x="12" y="7"/>
                        <a:pt x="19" y="9"/>
                      </a:cubicBez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solidFill>
                  <a:srgbClr val="0B6E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0" name="Freeform 70"/>
                <p:cNvSpPr>
                  <a:spLocks/>
                </p:cNvSpPr>
                <p:nvPr/>
              </p:nvSpPr>
              <p:spPr bwMode="auto">
                <a:xfrm>
                  <a:off x="17854436" y="2924175"/>
                  <a:ext cx="214313" cy="44450"/>
                </a:xfrm>
                <a:custGeom>
                  <a:avLst/>
                  <a:gdLst>
                    <a:gd name="T0" fmla="*/ 57 w 57"/>
                    <a:gd name="T1" fmla="*/ 0 h 12"/>
                    <a:gd name="T2" fmla="*/ 0 w 57"/>
                    <a:gd name="T3" fmla="*/ 0 h 12"/>
                    <a:gd name="T4" fmla="*/ 0 w 57"/>
                    <a:gd name="T5" fmla="*/ 9 h 12"/>
                    <a:gd name="T6" fmla="*/ 19 w 57"/>
                    <a:gd name="T7" fmla="*/ 12 h 12"/>
                    <a:gd name="T8" fmla="*/ 57 w 57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2">
                      <a:moveTo>
                        <a:pt x="57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6" y="11"/>
                        <a:pt x="13" y="12"/>
                        <a:pt x="19" y="12"/>
                      </a:cubicBezTo>
                      <a:cubicBezTo>
                        <a:pt x="34" y="12"/>
                        <a:pt x="48" y="7"/>
                        <a:pt x="57" y="0"/>
                      </a:cubicBezTo>
                    </a:path>
                  </a:pathLst>
                </a:custGeom>
                <a:solidFill>
                  <a:srgbClr val="0B6E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1" name="Freeform 71"/>
                <p:cNvSpPr>
                  <a:spLocks noEditPoints="1"/>
                </p:cNvSpPr>
                <p:nvPr/>
              </p:nvSpPr>
              <p:spPr bwMode="auto">
                <a:xfrm>
                  <a:off x="17733786" y="2800350"/>
                  <a:ext cx="0" cy="41275"/>
                </a:xfrm>
                <a:custGeom>
                  <a:avLst/>
                  <a:gdLst>
                    <a:gd name="T0" fmla="*/ 6 h 11"/>
                    <a:gd name="T1" fmla="*/ 7 h 11"/>
                    <a:gd name="T2" fmla="*/ 11 h 11"/>
                    <a:gd name="T3" fmla="*/ 11 h 11"/>
                    <a:gd name="T4" fmla="*/ 6 h 11"/>
                    <a:gd name="T5" fmla="*/ 6 h 11"/>
                    <a:gd name="T6" fmla="*/ 6 h 11"/>
                    <a:gd name="T7" fmla="*/ 6 h 11"/>
                    <a:gd name="T8" fmla="*/ 6 h 11"/>
                    <a:gd name="T9" fmla="*/ 0 h 11"/>
                    <a:gd name="T10" fmla="*/ 0 h 11"/>
                    <a:gd name="T11" fmla="*/ 0 h 11"/>
                    <a:gd name="T12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  <a:cxn ang="0">
                      <a:pos x="0" y="T10"/>
                    </a:cxn>
                    <a:cxn ang="0">
                      <a:pos x="0" y="T11"/>
                    </a:cxn>
                    <a:cxn ang="0">
                      <a:pos x="0" y="T12"/>
                    </a:cxn>
                  </a:cxnLst>
                  <a:rect l="0" t="0" r="r" b="b"/>
                  <a:pathLst>
                    <a:path h="11">
                      <a:moveTo>
                        <a:pt x="0" y="6"/>
                      </a:move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8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9"/>
                        <a:pt x="0" y="7"/>
                        <a:pt x="0" y="6"/>
                      </a:cubicBezTo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2" name="Freeform 72"/>
                <p:cNvSpPr>
                  <a:spLocks noEditPoints="1"/>
                </p:cNvSpPr>
                <p:nvPr/>
              </p:nvSpPr>
              <p:spPr bwMode="auto">
                <a:xfrm>
                  <a:off x="17733786" y="2800350"/>
                  <a:ext cx="0" cy="22225"/>
                </a:xfrm>
                <a:custGeom>
                  <a:avLst/>
                  <a:gdLst>
                    <a:gd name="T0" fmla="*/ 6 h 6"/>
                    <a:gd name="T1" fmla="*/ 6 h 6"/>
                    <a:gd name="T2" fmla="*/ 6 h 6"/>
                    <a:gd name="T3" fmla="*/ 0 h 6"/>
                    <a:gd name="T4" fmla="*/ 0 h 6"/>
                    <a:gd name="T5" fmla="*/ 6 h 6"/>
                    <a:gd name="T6" fmla="*/ 6 h 6"/>
                    <a:gd name="T7" fmla="*/ 6 h 6"/>
                    <a:gd name="T8" fmla="*/ 0 h 6"/>
                    <a:gd name="T9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6"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3" name="Freeform 73"/>
                <p:cNvSpPr>
                  <a:spLocks/>
                </p:cNvSpPr>
                <p:nvPr/>
              </p:nvSpPr>
              <p:spPr bwMode="auto">
                <a:xfrm>
                  <a:off x="17346436" y="2784475"/>
                  <a:ext cx="387350" cy="184150"/>
                </a:xfrm>
                <a:custGeom>
                  <a:avLst/>
                  <a:gdLst>
                    <a:gd name="T0" fmla="*/ 103 w 103"/>
                    <a:gd name="T1" fmla="*/ 0 h 49"/>
                    <a:gd name="T2" fmla="*/ 0 w 103"/>
                    <a:gd name="T3" fmla="*/ 0 h 49"/>
                    <a:gd name="T4" fmla="*/ 0 w 103"/>
                    <a:gd name="T5" fmla="*/ 4 h 49"/>
                    <a:gd name="T6" fmla="*/ 0 w 103"/>
                    <a:gd name="T7" fmla="*/ 4 h 49"/>
                    <a:gd name="T8" fmla="*/ 0 w 103"/>
                    <a:gd name="T9" fmla="*/ 4 h 49"/>
                    <a:gd name="T10" fmla="*/ 0 w 103"/>
                    <a:gd name="T11" fmla="*/ 10 h 49"/>
                    <a:gd name="T12" fmla="*/ 0 w 103"/>
                    <a:gd name="T13" fmla="*/ 10 h 49"/>
                    <a:gd name="T14" fmla="*/ 0 w 103"/>
                    <a:gd name="T15" fmla="*/ 10 h 49"/>
                    <a:gd name="T16" fmla="*/ 0 w 103"/>
                    <a:gd name="T17" fmla="*/ 10 h 49"/>
                    <a:gd name="T18" fmla="*/ 0 w 103"/>
                    <a:gd name="T19" fmla="*/ 10 h 49"/>
                    <a:gd name="T20" fmla="*/ 0 w 103"/>
                    <a:gd name="T21" fmla="*/ 10 h 49"/>
                    <a:gd name="T22" fmla="*/ 0 w 103"/>
                    <a:gd name="T23" fmla="*/ 10 h 49"/>
                    <a:gd name="T24" fmla="*/ 0 w 103"/>
                    <a:gd name="T25" fmla="*/ 15 h 49"/>
                    <a:gd name="T26" fmla="*/ 51 w 103"/>
                    <a:gd name="T27" fmla="*/ 49 h 49"/>
                    <a:gd name="T28" fmla="*/ 80 w 103"/>
                    <a:gd name="T29" fmla="*/ 42 h 49"/>
                    <a:gd name="T30" fmla="*/ 80 w 103"/>
                    <a:gd name="T31" fmla="*/ 37 h 49"/>
                    <a:gd name="T32" fmla="*/ 89 w 103"/>
                    <a:gd name="T33" fmla="*/ 37 h 49"/>
                    <a:gd name="T34" fmla="*/ 103 w 103"/>
                    <a:gd name="T35" fmla="*/ 15 h 49"/>
                    <a:gd name="T36" fmla="*/ 103 w 103"/>
                    <a:gd name="T37" fmla="*/ 11 h 49"/>
                    <a:gd name="T38" fmla="*/ 103 w 103"/>
                    <a:gd name="T39" fmla="*/ 10 h 49"/>
                    <a:gd name="T40" fmla="*/ 103 w 103"/>
                    <a:gd name="T41" fmla="*/ 10 h 49"/>
                    <a:gd name="T42" fmla="*/ 103 w 103"/>
                    <a:gd name="T43" fmla="*/ 10 h 49"/>
                    <a:gd name="T44" fmla="*/ 103 w 103"/>
                    <a:gd name="T45" fmla="*/ 4 h 49"/>
                    <a:gd name="T46" fmla="*/ 103 w 103"/>
                    <a:gd name="T47" fmla="*/ 4 h 49"/>
                    <a:gd name="T48" fmla="*/ 103 w 103"/>
                    <a:gd name="T49" fmla="*/ 4 h 49"/>
                    <a:gd name="T50" fmla="*/ 103 w 103"/>
                    <a:gd name="T51" fmla="*/ 4 h 49"/>
                    <a:gd name="T52" fmla="*/ 103 w 103"/>
                    <a:gd name="T53" fmla="*/ 4 h 49"/>
                    <a:gd name="T54" fmla="*/ 103 w 103"/>
                    <a:gd name="T55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3" h="49"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0" y="8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3"/>
                        <a:pt x="0" y="15"/>
                      </a:cubicBezTo>
                      <a:cubicBezTo>
                        <a:pt x="3" y="34"/>
                        <a:pt x="25" y="49"/>
                        <a:pt x="51" y="49"/>
                      </a:cubicBezTo>
                      <a:cubicBezTo>
                        <a:pt x="62" y="49"/>
                        <a:pt x="72" y="47"/>
                        <a:pt x="80" y="42"/>
                      </a:cubicBezTo>
                      <a:cubicBezTo>
                        <a:pt x="80" y="37"/>
                        <a:pt x="80" y="37"/>
                        <a:pt x="80" y="37"/>
                      </a:cubicBezTo>
                      <a:cubicBezTo>
                        <a:pt x="89" y="37"/>
                        <a:pt x="89" y="37"/>
                        <a:pt x="89" y="37"/>
                      </a:cubicBezTo>
                      <a:cubicBezTo>
                        <a:pt x="96" y="31"/>
                        <a:pt x="101" y="23"/>
                        <a:pt x="103" y="15"/>
                      </a:cubicBezTo>
                      <a:cubicBezTo>
                        <a:pt x="103" y="14"/>
                        <a:pt x="103" y="12"/>
                        <a:pt x="103" y="11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3" y="8"/>
                        <a:pt x="103" y="6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4" name="Freeform 74"/>
                <p:cNvSpPr>
                  <a:spLocks/>
                </p:cNvSpPr>
                <p:nvPr/>
              </p:nvSpPr>
              <p:spPr bwMode="auto">
                <a:xfrm>
                  <a:off x="17648061" y="2924175"/>
                  <a:ext cx="33338" cy="19050"/>
                </a:xfrm>
                <a:custGeom>
                  <a:avLst/>
                  <a:gdLst>
                    <a:gd name="T0" fmla="*/ 9 w 9"/>
                    <a:gd name="T1" fmla="*/ 0 h 5"/>
                    <a:gd name="T2" fmla="*/ 0 w 9"/>
                    <a:gd name="T3" fmla="*/ 0 h 5"/>
                    <a:gd name="T4" fmla="*/ 0 w 9"/>
                    <a:gd name="T5" fmla="*/ 5 h 5"/>
                    <a:gd name="T6" fmla="*/ 9 w 9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5">
                      <a:moveTo>
                        <a:pt x="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4"/>
                        <a:pt x="7" y="2"/>
                        <a:pt x="9" y="0"/>
                      </a:cubicBezTo>
                    </a:path>
                  </a:pathLst>
                </a:custGeom>
                <a:solidFill>
                  <a:srgbClr val="0B6E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5" name="Freeform 75"/>
                <p:cNvSpPr>
                  <a:spLocks noEditPoints="1"/>
                </p:cNvSpPr>
                <p:nvPr/>
              </p:nvSpPr>
              <p:spPr bwMode="auto">
                <a:xfrm>
                  <a:off x="17346436" y="2800350"/>
                  <a:ext cx="0" cy="41275"/>
                </a:xfrm>
                <a:custGeom>
                  <a:avLst/>
                  <a:gdLst>
                    <a:gd name="T0" fmla="*/ 6 h 11"/>
                    <a:gd name="T1" fmla="*/ 7 h 11"/>
                    <a:gd name="T2" fmla="*/ 11 h 11"/>
                    <a:gd name="T3" fmla="*/ 11 h 11"/>
                    <a:gd name="T4" fmla="*/ 6 h 11"/>
                    <a:gd name="T5" fmla="*/ 6 h 11"/>
                    <a:gd name="T6" fmla="*/ 6 h 11"/>
                    <a:gd name="T7" fmla="*/ 6 h 11"/>
                    <a:gd name="T8" fmla="*/ 6 h 11"/>
                    <a:gd name="T9" fmla="*/ 0 h 11"/>
                    <a:gd name="T10" fmla="*/ 0 h 11"/>
                    <a:gd name="T11" fmla="*/ 0 h 11"/>
                    <a:gd name="T12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  <a:cxn ang="0">
                      <a:pos x="0" y="T10"/>
                    </a:cxn>
                    <a:cxn ang="0">
                      <a:pos x="0" y="T11"/>
                    </a:cxn>
                    <a:cxn ang="0">
                      <a:pos x="0" y="T12"/>
                    </a:cxn>
                  </a:cxnLst>
                  <a:rect l="0" t="0" r="r" b="b"/>
                  <a:pathLst>
                    <a:path h="11">
                      <a:moveTo>
                        <a:pt x="0" y="6"/>
                      </a:move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8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9"/>
                        <a:pt x="0" y="7"/>
                        <a:pt x="0" y="6"/>
                      </a:cubicBezTo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6" name="Freeform 76"/>
                <p:cNvSpPr>
                  <a:spLocks noEditPoints="1"/>
                </p:cNvSpPr>
                <p:nvPr/>
              </p:nvSpPr>
              <p:spPr bwMode="auto">
                <a:xfrm>
                  <a:off x="17346436" y="2800350"/>
                  <a:ext cx="0" cy="22225"/>
                </a:xfrm>
                <a:custGeom>
                  <a:avLst/>
                  <a:gdLst>
                    <a:gd name="T0" fmla="*/ 6 h 6"/>
                    <a:gd name="T1" fmla="*/ 6 h 6"/>
                    <a:gd name="T2" fmla="*/ 6 h 6"/>
                    <a:gd name="T3" fmla="*/ 0 h 6"/>
                    <a:gd name="T4" fmla="*/ 0 h 6"/>
                    <a:gd name="T5" fmla="*/ 6 h 6"/>
                    <a:gd name="T6" fmla="*/ 6 h 6"/>
                    <a:gd name="T7" fmla="*/ 6 h 6"/>
                    <a:gd name="T8" fmla="*/ 0 h 6"/>
                    <a:gd name="T9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6"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7" name="Freeform 77"/>
                <p:cNvSpPr>
                  <a:spLocks/>
                </p:cNvSpPr>
                <p:nvPr/>
              </p:nvSpPr>
              <p:spPr bwMode="auto">
                <a:xfrm>
                  <a:off x="16955911" y="2784475"/>
                  <a:ext cx="390525" cy="184150"/>
                </a:xfrm>
                <a:custGeom>
                  <a:avLst/>
                  <a:gdLst>
                    <a:gd name="T0" fmla="*/ 104 w 104"/>
                    <a:gd name="T1" fmla="*/ 0 h 49"/>
                    <a:gd name="T2" fmla="*/ 1 w 104"/>
                    <a:gd name="T3" fmla="*/ 0 h 49"/>
                    <a:gd name="T4" fmla="*/ 1 w 104"/>
                    <a:gd name="T5" fmla="*/ 4 h 49"/>
                    <a:gd name="T6" fmla="*/ 1 w 104"/>
                    <a:gd name="T7" fmla="*/ 4 h 49"/>
                    <a:gd name="T8" fmla="*/ 1 w 104"/>
                    <a:gd name="T9" fmla="*/ 4 h 49"/>
                    <a:gd name="T10" fmla="*/ 1 w 104"/>
                    <a:gd name="T11" fmla="*/ 10 h 49"/>
                    <a:gd name="T12" fmla="*/ 1 w 104"/>
                    <a:gd name="T13" fmla="*/ 10 h 49"/>
                    <a:gd name="T14" fmla="*/ 1 w 104"/>
                    <a:gd name="T15" fmla="*/ 10 h 49"/>
                    <a:gd name="T16" fmla="*/ 1 w 104"/>
                    <a:gd name="T17" fmla="*/ 10 h 49"/>
                    <a:gd name="T18" fmla="*/ 1 w 104"/>
                    <a:gd name="T19" fmla="*/ 10 h 49"/>
                    <a:gd name="T20" fmla="*/ 1 w 104"/>
                    <a:gd name="T21" fmla="*/ 10 h 49"/>
                    <a:gd name="T22" fmla="*/ 1 w 104"/>
                    <a:gd name="T23" fmla="*/ 10 h 49"/>
                    <a:gd name="T24" fmla="*/ 0 w 104"/>
                    <a:gd name="T25" fmla="*/ 15 h 49"/>
                    <a:gd name="T26" fmla="*/ 52 w 104"/>
                    <a:gd name="T27" fmla="*/ 49 h 49"/>
                    <a:gd name="T28" fmla="*/ 104 w 104"/>
                    <a:gd name="T29" fmla="*/ 15 h 49"/>
                    <a:gd name="T30" fmla="*/ 104 w 104"/>
                    <a:gd name="T31" fmla="*/ 11 h 49"/>
                    <a:gd name="T32" fmla="*/ 104 w 104"/>
                    <a:gd name="T33" fmla="*/ 10 h 49"/>
                    <a:gd name="T34" fmla="*/ 104 w 104"/>
                    <a:gd name="T35" fmla="*/ 10 h 49"/>
                    <a:gd name="T36" fmla="*/ 104 w 104"/>
                    <a:gd name="T37" fmla="*/ 10 h 49"/>
                    <a:gd name="T38" fmla="*/ 104 w 104"/>
                    <a:gd name="T39" fmla="*/ 4 h 49"/>
                    <a:gd name="T40" fmla="*/ 104 w 104"/>
                    <a:gd name="T41" fmla="*/ 4 h 49"/>
                    <a:gd name="T42" fmla="*/ 104 w 104"/>
                    <a:gd name="T43" fmla="*/ 4 h 49"/>
                    <a:gd name="T44" fmla="*/ 104 w 104"/>
                    <a:gd name="T45" fmla="*/ 4 h 49"/>
                    <a:gd name="T46" fmla="*/ 104 w 104"/>
                    <a:gd name="T47" fmla="*/ 4 h 49"/>
                    <a:gd name="T48" fmla="*/ 104 w 104"/>
                    <a:gd name="T4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4" h="49">
                      <a:moveTo>
                        <a:pt x="10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1" y="13"/>
                        <a:pt x="0" y="15"/>
                      </a:cubicBezTo>
                      <a:cubicBezTo>
                        <a:pt x="4" y="34"/>
                        <a:pt x="26" y="49"/>
                        <a:pt x="52" y="49"/>
                      </a:cubicBezTo>
                      <a:cubicBezTo>
                        <a:pt x="78" y="49"/>
                        <a:pt x="100" y="34"/>
                        <a:pt x="104" y="15"/>
                      </a:cubicBezTo>
                      <a:cubicBezTo>
                        <a:pt x="104" y="14"/>
                        <a:pt x="104" y="12"/>
                        <a:pt x="104" y="11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8"/>
                        <a:pt x="104" y="6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8" name="Freeform 78"/>
                <p:cNvSpPr>
                  <a:spLocks noEditPoints="1"/>
                </p:cNvSpPr>
                <p:nvPr/>
              </p:nvSpPr>
              <p:spPr bwMode="auto">
                <a:xfrm>
                  <a:off x="16955911" y="2800350"/>
                  <a:ext cx="3175" cy="41275"/>
                </a:xfrm>
                <a:custGeom>
                  <a:avLst/>
                  <a:gdLst>
                    <a:gd name="T0" fmla="*/ 1 w 1"/>
                    <a:gd name="T1" fmla="*/ 6 h 11"/>
                    <a:gd name="T2" fmla="*/ 1 w 1"/>
                    <a:gd name="T3" fmla="*/ 7 h 11"/>
                    <a:gd name="T4" fmla="*/ 0 w 1"/>
                    <a:gd name="T5" fmla="*/ 11 h 11"/>
                    <a:gd name="T6" fmla="*/ 0 w 1"/>
                    <a:gd name="T7" fmla="*/ 11 h 11"/>
                    <a:gd name="T8" fmla="*/ 1 w 1"/>
                    <a:gd name="T9" fmla="*/ 6 h 11"/>
                    <a:gd name="T10" fmla="*/ 1 w 1"/>
                    <a:gd name="T11" fmla="*/ 6 h 11"/>
                    <a:gd name="T12" fmla="*/ 1 w 1"/>
                    <a:gd name="T13" fmla="*/ 6 h 11"/>
                    <a:gd name="T14" fmla="*/ 1 w 1"/>
                    <a:gd name="T15" fmla="*/ 6 h 11"/>
                    <a:gd name="T16" fmla="*/ 1 w 1"/>
                    <a:gd name="T17" fmla="*/ 6 h 11"/>
                    <a:gd name="T18" fmla="*/ 1 w 1"/>
                    <a:gd name="T19" fmla="*/ 0 h 11"/>
                    <a:gd name="T20" fmla="*/ 1 w 1"/>
                    <a:gd name="T21" fmla="*/ 0 h 11"/>
                    <a:gd name="T22" fmla="*/ 1 w 1"/>
                    <a:gd name="T23" fmla="*/ 0 h 11"/>
                    <a:gd name="T24" fmla="*/ 1 w 1"/>
                    <a:gd name="T2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" h="11">
                      <a:moveTo>
                        <a:pt x="1" y="6"/>
                      </a:moveTo>
                      <a:cubicBezTo>
                        <a:pt x="1" y="6"/>
                        <a:pt x="1" y="6"/>
                        <a:pt x="1" y="7"/>
                      </a:cubicBezTo>
                      <a:cubicBezTo>
                        <a:pt x="1" y="8"/>
                        <a:pt x="1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9"/>
                        <a:pt x="1" y="7"/>
                        <a:pt x="1" y="6"/>
                      </a:cubicBezTo>
                      <a:moveTo>
                        <a:pt x="1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19" name="Freeform 79"/>
                <p:cNvSpPr>
                  <a:spLocks noEditPoints="1"/>
                </p:cNvSpPr>
                <p:nvPr/>
              </p:nvSpPr>
              <p:spPr bwMode="auto">
                <a:xfrm>
                  <a:off x="16959086" y="2800350"/>
                  <a:ext cx="0" cy="22225"/>
                </a:xfrm>
                <a:custGeom>
                  <a:avLst/>
                  <a:gdLst>
                    <a:gd name="T0" fmla="*/ 6 h 6"/>
                    <a:gd name="T1" fmla="*/ 6 h 6"/>
                    <a:gd name="T2" fmla="*/ 6 h 6"/>
                    <a:gd name="T3" fmla="*/ 0 h 6"/>
                    <a:gd name="T4" fmla="*/ 0 h 6"/>
                    <a:gd name="T5" fmla="*/ 6 h 6"/>
                    <a:gd name="T6" fmla="*/ 6 h 6"/>
                    <a:gd name="T7" fmla="*/ 6 h 6"/>
                    <a:gd name="T8" fmla="*/ 0 h 6"/>
                    <a:gd name="T9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6"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0" name="Freeform 80"/>
                <p:cNvSpPr>
                  <a:spLocks/>
                </p:cNvSpPr>
                <p:nvPr/>
              </p:nvSpPr>
              <p:spPr bwMode="auto">
                <a:xfrm>
                  <a:off x="16568561" y="2784475"/>
                  <a:ext cx="390525" cy="184150"/>
                </a:xfrm>
                <a:custGeom>
                  <a:avLst/>
                  <a:gdLst>
                    <a:gd name="T0" fmla="*/ 104 w 104"/>
                    <a:gd name="T1" fmla="*/ 0 h 49"/>
                    <a:gd name="T2" fmla="*/ 0 w 104"/>
                    <a:gd name="T3" fmla="*/ 0 h 49"/>
                    <a:gd name="T4" fmla="*/ 0 w 104"/>
                    <a:gd name="T5" fmla="*/ 4 h 49"/>
                    <a:gd name="T6" fmla="*/ 0 w 104"/>
                    <a:gd name="T7" fmla="*/ 4 h 49"/>
                    <a:gd name="T8" fmla="*/ 0 w 104"/>
                    <a:gd name="T9" fmla="*/ 4 h 49"/>
                    <a:gd name="T10" fmla="*/ 1 w 104"/>
                    <a:gd name="T11" fmla="*/ 10 h 49"/>
                    <a:gd name="T12" fmla="*/ 1 w 104"/>
                    <a:gd name="T13" fmla="*/ 10 h 49"/>
                    <a:gd name="T14" fmla="*/ 1 w 104"/>
                    <a:gd name="T15" fmla="*/ 10 h 49"/>
                    <a:gd name="T16" fmla="*/ 1 w 104"/>
                    <a:gd name="T17" fmla="*/ 10 h 49"/>
                    <a:gd name="T18" fmla="*/ 1 w 104"/>
                    <a:gd name="T19" fmla="*/ 10 h 49"/>
                    <a:gd name="T20" fmla="*/ 1 w 104"/>
                    <a:gd name="T21" fmla="*/ 10 h 49"/>
                    <a:gd name="T22" fmla="*/ 1 w 104"/>
                    <a:gd name="T23" fmla="*/ 10 h 49"/>
                    <a:gd name="T24" fmla="*/ 0 w 104"/>
                    <a:gd name="T25" fmla="*/ 15 h 49"/>
                    <a:gd name="T26" fmla="*/ 52 w 104"/>
                    <a:gd name="T27" fmla="*/ 49 h 49"/>
                    <a:gd name="T28" fmla="*/ 103 w 104"/>
                    <a:gd name="T29" fmla="*/ 15 h 49"/>
                    <a:gd name="T30" fmla="*/ 104 w 104"/>
                    <a:gd name="T31" fmla="*/ 11 h 49"/>
                    <a:gd name="T32" fmla="*/ 104 w 104"/>
                    <a:gd name="T33" fmla="*/ 10 h 49"/>
                    <a:gd name="T34" fmla="*/ 104 w 104"/>
                    <a:gd name="T35" fmla="*/ 10 h 49"/>
                    <a:gd name="T36" fmla="*/ 104 w 104"/>
                    <a:gd name="T37" fmla="*/ 10 h 49"/>
                    <a:gd name="T38" fmla="*/ 104 w 104"/>
                    <a:gd name="T39" fmla="*/ 4 h 49"/>
                    <a:gd name="T40" fmla="*/ 104 w 104"/>
                    <a:gd name="T41" fmla="*/ 4 h 49"/>
                    <a:gd name="T42" fmla="*/ 104 w 104"/>
                    <a:gd name="T43" fmla="*/ 4 h 49"/>
                    <a:gd name="T44" fmla="*/ 104 w 104"/>
                    <a:gd name="T45" fmla="*/ 4 h 49"/>
                    <a:gd name="T46" fmla="*/ 104 w 104"/>
                    <a:gd name="T47" fmla="*/ 4 h 49"/>
                    <a:gd name="T48" fmla="*/ 104 w 104"/>
                    <a:gd name="T4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4" h="49"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1" y="13"/>
                        <a:pt x="0" y="15"/>
                      </a:cubicBezTo>
                      <a:cubicBezTo>
                        <a:pt x="4" y="34"/>
                        <a:pt x="26" y="49"/>
                        <a:pt x="52" y="49"/>
                      </a:cubicBezTo>
                      <a:cubicBezTo>
                        <a:pt x="78" y="49"/>
                        <a:pt x="100" y="34"/>
                        <a:pt x="103" y="15"/>
                      </a:cubicBezTo>
                      <a:cubicBezTo>
                        <a:pt x="104" y="14"/>
                        <a:pt x="104" y="12"/>
                        <a:pt x="104" y="11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8"/>
                        <a:pt x="104" y="6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1" name="Freeform 81"/>
                <p:cNvSpPr>
                  <a:spLocks noEditPoints="1"/>
                </p:cNvSpPr>
                <p:nvPr/>
              </p:nvSpPr>
              <p:spPr bwMode="auto">
                <a:xfrm>
                  <a:off x="16568561" y="2822575"/>
                  <a:ext cx="3175" cy="19050"/>
                </a:xfrm>
                <a:custGeom>
                  <a:avLst/>
                  <a:gdLst>
                    <a:gd name="T0" fmla="*/ 1 w 1"/>
                    <a:gd name="T1" fmla="*/ 0 h 5"/>
                    <a:gd name="T2" fmla="*/ 1 w 1"/>
                    <a:gd name="T3" fmla="*/ 1 h 5"/>
                    <a:gd name="T4" fmla="*/ 0 w 1"/>
                    <a:gd name="T5" fmla="*/ 5 h 5"/>
                    <a:gd name="T6" fmla="*/ 0 w 1"/>
                    <a:gd name="T7" fmla="*/ 5 h 5"/>
                    <a:gd name="T8" fmla="*/ 1 w 1"/>
                    <a:gd name="T9" fmla="*/ 0 h 5"/>
                    <a:gd name="T10" fmla="*/ 1 w 1"/>
                    <a:gd name="T11" fmla="*/ 0 h 5"/>
                    <a:gd name="T12" fmla="*/ 1 w 1"/>
                    <a:gd name="T13" fmla="*/ 0 h 5"/>
                    <a:gd name="T14" fmla="*/ 1 w 1"/>
                    <a:gd name="T15" fmla="*/ 0 h 5"/>
                    <a:gd name="T16" fmla="*/ 1 w 1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5">
                      <a:moveTo>
                        <a:pt x="1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3"/>
                        <a:pt x="1" y="1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2" name="Freeform 82"/>
                <p:cNvSpPr>
                  <a:spLocks noEditPoints="1"/>
                </p:cNvSpPr>
                <p:nvPr/>
              </p:nvSpPr>
              <p:spPr bwMode="auto">
                <a:xfrm>
                  <a:off x="16568561" y="2784475"/>
                  <a:ext cx="3175" cy="38100"/>
                </a:xfrm>
                <a:custGeom>
                  <a:avLst/>
                  <a:gdLst>
                    <a:gd name="T0" fmla="*/ 1 w 1"/>
                    <a:gd name="T1" fmla="*/ 10 h 10"/>
                    <a:gd name="T2" fmla="*/ 1 w 1"/>
                    <a:gd name="T3" fmla="*/ 10 h 10"/>
                    <a:gd name="T4" fmla="*/ 1 w 1"/>
                    <a:gd name="T5" fmla="*/ 10 h 10"/>
                    <a:gd name="T6" fmla="*/ 0 w 1"/>
                    <a:gd name="T7" fmla="*/ 0 h 10"/>
                    <a:gd name="T8" fmla="*/ 0 w 1"/>
                    <a:gd name="T9" fmla="*/ 0 h 10"/>
                    <a:gd name="T10" fmla="*/ 0 w 1"/>
                    <a:gd name="T11" fmla="*/ 4 h 10"/>
                    <a:gd name="T12" fmla="*/ 0 w 1"/>
                    <a:gd name="T13" fmla="*/ 4 h 10"/>
                    <a:gd name="T14" fmla="*/ 1 w 1"/>
                    <a:gd name="T15" fmla="*/ 10 h 10"/>
                    <a:gd name="T16" fmla="*/ 1 w 1"/>
                    <a:gd name="T17" fmla="*/ 10 h 10"/>
                    <a:gd name="T18" fmla="*/ 1 w 1"/>
                    <a:gd name="T19" fmla="*/ 10 h 10"/>
                    <a:gd name="T20" fmla="*/ 0 w 1"/>
                    <a:gd name="T21" fmla="*/ 4 h 10"/>
                    <a:gd name="T22" fmla="*/ 0 w 1"/>
                    <a:gd name="T23" fmla="*/ 4 h 10"/>
                    <a:gd name="T24" fmla="*/ 0 w 1"/>
                    <a:gd name="T25" fmla="*/ 4 h 10"/>
                    <a:gd name="T26" fmla="*/ 0 w 1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" h="10">
                      <a:moveTo>
                        <a:pt x="1" y="10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8"/>
                        <a:pt x="1" y="6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3" name="Freeform 83"/>
                <p:cNvSpPr>
                  <a:spLocks/>
                </p:cNvSpPr>
                <p:nvPr/>
              </p:nvSpPr>
              <p:spPr bwMode="auto">
                <a:xfrm>
                  <a:off x="16181211" y="2784475"/>
                  <a:ext cx="390525" cy="184150"/>
                </a:xfrm>
                <a:custGeom>
                  <a:avLst/>
                  <a:gdLst>
                    <a:gd name="T0" fmla="*/ 103 w 104"/>
                    <a:gd name="T1" fmla="*/ 0 h 49"/>
                    <a:gd name="T2" fmla="*/ 0 w 104"/>
                    <a:gd name="T3" fmla="*/ 0 h 49"/>
                    <a:gd name="T4" fmla="*/ 0 w 104"/>
                    <a:gd name="T5" fmla="*/ 4 h 49"/>
                    <a:gd name="T6" fmla="*/ 0 w 104"/>
                    <a:gd name="T7" fmla="*/ 4 h 49"/>
                    <a:gd name="T8" fmla="*/ 0 w 104"/>
                    <a:gd name="T9" fmla="*/ 4 h 49"/>
                    <a:gd name="T10" fmla="*/ 1 w 104"/>
                    <a:gd name="T11" fmla="*/ 10 h 49"/>
                    <a:gd name="T12" fmla="*/ 1 w 104"/>
                    <a:gd name="T13" fmla="*/ 10 h 49"/>
                    <a:gd name="T14" fmla="*/ 1 w 104"/>
                    <a:gd name="T15" fmla="*/ 10 h 49"/>
                    <a:gd name="T16" fmla="*/ 1 w 104"/>
                    <a:gd name="T17" fmla="*/ 10 h 49"/>
                    <a:gd name="T18" fmla="*/ 1 w 104"/>
                    <a:gd name="T19" fmla="*/ 10 h 49"/>
                    <a:gd name="T20" fmla="*/ 1 w 104"/>
                    <a:gd name="T21" fmla="*/ 10 h 49"/>
                    <a:gd name="T22" fmla="*/ 1 w 104"/>
                    <a:gd name="T23" fmla="*/ 10 h 49"/>
                    <a:gd name="T24" fmla="*/ 0 w 104"/>
                    <a:gd name="T25" fmla="*/ 15 h 49"/>
                    <a:gd name="T26" fmla="*/ 52 w 104"/>
                    <a:gd name="T27" fmla="*/ 49 h 49"/>
                    <a:gd name="T28" fmla="*/ 103 w 104"/>
                    <a:gd name="T29" fmla="*/ 15 h 49"/>
                    <a:gd name="T30" fmla="*/ 104 w 104"/>
                    <a:gd name="T31" fmla="*/ 11 h 49"/>
                    <a:gd name="T32" fmla="*/ 104 w 104"/>
                    <a:gd name="T33" fmla="*/ 10 h 49"/>
                    <a:gd name="T34" fmla="*/ 104 w 104"/>
                    <a:gd name="T35" fmla="*/ 10 h 49"/>
                    <a:gd name="T36" fmla="*/ 104 w 104"/>
                    <a:gd name="T37" fmla="*/ 10 h 49"/>
                    <a:gd name="T38" fmla="*/ 103 w 104"/>
                    <a:gd name="T39" fmla="*/ 4 h 49"/>
                    <a:gd name="T40" fmla="*/ 103 w 104"/>
                    <a:gd name="T41" fmla="*/ 4 h 49"/>
                    <a:gd name="T42" fmla="*/ 103 w 104"/>
                    <a:gd name="T43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4" h="49"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1" y="13"/>
                        <a:pt x="0" y="15"/>
                      </a:cubicBezTo>
                      <a:cubicBezTo>
                        <a:pt x="4" y="34"/>
                        <a:pt x="25" y="49"/>
                        <a:pt x="52" y="49"/>
                      </a:cubicBezTo>
                      <a:cubicBezTo>
                        <a:pt x="78" y="49"/>
                        <a:pt x="100" y="34"/>
                        <a:pt x="103" y="15"/>
                      </a:cubicBezTo>
                      <a:cubicBezTo>
                        <a:pt x="104" y="14"/>
                        <a:pt x="104" y="12"/>
                        <a:pt x="104" y="11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8"/>
                        <a:pt x="104" y="6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4" name="Freeform 84"/>
                <p:cNvSpPr>
                  <a:spLocks noEditPoints="1"/>
                </p:cNvSpPr>
                <p:nvPr/>
              </p:nvSpPr>
              <p:spPr bwMode="auto">
                <a:xfrm>
                  <a:off x="16181211" y="2800350"/>
                  <a:ext cx="3175" cy="41275"/>
                </a:xfrm>
                <a:custGeom>
                  <a:avLst/>
                  <a:gdLst>
                    <a:gd name="T0" fmla="*/ 1 w 1"/>
                    <a:gd name="T1" fmla="*/ 6 h 11"/>
                    <a:gd name="T2" fmla="*/ 1 w 1"/>
                    <a:gd name="T3" fmla="*/ 7 h 11"/>
                    <a:gd name="T4" fmla="*/ 0 w 1"/>
                    <a:gd name="T5" fmla="*/ 11 h 11"/>
                    <a:gd name="T6" fmla="*/ 0 w 1"/>
                    <a:gd name="T7" fmla="*/ 11 h 11"/>
                    <a:gd name="T8" fmla="*/ 1 w 1"/>
                    <a:gd name="T9" fmla="*/ 6 h 11"/>
                    <a:gd name="T10" fmla="*/ 1 w 1"/>
                    <a:gd name="T11" fmla="*/ 6 h 11"/>
                    <a:gd name="T12" fmla="*/ 1 w 1"/>
                    <a:gd name="T13" fmla="*/ 6 h 11"/>
                    <a:gd name="T14" fmla="*/ 1 w 1"/>
                    <a:gd name="T15" fmla="*/ 6 h 11"/>
                    <a:gd name="T16" fmla="*/ 1 w 1"/>
                    <a:gd name="T17" fmla="*/ 6 h 11"/>
                    <a:gd name="T18" fmla="*/ 0 w 1"/>
                    <a:gd name="T19" fmla="*/ 0 h 11"/>
                    <a:gd name="T20" fmla="*/ 0 w 1"/>
                    <a:gd name="T21" fmla="*/ 0 h 11"/>
                    <a:gd name="T22" fmla="*/ 0 w 1"/>
                    <a:gd name="T23" fmla="*/ 0 h 11"/>
                    <a:gd name="T24" fmla="*/ 0 w 1"/>
                    <a:gd name="T2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" h="11">
                      <a:moveTo>
                        <a:pt x="1" y="6"/>
                      </a:moveTo>
                      <a:cubicBezTo>
                        <a:pt x="1" y="6"/>
                        <a:pt x="1" y="6"/>
                        <a:pt x="1" y="7"/>
                      </a:cubicBezTo>
                      <a:cubicBezTo>
                        <a:pt x="1" y="8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9"/>
                        <a:pt x="1" y="7"/>
                        <a:pt x="1" y="6"/>
                      </a:cubicBezTo>
                      <a:moveTo>
                        <a:pt x="1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5" name="Freeform 85"/>
                <p:cNvSpPr>
                  <a:spLocks noEditPoints="1"/>
                </p:cNvSpPr>
                <p:nvPr/>
              </p:nvSpPr>
              <p:spPr bwMode="auto">
                <a:xfrm>
                  <a:off x="16181211" y="2800350"/>
                  <a:ext cx="3175" cy="22225"/>
                </a:xfrm>
                <a:custGeom>
                  <a:avLst/>
                  <a:gdLst>
                    <a:gd name="T0" fmla="*/ 1 w 1"/>
                    <a:gd name="T1" fmla="*/ 6 h 6"/>
                    <a:gd name="T2" fmla="*/ 1 w 1"/>
                    <a:gd name="T3" fmla="*/ 6 h 6"/>
                    <a:gd name="T4" fmla="*/ 1 w 1"/>
                    <a:gd name="T5" fmla="*/ 6 h 6"/>
                    <a:gd name="T6" fmla="*/ 0 w 1"/>
                    <a:gd name="T7" fmla="*/ 0 h 6"/>
                    <a:gd name="T8" fmla="*/ 0 w 1"/>
                    <a:gd name="T9" fmla="*/ 0 h 6"/>
                    <a:gd name="T10" fmla="*/ 1 w 1"/>
                    <a:gd name="T11" fmla="*/ 6 h 6"/>
                    <a:gd name="T12" fmla="*/ 1 w 1"/>
                    <a:gd name="T13" fmla="*/ 6 h 6"/>
                    <a:gd name="T14" fmla="*/ 1 w 1"/>
                    <a:gd name="T15" fmla="*/ 6 h 6"/>
                    <a:gd name="T16" fmla="*/ 0 w 1"/>
                    <a:gd name="T17" fmla="*/ 0 h 6"/>
                    <a:gd name="T18" fmla="*/ 0 w 1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" h="6">
                      <a:moveTo>
                        <a:pt x="1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2"/>
                        <a:pt x="1" y="4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4"/>
                        <a:pt x="1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6" name="Freeform 86"/>
                <p:cNvSpPr>
                  <a:spLocks/>
                </p:cNvSpPr>
                <p:nvPr/>
              </p:nvSpPr>
              <p:spPr bwMode="auto">
                <a:xfrm>
                  <a:off x="15793861" y="2784475"/>
                  <a:ext cx="390525" cy="184150"/>
                </a:xfrm>
                <a:custGeom>
                  <a:avLst/>
                  <a:gdLst>
                    <a:gd name="T0" fmla="*/ 103 w 104"/>
                    <a:gd name="T1" fmla="*/ 0 h 49"/>
                    <a:gd name="T2" fmla="*/ 0 w 104"/>
                    <a:gd name="T3" fmla="*/ 0 h 49"/>
                    <a:gd name="T4" fmla="*/ 0 w 104"/>
                    <a:gd name="T5" fmla="*/ 4 h 49"/>
                    <a:gd name="T6" fmla="*/ 0 w 104"/>
                    <a:gd name="T7" fmla="*/ 4 h 49"/>
                    <a:gd name="T8" fmla="*/ 0 w 104"/>
                    <a:gd name="T9" fmla="*/ 4 h 49"/>
                    <a:gd name="T10" fmla="*/ 1 w 104"/>
                    <a:gd name="T11" fmla="*/ 10 h 49"/>
                    <a:gd name="T12" fmla="*/ 1 w 104"/>
                    <a:gd name="T13" fmla="*/ 10 h 49"/>
                    <a:gd name="T14" fmla="*/ 1 w 104"/>
                    <a:gd name="T15" fmla="*/ 10 h 49"/>
                    <a:gd name="T16" fmla="*/ 1 w 104"/>
                    <a:gd name="T17" fmla="*/ 10 h 49"/>
                    <a:gd name="T18" fmla="*/ 1 w 104"/>
                    <a:gd name="T19" fmla="*/ 10 h 49"/>
                    <a:gd name="T20" fmla="*/ 1 w 104"/>
                    <a:gd name="T21" fmla="*/ 10 h 49"/>
                    <a:gd name="T22" fmla="*/ 1 w 104"/>
                    <a:gd name="T23" fmla="*/ 10 h 49"/>
                    <a:gd name="T24" fmla="*/ 0 w 104"/>
                    <a:gd name="T25" fmla="*/ 15 h 49"/>
                    <a:gd name="T26" fmla="*/ 52 w 104"/>
                    <a:gd name="T27" fmla="*/ 49 h 49"/>
                    <a:gd name="T28" fmla="*/ 103 w 104"/>
                    <a:gd name="T29" fmla="*/ 15 h 49"/>
                    <a:gd name="T30" fmla="*/ 104 w 104"/>
                    <a:gd name="T31" fmla="*/ 11 h 49"/>
                    <a:gd name="T32" fmla="*/ 104 w 104"/>
                    <a:gd name="T33" fmla="*/ 10 h 49"/>
                    <a:gd name="T34" fmla="*/ 104 w 104"/>
                    <a:gd name="T35" fmla="*/ 10 h 49"/>
                    <a:gd name="T36" fmla="*/ 104 w 104"/>
                    <a:gd name="T37" fmla="*/ 10 h 49"/>
                    <a:gd name="T38" fmla="*/ 103 w 104"/>
                    <a:gd name="T39" fmla="*/ 4 h 49"/>
                    <a:gd name="T40" fmla="*/ 103 w 104"/>
                    <a:gd name="T41" fmla="*/ 4 h 49"/>
                    <a:gd name="T42" fmla="*/ 103 w 104"/>
                    <a:gd name="T43" fmla="*/ 4 h 49"/>
                    <a:gd name="T44" fmla="*/ 103 w 104"/>
                    <a:gd name="T45" fmla="*/ 4 h 49"/>
                    <a:gd name="T46" fmla="*/ 103 w 104"/>
                    <a:gd name="T47" fmla="*/ 4 h 49"/>
                    <a:gd name="T48" fmla="*/ 103 w 104"/>
                    <a:gd name="T4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4" h="49"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0" y="13"/>
                        <a:pt x="0" y="15"/>
                      </a:cubicBezTo>
                      <a:cubicBezTo>
                        <a:pt x="4" y="34"/>
                        <a:pt x="25" y="49"/>
                        <a:pt x="52" y="49"/>
                      </a:cubicBezTo>
                      <a:cubicBezTo>
                        <a:pt x="78" y="49"/>
                        <a:pt x="100" y="34"/>
                        <a:pt x="103" y="15"/>
                      </a:cubicBezTo>
                      <a:cubicBezTo>
                        <a:pt x="103" y="14"/>
                        <a:pt x="104" y="12"/>
                        <a:pt x="104" y="11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8"/>
                        <a:pt x="104" y="6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7" name="Freeform 87"/>
                <p:cNvSpPr>
                  <a:spLocks noEditPoints="1"/>
                </p:cNvSpPr>
                <p:nvPr/>
              </p:nvSpPr>
              <p:spPr bwMode="auto">
                <a:xfrm>
                  <a:off x="15793861" y="2822575"/>
                  <a:ext cx="3175" cy="19050"/>
                </a:xfrm>
                <a:custGeom>
                  <a:avLst/>
                  <a:gdLst>
                    <a:gd name="T0" fmla="*/ 1 w 1"/>
                    <a:gd name="T1" fmla="*/ 0 h 5"/>
                    <a:gd name="T2" fmla="*/ 1 w 1"/>
                    <a:gd name="T3" fmla="*/ 1 h 5"/>
                    <a:gd name="T4" fmla="*/ 0 w 1"/>
                    <a:gd name="T5" fmla="*/ 5 h 5"/>
                    <a:gd name="T6" fmla="*/ 0 w 1"/>
                    <a:gd name="T7" fmla="*/ 5 h 5"/>
                    <a:gd name="T8" fmla="*/ 1 w 1"/>
                    <a:gd name="T9" fmla="*/ 0 h 5"/>
                    <a:gd name="T10" fmla="*/ 1 w 1"/>
                    <a:gd name="T11" fmla="*/ 0 h 5"/>
                    <a:gd name="T12" fmla="*/ 1 w 1"/>
                    <a:gd name="T13" fmla="*/ 0 h 5"/>
                    <a:gd name="T14" fmla="*/ 1 w 1"/>
                    <a:gd name="T15" fmla="*/ 0 h 5"/>
                    <a:gd name="T16" fmla="*/ 1 w 1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5">
                      <a:moveTo>
                        <a:pt x="1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2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1" y="1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8" name="Freeform 88"/>
                <p:cNvSpPr>
                  <a:spLocks noEditPoints="1"/>
                </p:cNvSpPr>
                <p:nvPr/>
              </p:nvSpPr>
              <p:spPr bwMode="auto">
                <a:xfrm>
                  <a:off x="15793861" y="2784475"/>
                  <a:ext cx="3175" cy="38100"/>
                </a:xfrm>
                <a:custGeom>
                  <a:avLst/>
                  <a:gdLst>
                    <a:gd name="T0" fmla="*/ 1 w 1"/>
                    <a:gd name="T1" fmla="*/ 10 h 10"/>
                    <a:gd name="T2" fmla="*/ 1 w 1"/>
                    <a:gd name="T3" fmla="*/ 10 h 10"/>
                    <a:gd name="T4" fmla="*/ 1 w 1"/>
                    <a:gd name="T5" fmla="*/ 10 h 10"/>
                    <a:gd name="T6" fmla="*/ 0 w 1"/>
                    <a:gd name="T7" fmla="*/ 0 h 10"/>
                    <a:gd name="T8" fmla="*/ 0 w 1"/>
                    <a:gd name="T9" fmla="*/ 0 h 10"/>
                    <a:gd name="T10" fmla="*/ 0 w 1"/>
                    <a:gd name="T11" fmla="*/ 4 h 10"/>
                    <a:gd name="T12" fmla="*/ 0 w 1"/>
                    <a:gd name="T13" fmla="*/ 4 h 10"/>
                    <a:gd name="T14" fmla="*/ 1 w 1"/>
                    <a:gd name="T15" fmla="*/ 10 h 10"/>
                    <a:gd name="T16" fmla="*/ 1 w 1"/>
                    <a:gd name="T17" fmla="*/ 10 h 10"/>
                    <a:gd name="T18" fmla="*/ 1 w 1"/>
                    <a:gd name="T19" fmla="*/ 10 h 10"/>
                    <a:gd name="T20" fmla="*/ 0 w 1"/>
                    <a:gd name="T21" fmla="*/ 4 h 10"/>
                    <a:gd name="T22" fmla="*/ 0 w 1"/>
                    <a:gd name="T23" fmla="*/ 4 h 10"/>
                    <a:gd name="T24" fmla="*/ 0 w 1"/>
                    <a:gd name="T25" fmla="*/ 4 h 10"/>
                    <a:gd name="T26" fmla="*/ 0 w 1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" h="10">
                      <a:moveTo>
                        <a:pt x="1" y="10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8"/>
                        <a:pt x="0" y="6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29" name="Freeform 89"/>
                <p:cNvSpPr>
                  <a:spLocks/>
                </p:cNvSpPr>
                <p:nvPr/>
              </p:nvSpPr>
              <p:spPr bwMode="auto">
                <a:xfrm>
                  <a:off x="15406511" y="2784475"/>
                  <a:ext cx="390525" cy="184150"/>
                </a:xfrm>
                <a:custGeom>
                  <a:avLst/>
                  <a:gdLst>
                    <a:gd name="T0" fmla="*/ 103 w 104"/>
                    <a:gd name="T1" fmla="*/ 0 h 49"/>
                    <a:gd name="T2" fmla="*/ 0 w 104"/>
                    <a:gd name="T3" fmla="*/ 0 h 49"/>
                    <a:gd name="T4" fmla="*/ 0 w 104"/>
                    <a:gd name="T5" fmla="*/ 4 h 49"/>
                    <a:gd name="T6" fmla="*/ 0 w 104"/>
                    <a:gd name="T7" fmla="*/ 4 h 49"/>
                    <a:gd name="T8" fmla="*/ 0 w 104"/>
                    <a:gd name="T9" fmla="*/ 4 h 49"/>
                    <a:gd name="T10" fmla="*/ 0 w 104"/>
                    <a:gd name="T11" fmla="*/ 10 h 49"/>
                    <a:gd name="T12" fmla="*/ 0 w 104"/>
                    <a:gd name="T13" fmla="*/ 10 h 49"/>
                    <a:gd name="T14" fmla="*/ 0 w 104"/>
                    <a:gd name="T15" fmla="*/ 10 h 49"/>
                    <a:gd name="T16" fmla="*/ 0 w 104"/>
                    <a:gd name="T17" fmla="*/ 10 h 49"/>
                    <a:gd name="T18" fmla="*/ 0 w 104"/>
                    <a:gd name="T19" fmla="*/ 10 h 49"/>
                    <a:gd name="T20" fmla="*/ 0 w 104"/>
                    <a:gd name="T21" fmla="*/ 10 h 49"/>
                    <a:gd name="T22" fmla="*/ 0 w 104"/>
                    <a:gd name="T23" fmla="*/ 10 h 49"/>
                    <a:gd name="T24" fmla="*/ 0 w 104"/>
                    <a:gd name="T25" fmla="*/ 15 h 49"/>
                    <a:gd name="T26" fmla="*/ 51 w 104"/>
                    <a:gd name="T27" fmla="*/ 49 h 49"/>
                    <a:gd name="T28" fmla="*/ 103 w 104"/>
                    <a:gd name="T29" fmla="*/ 15 h 49"/>
                    <a:gd name="T30" fmla="*/ 104 w 104"/>
                    <a:gd name="T31" fmla="*/ 11 h 49"/>
                    <a:gd name="T32" fmla="*/ 104 w 104"/>
                    <a:gd name="T33" fmla="*/ 10 h 49"/>
                    <a:gd name="T34" fmla="*/ 104 w 104"/>
                    <a:gd name="T35" fmla="*/ 10 h 49"/>
                    <a:gd name="T36" fmla="*/ 104 w 104"/>
                    <a:gd name="T37" fmla="*/ 10 h 49"/>
                    <a:gd name="T38" fmla="*/ 103 w 104"/>
                    <a:gd name="T39" fmla="*/ 4 h 49"/>
                    <a:gd name="T40" fmla="*/ 103 w 104"/>
                    <a:gd name="T41" fmla="*/ 4 h 49"/>
                    <a:gd name="T42" fmla="*/ 103 w 104"/>
                    <a:gd name="T43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4" h="49"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0" y="8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3"/>
                        <a:pt x="0" y="15"/>
                      </a:cubicBezTo>
                      <a:cubicBezTo>
                        <a:pt x="3" y="34"/>
                        <a:pt x="25" y="49"/>
                        <a:pt x="51" y="49"/>
                      </a:cubicBezTo>
                      <a:cubicBezTo>
                        <a:pt x="78" y="49"/>
                        <a:pt x="100" y="34"/>
                        <a:pt x="103" y="15"/>
                      </a:cubicBezTo>
                      <a:cubicBezTo>
                        <a:pt x="103" y="14"/>
                        <a:pt x="103" y="12"/>
                        <a:pt x="104" y="11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8"/>
                        <a:pt x="103" y="6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0"/>
                        <a:pt x="103" y="0"/>
                        <a:pt x="103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0" name="Freeform 90"/>
                <p:cNvSpPr>
                  <a:spLocks noEditPoints="1"/>
                </p:cNvSpPr>
                <p:nvPr/>
              </p:nvSpPr>
              <p:spPr bwMode="auto">
                <a:xfrm>
                  <a:off x="15406511" y="2800350"/>
                  <a:ext cx="0" cy="41275"/>
                </a:xfrm>
                <a:custGeom>
                  <a:avLst/>
                  <a:gdLst>
                    <a:gd name="T0" fmla="*/ 6 h 11"/>
                    <a:gd name="T1" fmla="*/ 7 h 11"/>
                    <a:gd name="T2" fmla="*/ 11 h 11"/>
                    <a:gd name="T3" fmla="*/ 11 h 11"/>
                    <a:gd name="T4" fmla="*/ 6 h 11"/>
                    <a:gd name="T5" fmla="*/ 6 h 11"/>
                    <a:gd name="T6" fmla="*/ 6 h 11"/>
                    <a:gd name="T7" fmla="*/ 6 h 11"/>
                    <a:gd name="T8" fmla="*/ 6 h 11"/>
                    <a:gd name="T9" fmla="*/ 0 h 11"/>
                    <a:gd name="T10" fmla="*/ 0 h 11"/>
                    <a:gd name="T11" fmla="*/ 0 h 11"/>
                    <a:gd name="T12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  <a:cxn ang="0">
                      <a:pos x="0" y="T10"/>
                    </a:cxn>
                    <a:cxn ang="0">
                      <a:pos x="0" y="T11"/>
                    </a:cxn>
                    <a:cxn ang="0">
                      <a:pos x="0" y="T12"/>
                    </a:cxn>
                  </a:cxnLst>
                  <a:rect l="0" t="0" r="r" b="b"/>
                  <a:pathLst>
                    <a:path h="11">
                      <a:moveTo>
                        <a:pt x="0" y="6"/>
                      </a:move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8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9"/>
                        <a:pt x="0" y="7"/>
                        <a:pt x="0" y="6"/>
                      </a:cubicBezTo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1" name="Freeform 91"/>
                <p:cNvSpPr>
                  <a:spLocks noEditPoints="1"/>
                </p:cNvSpPr>
                <p:nvPr/>
              </p:nvSpPr>
              <p:spPr bwMode="auto">
                <a:xfrm>
                  <a:off x="15406511" y="2800350"/>
                  <a:ext cx="0" cy="22225"/>
                </a:xfrm>
                <a:custGeom>
                  <a:avLst/>
                  <a:gdLst>
                    <a:gd name="T0" fmla="*/ 6 h 6"/>
                    <a:gd name="T1" fmla="*/ 6 h 6"/>
                    <a:gd name="T2" fmla="*/ 6 h 6"/>
                    <a:gd name="T3" fmla="*/ 0 h 6"/>
                    <a:gd name="T4" fmla="*/ 0 h 6"/>
                    <a:gd name="T5" fmla="*/ 6 h 6"/>
                    <a:gd name="T6" fmla="*/ 6 h 6"/>
                    <a:gd name="T7" fmla="*/ 6 h 6"/>
                    <a:gd name="T8" fmla="*/ 0 h 6"/>
                    <a:gd name="T9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6"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2" name="Freeform 92"/>
                <p:cNvSpPr>
                  <a:spLocks/>
                </p:cNvSpPr>
                <p:nvPr/>
              </p:nvSpPr>
              <p:spPr bwMode="auto">
                <a:xfrm>
                  <a:off x="15014399" y="2784475"/>
                  <a:ext cx="392113" cy="184150"/>
                </a:xfrm>
                <a:custGeom>
                  <a:avLst/>
                  <a:gdLst>
                    <a:gd name="T0" fmla="*/ 104 w 104"/>
                    <a:gd name="T1" fmla="*/ 0 h 49"/>
                    <a:gd name="T2" fmla="*/ 0 w 104"/>
                    <a:gd name="T3" fmla="*/ 0 h 49"/>
                    <a:gd name="T4" fmla="*/ 0 w 104"/>
                    <a:gd name="T5" fmla="*/ 4 h 49"/>
                    <a:gd name="T6" fmla="*/ 1 w 104"/>
                    <a:gd name="T7" fmla="*/ 4 h 49"/>
                    <a:gd name="T8" fmla="*/ 1 w 104"/>
                    <a:gd name="T9" fmla="*/ 4 h 49"/>
                    <a:gd name="T10" fmla="*/ 1 w 104"/>
                    <a:gd name="T11" fmla="*/ 10 h 49"/>
                    <a:gd name="T12" fmla="*/ 1 w 104"/>
                    <a:gd name="T13" fmla="*/ 10 h 49"/>
                    <a:gd name="T14" fmla="*/ 1 w 104"/>
                    <a:gd name="T15" fmla="*/ 10 h 49"/>
                    <a:gd name="T16" fmla="*/ 1 w 104"/>
                    <a:gd name="T17" fmla="*/ 10 h 49"/>
                    <a:gd name="T18" fmla="*/ 1 w 104"/>
                    <a:gd name="T19" fmla="*/ 10 h 49"/>
                    <a:gd name="T20" fmla="*/ 1 w 104"/>
                    <a:gd name="T21" fmla="*/ 10 h 49"/>
                    <a:gd name="T22" fmla="*/ 1 w 104"/>
                    <a:gd name="T23" fmla="*/ 10 h 49"/>
                    <a:gd name="T24" fmla="*/ 1 w 104"/>
                    <a:gd name="T25" fmla="*/ 15 h 49"/>
                    <a:gd name="T26" fmla="*/ 52 w 104"/>
                    <a:gd name="T27" fmla="*/ 49 h 49"/>
                    <a:gd name="T28" fmla="*/ 104 w 104"/>
                    <a:gd name="T29" fmla="*/ 15 h 49"/>
                    <a:gd name="T30" fmla="*/ 104 w 104"/>
                    <a:gd name="T31" fmla="*/ 11 h 49"/>
                    <a:gd name="T32" fmla="*/ 104 w 104"/>
                    <a:gd name="T33" fmla="*/ 10 h 49"/>
                    <a:gd name="T34" fmla="*/ 104 w 104"/>
                    <a:gd name="T35" fmla="*/ 10 h 49"/>
                    <a:gd name="T36" fmla="*/ 104 w 104"/>
                    <a:gd name="T37" fmla="*/ 10 h 49"/>
                    <a:gd name="T38" fmla="*/ 104 w 104"/>
                    <a:gd name="T39" fmla="*/ 4 h 49"/>
                    <a:gd name="T40" fmla="*/ 104 w 104"/>
                    <a:gd name="T41" fmla="*/ 4 h 49"/>
                    <a:gd name="T42" fmla="*/ 104 w 104"/>
                    <a:gd name="T43" fmla="*/ 4 h 49"/>
                    <a:gd name="T44" fmla="*/ 104 w 104"/>
                    <a:gd name="T45" fmla="*/ 4 h 49"/>
                    <a:gd name="T46" fmla="*/ 104 w 104"/>
                    <a:gd name="T47" fmla="*/ 4 h 49"/>
                    <a:gd name="T48" fmla="*/ 104 w 104"/>
                    <a:gd name="T4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4" h="49"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1" y="13"/>
                        <a:pt x="1" y="15"/>
                      </a:cubicBezTo>
                      <a:cubicBezTo>
                        <a:pt x="4" y="34"/>
                        <a:pt x="26" y="49"/>
                        <a:pt x="52" y="49"/>
                      </a:cubicBezTo>
                      <a:cubicBezTo>
                        <a:pt x="79" y="49"/>
                        <a:pt x="100" y="34"/>
                        <a:pt x="104" y="15"/>
                      </a:cubicBezTo>
                      <a:cubicBezTo>
                        <a:pt x="104" y="14"/>
                        <a:pt x="104" y="12"/>
                        <a:pt x="104" y="11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8"/>
                        <a:pt x="104" y="6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3" name="Freeform 93"/>
                <p:cNvSpPr>
                  <a:spLocks noEditPoints="1"/>
                </p:cNvSpPr>
                <p:nvPr/>
              </p:nvSpPr>
              <p:spPr bwMode="auto">
                <a:xfrm>
                  <a:off x="15019161" y="2822575"/>
                  <a:ext cx="0" cy="19050"/>
                </a:xfrm>
                <a:custGeom>
                  <a:avLst/>
                  <a:gdLst>
                    <a:gd name="T0" fmla="*/ 0 h 5"/>
                    <a:gd name="T1" fmla="*/ 1 h 5"/>
                    <a:gd name="T2" fmla="*/ 5 h 5"/>
                    <a:gd name="T3" fmla="*/ 5 h 5"/>
                    <a:gd name="T4" fmla="*/ 0 h 5"/>
                    <a:gd name="T5" fmla="*/ 0 h 5"/>
                    <a:gd name="T6" fmla="*/ 0 h 5"/>
                    <a:gd name="T7" fmla="*/ 0 h 5"/>
                    <a:gd name="T8" fmla="*/ 0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2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0" y="1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4" name="Freeform 94"/>
                <p:cNvSpPr>
                  <a:spLocks noEditPoints="1"/>
                </p:cNvSpPr>
                <p:nvPr/>
              </p:nvSpPr>
              <p:spPr bwMode="auto">
                <a:xfrm>
                  <a:off x="15014399" y="2784475"/>
                  <a:ext cx="4763" cy="38100"/>
                </a:xfrm>
                <a:custGeom>
                  <a:avLst/>
                  <a:gdLst>
                    <a:gd name="T0" fmla="*/ 1 w 1"/>
                    <a:gd name="T1" fmla="*/ 10 h 10"/>
                    <a:gd name="T2" fmla="*/ 1 w 1"/>
                    <a:gd name="T3" fmla="*/ 10 h 10"/>
                    <a:gd name="T4" fmla="*/ 1 w 1"/>
                    <a:gd name="T5" fmla="*/ 10 h 10"/>
                    <a:gd name="T6" fmla="*/ 0 w 1"/>
                    <a:gd name="T7" fmla="*/ 0 h 10"/>
                    <a:gd name="T8" fmla="*/ 0 w 1"/>
                    <a:gd name="T9" fmla="*/ 0 h 10"/>
                    <a:gd name="T10" fmla="*/ 0 w 1"/>
                    <a:gd name="T11" fmla="*/ 4 h 10"/>
                    <a:gd name="T12" fmla="*/ 1 w 1"/>
                    <a:gd name="T13" fmla="*/ 4 h 10"/>
                    <a:gd name="T14" fmla="*/ 1 w 1"/>
                    <a:gd name="T15" fmla="*/ 10 h 10"/>
                    <a:gd name="T16" fmla="*/ 1 w 1"/>
                    <a:gd name="T17" fmla="*/ 10 h 10"/>
                    <a:gd name="T18" fmla="*/ 1 w 1"/>
                    <a:gd name="T19" fmla="*/ 10 h 10"/>
                    <a:gd name="T20" fmla="*/ 1 w 1"/>
                    <a:gd name="T21" fmla="*/ 4 h 10"/>
                    <a:gd name="T22" fmla="*/ 1 w 1"/>
                    <a:gd name="T23" fmla="*/ 4 h 10"/>
                    <a:gd name="T24" fmla="*/ 0 w 1"/>
                    <a:gd name="T25" fmla="*/ 4 h 10"/>
                    <a:gd name="T26" fmla="*/ 0 w 1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" h="10">
                      <a:moveTo>
                        <a:pt x="1" y="10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8"/>
                        <a:pt x="1" y="6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5" name="Freeform 95"/>
                <p:cNvSpPr>
                  <a:spLocks/>
                </p:cNvSpPr>
                <p:nvPr/>
              </p:nvSpPr>
              <p:spPr bwMode="auto">
                <a:xfrm>
                  <a:off x="14631811" y="2784475"/>
                  <a:ext cx="387350" cy="184150"/>
                </a:xfrm>
                <a:custGeom>
                  <a:avLst/>
                  <a:gdLst>
                    <a:gd name="T0" fmla="*/ 102 w 103"/>
                    <a:gd name="T1" fmla="*/ 0 h 49"/>
                    <a:gd name="T2" fmla="*/ 0 w 103"/>
                    <a:gd name="T3" fmla="*/ 0 h 49"/>
                    <a:gd name="T4" fmla="*/ 0 w 103"/>
                    <a:gd name="T5" fmla="*/ 4 h 49"/>
                    <a:gd name="T6" fmla="*/ 0 w 103"/>
                    <a:gd name="T7" fmla="*/ 4 h 49"/>
                    <a:gd name="T8" fmla="*/ 0 w 103"/>
                    <a:gd name="T9" fmla="*/ 4 h 49"/>
                    <a:gd name="T10" fmla="*/ 0 w 103"/>
                    <a:gd name="T11" fmla="*/ 10 h 49"/>
                    <a:gd name="T12" fmla="*/ 0 w 103"/>
                    <a:gd name="T13" fmla="*/ 10 h 49"/>
                    <a:gd name="T14" fmla="*/ 0 w 103"/>
                    <a:gd name="T15" fmla="*/ 10 h 49"/>
                    <a:gd name="T16" fmla="*/ 0 w 103"/>
                    <a:gd name="T17" fmla="*/ 10 h 49"/>
                    <a:gd name="T18" fmla="*/ 0 w 103"/>
                    <a:gd name="T19" fmla="*/ 10 h 49"/>
                    <a:gd name="T20" fmla="*/ 0 w 103"/>
                    <a:gd name="T21" fmla="*/ 10 h 49"/>
                    <a:gd name="T22" fmla="*/ 0 w 103"/>
                    <a:gd name="T23" fmla="*/ 10 h 49"/>
                    <a:gd name="T24" fmla="*/ 0 w 103"/>
                    <a:gd name="T25" fmla="*/ 15 h 49"/>
                    <a:gd name="T26" fmla="*/ 51 w 103"/>
                    <a:gd name="T27" fmla="*/ 49 h 49"/>
                    <a:gd name="T28" fmla="*/ 103 w 103"/>
                    <a:gd name="T29" fmla="*/ 15 h 49"/>
                    <a:gd name="T30" fmla="*/ 103 w 103"/>
                    <a:gd name="T31" fmla="*/ 11 h 49"/>
                    <a:gd name="T32" fmla="*/ 103 w 103"/>
                    <a:gd name="T33" fmla="*/ 10 h 49"/>
                    <a:gd name="T34" fmla="*/ 103 w 103"/>
                    <a:gd name="T35" fmla="*/ 10 h 49"/>
                    <a:gd name="T36" fmla="*/ 103 w 103"/>
                    <a:gd name="T37" fmla="*/ 10 h 49"/>
                    <a:gd name="T38" fmla="*/ 103 w 103"/>
                    <a:gd name="T39" fmla="*/ 4 h 49"/>
                    <a:gd name="T40" fmla="*/ 102 w 103"/>
                    <a:gd name="T41" fmla="*/ 4 h 49"/>
                    <a:gd name="T42" fmla="*/ 102 w 103"/>
                    <a:gd name="T43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3" h="49">
                      <a:moveTo>
                        <a:pt x="10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0" y="8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3"/>
                        <a:pt x="0" y="15"/>
                      </a:cubicBezTo>
                      <a:cubicBezTo>
                        <a:pt x="3" y="34"/>
                        <a:pt x="25" y="49"/>
                        <a:pt x="51" y="49"/>
                      </a:cubicBezTo>
                      <a:cubicBezTo>
                        <a:pt x="78" y="49"/>
                        <a:pt x="99" y="34"/>
                        <a:pt x="103" y="15"/>
                      </a:cubicBezTo>
                      <a:cubicBezTo>
                        <a:pt x="103" y="14"/>
                        <a:pt x="103" y="12"/>
                        <a:pt x="103" y="11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3" y="8"/>
                        <a:pt x="103" y="6"/>
                        <a:pt x="103" y="4"/>
                      </a:cubicBezTo>
                      <a:cubicBezTo>
                        <a:pt x="102" y="4"/>
                        <a:pt x="102" y="4"/>
                        <a:pt x="102" y="4"/>
                      </a:cubicBezTo>
                      <a:cubicBezTo>
                        <a:pt x="102" y="0"/>
                        <a:pt x="102" y="0"/>
                        <a:pt x="102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6" name="Freeform 96"/>
                <p:cNvSpPr>
                  <a:spLocks noEditPoints="1"/>
                </p:cNvSpPr>
                <p:nvPr/>
              </p:nvSpPr>
              <p:spPr bwMode="auto">
                <a:xfrm>
                  <a:off x="14631811" y="2800350"/>
                  <a:ext cx="0" cy="41275"/>
                </a:xfrm>
                <a:custGeom>
                  <a:avLst/>
                  <a:gdLst>
                    <a:gd name="T0" fmla="*/ 6 h 11"/>
                    <a:gd name="T1" fmla="*/ 7 h 11"/>
                    <a:gd name="T2" fmla="*/ 11 h 11"/>
                    <a:gd name="T3" fmla="*/ 11 h 11"/>
                    <a:gd name="T4" fmla="*/ 6 h 11"/>
                    <a:gd name="T5" fmla="*/ 6 h 11"/>
                    <a:gd name="T6" fmla="*/ 6 h 11"/>
                    <a:gd name="T7" fmla="*/ 6 h 11"/>
                    <a:gd name="T8" fmla="*/ 6 h 11"/>
                    <a:gd name="T9" fmla="*/ 0 h 11"/>
                    <a:gd name="T10" fmla="*/ 0 h 11"/>
                    <a:gd name="T11" fmla="*/ 0 h 11"/>
                    <a:gd name="T12" fmla="*/ 0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  <a:cxn ang="0">
                      <a:pos x="0" y="T10"/>
                    </a:cxn>
                    <a:cxn ang="0">
                      <a:pos x="0" y="T11"/>
                    </a:cxn>
                    <a:cxn ang="0">
                      <a:pos x="0" y="T12"/>
                    </a:cxn>
                  </a:cxnLst>
                  <a:rect l="0" t="0" r="r" b="b"/>
                  <a:pathLst>
                    <a:path h="11">
                      <a:moveTo>
                        <a:pt x="0" y="6"/>
                      </a:move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8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9"/>
                        <a:pt x="0" y="7"/>
                        <a:pt x="0" y="6"/>
                      </a:cubicBezTo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7" name="Freeform 97"/>
                <p:cNvSpPr>
                  <a:spLocks noEditPoints="1"/>
                </p:cNvSpPr>
                <p:nvPr/>
              </p:nvSpPr>
              <p:spPr bwMode="auto">
                <a:xfrm>
                  <a:off x="14631811" y="2800350"/>
                  <a:ext cx="0" cy="22225"/>
                </a:xfrm>
                <a:custGeom>
                  <a:avLst/>
                  <a:gdLst>
                    <a:gd name="T0" fmla="*/ 6 h 6"/>
                    <a:gd name="T1" fmla="*/ 6 h 6"/>
                    <a:gd name="T2" fmla="*/ 6 h 6"/>
                    <a:gd name="T3" fmla="*/ 0 h 6"/>
                    <a:gd name="T4" fmla="*/ 0 h 6"/>
                    <a:gd name="T5" fmla="*/ 6 h 6"/>
                    <a:gd name="T6" fmla="*/ 6 h 6"/>
                    <a:gd name="T7" fmla="*/ 6 h 6"/>
                    <a:gd name="T8" fmla="*/ 0 h 6"/>
                    <a:gd name="T9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6">
                      <a:moveTo>
                        <a:pt x="0" y="6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8" name="Freeform 98"/>
                <p:cNvSpPr>
                  <a:spLocks/>
                </p:cNvSpPr>
                <p:nvPr/>
              </p:nvSpPr>
              <p:spPr bwMode="auto">
                <a:xfrm>
                  <a:off x="14241286" y="2784475"/>
                  <a:ext cx="390525" cy="184150"/>
                </a:xfrm>
                <a:custGeom>
                  <a:avLst/>
                  <a:gdLst>
                    <a:gd name="T0" fmla="*/ 104 w 104"/>
                    <a:gd name="T1" fmla="*/ 0 h 49"/>
                    <a:gd name="T2" fmla="*/ 1 w 104"/>
                    <a:gd name="T3" fmla="*/ 0 h 49"/>
                    <a:gd name="T4" fmla="*/ 1 w 104"/>
                    <a:gd name="T5" fmla="*/ 4 h 49"/>
                    <a:gd name="T6" fmla="*/ 1 w 104"/>
                    <a:gd name="T7" fmla="*/ 4 h 49"/>
                    <a:gd name="T8" fmla="*/ 1 w 104"/>
                    <a:gd name="T9" fmla="*/ 4 h 49"/>
                    <a:gd name="T10" fmla="*/ 1 w 104"/>
                    <a:gd name="T11" fmla="*/ 10 h 49"/>
                    <a:gd name="T12" fmla="*/ 1 w 104"/>
                    <a:gd name="T13" fmla="*/ 10 h 49"/>
                    <a:gd name="T14" fmla="*/ 1 w 104"/>
                    <a:gd name="T15" fmla="*/ 10 h 49"/>
                    <a:gd name="T16" fmla="*/ 1 w 104"/>
                    <a:gd name="T17" fmla="*/ 10 h 49"/>
                    <a:gd name="T18" fmla="*/ 1 w 104"/>
                    <a:gd name="T19" fmla="*/ 10 h 49"/>
                    <a:gd name="T20" fmla="*/ 1 w 104"/>
                    <a:gd name="T21" fmla="*/ 10 h 49"/>
                    <a:gd name="T22" fmla="*/ 1 w 104"/>
                    <a:gd name="T23" fmla="*/ 10 h 49"/>
                    <a:gd name="T24" fmla="*/ 0 w 104"/>
                    <a:gd name="T25" fmla="*/ 15 h 49"/>
                    <a:gd name="T26" fmla="*/ 14 w 104"/>
                    <a:gd name="T27" fmla="*/ 37 h 49"/>
                    <a:gd name="T28" fmla="*/ 23 w 104"/>
                    <a:gd name="T29" fmla="*/ 37 h 49"/>
                    <a:gd name="T30" fmla="*/ 23 w 104"/>
                    <a:gd name="T31" fmla="*/ 43 h 49"/>
                    <a:gd name="T32" fmla="*/ 52 w 104"/>
                    <a:gd name="T33" fmla="*/ 49 h 49"/>
                    <a:gd name="T34" fmla="*/ 104 w 104"/>
                    <a:gd name="T35" fmla="*/ 15 h 49"/>
                    <a:gd name="T36" fmla="*/ 104 w 104"/>
                    <a:gd name="T37" fmla="*/ 11 h 49"/>
                    <a:gd name="T38" fmla="*/ 104 w 104"/>
                    <a:gd name="T39" fmla="*/ 10 h 49"/>
                    <a:gd name="T40" fmla="*/ 104 w 104"/>
                    <a:gd name="T41" fmla="*/ 10 h 49"/>
                    <a:gd name="T42" fmla="*/ 104 w 104"/>
                    <a:gd name="T43" fmla="*/ 10 h 49"/>
                    <a:gd name="T44" fmla="*/ 104 w 104"/>
                    <a:gd name="T45" fmla="*/ 4 h 49"/>
                    <a:gd name="T46" fmla="*/ 104 w 104"/>
                    <a:gd name="T47" fmla="*/ 4 h 49"/>
                    <a:gd name="T48" fmla="*/ 104 w 104"/>
                    <a:gd name="T49" fmla="*/ 4 h 49"/>
                    <a:gd name="T50" fmla="*/ 104 w 104"/>
                    <a:gd name="T51" fmla="*/ 4 h 49"/>
                    <a:gd name="T52" fmla="*/ 104 w 104"/>
                    <a:gd name="T53" fmla="*/ 4 h 49"/>
                    <a:gd name="T54" fmla="*/ 104 w 104"/>
                    <a:gd name="T55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4" h="49">
                      <a:moveTo>
                        <a:pt x="10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6"/>
                        <a:pt x="1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1" y="13"/>
                        <a:pt x="0" y="15"/>
                      </a:cubicBezTo>
                      <a:cubicBezTo>
                        <a:pt x="2" y="23"/>
                        <a:pt x="7" y="31"/>
                        <a:pt x="14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31" y="47"/>
                        <a:pt x="41" y="49"/>
                        <a:pt x="52" y="49"/>
                      </a:cubicBezTo>
                      <a:cubicBezTo>
                        <a:pt x="78" y="49"/>
                        <a:pt x="100" y="34"/>
                        <a:pt x="104" y="15"/>
                      </a:cubicBezTo>
                      <a:cubicBezTo>
                        <a:pt x="104" y="14"/>
                        <a:pt x="104" y="12"/>
                        <a:pt x="104" y="11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104" y="8"/>
                        <a:pt x="104" y="6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0"/>
                        <a:pt x="104" y="0"/>
                        <a:pt x="104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39" name="Freeform 99"/>
                <p:cNvSpPr>
                  <a:spLocks/>
                </p:cNvSpPr>
                <p:nvPr/>
              </p:nvSpPr>
              <p:spPr bwMode="auto">
                <a:xfrm>
                  <a:off x="14293674" y="2924175"/>
                  <a:ext cx="33338" cy="22225"/>
                </a:xfrm>
                <a:custGeom>
                  <a:avLst/>
                  <a:gdLst>
                    <a:gd name="T0" fmla="*/ 9 w 9"/>
                    <a:gd name="T1" fmla="*/ 0 h 6"/>
                    <a:gd name="T2" fmla="*/ 0 w 9"/>
                    <a:gd name="T3" fmla="*/ 0 h 6"/>
                    <a:gd name="T4" fmla="*/ 9 w 9"/>
                    <a:gd name="T5" fmla="*/ 6 h 6"/>
                    <a:gd name="T6" fmla="*/ 9 w 9"/>
                    <a:gd name="T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6">
                      <a:moveTo>
                        <a:pt x="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4"/>
                        <a:pt x="9" y="6"/>
                      </a:cubicBezTo>
                      <a:cubicBezTo>
                        <a:pt x="9" y="0"/>
                        <a:pt x="9" y="0"/>
                        <a:pt x="9" y="0"/>
                      </a:cubicBezTo>
                    </a:path>
                  </a:pathLst>
                </a:custGeom>
                <a:solidFill>
                  <a:srgbClr val="0B6E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0" name="Freeform 100"/>
                <p:cNvSpPr>
                  <a:spLocks noEditPoints="1"/>
                </p:cNvSpPr>
                <p:nvPr/>
              </p:nvSpPr>
              <p:spPr bwMode="auto">
                <a:xfrm>
                  <a:off x="14241286" y="2800350"/>
                  <a:ext cx="3175" cy="41275"/>
                </a:xfrm>
                <a:custGeom>
                  <a:avLst/>
                  <a:gdLst>
                    <a:gd name="T0" fmla="*/ 1 w 1"/>
                    <a:gd name="T1" fmla="*/ 6 h 11"/>
                    <a:gd name="T2" fmla="*/ 1 w 1"/>
                    <a:gd name="T3" fmla="*/ 8 h 11"/>
                    <a:gd name="T4" fmla="*/ 0 w 1"/>
                    <a:gd name="T5" fmla="*/ 11 h 11"/>
                    <a:gd name="T6" fmla="*/ 0 w 1"/>
                    <a:gd name="T7" fmla="*/ 11 h 11"/>
                    <a:gd name="T8" fmla="*/ 1 w 1"/>
                    <a:gd name="T9" fmla="*/ 6 h 11"/>
                    <a:gd name="T10" fmla="*/ 1 w 1"/>
                    <a:gd name="T11" fmla="*/ 6 h 11"/>
                    <a:gd name="T12" fmla="*/ 1 w 1"/>
                    <a:gd name="T13" fmla="*/ 6 h 11"/>
                    <a:gd name="T14" fmla="*/ 1 w 1"/>
                    <a:gd name="T15" fmla="*/ 6 h 11"/>
                    <a:gd name="T16" fmla="*/ 1 w 1"/>
                    <a:gd name="T17" fmla="*/ 6 h 11"/>
                    <a:gd name="T18" fmla="*/ 1 w 1"/>
                    <a:gd name="T19" fmla="*/ 0 h 11"/>
                    <a:gd name="T20" fmla="*/ 1 w 1"/>
                    <a:gd name="T21" fmla="*/ 0 h 11"/>
                    <a:gd name="T22" fmla="*/ 1 w 1"/>
                    <a:gd name="T23" fmla="*/ 0 h 11"/>
                    <a:gd name="T24" fmla="*/ 1 w 1"/>
                    <a:gd name="T2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" h="11">
                      <a:moveTo>
                        <a:pt x="1" y="6"/>
                      </a:moveTo>
                      <a:cubicBezTo>
                        <a:pt x="1" y="6"/>
                        <a:pt x="1" y="7"/>
                        <a:pt x="1" y="8"/>
                      </a:cubicBezTo>
                      <a:cubicBezTo>
                        <a:pt x="1" y="9"/>
                        <a:pt x="1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9"/>
                        <a:pt x="1" y="7"/>
                        <a:pt x="1" y="6"/>
                      </a:cubicBezTo>
                      <a:moveTo>
                        <a:pt x="1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1" name="Freeform 101"/>
                <p:cNvSpPr>
                  <a:spLocks/>
                </p:cNvSpPr>
                <p:nvPr/>
              </p:nvSpPr>
              <p:spPr bwMode="auto">
                <a:xfrm>
                  <a:off x="14244461" y="2800350"/>
                  <a:ext cx="0" cy="22225"/>
                </a:xfrm>
                <a:custGeom>
                  <a:avLst/>
                  <a:gdLst>
                    <a:gd name="T0" fmla="*/ 0 h 6"/>
                    <a:gd name="T1" fmla="*/ 0 h 6"/>
                    <a:gd name="T2" fmla="*/ 6 h 6"/>
                    <a:gd name="T3" fmla="*/ 6 h 6"/>
                    <a:gd name="T4" fmla="*/ 6 h 6"/>
                    <a:gd name="T5" fmla="*/ 0 h 6"/>
                    <a:gd name="T6" fmla="*/ 0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2" name="Freeform 102"/>
                <p:cNvSpPr>
                  <a:spLocks/>
                </p:cNvSpPr>
                <p:nvPr/>
              </p:nvSpPr>
              <p:spPr bwMode="auto">
                <a:xfrm>
                  <a:off x="14244461" y="282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3" name="Freeform 103"/>
                <p:cNvSpPr>
                  <a:spLocks noEditPoints="1"/>
                </p:cNvSpPr>
                <p:nvPr/>
              </p:nvSpPr>
              <p:spPr bwMode="auto">
                <a:xfrm>
                  <a:off x="14049199" y="2968625"/>
                  <a:ext cx="3175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1 w 1"/>
                    <a:gd name="T11" fmla="*/ 0 w 1"/>
                    <a:gd name="T12" fmla="*/ 1 w 1"/>
                    <a:gd name="T13" fmla="*/ 1 w 1"/>
                    <a:gd name="T14" fmla="*/ 1 w 1"/>
                    <a:gd name="T15" fmla="*/ 1 w 1"/>
                    <a:gd name="T16" fmla="*/ 1 w 1"/>
                    <a:gd name="T17" fmla="*/ 1 w 1"/>
                    <a:gd name="T18" fmla="*/ 1 w 1"/>
                    <a:gd name="T19" fmla="*/ 1 w 1"/>
                    <a:gd name="T20" fmla="*/ 1 w 1"/>
                    <a:gd name="T21" fmla="*/ 1 w 1"/>
                    <a:gd name="T22" fmla="*/ 1 w 1"/>
                    <a:gd name="T23" fmla="*/ 1 w 1"/>
                    <a:gd name="T24" fmla="*/ 1 w 1"/>
                    <a:gd name="T25" fmla="*/ 1 w 1"/>
                    <a:gd name="T26" fmla="*/ 1 w 1"/>
                    <a:gd name="T27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0966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4" name="Freeform 104"/>
                <p:cNvSpPr>
                  <a:spLocks/>
                </p:cNvSpPr>
                <p:nvPr/>
              </p:nvSpPr>
              <p:spPr bwMode="auto">
                <a:xfrm>
                  <a:off x="13853936" y="2784475"/>
                  <a:ext cx="6350" cy="82550"/>
                </a:xfrm>
                <a:custGeom>
                  <a:avLst/>
                  <a:gdLst>
                    <a:gd name="T0" fmla="*/ 2 w 2"/>
                    <a:gd name="T1" fmla="*/ 0 h 22"/>
                    <a:gd name="T2" fmla="*/ 0 w 2"/>
                    <a:gd name="T3" fmla="*/ 0 h 22"/>
                    <a:gd name="T4" fmla="*/ 0 w 2"/>
                    <a:gd name="T5" fmla="*/ 4 h 22"/>
                    <a:gd name="T6" fmla="*/ 0 w 2"/>
                    <a:gd name="T7" fmla="*/ 4 h 22"/>
                    <a:gd name="T8" fmla="*/ 0 w 2"/>
                    <a:gd name="T9" fmla="*/ 4 h 22"/>
                    <a:gd name="T10" fmla="*/ 0 w 2"/>
                    <a:gd name="T11" fmla="*/ 10 h 22"/>
                    <a:gd name="T12" fmla="*/ 2 w 2"/>
                    <a:gd name="T13" fmla="*/ 22 h 22"/>
                    <a:gd name="T14" fmla="*/ 2 w 2"/>
                    <a:gd name="T1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2">
                      <a:moveTo>
                        <a:pt x="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0" y="8"/>
                        <a:pt x="0" y="10"/>
                      </a:cubicBezTo>
                      <a:cubicBezTo>
                        <a:pt x="0" y="14"/>
                        <a:pt x="1" y="18"/>
                        <a:pt x="2" y="22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5" name="Freeform 105"/>
                <p:cNvSpPr>
                  <a:spLocks/>
                </p:cNvSpPr>
                <p:nvPr/>
              </p:nvSpPr>
              <p:spPr bwMode="auto">
                <a:xfrm>
                  <a:off x="13860286" y="2784475"/>
                  <a:ext cx="384175" cy="139700"/>
                </a:xfrm>
                <a:custGeom>
                  <a:avLst/>
                  <a:gdLst>
                    <a:gd name="T0" fmla="*/ 102 w 102"/>
                    <a:gd name="T1" fmla="*/ 0 h 37"/>
                    <a:gd name="T2" fmla="*/ 0 w 102"/>
                    <a:gd name="T3" fmla="*/ 0 h 37"/>
                    <a:gd name="T4" fmla="*/ 0 w 102"/>
                    <a:gd name="T5" fmla="*/ 22 h 37"/>
                    <a:gd name="T6" fmla="*/ 12 w 102"/>
                    <a:gd name="T7" fmla="*/ 37 h 37"/>
                    <a:gd name="T8" fmla="*/ 64 w 102"/>
                    <a:gd name="T9" fmla="*/ 37 h 37"/>
                    <a:gd name="T10" fmla="*/ 88 w 102"/>
                    <a:gd name="T11" fmla="*/ 37 h 37"/>
                    <a:gd name="T12" fmla="*/ 101 w 102"/>
                    <a:gd name="T13" fmla="*/ 15 h 37"/>
                    <a:gd name="T14" fmla="*/ 102 w 102"/>
                    <a:gd name="T15" fmla="*/ 12 h 37"/>
                    <a:gd name="T16" fmla="*/ 102 w 102"/>
                    <a:gd name="T17" fmla="*/ 10 h 37"/>
                    <a:gd name="T18" fmla="*/ 102 w 102"/>
                    <a:gd name="T19" fmla="*/ 10 h 37"/>
                    <a:gd name="T20" fmla="*/ 102 w 102"/>
                    <a:gd name="T21" fmla="*/ 10 h 37"/>
                    <a:gd name="T22" fmla="*/ 102 w 102"/>
                    <a:gd name="T23" fmla="*/ 4 h 37"/>
                    <a:gd name="T24" fmla="*/ 102 w 102"/>
                    <a:gd name="T25" fmla="*/ 4 h 37"/>
                    <a:gd name="T26" fmla="*/ 102 w 102"/>
                    <a:gd name="T27" fmla="*/ 4 h 37"/>
                    <a:gd name="T28" fmla="*/ 102 w 102"/>
                    <a:gd name="T29" fmla="*/ 4 h 37"/>
                    <a:gd name="T30" fmla="*/ 102 w 102"/>
                    <a:gd name="T31" fmla="*/ 4 h 37"/>
                    <a:gd name="T32" fmla="*/ 102 w 102"/>
                    <a:gd name="T33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2" h="37">
                      <a:moveTo>
                        <a:pt x="10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3" y="27"/>
                        <a:pt x="7" y="32"/>
                        <a:pt x="12" y="37"/>
                      </a:cubicBezTo>
                      <a:cubicBezTo>
                        <a:pt x="64" y="37"/>
                        <a:pt x="64" y="37"/>
                        <a:pt x="64" y="37"/>
                      </a:cubicBezTo>
                      <a:cubicBezTo>
                        <a:pt x="88" y="37"/>
                        <a:pt x="88" y="37"/>
                        <a:pt x="88" y="37"/>
                      </a:cubicBezTo>
                      <a:cubicBezTo>
                        <a:pt x="95" y="31"/>
                        <a:pt x="100" y="23"/>
                        <a:pt x="101" y="15"/>
                      </a:cubicBezTo>
                      <a:cubicBezTo>
                        <a:pt x="102" y="14"/>
                        <a:pt x="102" y="13"/>
                        <a:pt x="102" y="12"/>
                      </a:cubicBezTo>
                      <a:cubicBezTo>
                        <a:pt x="102" y="11"/>
                        <a:pt x="102" y="10"/>
                        <a:pt x="102" y="10"/>
                      </a:cubicBezTo>
                      <a:cubicBezTo>
                        <a:pt x="102" y="10"/>
                        <a:pt x="102" y="10"/>
                        <a:pt x="102" y="10"/>
                      </a:cubicBezTo>
                      <a:cubicBezTo>
                        <a:pt x="102" y="10"/>
                        <a:pt x="102" y="10"/>
                        <a:pt x="102" y="10"/>
                      </a:cubicBezTo>
                      <a:cubicBezTo>
                        <a:pt x="102" y="8"/>
                        <a:pt x="102" y="6"/>
                        <a:pt x="102" y="4"/>
                      </a:cubicBezTo>
                      <a:cubicBezTo>
                        <a:pt x="102" y="4"/>
                        <a:pt x="102" y="4"/>
                        <a:pt x="102" y="4"/>
                      </a:cubicBezTo>
                      <a:cubicBezTo>
                        <a:pt x="102" y="4"/>
                        <a:pt x="102" y="4"/>
                        <a:pt x="102" y="4"/>
                      </a:cubicBezTo>
                      <a:cubicBezTo>
                        <a:pt x="102" y="4"/>
                        <a:pt x="102" y="4"/>
                        <a:pt x="102" y="4"/>
                      </a:cubicBezTo>
                      <a:cubicBezTo>
                        <a:pt x="102" y="4"/>
                        <a:pt x="102" y="4"/>
                        <a:pt x="102" y="4"/>
                      </a:cubicBezTo>
                      <a:cubicBezTo>
                        <a:pt x="102" y="0"/>
                        <a:pt x="102" y="0"/>
                        <a:pt x="102" y="0"/>
                      </a:cubicBezTo>
                    </a:path>
                  </a:pathLst>
                </a:custGeom>
                <a:solidFill>
                  <a:srgbClr val="1590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6" name="Freeform 106"/>
                <p:cNvSpPr>
                  <a:spLocks/>
                </p:cNvSpPr>
                <p:nvPr/>
              </p:nvSpPr>
              <p:spPr bwMode="auto">
                <a:xfrm>
                  <a:off x="13906324" y="2924175"/>
                  <a:ext cx="195263" cy="44450"/>
                </a:xfrm>
                <a:custGeom>
                  <a:avLst/>
                  <a:gdLst>
                    <a:gd name="T0" fmla="*/ 52 w 52"/>
                    <a:gd name="T1" fmla="*/ 0 h 12"/>
                    <a:gd name="T2" fmla="*/ 0 w 52"/>
                    <a:gd name="T3" fmla="*/ 0 h 12"/>
                    <a:gd name="T4" fmla="*/ 38 w 52"/>
                    <a:gd name="T5" fmla="*/ 12 h 12"/>
                    <a:gd name="T6" fmla="*/ 38 w 52"/>
                    <a:gd name="T7" fmla="*/ 12 h 12"/>
                    <a:gd name="T8" fmla="*/ 38 w 52"/>
                    <a:gd name="T9" fmla="*/ 12 h 12"/>
                    <a:gd name="T10" fmla="*/ 38 w 52"/>
                    <a:gd name="T11" fmla="*/ 12 h 12"/>
                    <a:gd name="T12" fmla="*/ 38 w 52"/>
                    <a:gd name="T13" fmla="*/ 12 h 12"/>
                    <a:gd name="T14" fmla="*/ 38 w 52"/>
                    <a:gd name="T15" fmla="*/ 12 h 12"/>
                    <a:gd name="T16" fmla="*/ 38 w 52"/>
                    <a:gd name="T17" fmla="*/ 12 h 12"/>
                    <a:gd name="T18" fmla="*/ 39 w 52"/>
                    <a:gd name="T19" fmla="*/ 12 h 12"/>
                    <a:gd name="T20" fmla="*/ 39 w 52"/>
                    <a:gd name="T21" fmla="*/ 12 h 12"/>
                    <a:gd name="T22" fmla="*/ 39 w 52"/>
                    <a:gd name="T23" fmla="*/ 12 h 12"/>
                    <a:gd name="T24" fmla="*/ 39 w 52"/>
                    <a:gd name="T25" fmla="*/ 12 h 12"/>
                    <a:gd name="T26" fmla="*/ 39 w 52"/>
                    <a:gd name="T27" fmla="*/ 12 h 12"/>
                    <a:gd name="T28" fmla="*/ 39 w 52"/>
                    <a:gd name="T29" fmla="*/ 12 h 12"/>
                    <a:gd name="T30" fmla="*/ 39 w 52"/>
                    <a:gd name="T31" fmla="*/ 12 h 12"/>
                    <a:gd name="T32" fmla="*/ 39 w 52"/>
                    <a:gd name="T33" fmla="*/ 12 h 12"/>
                    <a:gd name="T34" fmla="*/ 39 w 52"/>
                    <a:gd name="T35" fmla="*/ 12 h 12"/>
                    <a:gd name="T36" fmla="*/ 39 w 52"/>
                    <a:gd name="T37" fmla="*/ 12 h 12"/>
                    <a:gd name="T38" fmla="*/ 39 w 52"/>
                    <a:gd name="T39" fmla="*/ 12 h 12"/>
                    <a:gd name="T40" fmla="*/ 52 w 52"/>
                    <a:gd name="T41" fmla="*/ 11 h 12"/>
                    <a:gd name="T42" fmla="*/ 52 w 52"/>
                    <a:gd name="T4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2" h="12">
                      <a:moveTo>
                        <a:pt x="5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7"/>
                        <a:pt x="23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44" y="12"/>
                        <a:pt x="48" y="12"/>
                        <a:pt x="52" y="11"/>
                      </a:cubicBezTo>
                      <a:cubicBezTo>
                        <a:pt x="52" y="0"/>
                        <a:pt x="52" y="0"/>
                        <a:pt x="52" y="0"/>
                      </a:cubicBezTo>
                    </a:path>
                  </a:pathLst>
                </a:custGeom>
                <a:solidFill>
                  <a:srgbClr val="0B6E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7" name="Freeform 107"/>
                <p:cNvSpPr>
                  <a:spLocks/>
                </p:cNvSpPr>
                <p:nvPr/>
              </p:nvSpPr>
              <p:spPr bwMode="auto">
                <a:xfrm>
                  <a:off x="14101586" y="2924175"/>
                  <a:ext cx="90488" cy="41275"/>
                </a:xfrm>
                <a:custGeom>
                  <a:avLst/>
                  <a:gdLst>
                    <a:gd name="T0" fmla="*/ 24 w 24"/>
                    <a:gd name="T1" fmla="*/ 0 h 11"/>
                    <a:gd name="T2" fmla="*/ 0 w 24"/>
                    <a:gd name="T3" fmla="*/ 0 h 11"/>
                    <a:gd name="T4" fmla="*/ 0 w 24"/>
                    <a:gd name="T5" fmla="*/ 11 h 11"/>
                    <a:gd name="T6" fmla="*/ 24 w 24"/>
                    <a:gd name="T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11">
                      <a:moveTo>
                        <a:pt x="2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9" y="9"/>
                        <a:pt x="18" y="5"/>
                        <a:pt x="24" y="0"/>
                      </a:cubicBezTo>
                    </a:path>
                  </a:pathLst>
                </a:custGeom>
                <a:solidFill>
                  <a:srgbClr val="0B6E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8" name="Freeform 108"/>
                <p:cNvSpPr>
                  <a:spLocks/>
                </p:cNvSpPr>
                <p:nvPr/>
              </p:nvSpPr>
              <p:spPr bwMode="auto">
                <a:xfrm>
                  <a:off x="17730611" y="1866900"/>
                  <a:ext cx="393700" cy="1041400"/>
                </a:xfrm>
                <a:custGeom>
                  <a:avLst/>
                  <a:gdLst>
                    <a:gd name="T0" fmla="*/ 105 w 105"/>
                    <a:gd name="T1" fmla="*/ 0 h 277"/>
                    <a:gd name="T2" fmla="*/ 0 w 105"/>
                    <a:gd name="T3" fmla="*/ 0 h 277"/>
                    <a:gd name="T4" fmla="*/ 0 w 105"/>
                    <a:gd name="T5" fmla="*/ 232 h 277"/>
                    <a:gd name="T6" fmla="*/ 1 w 105"/>
                    <a:gd name="T7" fmla="*/ 232 h 277"/>
                    <a:gd name="T8" fmla="*/ 0 w 105"/>
                    <a:gd name="T9" fmla="*/ 237 h 277"/>
                    <a:gd name="T10" fmla="*/ 52 w 105"/>
                    <a:gd name="T11" fmla="*/ 277 h 277"/>
                    <a:gd name="T12" fmla="*/ 104 w 105"/>
                    <a:gd name="T13" fmla="*/ 237 h 277"/>
                    <a:gd name="T14" fmla="*/ 104 w 105"/>
                    <a:gd name="T15" fmla="*/ 232 h 277"/>
                    <a:gd name="T16" fmla="*/ 105 w 105"/>
                    <a:gd name="T17" fmla="*/ 232 h 277"/>
                    <a:gd name="T18" fmla="*/ 105 w 105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277">
                      <a:moveTo>
                        <a:pt x="10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0" y="234"/>
                        <a:pt x="0" y="236"/>
                        <a:pt x="0" y="237"/>
                      </a:cubicBezTo>
                      <a:cubicBezTo>
                        <a:pt x="0" y="259"/>
                        <a:pt x="24" y="277"/>
                        <a:pt x="52" y="277"/>
                      </a:cubicBezTo>
                      <a:cubicBezTo>
                        <a:pt x="81" y="277"/>
                        <a:pt x="104" y="259"/>
                        <a:pt x="104" y="237"/>
                      </a:cubicBezTo>
                      <a:cubicBezTo>
                        <a:pt x="104" y="236"/>
                        <a:pt x="104" y="234"/>
                        <a:pt x="104" y="232"/>
                      </a:cubicBezTo>
                      <a:cubicBezTo>
                        <a:pt x="105" y="232"/>
                        <a:pt x="105" y="232"/>
                        <a:pt x="105" y="232"/>
                      </a:cubicBez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49" name="Freeform 109"/>
                <p:cNvSpPr>
                  <a:spLocks/>
                </p:cNvSpPr>
                <p:nvPr/>
              </p:nvSpPr>
              <p:spPr bwMode="auto">
                <a:xfrm>
                  <a:off x="17343261" y="1866900"/>
                  <a:ext cx="390525" cy="1041400"/>
                </a:xfrm>
                <a:custGeom>
                  <a:avLst/>
                  <a:gdLst>
                    <a:gd name="T0" fmla="*/ 104 w 104"/>
                    <a:gd name="T1" fmla="*/ 0 h 277"/>
                    <a:gd name="T2" fmla="*/ 1 w 104"/>
                    <a:gd name="T3" fmla="*/ 0 h 277"/>
                    <a:gd name="T4" fmla="*/ 1 w 104"/>
                    <a:gd name="T5" fmla="*/ 232 h 277"/>
                    <a:gd name="T6" fmla="*/ 1 w 104"/>
                    <a:gd name="T7" fmla="*/ 232 h 277"/>
                    <a:gd name="T8" fmla="*/ 0 w 104"/>
                    <a:gd name="T9" fmla="*/ 237 h 277"/>
                    <a:gd name="T10" fmla="*/ 52 w 104"/>
                    <a:gd name="T11" fmla="*/ 277 h 277"/>
                    <a:gd name="T12" fmla="*/ 104 w 104"/>
                    <a:gd name="T13" fmla="*/ 237 h 277"/>
                    <a:gd name="T14" fmla="*/ 104 w 104"/>
                    <a:gd name="T15" fmla="*/ 232 h 277"/>
                    <a:gd name="T16" fmla="*/ 104 w 104"/>
                    <a:gd name="T17" fmla="*/ 232 h 277"/>
                    <a:gd name="T18" fmla="*/ 104 w 104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4" h="277">
                      <a:moveTo>
                        <a:pt x="10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0" y="234"/>
                        <a:pt x="0" y="236"/>
                        <a:pt x="0" y="237"/>
                      </a:cubicBezTo>
                      <a:cubicBezTo>
                        <a:pt x="0" y="259"/>
                        <a:pt x="23" y="277"/>
                        <a:pt x="52" y="277"/>
                      </a:cubicBezTo>
                      <a:cubicBezTo>
                        <a:pt x="81" y="277"/>
                        <a:pt x="104" y="259"/>
                        <a:pt x="104" y="237"/>
                      </a:cubicBezTo>
                      <a:cubicBezTo>
                        <a:pt x="104" y="236"/>
                        <a:pt x="104" y="234"/>
                        <a:pt x="104" y="232"/>
                      </a:cubicBezTo>
                      <a:cubicBezTo>
                        <a:pt x="104" y="232"/>
                        <a:pt x="104" y="232"/>
                        <a:pt x="104" y="232"/>
                      </a:cubicBez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0" name="Freeform 110"/>
                <p:cNvSpPr>
                  <a:spLocks/>
                </p:cNvSpPr>
                <p:nvPr/>
              </p:nvSpPr>
              <p:spPr bwMode="auto">
                <a:xfrm>
                  <a:off x="16951149" y="1866900"/>
                  <a:ext cx="395288" cy="1041400"/>
                </a:xfrm>
                <a:custGeom>
                  <a:avLst/>
                  <a:gdLst>
                    <a:gd name="T0" fmla="*/ 105 w 105"/>
                    <a:gd name="T1" fmla="*/ 0 h 277"/>
                    <a:gd name="T2" fmla="*/ 0 w 105"/>
                    <a:gd name="T3" fmla="*/ 0 h 277"/>
                    <a:gd name="T4" fmla="*/ 0 w 105"/>
                    <a:gd name="T5" fmla="*/ 232 h 277"/>
                    <a:gd name="T6" fmla="*/ 1 w 105"/>
                    <a:gd name="T7" fmla="*/ 232 h 277"/>
                    <a:gd name="T8" fmla="*/ 1 w 105"/>
                    <a:gd name="T9" fmla="*/ 237 h 277"/>
                    <a:gd name="T10" fmla="*/ 53 w 105"/>
                    <a:gd name="T11" fmla="*/ 277 h 277"/>
                    <a:gd name="T12" fmla="*/ 105 w 105"/>
                    <a:gd name="T13" fmla="*/ 237 h 277"/>
                    <a:gd name="T14" fmla="*/ 105 w 105"/>
                    <a:gd name="T15" fmla="*/ 232 h 277"/>
                    <a:gd name="T16" fmla="*/ 105 w 105"/>
                    <a:gd name="T17" fmla="*/ 232 h 277"/>
                    <a:gd name="T18" fmla="*/ 105 w 105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277">
                      <a:moveTo>
                        <a:pt x="10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1" y="234"/>
                        <a:pt x="1" y="236"/>
                        <a:pt x="1" y="237"/>
                      </a:cubicBezTo>
                      <a:cubicBezTo>
                        <a:pt x="1" y="259"/>
                        <a:pt x="24" y="277"/>
                        <a:pt x="53" y="277"/>
                      </a:cubicBezTo>
                      <a:cubicBezTo>
                        <a:pt x="82" y="277"/>
                        <a:pt x="105" y="259"/>
                        <a:pt x="105" y="237"/>
                      </a:cubicBezTo>
                      <a:cubicBezTo>
                        <a:pt x="105" y="236"/>
                        <a:pt x="105" y="234"/>
                        <a:pt x="105" y="232"/>
                      </a:cubicBezTo>
                      <a:cubicBezTo>
                        <a:pt x="105" y="232"/>
                        <a:pt x="105" y="232"/>
                        <a:pt x="105" y="232"/>
                      </a:cubicBez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1" name="Freeform 111"/>
                <p:cNvSpPr>
                  <a:spLocks/>
                </p:cNvSpPr>
                <p:nvPr/>
              </p:nvSpPr>
              <p:spPr bwMode="auto">
                <a:xfrm>
                  <a:off x="16563799" y="1866900"/>
                  <a:ext cx="395288" cy="1041400"/>
                </a:xfrm>
                <a:custGeom>
                  <a:avLst/>
                  <a:gdLst>
                    <a:gd name="T0" fmla="*/ 105 w 105"/>
                    <a:gd name="T1" fmla="*/ 0 h 277"/>
                    <a:gd name="T2" fmla="*/ 0 w 105"/>
                    <a:gd name="T3" fmla="*/ 0 h 277"/>
                    <a:gd name="T4" fmla="*/ 0 w 105"/>
                    <a:gd name="T5" fmla="*/ 232 h 277"/>
                    <a:gd name="T6" fmla="*/ 1 w 105"/>
                    <a:gd name="T7" fmla="*/ 232 h 277"/>
                    <a:gd name="T8" fmla="*/ 1 w 105"/>
                    <a:gd name="T9" fmla="*/ 237 h 277"/>
                    <a:gd name="T10" fmla="*/ 53 w 105"/>
                    <a:gd name="T11" fmla="*/ 277 h 277"/>
                    <a:gd name="T12" fmla="*/ 105 w 105"/>
                    <a:gd name="T13" fmla="*/ 237 h 277"/>
                    <a:gd name="T14" fmla="*/ 105 w 105"/>
                    <a:gd name="T15" fmla="*/ 232 h 277"/>
                    <a:gd name="T16" fmla="*/ 105 w 105"/>
                    <a:gd name="T17" fmla="*/ 232 h 277"/>
                    <a:gd name="T18" fmla="*/ 105 w 105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277">
                      <a:moveTo>
                        <a:pt x="10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1" y="234"/>
                        <a:pt x="1" y="236"/>
                        <a:pt x="1" y="237"/>
                      </a:cubicBezTo>
                      <a:cubicBezTo>
                        <a:pt x="1" y="259"/>
                        <a:pt x="24" y="277"/>
                        <a:pt x="53" y="277"/>
                      </a:cubicBezTo>
                      <a:cubicBezTo>
                        <a:pt x="82" y="277"/>
                        <a:pt x="105" y="259"/>
                        <a:pt x="105" y="237"/>
                      </a:cubicBezTo>
                      <a:cubicBezTo>
                        <a:pt x="105" y="236"/>
                        <a:pt x="105" y="234"/>
                        <a:pt x="105" y="232"/>
                      </a:cubicBezTo>
                      <a:cubicBezTo>
                        <a:pt x="105" y="232"/>
                        <a:pt x="105" y="232"/>
                        <a:pt x="105" y="232"/>
                      </a:cubicBez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2" name="Freeform 112"/>
                <p:cNvSpPr>
                  <a:spLocks/>
                </p:cNvSpPr>
                <p:nvPr/>
              </p:nvSpPr>
              <p:spPr bwMode="auto">
                <a:xfrm>
                  <a:off x="16176449" y="1866900"/>
                  <a:ext cx="395288" cy="1041400"/>
                </a:xfrm>
                <a:custGeom>
                  <a:avLst/>
                  <a:gdLst>
                    <a:gd name="T0" fmla="*/ 104 w 105"/>
                    <a:gd name="T1" fmla="*/ 0 h 277"/>
                    <a:gd name="T2" fmla="*/ 0 w 105"/>
                    <a:gd name="T3" fmla="*/ 0 h 277"/>
                    <a:gd name="T4" fmla="*/ 0 w 105"/>
                    <a:gd name="T5" fmla="*/ 232 h 277"/>
                    <a:gd name="T6" fmla="*/ 1 w 105"/>
                    <a:gd name="T7" fmla="*/ 232 h 277"/>
                    <a:gd name="T8" fmla="*/ 1 w 105"/>
                    <a:gd name="T9" fmla="*/ 237 h 277"/>
                    <a:gd name="T10" fmla="*/ 53 w 105"/>
                    <a:gd name="T11" fmla="*/ 277 h 277"/>
                    <a:gd name="T12" fmla="*/ 105 w 105"/>
                    <a:gd name="T13" fmla="*/ 237 h 277"/>
                    <a:gd name="T14" fmla="*/ 104 w 105"/>
                    <a:gd name="T15" fmla="*/ 232 h 277"/>
                    <a:gd name="T16" fmla="*/ 104 w 105"/>
                    <a:gd name="T17" fmla="*/ 232 h 277"/>
                    <a:gd name="T18" fmla="*/ 104 w 105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277"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1" y="234"/>
                        <a:pt x="1" y="236"/>
                        <a:pt x="1" y="237"/>
                      </a:cubicBezTo>
                      <a:cubicBezTo>
                        <a:pt x="1" y="259"/>
                        <a:pt x="24" y="277"/>
                        <a:pt x="53" y="277"/>
                      </a:cubicBezTo>
                      <a:cubicBezTo>
                        <a:pt x="82" y="277"/>
                        <a:pt x="105" y="259"/>
                        <a:pt x="105" y="237"/>
                      </a:cubicBezTo>
                      <a:cubicBezTo>
                        <a:pt x="105" y="236"/>
                        <a:pt x="105" y="234"/>
                        <a:pt x="104" y="232"/>
                      </a:cubicBezTo>
                      <a:cubicBezTo>
                        <a:pt x="104" y="232"/>
                        <a:pt x="104" y="232"/>
                        <a:pt x="104" y="232"/>
                      </a:cubicBez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3" name="Freeform 113"/>
                <p:cNvSpPr>
                  <a:spLocks/>
                </p:cNvSpPr>
                <p:nvPr/>
              </p:nvSpPr>
              <p:spPr bwMode="auto">
                <a:xfrm>
                  <a:off x="15789099" y="1866900"/>
                  <a:ext cx="395288" cy="1041400"/>
                </a:xfrm>
                <a:custGeom>
                  <a:avLst/>
                  <a:gdLst>
                    <a:gd name="T0" fmla="*/ 104 w 105"/>
                    <a:gd name="T1" fmla="*/ 0 h 277"/>
                    <a:gd name="T2" fmla="*/ 0 w 105"/>
                    <a:gd name="T3" fmla="*/ 0 h 277"/>
                    <a:gd name="T4" fmla="*/ 0 w 105"/>
                    <a:gd name="T5" fmla="*/ 232 h 277"/>
                    <a:gd name="T6" fmla="*/ 1 w 105"/>
                    <a:gd name="T7" fmla="*/ 232 h 277"/>
                    <a:gd name="T8" fmla="*/ 1 w 105"/>
                    <a:gd name="T9" fmla="*/ 237 h 277"/>
                    <a:gd name="T10" fmla="*/ 53 w 105"/>
                    <a:gd name="T11" fmla="*/ 277 h 277"/>
                    <a:gd name="T12" fmla="*/ 105 w 105"/>
                    <a:gd name="T13" fmla="*/ 237 h 277"/>
                    <a:gd name="T14" fmla="*/ 104 w 105"/>
                    <a:gd name="T15" fmla="*/ 232 h 277"/>
                    <a:gd name="T16" fmla="*/ 104 w 105"/>
                    <a:gd name="T17" fmla="*/ 232 h 277"/>
                    <a:gd name="T18" fmla="*/ 104 w 105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277"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1" y="234"/>
                        <a:pt x="1" y="236"/>
                        <a:pt x="1" y="237"/>
                      </a:cubicBezTo>
                      <a:cubicBezTo>
                        <a:pt x="1" y="259"/>
                        <a:pt x="24" y="277"/>
                        <a:pt x="53" y="277"/>
                      </a:cubicBezTo>
                      <a:cubicBezTo>
                        <a:pt x="81" y="277"/>
                        <a:pt x="105" y="259"/>
                        <a:pt x="105" y="237"/>
                      </a:cubicBezTo>
                      <a:cubicBezTo>
                        <a:pt x="105" y="236"/>
                        <a:pt x="105" y="234"/>
                        <a:pt x="104" y="232"/>
                      </a:cubicBezTo>
                      <a:cubicBezTo>
                        <a:pt x="104" y="232"/>
                        <a:pt x="104" y="232"/>
                        <a:pt x="104" y="232"/>
                      </a:cubicBez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4" name="Freeform 114"/>
                <p:cNvSpPr>
                  <a:spLocks/>
                </p:cNvSpPr>
                <p:nvPr/>
              </p:nvSpPr>
              <p:spPr bwMode="auto">
                <a:xfrm>
                  <a:off x="15401749" y="1866900"/>
                  <a:ext cx="395288" cy="1041400"/>
                </a:xfrm>
                <a:custGeom>
                  <a:avLst/>
                  <a:gdLst>
                    <a:gd name="T0" fmla="*/ 104 w 105"/>
                    <a:gd name="T1" fmla="*/ 0 h 277"/>
                    <a:gd name="T2" fmla="*/ 0 w 105"/>
                    <a:gd name="T3" fmla="*/ 0 h 277"/>
                    <a:gd name="T4" fmla="*/ 0 w 105"/>
                    <a:gd name="T5" fmla="*/ 232 h 277"/>
                    <a:gd name="T6" fmla="*/ 1 w 105"/>
                    <a:gd name="T7" fmla="*/ 232 h 277"/>
                    <a:gd name="T8" fmla="*/ 0 w 105"/>
                    <a:gd name="T9" fmla="*/ 237 h 277"/>
                    <a:gd name="T10" fmla="*/ 52 w 105"/>
                    <a:gd name="T11" fmla="*/ 277 h 277"/>
                    <a:gd name="T12" fmla="*/ 105 w 105"/>
                    <a:gd name="T13" fmla="*/ 237 h 277"/>
                    <a:gd name="T14" fmla="*/ 104 w 105"/>
                    <a:gd name="T15" fmla="*/ 232 h 277"/>
                    <a:gd name="T16" fmla="*/ 104 w 105"/>
                    <a:gd name="T17" fmla="*/ 232 h 277"/>
                    <a:gd name="T18" fmla="*/ 104 w 105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277"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1" y="234"/>
                        <a:pt x="0" y="236"/>
                        <a:pt x="0" y="237"/>
                      </a:cubicBezTo>
                      <a:cubicBezTo>
                        <a:pt x="0" y="259"/>
                        <a:pt x="24" y="277"/>
                        <a:pt x="52" y="277"/>
                      </a:cubicBezTo>
                      <a:cubicBezTo>
                        <a:pt x="81" y="277"/>
                        <a:pt x="105" y="259"/>
                        <a:pt x="105" y="237"/>
                      </a:cubicBezTo>
                      <a:cubicBezTo>
                        <a:pt x="105" y="236"/>
                        <a:pt x="104" y="234"/>
                        <a:pt x="104" y="232"/>
                      </a:cubicBezTo>
                      <a:cubicBezTo>
                        <a:pt x="104" y="232"/>
                        <a:pt x="104" y="232"/>
                        <a:pt x="104" y="232"/>
                      </a:cubicBez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5" name="Freeform 115"/>
                <p:cNvSpPr>
                  <a:spLocks/>
                </p:cNvSpPr>
                <p:nvPr/>
              </p:nvSpPr>
              <p:spPr bwMode="auto">
                <a:xfrm>
                  <a:off x="15014399" y="1866900"/>
                  <a:ext cx="392113" cy="1041400"/>
                </a:xfrm>
                <a:custGeom>
                  <a:avLst/>
                  <a:gdLst>
                    <a:gd name="T0" fmla="*/ 104 w 104"/>
                    <a:gd name="T1" fmla="*/ 0 h 277"/>
                    <a:gd name="T2" fmla="*/ 0 w 104"/>
                    <a:gd name="T3" fmla="*/ 0 h 277"/>
                    <a:gd name="T4" fmla="*/ 0 w 104"/>
                    <a:gd name="T5" fmla="*/ 232 h 277"/>
                    <a:gd name="T6" fmla="*/ 1 w 104"/>
                    <a:gd name="T7" fmla="*/ 232 h 277"/>
                    <a:gd name="T8" fmla="*/ 0 w 104"/>
                    <a:gd name="T9" fmla="*/ 237 h 277"/>
                    <a:gd name="T10" fmla="*/ 52 w 104"/>
                    <a:gd name="T11" fmla="*/ 277 h 277"/>
                    <a:gd name="T12" fmla="*/ 104 w 104"/>
                    <a:gd name="T13" fmla="*/ 237 h 277"/>
                    <a:gd name="T14" fmla="*/ 104 w 104"/>
                    <a:gd name="T15" fmla="*/ 232 h 277"/>
                    <a:gd name="T16" fmla="*/ 104 w 104"/>
                    <a:gd name="T17" fmla="*/ 232 h 277"/>
                    <a:gd name="T18" fmla="*/ 104 w 104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4" h="277"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0" y="234"/>
                        <a:pt x="0" y="236"/>
                        <a:pt x="0" y="237"/>
                      </a:cubicBezTo>
                      <a:cubicBezTo>
                        <a:pt x="0" y="259"/>
                        <a:pt x="24" y="277"/>
                        <a:pt x="52" y="277"/>
                      </a:cubicBezTo>
                      <a:cubicBezTo>
                        <a:pt x="81" y="277"/>
                        <a:pt x="104" y="259"/>
                        <a:pt x="104" y="237"/>
                      </a:cubicBezTo>
                      <a:cubicBezTo>
                        <a:pt x="104" y="236"/>
                        <a:pt x="104" y="234"/>
                        <a:pt x="104" y="232"/>
                      </a:cubicBezTo>
                      <a:cubicBezTo>
                        <a:pt x="104" y="232"/>
                        <a:pt x="104" y="232"/>
                        <a:pt x="104" y="232"/>
                      </a:cubicBez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6" name="Freeform 116"/>
                <p:cNvSpPr>
                  <a:spLocks/>
                </p:cNvSpPr>
                <p:nvPr/>
              </p:nvSpPr>
              <p:spPr bwMode="auto">
                <a:xfrm>
                  <a:off x="14627049" y="1866900"/>
                  <a:ext cx="392113" cy="1041400"/>
                </a:xfrm>
                <a:custGeom>
                  <a:avLst/>
                  <a:gdLst>
                    <a:gd name="T0" fmla="*/ 103 w 104"/>
                    <a:gd name="T1" fmla="*/ 0 h 277"/>
                    <a:gd name="T2" fmla="*/ 0 w 104"/>
                    <a:gd name="T3" fmla="*/ 0 h 277"/>
                    <a:gd name="T4" fmla="*/ 0 w 104"/>
                    <a:gd name="T5" fmla="*/ 232 h 277"/>
                    <a:gd name="T6" fmla="*/ 1 w 104"/>
                    <a:gd name="T7" fmla="*/ 232 h 277"/>
                    <a:gd name="T8" fmla="*/ 0 w 104"/>
                    <a:gd name="T9" fmla="*/ 237 h 277"/>
                    <a:gd name="T10" fmla="*/ 52 w 104"/>
                    <a:gd name="T11" fmla="*/ 277 h 277"/>
                    <a:gd name="T12" fmla="*/ 104 w 104"/>
                    <a:gd name="T13" fmla="*/ 237 h 277"/>
                    <a:gd name="T14" fmla="*/ 104 w 104"/>
                    <a:gd name="T15" fmla="*/ 232 h 277"/>
                    <a:gd name="T16" fmla="*/ 103 w 104"/>
                    <a:gd name="T17" fmla="*/ 232 h 277"/>
                    <a:gd name="T18" fmla="*/ 103 w 104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4" h="277">
                      <a:moveTo>
                        <a:pt x="10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0" y="234"/>
                        <a:pt x="0" y="236"/>
                        <a:pt x="0" y="237"/>
                      </a:cubicBezTo>
                      <a:cubicBezTo>
                        <a:pt x="0" y="259"/>
                        <a:pt x="23" y="277"/>
                        <a:pt x="52" y="277"/>
                      </a:cubicBezTo>
                      <a:cubicBezTo>
                        <a:pt x="81" y="277"/>
                        <a:pt x="104" y="259"/>
                        <a:pt x="104" y="237"/>
                      </a:cubicBezTo>
                      <a:cubicBezTo>
                        <a:pt x="104" y="236"/>
                        <a:pt x="104" y="234"/>
                        <a:pt x="104" y="232"/>
                      </a:cubicBezTo>
                      <a:cubicBezTo>
                        <a:pt x="103" y="232"/>
                        <a:pt x="103" y="232"/>
                        <a:pt x="103" y="232"/>
                      </a:cubicBezTo>
                      <a:lnTo>
                        <a:pt x="103" y="0"/>
                      </a:lnTo>
                      <a:close/>
                    </a:path>
                  </a:pathLst>
                </a:cu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7" name="Freeform 117"/>
                <p:cNvSpPr>
                  <a:spLocks/>
                </p:cNvSpPr>
                <p:nvPr/>
              </p:nvSpPr>
              <p:spPr bwMode="auto">
                <a:xfrm>
                  <a:off x="14236524" y="1866900"/>
                  <a:ext cx="395288" cy="1041400"/>
                </a:xfrm>
                <a:custGeom>
                  <a:avLst/>
                  <a:gdLst>
                    <a:gd name="T0" fmla="*/ 105 w 105"/>
                    <a:gd name="T1" fmla="*/ 0 h 277"/>
                    <a:gd name="T2" fmla="*/ 0 w 105"/>
                    <a:gd name="T3" fmla="*/ 0 h 277"/>
                    <a:gd name="T4" fmla="*/ 0 w 105"/>
                    <a:gd name="T5" fmla="*/ 232 h 277"/>
                    <a:gd name="T6" fmla="*/ 1 w 105"/>
                    <a:gd name="T7" fmla="*/ 232 h 277"/>
                    <a:gd name="T8" fmla="*/ 1 w 105"/>
                    <a:gd name="T9" fmla="*/ 237 h 277"/>
                    <a:gd name="T10" fmla="*/ 53 w 105"/>
                    <a:gd name="T11" fmla="*/ 277 h 277"/>
                    <a:gd name="T12" fmla="*/ 105 w 105"/>
                    <a:gd name="T13" fmla="*/ 237 h 277"/>
                    <a:gd name="T14" fmla="*/ 105 w 105"/>
                    <a:gd name="T15" fmla="*/ 232 h 277"/>
                    <a:gd name="T16" fmla="*/ 105 w 105"/>
                    <a:gd name="T17" fmla="*/ 232 h 277"/>
                    <a:gd name="T18" fmla="*/ 105 w 105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277">
                      <a:moveTo>
                        <a:pt x="10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1" y="232"/>
                        <a:pt x="1" y="232"/>
                        <a:pt x="1" y="232"/>
                      </a:cubicBezTo>
                      <a:cubicBezTo>
                        <a:pt x="1" y="234"/>
                        <a:pt x="1" y="236"/>
                        <a:pt x="1" y="237"/>
                      </a:cubicBezTo>
                      <a:cubicBezTo>
                        <a:pt x="1" y="259"/>
                        <a:pt x="24" y="277"/>
                        <a:pt x="53" y="277"/>
                      </a:cubicBezTo>
                      <a:cubicBezTo>
                        <a:pt x="82" y="277"/>
                        <a:pt x="105" y="259"/>
                        <a:pt x="105" y="237"/>
                      </a:cubicBezTo>
                      <a:cubicBezTo>
                        <a:pt x="105" y="236"/>
                        <a:pt x="105" y="234"/>
                        <a:pt x="105" y="232"/>
                      </a:cubicBezTo>
                      <a:cubicBezTo>
                        <a:pt x="105" y="232"/>
                        <a:pt x="105" y="232"/>
                        <a:pt x="105" y="232"/>
                      </a:cubicBez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8" name="Freeform 118"/>
                <p:cNvSpPr>
                  <a:spLocks/>
                </p:cNvSpPr>
                <p:nvPr/>
              </p:nvSpPr>
              <p:spPr bwMode="auto">
                <a:xfrm>
                  <a:off x="13853936" y="1866900"/>
                  <a:ext cx="390525" cy="1041400"/>
                </a:xfrm>
                <a:custGeom>
                  <a:avLst/>
                  <a:gdLst>
                    <a:gd name="T0" fmla="*/ 104 w 104"/>
                    <a:gd name="T1" fmla="*/ 0 h 277"/>
                    <a:gd name="T2" fmla="*/ 0 w 104"/>
                    <a:gd name="T3" fmla="*/ 0 h 277"/>
                    <a:gd name="T4" fmla="*/ 0 w 104"/>
                    <a:gd name="T5" fmla="*/ 232 h 277"/>
                    <a:gd name="T6" fmla="*/ 0 w 104"/>
                    <a:gd name="T7" fmla="*/ 232 h 277"/>
                    <a:gd name="T8" fmla="*/ 0 w 104"/>
                    <a:gd name="T9" fmla="*/ 237 h 277"/>
                    <a:gd name="T10" fmla="*/ 52 w 104"/>
                    <a:gd name="T11" fmla="*/ 277 h 277"/>
                    <a:gd name="T12" fmla="*/ 104 w 104"/>
                    <a:gd name="T13" fmla="*/ 237 h 277"/>
                    <a:gd name="T14" fmla="*/ 104 w 104"/>
                    <a:gd name="T15" fmla="*/ 232 h 277"/>
                    <a:gd name="T16" fmla="*/ 104 w 104"/>
                    <a:gd name="T17" fmla="*/ 232 h 277"/>
                    <a:gd name="T18" fmla="*/ 104 w 104"/>
                    <a:gd name="T19" fmla="*/ 0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4" h="277">
                      <a:moveTo>
                        <a:pt x="10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0" y="234"/>
                        <a:pt x="0" y="236"/>
                        <a:pt x="0" y="237"/>
                      </a:cubicBezTo>
                      <a:cubicBezTo>
                        <a:pt x="0" y="259"/>
                        <a:pt x="23" y="277"/>
                        <a:pt x="52" y="277"/>
                      </a:cubicBezTo>
                      <a:cubicBezTo>
                        <a:pt x="81" y="277"/>
                        <a:pt x="104" y="259"/>
                        <a:pt x="104" y="237"/>
                      </a:cubicBezTo>
                      <a:cubicBezTo>
                        <a:pt x="104" y="236"/>
                        <a:pt x="104" y="234"/>
                        <a:pt x="104" y="232"/>
                      </a:cubicBezTo>
                      <a:cubicBezTo>
                        <a:pt x="104" y="232"/>
                        <a:pt x="104" y="232"/>
                        <a:pt x="104" y="232"/>
                      </a:cubicBez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59" name="Rectangle 119"/>
                <p:cNvSpPr>
                  <a:spLocks noChangeArrowheads="1"/>
                </p:cNvSpPr>
                <p:nvPr/>
              </p:nvSpPr>
              <p:spPr bwMode="auto">
                <a:xfrm>
                  <a:off x="15384286" y="4859338"/>
                  <a:ext cx="1217613" cy="85725"/>
                </a:xfrm>
                <a:prstGeom prst="rect">
                  <a:avLst/>
                </a:prstGeom>
                <a:solidFill>
                  <a:srgbClr val="5EB1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0" name="Oval 120"/>
                <p:cNvSpPr>
                  <a:spLocks noChangeArrowheads="1"/>
                </p:cNvSpPr>
                <p:nvPr/>
              </p:nvSpPr>
              <p:spPr bwMode="auto">
                <a:xfrm>
                  <a:off x="15643049" y="3854450"/>
                  <a:ext cx="120650" cy="120650"/>
                </a:xfrm>
                <a:prstGeom prst="ellipse">
                  <a:avLst/>
                </a:prstGeom>
                <a:solidFill>
                  <a:srgbClr val="179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1" name="Rectangle 121"/>
                <p:cNvSpPr>
                  <a:spLocks noChangeArrowheads="1"/>
                </p:cNvSpPr>
                <p:nvPr/>
              </p:nvSpPr>
              <p:spPr bwMode="auto">
                <a:xfrm>
                  <a:off x="13919032" y="1866900"/>
                  <a:ext cx="4149717" cy="850900"/>
                </a:xfrm>
                <a:prstGeom prst="rect">
                  <a:avLst/>
                </a:pr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2662" name="Rectangle 123"/>
                <p:cNvSpPr>
                  <a:spLocks noChangeArrowheads="1"/>
                </p:cNvSpPr>
                <p:nvPr/>
              </p:nvSpPr>
              <p:spPr bwMode="auto">
                <a:xfrm>
                  <a:off x="14793736" y="2051050"/>
                  <a:ext cx="6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altLang="en-US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63" name="Oval 142"/>
                <p:cNvSpPr>
                  <a:spLocks noChangeArrowheads="1"/>
                </p:cNvSpPr>
                <p:nvPr/>
              </p:nvSpPr>
              <p:spPr bwMode="auto">
                <a:xfrm>
                  <a:off x="13987287" y="1908175"/>
                  <a:ext cx="127000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4" name="Oval 143"/>
                <p:cNvSpPr>
                  <a:spLocks noChangeArrowheads="1"/>
                </p:cNvSpPr>
                <p:nvPr/>
              </p:nvSpPr>
              <p:spPr bwMode="auto">
                <a:xfrm>
                  <a:off x="14227297" y="1908175"/>
                  <a:ext cx="127000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5" name="Oval 144"/>
                <p:cNvSpPr>
                  <a:spLocks noChangeArrowheads="1"/>
                </p:cNvSpPr>
                <p:nvPr/>
              </p:nvSpPr>
              <p:spPr bwMode="auto">
                <a:xfrm>
                  <a:off x="14467307" y="1908175"/>
                  <a:ext cx="128588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6" name="Oval 145"/>
                <p:cNvSpPr>
                  <a:spLocks noChangeArrowheads="1"/>
                </p:cNvSpPr>
                <p:nvPr/>
              </p:nvSpPr>
              <p:spPr bwMode="auto">
                <a:xfrm>
                  <a:off x="14708905" y="1908175"/>
                  <a:ext cx="128588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7" name="Oval 146"/>
                <p:cNvSpPr>
                  <a:spLocks noChangeArrowheads="1"/>
                </p:cNvSpPr>
                <p:nvPr/>
              </p:nvSpPr>
              <p:spPr bwMode="auto">
                <a:xfrm>
                  <a:off x="14950503" y="1908175"/>
                  <a:ext cx="127000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8" name="Oval 147"/>
                <p:cNvSpPr>
                  <a:spLocks noChangeArrowheads="1"/>
                </p:cNvSpPr>
                <p:nvPr/>
              </p:nvSpPr>
              <p:spPr bwMode="auto">
                <a:xfrm>
                  <a:off x="15190513" y="1908175"/>
                  <a:ext cx="128588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69" name="Oval 148"/>
                <p:cNvSpPr>
                  <a:spLocks noChangeArrowheads="1"/>
                </p:cNvSpPr>
                <p:nvPr/>
              </p:nvSpPr>
              <p:spPr bwMode="auto">
                <a:xfrm>
                  <a:off x="15432111" y="1908175"/>
                  <a:ext cx="127000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0" name="Oval 149"/>
                <p:cNvSpPr>
                  <a:spLocks noChangeArrowheads="1"/>
                </p:cNvSpPr>
                <p:nvPr/>
              </p:nvSpPr>
              <p:spPr bwMode="auto">
                <a:xfrm>
                  <a:off x="15672121" y="1908175"/>
                  <a:ext cx="127000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1" name="Oval 150"/>
                <p:cNvSpPr>
                  <a:spLocks noChangeArrowheads="1"/>
                </p:cNvSpPr>
                <p:nvPr/>
              </p:nvSpPr>
              <p:spPr bwMode="auto">
                <a:xfrm>
                  <a:off x="15912131" y="1908175"/>
                  <a:ext cx="123825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2" name="Oval 151"/>
                <p:cNvSpPr>
                  <a:spLocks noChangeArrowheads="1"/>
                </p:cNvSpPr>
                <p:nvPr/>
              </p:nvSpPr>
              <p:spPr bwMode="auto">
                <a:xfrm>
                  <a:off x="16148966" y="1908175"/>
                  <a:ext cx="128588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3" name="Oval 152"/>
                <p:cNvSpPr>
                  <a:spLocks noChangeArrowheads="1"/>
                </p:cNvSpPr>
                <p:nvPr/>
              </p:nvSpPr>
              <p:spPr bwMode="auto">
                <a:xfrm>
                  <a:off x="16390564" y="1908175"/>
                  <a:ext cx="127000" cy="127000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4" name="Oval 153"/>
                <p:cNvSpPr>
                  <a:spLocks noChangeArrowheads="1"/>
                </p:cNvSpPr>
                <p:nvPr/>
              </p:nvSpPr>
              <p:spPr bwMode="auto">
                <a:xfrm>
                  <a:off x="16630574" y="1900238"/>
                  <a:ext cx="128588" cy="123825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5" name="Oval 154"/>
                <p:cNvSpPr>
                  <a:spLocks noChangeArrowheads="1"/>
                </p:cNvSpPr>
                <p:nvPr/>
              </p:nvSpPr>
              <p:spPr bwMode="auto">
                <a:xfrm>
                  <a:off x="16872172" y="1900238"/>
                  <a:ext cx="128588" cy="123825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6" name="Oval 155"/>
                <p:cNvSpPr>
                  <a:spLocks noChangeArrowheads="1"/>
                </p:cNvSpPr>
                <p:nvPr/>
              </p:nvSpPr>
              <p:spPr bwMode="auto">
                <a:xfrm>
                  <a:off x="17113770" y="1900238"/>
                  <a:ext cx="127000" cy="123825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7" name="Oval 156"/>
                <p:cNvSpPr>
                  <a:spLocks noChangeArrowheads="1"/>
                </p:cNvSpPr>
                <p:nvPr/>
              </p:nvSpPr>
              <p:spPr bwMode="auto">
                <a:xfrm>
                  <a:off x="17353780" y="1900238"/>
                  <a:ext cx="127000" cy="123825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8" name="Oval 157"/>
                <p:cNvSpPr>
                  <a:spLocks noChangeArrowheads="1"/>
                </p:cNvSpPr>
                <p:nvPr/>
              </p:nvSpPr>
              <p:spPr bwMode="auto">
                <a:xfrm>
                  <a:off x="17593790" y="1900238"/>
                  <a:ext cx="128588" cy="123825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79" name="Oval 158"/>
                <p:cNvSpPr>
                  <a:spLocks noChangeArrowheads="1"/>
                </p:cNvSpPr>
                <p:nvPr/>
              </p:nvSpPr>
              <p:spPr bwMode="auto">
                <a:xfrm>
                  <a:off x="17835386" y="1900238"/>
                  <a:ext cx="128588" cy="123825"/>
                </a:xfrm>
                <a:prstGeom prst="ellipse">
                  <a:avLst/>
                </a:prstGeom>
                <a:solidFill>
                  <a:srgbClr val="FCC2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013" name="Group 4"/>
              <p:cNvGrpSpPr>
                <a:grpSpLocks noChangeAspect="1"/>
              </p:cNvGrpSpPr>
              <p:nvPr/>
            </p:nvGrpSpPr>
            <p:grpSpPr bwMode="auto">
              <a:xfrm>
                <a:off x="13029601" y="3362239"/>
                <a:ext cx="728834" cy="1394398"/>
                <a:chOff x="3098" y="745"/>
                <a:chExt cx="1486" cy="2843"/>
              </a:xfrm>
            </p:grpSpPr>
            <p:grpSp>
              <p:nvGrpSpPr>
                <p:cNvPr id="2190" name="Group 205"/>
                <p:cNvGrpSpPr>
                  <a:grpSpLocks/>
                </p:cNvGrpSpPr>
                <p:nvPr/>
              </p:nvGrpSpPr>
              <p:grpSpPr bwMode="auto">
                <a:xfrm>
                  <a:off x="3098" y="745"/>
                  <a:ext cx="1486" cy="2843"/>
                  <a:chOff x="3098" y="745"/>
                  <a:chExt cx="1486" cy="2843"/>
                </a:xfrm>
              </p:grpSpPr>
              <p:sp>
                <p:nvSpPr>
                  <p:cNvPr id="2345" name="Freeform 5"/>
                  <p:cNvSpPr>
                    <a:spLocks/>
                  </p:cNvSpPr>
                  <p:nvPr/>
                </p:nvSpPr>
                <p:spPr bwMode="auto">
                  <a:xfrm>
                    <a:off x="3445" y="745"/>
                    <a:ext cx="793" cy="2843"/>
                  </a:xfrm>
                  <a:custGeom>
                    <a:avLst/>
                    <a:gdLst>
                      <a:gd name="T0" fmla="*/ 391 w 584"/>
                      <a:gd name="T1" fmla="*/ 240 h 2090"/>
                      <a:gd name="T2" fmla="*/ 367 w 584"/>
                      <a:gd name="T3" fmla="*/ 166 h 2090"/>
                      <a:gd name="T4" fmla="*/ 367 w 584"/>
                      <a:gd name="T5" fmla="*/ 166 h 2090"/>
                      <a:gd name="T6" fmla="*/ 330 w 584"/>
                      <a:gd name="T7" fmla="*/ 126 h 2090"/>
                      <a:gd name="T8" fmla="*/ 331 w 584"/>
                      <a:gd name="T9" fmla="*/ 116 h 2090"/>
                      <a:gd name="T10" fmla="*/ 307 w 584"/>
                      <a:gd name="T11" fmla="*/ 80 h 2090"/>
                      <a:gd name="T12" fmla="*/ 316 w 584"/>
                      <a:gd name="T13" fmla="*/ 32 h 2090"/>
                      <a:gd name="T14" fmla="*/ 292 w 584"/>
                      <a:gd name="T15" fmla="*/ 0 h 2090"/>
                      <a:gd name="T16" fmla="*/ 268 w 584"/>
                      <a:gd name="T17" fmla="*/ 32 h 2090"/>
                      <a:gd name="T18" fmla="*/ 277 w 584"/>
                      <a:gd name="T19" fmla="*/ 80 h 2090"/>
                      <a:gd name="T20" fmla="*/ 253 w 584"/>
                      <a:gd name="T21" fmla="*/ 116 h 2090"/>
                      <a:gd name="T22" fmla="*/ 254 w 584"/>
                      <a:gd name="T23" fmla="*/ 126 h 2090"/>
                      <a:gd name="T24" fmla="*/ 217 w 584"/>
                      <a:gd name="T25" fmla="*/ 166 h 2090"/>
                      <a:gd name="T26" fmla="*/ 217 w 584"/>
                      <a:gd name="T27" fmla="*/ 166 h 2090"/>
                      <a:gd name="T28" fmla="*/ 193 w 584"/>
                      <a:gd name="T29" fmla="*/ 240 h 2090"/>
                      <a:gd name="T30" fmla="*/ 8 w 584"/>
                      <a:gd name="T31" fmla="*/ 340 h 2090"/>
                      <a:gd name="T32" fmla="*/ 140 w 584"/>
                      <a:gd name="T33" fmla="*/ 739 h 2090"/>
                      <a:gd name="T34" fmla="*/ 78 w 584"/>
                      <a:gd name="T35" fmla="*/ 926 h 2090"/>
                      <a:gd name="T36" fmla="*/ 67 w 584"/>
                      <a:gd name="T37" fmla="*/ 1094 h 2090"/>
                      <a:gd name="T38" fmla="*/ 277 w 584"/>
                      <a:gd name="T39" fmla="*/ 1200 h 2090"/>
                      <a:gd name="T40" fmla="*/ 277 w 584"/>
                      <a:gd name="T41" fmla="*/ 1865 h 2090"/>
                      <a:gd name="T42" fmla="*/ 255 w 584"/>
                      <a:gd name="T43" fmla="*/ 1884 h 2090"/>
                      <a:gd name="T44" fmla="*/ 158 w 584"/>
                      <a:gd name="T45" fmla="*/ 1991 h 2090"/>
                      <a:gd name="T46" fmla="*/ 147 w 584"/>
                      <a:gd name="T47" fmla="*/ 2033 h 2090"/>
                      <a:gd name="T48" fmla="*/ 110 w 584"/>
                      <a:gd name="T49" fmla="*/ 2058 h 2090"/>
                      <a:gd name="T50" fmla="*/ 164 w 584"/>
                      <a:gd name="T51" fmla="*/ 2075 h 2090"/>
                      <a:gd name="T52" fmla="*/ 199 w 584"/>
                      <a:gd name="T53" fmla="*/ 1945 h 2090"/>
                      <a:gd name="T54" fmla="*/ 255 w 584"/>
                      <a:gd name="T55" fmla="*/ 1917 h 2090"/>
                      <a:gd name="T56" fmla="*/ 275 w 584"/>
                      <a:gd name="T57" fmla="*/ 1936 h 2090"/>
                      <a:gd name="T58" fmla="*/ 274 w 584"/>
                      <a:gd name="T59" fmla="*/ 2041 h 2090"/>
                      <a:gd name="T60" fmla="*/ 292 w 584"/>
                      <a:gd name="T61" fmla="*/ 2062 h 2090"/>
                      <a:gd name="T62" fmla="*/ 311 w 584"/>
                      <a:gd name="T63" fmla="*/ 2041 h 2090"/>
                      <a:gd name="T64" fmla="*/ 310 w 584"/>
                      <a:gd name="T65" fmla="*/ 1935 h 2090"/>
                      <a:gd name="T66" fmla="*/ 329 w 584"/>
                      <a:gd name="T67" fmla="*/ 1916 h 2090"/>
                      <a:gd name="T68" fmla="*/ 386 w 584"/>
                      <a:gd name="T69" fmla="*/ 1945 h 2090"/>
                      <a:gd name="T70" fmla="*/ 421 w 584"/>
                      <a:gd name="T71" fmla="*/ 2075 h 2090"/>
                      <a:gd name="T72" fmla="*/ 475 w 584"/>
                      <a:gd name="T73" fmla="*/ 2058 h 2090"/>
                      <a:gd name="T74" fmla="*/ 438 w 584"/>
                      <a:gd name="T75" fmla="*/ 2033 h 2090"/>
                      <a:gd name="T76" fmla="*/ 427 w 584"/>
                      <a:gd name="T77" fmla="*/ 1991 h 2090"/>
                      <a:gd name="T78" fmla="*/ 329 w 584"/>
                      <a:gd name="T79" fmla="*/ 1884 h 2090"/>
                      <a:gd name="T80" fmla="*/ 308 w 584"/>
                      <a:gd name="T81" fmla="*/ 1865 h 2090"/>
                      <a:gd name="T82" fmla="*/ 308 w 584"/>
                      <a:gd name="T83" fmla="*/ 1200 h 2090"/>
                      <a:gd name="T84" fmla="*/ 517 w 584"/>
                      <a:gd name="T85" fmla="*/ 1094 h 2090"/>
                      <a:gd name="T86" fmla="*/ 506 w 584"/>
                      <a:gd name="T87" fmla="*/ 926 h 2090"/>
                      <a:gd name="T88" fmla="*/ 444 w 584"/>
                      <a:gd name="T89" fmla="*/ 739 h 2090"/>
                      <a:gd name="T90" fmla="*/ 576 w 584"/>
                      <a:gd name="T91" fmla="*/ 340 h 2090"/>
                      <a:gd name="T92" fmla="*/ 391 w 584"/>
                      <a:gd name="T93" fmla="*/ 240 h 20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584" h="2090">
                        <a:moveTo>
                          <a:pt x="391" y="240"/>
                        </a:moveTo>
                        <a:cubicBezTo>
                          <a:pt x="368" y="223"/>
                          <a:pt x="367" y="178"/>
                          <a:pt x="367" y="166"/>
                        </a:cubicBezTo>
                        <a:cubicBezTo>
                          <a:pt x="367" y="166"/>
                          <a:pt x="367" y="166"/>
                          <a:pt x="367" y="166"/>
                        </a:cubicBezTo>
                        <a:cubicBezTo>
                          <a:pt x="368" y="142"/>
                          <a:pt x="349" y="131"/>
                          <a:pt x="330" y="126"/>
                        </a:cubicBezTo>
                        <a:cubicBezTo>
                          <a:pt x="331" y="123"/>
                          <a:pt x="331" y="120"/>
                          <a:pt x="331" y="116"/>
                        </a:cubicBezTo>
                        <a:cubicBezTo>
                          <a:pt x="331" y="100"/>
                          <a:pt x="321" y="86"/>
                          <a:pt x="307" y="80"/>
                        </a:cubicBezTo>
                        <a:cubicBezTo>
                          <a:pt x="310" y="65"/>
                          <a:pt x="313" y="46"/>
                          <a:pt x="316" y="32"/>
                        </a:cubicBezTo>
                        <a:cubicBezTo>
                          <a:pt x="322" y="4"/>
                          <a:pt x="304" y="0"/>
                          <a:pt x="292" y="0"/>
                        </a:cubicBezTo>
                        <a:cubicBezTo>
                          <a:pt x="280" y="0"/>
                          <a:pt x="262" y="4"/>
                          <a:pt x="268" y="32"/>
                        </a:cubicBezTo>
                        <a:cubicBezTo>
                          <a:pt x="271" y="46"/>
                          <a:pt x="274" y="65"/>
                          <a:pt x="277" y="80"/>
                        </a:cubicBezTo>
                        <a:cubicBezTo>
                          <a:pt x="263" y="86"/>
                          <a:pt x="253" y="100"/>
                          <a:pt x="253" y="116"/>
                        </a:cubicBezTo>
                        <a:cubicBezTo>
                          <a:pt x="253" y="120"/>
                          <a:pt x="253" y="123"/>
                          <a:pt x="254" y="126"/>
                        </a:cubicBezTo>
                        <a:cubicBezTo>
                          <a:pt x="235" y="131"/>
                          <a:pt x="216" y="142"/>
                          <a:pt x="217" y="166"/>
                        </a:cubicBezTo>
                        <a:cubicBezTo>
                          <a:pt x="217" y="166"/>
                          <a:pt x="217" y="166"/>
                          <a:pt x="217" y="166"/>
                        </a:cubicBezTo>
                        <a:cubicBezTo>
                          <a:pt x="217" y="178"/>
                          <a:pt x="216" y="223"/>
                          <a:pt x="193" y="240"/>
                        </a:cubicBezTo>
                        <a:cubicBezTo>
                          <a:pt x="166" y="258"/>
                          <a:pt x="0" y="281"/>
                          <a:pt x="8" y="340"/>
                        </a:cubicBezTo>
                        <a:cubicBezTo>
                          <a:pt x="16" y="398"/>
                          <a:pt x="150" y="668"/>
                          <a:pt x="140" y="739"/>
                        </a:cubicBezTo>
                        <a:cubicBezTo>
                          <a:pt x="130" y="809"/>
                          <a:pt x="96" y="843"/>
                          <a:pt x="78" y="926"/>
                        </a:cubicBezTo>
                        <a:cubicBezTo>
                          <a:pt x="68" y="971"/>
                          <a:pt x="63" y="1025"/>
                          <a:pt x="67" y="1094"/>
                        </a:cubicBezTo>
                        <a:cubicBezTo>
                          <a:pt x="72" y="1152"/>
                          <a:pt x="73" y="1198"/>
                          <a:pt x="277" y="1200"/>
                        </a:cubicBezTo>
                        <a:cubicBezTo>
                          <a:pt x="277" y="1865"/>
                          <a:pt x="277" y="1865"/>
                          <a:pt x="277" y="1865"/>
                        </a:cubicBezTo>
                        <a:cubicBezTo>
                          <a:pt x="268" y="1869"/>
                          <a:pt x="260" y="1876"/>
                          <a:pt x="255" y="1884"/>
                        </a:cubicBezTo>
                        <a:cubicBezTo>
                          <a:pt x="228" y="1892"/>
                          <a:pt x="167" y="1917"/>
                          <a:pt x="158" y="1991"/>
                        </a:cubicBezTo>
                        <a:cubicBezTo>
                          <a:pt x="154" y="2023"/>
                          <a:pt x="150" y="2033"/>
                          <a:pt x="147" y="2033"/>
                        </a:cubicBezTo>
                        <a:cubicBezTo>
                          <a:pt x="136" y="2027"/>
                          <a:pt x="108" y="2032"/>
                          <a:pt x="110" y="2058"/>
                        </a:cubicBezTo>
                        <a:cubicBezTo>
                          <a:pt x="111" y="2079"/>
                          <a:pt x="144" y="2090"/>
                          <a:pt x="164" y="2075"/>
                        </a:cubicBezTo>
                        <a:cubicBezTo>
                          <a:pt x="190" y="2056"/>
                          <a:pt x="174" y="1975"/>
                          <a:pt x="199" y="1945"/>
                        </a:cubicBezTo>
                        <a:cubicBezTo>
                          <a:pt x="215" y="1926"/>
                          <a:pt x="239" y="1920"/>
                          <a:pt x="255" y="1917"/>
                        </a:cubicBezTo>
                        <a:cubicBezTo>
                          <a:pt x="259" y="1925"/>
                          <a:pt x="266" y="1932"/>
                          <a:pt x="275" y="1936"/>
                        </a:cubicBezTo>
                        <a:cubicBezTo>
                          <a:pt x="276" y="1962"/>
                          <a:pt x="273" y="2027"/>
                          <a:pt x="274" y="2041"/>
                        </a:cubicBezTo>
                        <a:cubicBezTo>
                          <a:pt x="274" y="2057"/>
                          <a:pt x="283" y="2062"/>
                          <a:pt x="292" y="2062"/>
                        </a:cubicBezTo>
                        <a:cubicBezTo>
                          <a:pt x="302" y="2062"/>
                          <a:pt x="311" y="2057"/>
                          <a:pt x="311" y="2041"/>
                        </a:cubicBezTo>
                        <a:cubicBezTo>
                          <a:pt x="312" y="2027"/>
                          <a:pt x="309" y="1961"/>
                          <a:pt x="310" y="1935"/>
                        </a:cubicBezTo>
                        <a:cubicBezTo>
                          <a:pt x="319" y="1931"/>
                          <a:pt x="325" y="1925"/>
                          <a:pt x="329" y="1916"/>
                        </a:cubicBezTo>
                        <a:cubicBezTo>
                          <a:pt x="345" y="1920"/>
                          <a:pt x="369" y="1925"/>
                          <a:pt x="386" y="1945"/>
                        </a:cubicBezTo>
                        <a:cubicBezTo>
                          <a:pt x="411" y="1975"/>
                          <a:pt x="395" y="2056"/>
                          <a:pt x="421" y="2075"/>
                        </a:cubicBezTo>
                        <a:cubicBezTo>
                          <a:pt x="441" y="2090"/>
                          <a:pt x="474" y="2079"/>
                          <a:pt x="475" y="2058"/>
                        </a:cubicBezTo>
                        <a:cubicBezTo>
                          <a:pt x="477" y="2032"/>
                          <a:pt x="449" y="2027"/>
                          <a:pt x="438" y="2033"/>
                        </a:cubicBezTo>
                        <a:cubicBezTo>
                          <a:pt x="435" y="2033"/>
                          <a:pt x="431" y="2023"/>
                          <a:pt x="427" y="1991"/>
                        </a:cubicBezTo>
                        <a:cubicBezTo>
                          <a:pt x="418" y="1916"/>
                          <a:pt x="356" y="1891"/>
                          <a:pt x="329" y="1884"/>
                        </a:cubicBezTo>
                        <a:cubicBezTo>
                          <a:pt x="324" y="1876"/>
                          <a:pt x="317" y="1869"/>
                          <a:pt x="308" y="1865"/>
                        </a:cubicBezTo>
                        <a:cubicBezTo>
                          <a:pt x="308" y="1200"/>
                          <a:pt x="308" y="1200"/>
                          <a:pt x="308" y="1200"/>
                        </a:cubicBezTo>
                        <a:cubicBezTo>
                          <a:pt x="511" y="1198"/>
                          <a:pt x="513" y="1152"/>
                          <a:pt x="517" y="1094"/>
                        </a:cubicBezTo>
                        <a:cubicBezTo>
                          <a:pt x="522" y="1025"/>
                          <a:pt x="516" y="971"/>
                          <a:pt x="506" y="926"/>
                        </a:cubicBezTo>
                        <a:cubicBezTo>
                          <a:pt x="488" y="843"/>
                          <a:pt x="454" y="809"/>
                          <a:pt x="444" y="739"/>
                        </a:cubicBezTo>
                        <a:cubicBezTo>
                          <a:pt x="434" y="668"/>
                          <a:pt x="568" y="398"/>
                          <a:pt x="576" y="340"/>
                        </a:cubicBezTo>
                        <a:cubicBezTo>
                          <a:pt x="584" y="281"/>
                          <a:pt x="418" y="258"/>
                          <a:pt x="391" y="240"/>
                        </a:cubicBezTo>
                        <a:close/>
                      </a:path>
                    </a:pathLst>
                  </a:custGeom>
                  <a:solidFill>
                    <a:srgbClr val="095A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46" name="Freeform 6"/>
                  <p:cNvSpPr>
                    <a:spLocks/>
                  </p:cNvSpPr>
                  <p:nvPr/>
                </p:nvSpPr>
                <p:spPr bwMode="auto">
                  <a:xfrm>
                    <a:off x="4375" y="2395"/>
                    <a:ext cx="130" cy="169"/>
                  </a:xfrm>
                  <a:custGeom>
                    <a:avLst/>
                    <a:gdLst>
                      <a:gd name="T0" fmla="*/ 94 w 96"/>
                      <a:gd name="T1" fmla="*/ 124 h 124"/>
                      <a:gd name="T2" fmla="*/ 2 w 96"/>
                      <a:gd name="T3" fmla="*/ 124 h 124"/>
                      <a:gd name="T4" fmla="*/ 0 w 96"/>
                      <a:gd name="T5" fmla="*/ 112 h 124"/>
                      <a:gd name="T6" fmla="*/ 0 w 96"/>
                      <a:gd name="T7" fmla="*/ 12 h 124"/>
                      <a:gd name="T8" fmla="*/ 2 w 96"/>
                      <a:gd name="T9" fmla="*/ 0 h 124"/>
                      <a:gd name="T10" fmla="*/ 94 w 96"/>
                      <a:gd name="T11" fmla="*/ 0 h 124"/>
                      <a:gd name="T12" fmla="*/ 96 w 96"/>
                      <a:gd name="T13" fmla="*/ 12 h 124"/>
                      <a:gd name="T14" fmla="*/ 96 w 96"/>
                      <a:gd name="T15" fmla="*/ 112 h 124"/>
                      <a:gd name="T16" fmla="*/ 94 w 96"/>
                      <a:gd name="T17" fmla="*/ 124 h 1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6" h="124">
                        <a:moveTo>
                          <a:pt x="94" y="124"/>
                        </a:moveTo>
                        <a:cubicBezTo>
                          <a:pt x="2" y="124"/>
                          <a:pt x="2" y="124"/>
                          <a:pt x="2" y="124"/>
                        </a:cubicBezTo>
                        <a:cubicBezTo>
                          <a:pt x="1" y="124"/>
                          <a:pt x="0" y="118"/>
                          <a:pt x="0" y="1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5"/>
                          <a:pt x="1" y="0"/>
                          <a:pt x="2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95" y="0"/>
                          <a:pt x="96" y="5"/>
                          <a:pt x="96" y="12"/>
                        </a:cubicBezTo>
                        <a:cubicBezTo>
                          <a:pt x="96" y="112"/>
                          <a:pt x="96" y="112"/>
                          <a:pt x="96" y="112"/>
                        </a:cubicBezTo>
                        <a:cubicBezTo>
                          <a:pt x="96" y="118"/>
                          <a:pt x="95" y="124"/>
                          <a:pt x="94" y="124"/>
                        </a:cubicBezTo>
                        <a:close/>
                      </a:path>
                    </a:pathLst>
                  </a:custGeom>
                  <a:solidFill>
                    <a:srgbClr val="1F513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47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4374" y="2383"/>
                    <a:ext cx="131" cy="135"/>
                  </a:xfrm>
                  <a:prstGeom prst="rect">
                    <a:avLst/>
                  </a:prstGeom>
                  <a:solidFill>
                    <a:srgbClr val="4486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48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4374" y="2474"/>
                    <a:ext cx="131" cy="17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49" name="Freeform 9"/>
                  <p:cNvSpPr>
                    <a:spLocks/>
                  </p:cNvSpPr>
                  <p:nvPr/>
                </p:nvSpPr>
                <p:spPr bwMode="auto">
                  <a:xfrm>
                    <a:off x="3484" y="2338"/>
                    <a:ext cx="714" cy="169"/>
                  </a:xfrm>
                  <a:custGeom>
                    <a:avLst/>
                    <a:gdLst>
                      <a:gd name="T0" fmla="*/ 514 w 526"/>
                      <a:gd name="T1" fmla="*/ 124 h 124"/>
                      <a:gd name="T2" fmla="*/ 12 w 526"/>
                      <a:gd name="T3" fmla="*/ 124 h 124"/>
                      <a:gd name="T4" fmla="*/ 0 w 526"/>
                      <a:gd name="T5" fmla="*/ 112 h 124"/>
                      <a:gd name="T6" fmla="*/ 0 w 526"/>
                      <a:gd name="T7" fmla="*/ 12 h 124"/>
                      <a:gd name="T8" fmla="*/ 12 w 526"/>
                      <a:gd name="T9" fmla="*/ 0 h 124"/>
                      <a:gd name="T10" fmla="*/ 514 w 526"/>
                      <a:gd name="T11" fmla="*/ 0 h 124"/>
                      <a:gd name="T12" fmla="*/ 526 w 526"/>
                      <a:gd name="T13" fmla="*/ 12 h 124"/>
                      <a:gd name="T14" fmla="*/ 526 w 526"/>
                      <a:gd name="T15" fmla="*/ 112 h 124"/>
                      <a:gd name="T16" fmla="*/ 514 w 526"/>
                      <a:gd name="T17" fmla="*/ 124 h 1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6" h="124">
                        <a:moveTo>
                          <a:pt x="514" y="124"/>
                        </a:moveTo>
                        <a:cubicBezTo>
                          <a:pt x="12" y="124"/>
                          <a:pt x="12" y="124"/>
                          <a:pt x="12" y="124"/>
                        </a:cubicBezTo>
                        <a:cubicBezTo>
                          <a:pt x="5" y="124"/>
                          <a:pt x="0" y="119"/>
                          <a:pt x="0" y="1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5"/>
                          <a:pt x="5" y="0"/>
                          <a:pt x="12" y="0"/>
                        </a:cubicBezTo>
                        <a:cubicBezTo>
                          <a:pt x="514" y="0"/>
                          <a:pt x="514" y="0"/>
                          <a:pt x="514" y="0"/>
                        </a:cubicBezTo>
                        <a:cubicBezTo>
                          <a:pt x="520" y="0"/>
                          <a:pt x="526" y="5"/>
                          <a:pt x="526" y="12"/>
                        </a:cubicBezTo>
                        <a:cubicBezTo>
                          <a:pt x="526" y="112"/>
                          <a:pt x="526" y="112"/>
                          <a:pt x="526" y="112"/>
                        </a:cubicBezTo>
                        <a:cubicBezTo>
                          <a:pt x="526" y="119"/>
                          <a:pt x="520" y="124"/>
                          <a:pt x="514" y="124"/>
                        </a:cubicBezTo>
                        <a:close/>
                      </a:path>
                    </a:pathLst>
                  </a:custGeom>
                  <a:solidFill>
                    <a:srgbClr val="44866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483" y="2374"/>
                    <a:ext cx="715" cy="87"/>
                  </a:xfrm>
                  <a:prstGeom prst="rect">
                    <a:avLst/>
                  </a:prstGeom>
                  <a:solidFill>
                    <a:srgbClr val="005E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1" name="Freeform 11"/>
                  <p:cNvSpPr>
                    <a:spLocks/>
                  </p:cNvSpPr>
                  <p:nvPr/>
                </p:nvSpPr>
                <p:spPr bwMode="auto">
                  <a:xfrm>
                    <a:off x="3482" y="2417"/>
                    <a:ext cx="720" cy="16"/>
                  </a:xfrm>
                  <a:custGeom>
                    <a:avLst/>
                    <a:gdLst>
                      <a:gd name="T0" fmla="*/ 720 w 720"/>
                      <a:gd name="T1" fmla="*/ 16 h 16"/>
                      <a:gd name="T2" fmla="*/ 1 w 720"/>
                      <a:gd name="T3" fmla="*/ 16 h 16"/>
                      <a:gd name="T4" fmla="*/ 0 w 720"/>
                      <a:gd name="T5" fmla="*/ 0 h 16"/>
                      <a:gd name="T6" fmla="*/ 718 w 720"/>
                      <a:gd name="T7" fmla="*/ 0 h 16"/>
                      <a:gd name="T8" fmla="*/ 720 w 720"/>
                      <a:gd name="T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20" h="16">
                        <a:moveTo>
                          <a:pt x="720" y="16"/>
                        </a:moveTo>
                        <a:lnTo>
                          <a:pt x="1" y="16"/>
                        </a:lnTo>
                        <a:lnTo>
                          <a:pt x="0" y="0"/>
                        </a:lnTo>
                        <a:lnTo>
                          <a:pt x="718" y="0"/>
                        </a:lnTo>
                        <a:lnTo>
                          <a:pt x="720" y="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2" name="Freeform 12"/>
                  <p:cNvSpPr>
                    <a:spLocks/>
                  </p:cNvSpPr>
                  <p:nvPr/>
                </p:nvSpPr>
                <p:spPr bwMode="auto">
                  <a:xfrm>
                    <a:off x="4144" y="1224"/>
                    <a:ext cx="440" cy="1219"/>
                  </a:xfrm>
                  <a:custGeom>
                    <a:avLst/>
                    <a:gdLst>
                      <a:gd name="T0" fmla="*/ 110 w 324"/>
                      <a:gd name="T1" fmla="*/ 0 h 896"/>
                      <a:gd name="T2" fmla="*/ 317 w 324"/>
                      <a:gd name="T3" fmla="*/ 479 h 896"/>
                      <a:gd name="T4" fmla="*/ 264 w 324"/>
                      <a:gd name="T5" fmla="*/ 880 h 896"/>
                      <a:gd name="T6" fmla="*/ 170 w 324"/>
                      <a:gd name="T7" fmla="*/ 874 h 896"/>
                      <a:gd name="T8" fmla="*/ 153 w 324"/>
                      <a:gd name="T9" fmla="*/ 465 h 896"/>
                      <a:gd name="T10" fmla="*/ 134 w 324"/>
                      <a:gd name="T11" fmla="*/ 416 h 896"/>
                      <a:gd name="T12" fmla="*/ 41 w 324"/>
                      <a:gd name="T13" fmla="*/ 298 h 896"/>
                      <a:gd name="T14" fmla="*/ 110 w 324"/>
                      <a:gd name="T15" fmla="*/ 0 h 8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4" h="896">
                        <a:moveTo>
                          <a:pt x="110" y="0"/>
                        </a:moveTo>
                        <a:cubicBezTo>
                          <a:pt x="110" y="0"/>
                          <a:pt x="324" y="344"/>
                          <a:pt x="317" y="479"/>
                        </a:cubicBezTo>
                        <a:cubicBezTo>
                          <a:pt x="317" y="479"/>
                          <a:pt x="311" y="800"/>
                          <a:pt x="264" y="880"/>
                        </a:cubicBezTo>
                        <a:cubicBezTo>
                          <a:pt x="264" y="880"/>
                          <a:pt x="189" y="896"/>
                          <a:pt x="170" y="874"/>
                        </a:cubicBezTo>
                        <a:cubicBezTo>
                          <a:pt x="170" y="874"/>
                          <a:pt x="134" y="818"/>
                          <a:pt x="153" y="465"/>
                        </a:cubicBezTo>
                        <a:cubicBezTo>
                          <a:pt x="153" y="465"/>
                          <a:pt x="145" y="442"/>
                          <a:pt x="134" y="416"/>
                        </a:cubicBezTo>
                        <a:cubicBezTo>
                          <a:pt x="120" y="381"/>
                          <a:pt x="77" y="335"/>
                          <a:pt x="41" y="298"/>
                        </a:cubicBezTo>
                        <a:cubicBezTo>
                          <a:pt x="41" y="298"/>
                          <a:pt x="0" y="42"/>
                          <a:pt x="110" y="0"/>
                        </a:cubicBezTo>
                        <a:close/>
                      </a:path>
                    </a:pathLst>
                  </a:custGeom>
                  <a:solidFill>
                    <a:srgbClr val="007D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3" name="Freeform 13"/>
                  <p:cNvSpPr>
                    <a:spLocks/>
                  </p:cNvSpPr>
                  <p:nvPr/>
                </p:nvSpPr>
                <p:spPr bwMode="auto">
                  <a:xfrm>
                    <a:off x="3098" y="1224"/>
                    <a:ext cx="443" cy="1230"/>
                  </a:xfrm>
                  <a:custGeom>
                    <a:avLst/>
                    <a:gdLst>
                      <a:gd name="T0" fmla="*/ 214 w 327"/>
                      <a:gd name="T1" fmla="*/ 0 h 904"/>
                      <a:gd name="T2" fmla="*/ 7 w 327"/>
                      <a:gd name="T3" fmla="*/ 487 h 904"/>
                      <a:gd name="T4" fmla="*/ 60 w 327"/>
                      <a:gd name="T5" fmla="*/ 888 h 904"/>
                      <a:gd name="T6" fmla="*/ 153 w 327"/>
                      <a:gd name="T7" fmla="*/ 882 h 904"/>
                      <a:gd name="T8" fmla="*/ 170 w 327"/>
                      <a:gd name="T9" fmla="*/ 473 h 904"/>
                      <a:gd name="T10" fmla="*/ 189 w 327"/>
                      <a:gd name="T11" fmla="*/ 424 h 904"/>
                      <a:gd name="T12" fmla="*/ 327 w 327"/>
                      <a:gd name="T13" fmla="*/ 260 h 904"/>
                      <a:gd name="T14" fmla="*/ 214 w 327"/>
                      <a:gd name="T15" fmla="*/ 0 h 9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7" h="904">
                        <a:moveTo>
                          <a:pt x="214" y="0"/>
                        </a:moveTo>
                        <a:cubicBezTo>
                          <a:pt x="214" y="0"/>
                          <a:pt x="0" y="352"/>
                          <a:pt x="7" y="487"/>
                        </a:cubicBezTo>
                        <a:cubicBezTo>
                          <a:pt x="7" y="487"/>
                          <a:pt x="12" y="808"/>
                          <a:pt x="60" y="888"/>
                        </a:cubicBezTo>
                        <a:cubicBezTo>
                          <a:pt x="60" y="888"/>
                          <a:pt x="135" y="904"/>
                          <a:pt x="153" y="882"/>
                        </a:cubicBezTo>
                        <a:cubicBezTo>
                          <a:pt x="153" y="882"/>
                          <a:pt x="189" y="826"/>
                          <a:pt x="170" y="473"/>
                        </a:cubicBezTo>
                        <a:cubicBezTo>
                          <a:pt x="170" y="473"/>
                          <a:pt x="175" y="448"/>
                          <a:pt x="189" y="424"/>
                        </a:cubicBezTo>
                        <a:cubicBezTo>
                          <a:pt x="229" y="358"/>
                          <a:pt x="291" y="297"/>
                          <a:pt x="327" y="260"/>
                        </a:cubicBezTo>
                        <a:cubicBezTo>
                          <a:pt x="327" y="260"/>
                          <a:pt x="325" y="42"/>
                          <a:pt x="214" y="0"/>
                        </a:cubicBezTo>
                        <a:close/>
                      </a:path>
                    </a:pathLst>
                  </a:custGeom>
                  <a:solidFill>
                    <a:srgbClr val="007D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4" name="Freeform 14"/>
                  <p:cNvSpPr>
                    <a:spLocks/>
                  </p:cNvSpPr>
                  <p:nvPr/>
                </p:nvSpPr>
                <p:spPr bwMode="auto">
                  <a:xfrm>
                    <a:off x="3653" y="1095"/>
                    <a:ext cx="366" cy="223"/>
                  </a:xfrm>
                  <a:custGeom>
                    <a:avLst/>
                    <a:gdLst>
                      <a:gd name="T0" fmla="*/ 8 w 270"/>
                      <a:gd name="T1" fmla="*/ 0 h 164"/>
                      <a:gd name="T2" fmla="*/ 141 w 270"/>
                      <a:gd name="T3" fmla="*/ 154 h 164"/>
                      <a:gd name="T4" fmla="*/ 270 w 270"/>
                      <a:gd name="T5" fmla="*/ 0 h 164"/>
                      <a:gd name="T6" fmla="*/ 8 w 270"/>
                      <a:gd name="T7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70" h="164">
                        <a:moveTo>
                          <a:pt x="8" y="0"/>
                        </a:moveTo>
                        <a:cubicBezTo>
                          <a:pt x="8" y="0"/>
                          <a:pt x="0" y="130"/>
                          <a:pt x="141" y="154"/>
                        </a:cubicBezTo>
                        <a:cubicBezTo>
                          <a:pt x="141" y="154"/>
                          <a:pt x="265" y="164"/>
                          <a:pt x="270" y="0"/>
                        </a:cubicBezTo>
                        <a:cubicBezTo>
                          <a:pt x="270" y="0"/>
                          <a:pt x="174" y="56"/>
                          <a:pt x="8" y="0"/>
                        </a:cubicBezTo>
                        <a:close/>
                      </a:path>
                    </a:pathLst>
                  </a:custGeom>
                  <a:solidFill>
                    <a:srgbClr val="007D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5" name="Freeform 15"/>
                  <p:cNvSpPr>
                    <a:spLocks/>
                  </p:cNvSpPr>
                  <p:nvPr/>
                </p:nvSpPr>
                <p:spPr bwMode="auto">
                  <a:xfrm>
                    <a:off x="3642" y="1095"/>
                    <a:ext cx="385" cy="101"/>
                  </a:xfrm>
                  <a:custGeom>
                    <a:avLst/>
                    <a:gdLst>
                      <a:gd name="T0" fmla="*/ 16 w 284"/>
                      <a:gd name="T1" fmla="*/ 0 h 74"/>
                      <a:gd name="T2" fmla="*/ 16 w 284"/>
                      <a:gd name="T3" fmla="*/ 23 h 74"/>
                      <a:gd name="T4" fmla="*/ 29 w 284"/>
                      <a:gd name="T5" fmla="*/ 41 h 74"/>
                      <a:gd name="T6" fmla="*/ 276 w 284"/>
                      <a:gd name="T7" fmla="*/ 27 h 74"/>
                      <a:gd name="T8" fmla="*/ 278 w 284"/>
                      <a:gd name="T9" fmla="*/ 0 h 74"/>
                      <a:gd name="T10" fmla="*/ 16 w 284"/>
                      <a:gd name="T11" fmla="*/ 0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84" h="74">
                        <a:moveTo>
                          <a:pt x="16" y="0"/>
                        </a:moveTo>
                        <a:cubicBezTo>
                          <a:pt x="16" y="0"/>
                          <a:pt x="4" y="4"/>
                          <a:pt x="16" y="23"/>
                        </a:cubicBezTo>
                        <a:cubicBezTo>
                          <a:pt x="27" y="41"/>
                          <a:pt x="0" y="35"/>
                          <a:pt x="29" y="41"/>
                        </a:cubicBezTo>
                        <a:cubicBezTo>
                          <a:pt x="29" y="41"/>
                          <a:pt x="169" y="74"/>
                          <a:pt x="276" y="27"/>
                        </a:cubicBezTo>
                        <a:cubicBezTo>
                          <a:pt x="284" y="23"/>
                          <a:pt x="278" y="9"/>
                          <a:pt x="278" y="0"/>
                        </a:cubicBezTo>
                        <a:cubicBezTo>
                          <a:pt x="278" y="0"/>
                          <a:pt x="182" y="56"/>
                          <a:pt x="16" y="0"/>
                        </a:cubicBezTo>
                        <a:close/>
                      </a:path>
                    </a:pathLst>
                  </a:custGeom>
                  <a:solidFill>
                    <a:srgbClr val="33B9A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6" name="Freeform 16"/>
                  <p:cNvSpPr>
                    <a:spLocks/>
                  </p:cNvSpPr>
                  <p:nvPr/>
                </p:nvSpPr>
                <p:spPr bwMode="auto">
                  <a:xfrm>
                    <a:off x="3388" y="1095"/>
                    <a:ext cx="905" cy="1304"/>
                  </a:xfrm>
                  <a:custGeom>
                    <a:avLst/>
                    <a:gdLst>
                      <a:gd name="T0" fmla="*/ 619 w 667"/>
                      <a:gd name="T1" fmla="*/ 443 h 959"/>
                      <a:gd name="T2" fmla="*/ 667 w 667"/>
                      <a:gd name="T3" fmla="*/ 95 h 959"/>
                      <a:gd name="T4" fmla="*/ 465 w 667"/>
                      <a:gd name="T5" fmla="*/ 0 h 959"/>
                      <a:gd name="T6" fmla="*/ 465 w 667"/>
                      <a:gd name="T7" fmla="*/ 0 h 959"/>
                      <a:gd name="T8" fmla="*/ 334 w 667"/>
                      <a:gd name="T9" fmla="*/ 121 h 959"/>
                      <a:gd name="T10" fmla="*/ 203 w 667"/>
                      <a:gd name="T11" fmla="*/ 0 h 959"/>
                      <a:gd name="T12" fmla="*/ 203 w 667"/>
                      <a:gd name="T13" fmla="*/ 0 h 959"/>
                      <a:gd name="T14" fmla="*/ 169 w 667"/>
                      <a:gd name="T15" fmla="*/ 9 h 959"/>
                      <a:gd name="T16" fmla="*/ 0 w 667"/>
                      <a:gd name="T17" fmla="*/ 95 h 959"/>
                      <a:gd name="T18" fmla="*/ 49 w 667"/>
                      <a:gd name="T19" fmla="*/ 443 h 959"/>
                      <a:gd name="T20" fmla="*/ 35 w 667"/>
                      <a:gd name="T21" fmla="*/ 829 h 959"/>
                      <a:gd name="T22" fmla="*/ 62 w 667"/>
                      <a:gd name="T23" fmla="*/ 934 h 959"/>
                      <a:gd name="T24" fmla="*/ 334 w 667"/>
                      <a:gd name="T25" fmla="*/ 958 h 959"/>
                      <a:gd name="T26" fmla="*/ 605 w 667"/>
                      <a:gd name="T27" fmla="*/ 934 h 959"/>
                      <a:gd name="T28" fmla="*/ 606 w 667"/>
                      <a:gd name="T29" fmla="*/ 934 h 959"/>
                      <a:gd name="T30" fmla="*/ 631 w 667"/>
                      <a:gd name="T31" fmla="*/ 830 h 959"/>
                      <a:gd name="T32" fmla="*/ 619 w 667"/>
                      <a:gd name="T33" fmla="*/ 443 h 9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667" h="959">
                        <a:moveTo>
                          <a:pt x="619" y="443"/>
                        </a:moveTo>
                        <a:cubicBezTo>
                          <a:pt x="619" y="443"/>
                          <a:pt x="598" y="247"/>
                          <a:pt x="667" y="95"/>
                        </a:cubicBezTo>
                        <a:cubicBezTo>
                          <a:pt x="667" y="95"/>
                          <a:pt x="622" y="39"/>
                          <a:pt x="465" y="0"/>
                        </a:cubicBezTo>
                        <a:cubicBezTo>
                          <a:pt x="465" y="0"/>
                          <a:pt x="465" y="0"/>
                          <a:pt x="465" y="0"/>
                        </a:cubicBezTo>
                        <a:cubicBezTo>
                          <a:pt x="465" y="67"/>
                          <a:pt x="406" y="121"/>
                          <a:pt x="334" y="121"/>
                        </a:cubicBezTo>
                        <a:cubicBezTo>
                          <a:pt x="262" y="121"/>
                          <a:pt x="203" y="67"/>
                          <a:pt x="203" y="0"/>
                        </a:cubicBezTo>
                        <a:cubicBezTo>
                          <a:pt x="203" y="0"/>
                          <a:pt x="203" y="0"/>
                          <a:pt x="203" y="0"/>
                        </a:cubicBezTo>
                        <a:cubicBezTo>
                          <a:pt x="191" y="3"/>
                          <a:pt x="180" y="6"/>
                          <a:pt x="169" y="9"/>
                        </a:cubicBezTo>
                        <a:cubicBezTo>
                          <a:pt x="39" y="47"/>
                          <a:pt x="0" y="95"/>
                          <a:pt x="0" y="95"/>
                        </a:cubicBezTo>
                        <a:cubicBezTo>
                          <a:pt x="69" y="247"/>
                          <a:pt x="49" y="443"/>
                          <a:pt x="49" y="443"/>
                        </a:cubicBezTo>
                        <a:cubicBezTo>
                          <a:pt x="35" y="829"/>
                          <a:pt x="35" y="829"/>
                          <a:pt x="35" y="829"/>
                        </a:cubicBezTo>
                        <a:cubicBezTo>
                          <a:pt x="35" y="829"/>
                          <a:pt x="21" y="900"/>
                          <a:pt x="62" y="934"/>
                        </a:cubicBezTo>
                        <a:cubicBezTo>
                          <a:pt x="110" y="958"/>
                          <a:pt x="275" y="959"/>
                          <a:pt x="334" y="958"/>
                        </a:cubicBezTo>
                        <a:cubicBezTo>
                          <a:pt x="393" y="959"/>
                          <a:pt x="557" y="958"/>
                          <a:pt x="605" y="934"/>
                        </a:cubicBezTo>
                        <a:cubicBezTo>
                          <a:pt x="606" y="934"/>
                          <a:pt x="606" y="934"/>
                          <a:pt x="606" y="934"/>
                        </a:cubicBezTo>
                        <a:cubicBezTo>
                          <a:pt x="643" y="903"/>
                          <a:pt x="633" y="839"/>
                          <a:pt x="631" y="830"/>
                        </a:cubicBezTo>
                        <a:lnTo>
                          <a:pt x="619" y="443"/>
                        </a:lnTo>
                        <a:close/>
                      </a:path>
                    </a:pathLst>
                  </a:custGeom>
                  <a:solidFill>
                    <a:srgbClr val="33B9A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7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3436" y="222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8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3436" y="222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59" name="Freeform 19"/>
                  <p:cNvSpPr>
                    <a:spLocks/>
                  </p:cNvSpPr>
                  <p:nvPr/>
                </p:nvSpPr>
                <p:spPr bwMode="auto">
                  <a:xfrm>
                    <a:off x="3609" y="1095"/>
                    <a:ext cx="466" cy="219"/>
                  </a:xfrm>
                  <a:custGeom>
                    <a:avLst/>
                    <a:gdLst>
                      <a:gd name="T0" fmla="*/ 172 w 343"/>
                      <a:gd name="T1" fmla="*/ 161 h 161"/>
                      <a:gd name="T2" fmla="*/ 343 w 343"/>
                      <a:gd name="T3" fmla="*/ 13 h 161"/>
                      <a:gd name="T4" fmla="*/ 343 w 343"/>
                      <a:gd name="T5" fmla="*/ 11 h 161"/>
                      <a:gd name="T6" fmla="*/ 302 w 343"/>
                      <a:gd name="T7" fmla="*/ 0 h 161"/>
                      <a:gd name="T8" fmla="*/ 302 w 343"/>
                      <a:gd name="T9" fmla="*/ 0 h 161"/>
                      <a:gd name="T10" fmla="*/ 171 w 343"/>
                      <a:gd name="T11" fmla="*/ 121 h 161"/>
                      <a:gd name="T12" fmla="*/ 40 w 343"/>
                      <a:gd name="T13" fmla="*/ 0 h 161"/>
                      <a:gd name="T14" fmla="*/ 40 w 343"/>
                      <a:gd name="T15" fmla="*/ 0 h 161"/>
                      <a:gd name="T16" fmla="*/ 6 w 343"/>
                      <a:gd name="T17" fmla="*/ 9 h 161"/>
                      <a:gd name="T18" fmla="*/ 0 w 343"/>
                      <a:gd name="T19" fmla="*/ 11 h 161"/>
                      <a:gd name="T20" fmla="*/ 0 w 343"/>
                      <a:gd name="T21" fmla="*/ 12 h 161"/>
                      <a:gd name="T22" fmla="*/ 172 w 343"/>
                      <a:gd name="T23" fmla="*/ 161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43" h="161">
                        <a:moveTo>
                          <a:pt x="172" y="161"/>
                        </a:moveTo>
                        <a:cubicBezTo>
                          <a:pt x="265" y="161"/>
                          <a:pt x="343" y="73"/>
                          <a:pt x="343" y="13"/>
                        </a:cubicBezTo>
                        <a:cubicBezTo>
                          <a:pt x="343" y="12"/>
                          <a:pt x="343" y="12"/>
                          <a:pt x="343" y="11"/>
                        </a:cubicBezTo>
                        <a:cubicBezTo>
                          <a:pt x="330" y="7"/>
                          <a:pt x="316" y="3"/>
                          <a:pt x="302" y="0"/>
                        </a:cubicBezTo>
                        <a:cubicBezTo>
                          <a:pt x="302" y="0"/>
                          <a:pt x="302" y="0"/>
                          <a:pt x="302" y="0"/>
                        </a:cubicBezTo>
                        <a:cubicBezTo>
                          <a:pt x="302" y="67"/>
                          <a:pt x="243" y="121"/>
                          <a:pt x="171" y="121"/>
                        </a:cubicBezTo>
                        <a:cubicBezTo>
                          <a:pt x="99" y="121"/>
                          <a:pt x="40" y="67"/>
                          <a:pt x="40" y="0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28" y="3"/>
                          <a:pt x="17" y="6"/>
                          <a:pt x="6" y="9"/>
                        </a:cubicBezTo>
                        <a:cubicBezTo>
                          <a:pt x="4" y="9"/>
                          <a:pt x="2" y="10"/>
                          <a:pt x="0" y="11"/>
                        </a:cubicBezTo>
                        <a:cubicBezTo>
                          <a:pt x="0" y="11"/>
                          <a:pt x="0" y="11"/>
                          <a:pt x="0" y="12"/>
                        </a:cubicBezTo>
                        <a:cubicBezTo>
                          <a:pt x="0" y="72"/>
                          <a:pt x="79" y="161"/>
                          <a:pt x="172" y="161"/>
                        </a:cubicBezTo>
                        <a:close/>
                      </a:path>
                    </a:pathLst>
                  </a:custGeom>
                  <a:solidFill>
                    <a:srgbClr val="005E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0" name="Freeform 20"/>
                  <p:cNvSpPr>
                    <a:spLocks/>
                  </p:cNvSpPr>
                  <p:nvPr/>
                </p:nvSpPr>
                <p:spPr bwMode="auto">
                  <a:xfrm>
                    <a:off x="3806" y="1163"/>
                    <a:ext cx="77" cy="33"/>
                  </a:xfrm>
                  <a:custGeom>
                    <a:avLst/>
                    <a:gdLst>
                      <a:gd name="T0" fmla="*/ 0 w 57"/>
                      <a:gd name="T1" fmla="*/ 2 h 24"/>
                      <a:gd name="T2" fmla="*/ 0 w 57"/>
                      <a:gd name="T3" fmla="*/ 24 h 24"/>
                      <a:gd name="T4" fmla="*/ 57 w 57"/>
                      <a:gd name="T5" fmla="*/ 24 h 24"/>
                      <a:gd name="T6" fmla="*/ 56 w 57"/>
                      <a:gd name="T7" fmla="*/ 0 h 24"/>
                      <a:gd name="T8" fmla="*/ 0 w 57"/>
                      <a:gd name="T9" fmla="*/ 2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4">
                        <a:moveTo>
                          <a:pt x="0" y="2"/>
                        </a:move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57" y="24"/>
                          <a:pt x="57" y="24"/>
                          <a:pt x="57" y="24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56" y="0"/>
                          <a:pt x="20" y="3"/>
                          <a:pt x="0" y="2"/>
                        </a:cubicBezTo>
                        <a:close/>
                      </a:path>
                    </a:pathLst>
                  </a:custGeom>
                  <a:solidFill>
                    <a:srgbClr val="E0DAD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1" name="Freeform 21"/>
                  <p:cNvSpPr>
                    <a:spLocks/>
                  </p:cNvSpPr>
                  <p:nvPr/>
                </p:nvSpPr>
                <p:spPr bwMode="auto">
                  <a:xfrm>
                    <a:off x="3662" y="1597"/>
                    <a:ext cx="391" cy="336"/>
                  </a:xfrm>
                  <a:custGeom>
                    <a:avLst/>
                    <a:gdLst>
                      <a:gd name="T0" fmla="*/ 256 w 288"/>
                      <a:gd name="T1" fmla="*/ 73 h 247"/>
                      <a:gd name="T2" fmla="*/ 272 w 288"/>
                      <a:gd name="T3" fmla="*/ 49 h 247"/>
                      <a:gd name="T4" fmla="*/ 239 w 288"/>
                      <a:gd name="T5" fmla="*/ 20 h 247"/>
                      <a:gd name="T6" fmla="*/ 215 w 288"/>
                      <a:gd name="T7" fmla="*/ 29 h 247"/>
                      <a:gd name="T8" fmla="*/ 144 w 288"/>
                      <a:gd name="T9" fmla="*/ 0 h 247"/>
                      <a:gd name="T10" fmla="*/ 69 w 288"/>
                      <a:gd name="T11" fmla="*/ 29 h 247"/>
                      <a:gd name="T12" fmla="*/ 43 w 288"/>
                      <a:gd name="T13" fmla="*/ 18 h 247"/>
                      <a:gd name="T14" fmla="*/ 11 w 288"/>
                      <a:gd name="T15" fmla="*/ 46 h 247"/>
                      <a:gd name="T16" fmla="*/ 28 w 288"/>
                      <a:gd name="T17" fmla="*/ 72 h 247"/>
                      <a:gd name="T18" fmla="*/ 0 w 288"/>
                      <a:gd name="T19" fmla="*/ 151 h 247"/>
                      <a:gd name="T20" fmla="*/ 142 w 288"/>
                      <a:gd name="T21" fmla="*/ 247 h 247"/>
                      <a:gd name="T22" fmla="*/ 288 w 288"/>
                      <a:gd name="T23" fmla="*/ 161 h 247"/>
                      <a:gd name="T24" fmla="*/ 256 w 288"/>
                      <a:gd name="T25" fmla="*/ 73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88" h="247">
                        <a:moveTo>
                          <a:pt x="256" y="73"/>
                        </a:moveTo>
                        <a:cubicBezTo>
                          <a:pt x="266" y="68"/>
                          <a:pt x="272" y="59"/>
                          <a:pt x="272" y="49"/>
                        </a:cubicBezTo>
                        <a:cubicBezTo>
                          <a:pt x="272" y="33"/>
                          <a:pt x="257" y="20"/>
                          <a:pt x="239" y="20"/>
                        </a:cubicBezTo>
                        <a:cubicBezTo>
                          <a:pt x="230" y="20"/>
                          <a:pt x="221" y="24"/>
                          <a:pt x="215" y="29"/>
                        </a:cubicBezTo>
                        <a:cubicBezTo>
                          <a:pt x="193" y="12"/>
                          <a:pt x="168" y="0"/>
                          <a:pt x="144" y="0"/>
                        </a:cubicBezTo>
                        <a:cubicBezTo>
                          <a:pt x="119" y="0"/>
                          <a:pt x="92" y="11"/>
                          <a:pt x="69" y="29"/>
                        </a:cubicBezTo>
                        <a:cubicBezTo>
                          <a:pt x="63" y="22"/>
                          <a:pt x="54" y="18"/>
                          <a:pt x="43" y="18"/>
                        </a:cubicBezTo>
                        <a:cubicBezTo>
                          <a:pt x="25" y="18"/>
                          <a:pt x="11" y="31"/>
                          <a:pt x="11" y="46"/>
                        </a:cubicBezTo>
                        <a:cubicBezTo>
                          <a:pt x="11" y="57"/>
                          <a:pt x="18" y="67"/>
                          <a:pt x="28" y="72"/>
                        </a:cubicBezTo>
                        <a:cubicBezTo>
                          <a:pt x="11" y="96"/>
                          <a:pt x="0" y="124"/>
                          <a:pt x="0" y="151"/>
                        </a:cubicBezTo>
                        <a:cubicBezTo>
                          <a:pt x="0" y="221"/>
                          <a:pt x="75" y="247"/>
                          <a:pt x="142" y="247"/>
                        </a:cubicBezTo>
                        <a:cubicBezTo>
                          <a:pt x="210" y="247"/>
                          <a:pt x="288" y="232"/>
                          <a:pt x="288" y="161"/>
                        </a:cubicBezTo>
                        <a:cubicBezTo>
                          <a:pt x="288" y="132"/>
                          <a:pt x="276" y="101"/>
                          <a:pt x="256" y="73"/>
                        </a:cubicBezTo>
                        <a:close/>
                      </a:path>
                    </a:pathLst>
                  </a:custGeom>
                  <a:solidFill>
                    <a:srgbClr val="FBF8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2" name="Freeform 22"/>
                  <p:cNvSpPr>
                    <a:spLocks/>
                  </p:cNvSpPr>
                  <p:nvPr/>
                </p:nvSpPr>
                <p:spPr bwMode="auto">
                  <a:xfrm>
                    <a:off x="3782" y="1692"/>
                    <a:ext cx="110" cy="156"/>
                  </a:xfrm>
                  <a:custGeom>
                    <a:avLst/>
                    <a:gdLst>
                      <a:gd name="T0" fmla="*/ 41 w 81"/>
                      <a:gd name="T1" fmla="*/ 115 h 115"/>
                      <a:gd name="T2" fmla="*/ 41 w 81"/>
                      <a:gd name="T3" fmla="*/ 115 h 115"/>
                      <a:gd name="T4" fmla="*/ 0 w 81"/>
                      <a:gd name="T5" fmla="*/ 81 h 115"/>
                      <a:gd name="T6" fmla="*/ 4 w 81"/>
                      <a:gd name="T7" fmla="*/ 35 h 115"/>
                      <a:gd name="T8" fmla="*/ 41 w 81"/>
                      <a:gd name="T9" fmla="*/ 0 h 115"/>
                      <a:gd name="T10" fmla="*/ 41 w 81"/>
                      <a:gd name="T11" fmla="*/ 0 h 115"/>
                      <a:gd name="T12" fmla="*/ 75 w 81"/>
                      <a:gd name="T13" fmla="*/ 35 h 115"/>
                      <a:gd name="T14" fmla="*/ 81 w 81"/>
                      <a:gd name="T15" fmla="*/ 86 h 115"/>
                      <a:gd name="T16" fmla="*/ 41 w 81"/>
                      <a:gd name="T17" fmla="*/ 115 h 1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1" h="115">
                        <a:moveTo>
                          <a:pt x="41" y="115"/>
                        </a:moveTo>
                        <a:cubicBezTo>
                          <a:pt x="41" y="115"/>
                          <a:pt x="41" y="115"/>
                          <a:pt x="41" y="115"/>
                        </a:cubicBezTo>
                        <a:cubicBezTo>
                          <a:pt x="22" y="115"/>
                          <a:pt x="0" y="100"/>
                          <a:pt x="0" y="81"/>
                        </a:cubicBezTo>
                        <a:cubicBezTo>
                          <a:pt x="4" y="35"/>
                          <a:pt x="4" y="35"/>
                          <a:pt x="4" y="35"/>
                        </a:cubicBezTo>
                        <a:cubicBezTo>
                          <a:pt x="4" y="16"/>
                          <a:pt x="22" y="0"/>
                          <a:pt x="41" y="0"/>
                        </a:cubicBez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60" y="0"/>
                          <a:pt x="75" y="16"/>
                          <a:pt x="75" y="35"/>
                        </a:cubicBezTo>
                        <a:cubicBezTo>
                          <a:pt x="81" y="86"/>
                          <a:pt x="81" y="86"/>
                          <a:pt x="81" y="86"/>
                        </a:cubicBezTo>
                        <a:cubicBezTo>
                          <a:pt x="81" y="105"/>
                          <a:pt x="60" y="115"/>
                          <a:pt x="41" y="115"/>
                        </a:cubicBezTo>
                        <a:close/>
                      </a:path>
                    </a:pathLst>
                  </a:custGeom>
                  <a:solidFill>
                    <a:srgbClr val="D9E9E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3" name="Freeform 23"/>
                  <p:cNvSpPr>
                    <a:spLocks/>
                  </p:cNvSpPr>
                  <p:nvPr/>
                </p:nvSpPr>
                <p:spPr bwMode="auto">
                  <a:xfrm>
                    <a:off x="3793" y="1700"/>
                    <a:ext cx="77" cy="89"/>
                  </a:xfrm>
                  <a:custGeom>
                    <a:avLst/>
                    <a:gdLst>
                      <a:gd name="T0" fmla="*/ 37 w 57"/>
                      <a:gd name="T1" fmla="*/ 58 h 65"/>
                      <a:gd name="T2" fmla="*/ 56 w 57"/>
                      <a:gd name="T3" fmla="*/ 20 h 65"/>
                      <a:gd name="T4" fmla="*/ 54 w 57"/>
                      <a:gd name="T5" fmla="*/ 11 h 65"/>
                      <a:gd name="T6" fmla="*/ 33 w 57"/>
                      <a:gd name="T7" fmla="*/ 1 h 65"/>
                      <a:gd name="T8" fmla="*/ 32 w 57"/>
                      <a:gd name="T9" fmla="*/ 1 h 65"/>
                      <a:gd name="T10" fmla="*/ 8 w 57"/>
                      <a:gd name="T11" fmla="*/ 29 h 65"/>
                      <a:gd name="T12" fmla="*/ 12 w 57"/>
                      <a:gd name="T13" fmla="*/ 40 h 65"/>
                      <a:gd name="T14" fmla="*/ 19 w 57"/>
                      <a:gd name="T15" fmla="*/ 55 h 65"/>
                      <a:gd name="T16" fmla="*/ 19 w 57"/>
                      <a:gd name="T17" fmla="*/ 55 h 65"/>
                      <a:gd name="T18" fmla="*/ 20 w 57"/>
                      <a:gd name="T19" fmla="*/ 58 h 65"/>
                      <a:gd name="T20" fmla="*/ 37 w 57"/>
                      <a:gd name="T21" fmla="*/ 58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7" h="65">
                        <a:moveTo>
                          <a:pt x="37" y="58"/>
                        </a:moveTo>
                        <a:cubicBezTo>
                          <a:pt x="39" y="56"/>
                          <a:pt x="57" y="28"/>
                          <a:pt x="56" y="20"/>
                        </a:cubicBezTo>
                        <a:cubicBezTo>
                          <a:pt x="56" y="20"/>
                          <a:pt x="56" y="15"/>
                          <a:pt x="54" y="11"/>
                        </a:cubicBezTo>
                        <a:cubicBezTo>
                          <a:pt x="50" y="6"/>
                          <a:pt x="43" y="1"/>
                          <a:pt x="33" y="1"/>
                        </a:cubicBezTo>
                        <a:cubicBezTo>
                          <a:pt x="32" y="1"/>
                          <a:pt x="32" y="1"/>
                          <a:pt x="32" y="1"/>
                        </a:cubicBezTo>
                        <a:cubicBezTo>
                          <a:pt x="32" y="1"/>
                          <a:pt x="0" y="0"/>
                          <a:pt x="8" y="29"/>
                        </a:cubicBezTo>
                        <a:cubicBezTo>
                          <a:pt x="12" y="40"/>
                          <a:pt x="12" y="40"/>
                          <a:pt x="12" y="40"/>
                        </a:cubicBezTo>
                        <a:cubicBezTo>
                          <a:pt x="19" y="55"/>
                          <a:pt x="19" y="55"/>
                          <a:pt x="19" y="55"/>
                        </a:cubicBezTo>
                        <a:cubicBezTo>
                          <a:pt x="19" y="55"/>
                          <a:pt x="19" y="55"/>
                          <a:pt x="19" y="55"/>
                        </a:cubicBezTo>
                        <a:cubicBezTo>
                          <a:pt x="20" y="58"/>
                          <a:pt x="20" y="58"/>
                          <a:pt x="20" y="58"/>
                        </a:cubicBezTo>
                        <a:cubicBezTo>
                          <a:pt x="20" y="58"/>
                          <a:pt x="29" y="65"/>
                          <a:pt x="37" y="58"/>
                        </a:cubicBezTo>
                        <a:close/>
                      </a:path>
                    </a:pathLst>
                  </a:custGeom>
                  <a:solidFill>
                    <a:srgbClr val="2B121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4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3757" y="1672"/>
                    <a:ext cx="25" cy="23"/>
                  </a:xfrm>
                  <a:prstGeom prst="ellipse">
                    <a:avLst/>
                  </a:prstGeom>
                  <a:solidFill>
                    <a:srgbClr val="2B121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5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3888" y="1673"/>
                    <a:ext cx="24" cy="25"/>
                  </a:xfrm>
                  <a:prstGeom prst="ellipse">
                    <a:avLst/>
                  </a:prstGeom>
                  <a:solidFill>
                    <a:srgbClr val="2B121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6" name="Freeform 26"/>
                  <p:cNvSpPr>
                    <a:spLocks/>
                  </p:cNvSpPr>
                  <p:nvPr/>
                </p:nvSpPr>
                <p:spPr bwMode="auto">
                  <a:xfrm>
                    <a:off x="3679" y="1619"/>
                    <a:ext cx="67" cy="69"/>
                  </a:xfrm>
                  <a:custGeom>
                    <a:avLst/>
                    <a:gdLst>
                      <a:gd name="T0" fmla="*/ 50 w 50"/>
                      <a:gd name="T1" fmla="*/ 19 h 51"/>
                      <a:gd name="T2" fmla="*/ 15 w 50"/>
                      <a:gd name="T3" fmla="*/ 16 h 51"/>
                      <a:gd name="T4" fmla="*/ 20 w 50"/>
                      <a:gd name="T5" fmla="*/ 51 h 51"/>
                      <a:gd name="T6" fmla="*/ 50 w 50"/>
                      <a:gd name="T7" fmla="*/ 19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0" h="51">
                        <a:moveTo>
                          <a:pt x="50" y="19"/>
                        </a:moveTo>
                        <a:cubicBezTo>
                          <a:pt x="50" y="19"/>
                          <a:pt x="29" y="0"/>
                          <a:pt x="15" y="16"/>
                        </a:cubicBezTo>
                        <a:cubicBezTo>
                          <a:pt x="15" y="16"/>
                          <a:pt x="0" y="30"/>
                          <a:pt x="20" y="51"/>
                        </a:cubicBezTo>
                        <a:lnTo>
                          <a:pt x="50" y="19"/>
                        </a:lnTo>
                        <a:close/>
                      </a:path>
                    </a:pathLst>
                  </a:custGeom>
                  <a:solidFill>
                    <a:srgbClr val="D9E9E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7" name="Freeform 27"/>
                  <p:cNvSpPr>
                    <a:spLocks/>
                  </p:cNvSpPr>
                  <p:nvPr/>
                </p:nvSpPr>
                <p:spPr bwMode="auto">
                  <a:xfrm>
                    <a:off x="3961" y="1621"/>
                    <a:ext cx="68" cy="70"/>
                  </a:xfrm>
                  <a:custGeom>
                    <a:avLst/>
                    <a:gdLst>
                      <a:gd name="T0" fmla="*/ 0 w 50"/>
                      <a:gd name="T1" fmla="*/ 19 h 51"/>
                      <a:gd name="T2" fmla="*/ 36 w 50"/>
                      <a:gd name="T3" fmla="*/ 17 h 51"/>
                      <a:gd name="T4" fmla="*/ 30 w 50"/>
                      <a:gd name="T5" fmla="*/ 51 h 51"/>
                      <a:gd name="T6" fmla="*/ 0 w 50"/>
                      <a:gd name="T7" fmla="*/ 19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0" h="51">
                        <a:moveTo>
                          <a:pt x="0" y="19"/>
                        </a:moveTo>
                        <a:cubicBezTo>
                          <a:pt x="0" y="19"/>
                          <a:pt x="21" y="0"/>
                          <a:pt x="36" y="17"/>
                        </a:cubicBezTo>
                        <a:cubicBezTo>
                          <a:pt x="36" y="17"/>
                          <a:pt x="50" y="30"/>
                          <a:pt x="30" y="51"/>
                        </a:cubicBez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D9E9E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8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3831" y="1771"/>
                    <a:ext cx="0" cy="38"/>
                  </a:xfrm>
                  <a:prstGeom prst="line">
                    <a:avLst/>
                  </a:prstGeom>
                  <a:noFill/>
                  <a:ln w="4763" cap="flat">
                    <a:solidFill>
                      <a:srgbClr val="0B0D0C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69" name="Freeform 29"/>
                  <p:cNvSpPr>
                    <a:spLocks/>
                  </p:cNvSpPr>
                  <p:nvPr/>
                </p:nvSpPr>
                <p:spPr bwMode="auto">
                  <a:xfrm>
                    <a:off x="3798" y="1793"/>
                    <a:ext cx="60" cy="35"/>
                  </a:xfrm>
                  <a:custGeom>
                    <a:avLst/>
                    <a:gdLst>
                      <a:gd name="T0" fmla="*/ 0 w 44"/>
                      <a:gd name="T1" fmla="*/ 0 h 26"/>
                      <a:gd name="T2" fmla="*/ 44 w 44"/>
                      <a:gd name="T3" fmla="*/ 3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44" h="26">
                        <a:moveTo>
                          <a:pt x="0" y="0"/>
                        </a:moveTo>
                        <a:cubicBezTo>
                          <a:pt x="0" y="0"/>
                          <a:pt x="15" y="26"/>
                          <a:pt x="44" y="3"/>
                        </a:cubicBezTo>
                      </a:path>
                    </a:pathLst>
                  </a:custGeom>
                  <a:noFill/>
                  <a:ln w="4763" cap="flat">
                    <a:solidFill>
                      <a:srgbClr val="0B0D0C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0" name="Freeform 30"/>
                  <p:cNvSpPr>
                    <a:spLocks/>
                  </p:cNvSpPr>
                  <p:nvPr/>
                </p:nvSpPr>
                <p:spPr bwMode="auto">
                  <a:xfrm>
                    <a:off x="3741" y="1462"/>
                    <a:ext cx="220" cy="162"/>
                  </a:xfrm>
                  <a:custGeom>
                    <a:avLst/>
                    <a:gdLst>
                      <a:gd name="T0" fmla="*/ 7 w 162"/>
                      <a:gd name="T1" fmla="*/ 105 h 119"/>
                      <a:gd name="T2" fmla="*/ 79 w 162"/>
                      <a:gd name="T3" fmla="*/ 1 h 119"/>
                      <a:gd name="T4" fmla="*/ 132 w 162"/>
                      <a:gd name="T5" fmla="*/ 43 h 119"/>
                      <a:gd name="T6" fmla="*/ 162 w 162"/>
                      <a:gd name="T7" fmla="*/ 119 h 119"/>
                      <a:gd name="T8" fmla="*/ 7 w 162"/>
                      <a:gd name="T9" fmla="*/ 105 h 1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2" h="119">
                        <a:moveTo>
                          <a:pt x="7" y="105"/>
                        </a:moveTo>
                        <a:cubicBezTo>
                          <a:pt x="0" y="109"/>
                          <a:pt x="27" y="7"/>
                          <a:pt x="79" y="1"/>
                        </a:cubicBezTo>
                        <a:cubicBezTo>
                          <a:pt x="82" y="0"/>
                          <a:pt x="113" y="2"/>
                          <a:pt x="132" y="43"/>
                        </a:cubicBezTo>
                        <a:cubicBezTo>
                          <a:pt x="132" y="43"/>
                          <a:pt x="159" y="73"/>
                          <a:pt x="162" y="119"/>
                        </a:cubicBezTo>
                        <a:cubicBezTo>
                          <a:pt x="162" y="119"/>
                          <a:pt x="96" y="64"/>
                          <a:pt x="7" y="105"/>
                        </a:cubicBezTo>
                        <a:close/>
                      </a:path>
                    </a:pathLst>
                  </a:custGeom>
                  <a:solidFill>
                    <a:srgbClr val="E849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1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3806" y="1390"/>
                    <a:ext cx="113" cy="11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2" name="Freeform 32"/>
                  <p:cNvSpPr>
                    <a:spLocks/>
                  </p:cNvSpPr>
                  <p:nvPr/>
                </p:nvSpPr>
                <p:spPr bwMode="auto">
                  <a:xfrm>
                    <a:off x="3859" y="1401"/>
                    <a:ext cx="60" cy="102"/>
                  </a:xfrm>
                  <a:custGeom>
                    <a:avLst/>
                    <a:gdLst>
                      <a:gd name="T0" fmla="*/ 44 w 44"/>
                      <a:gd name="T1" fmla="*/ 33 h 75"/>
                      <a:gd name="T2" fmla="*/ 3 w 44"/>
                      <a:gd name="T3" fmla="*/ 75 h 75"/>
                      <a:gd name="T4" fmla="*/ 1 w 44"/>
                      <a:gd name="T5" fmla="*/ 75 h 75"/>
                      <a:gd name="T6" fmla="*/ 25 w 44"/>
                      <a:gd name="T7" fmla="*/ 51 h 75"/>
                      <a:gd name="T8" fmla="*/ 38 w 44"/>
                      <a:gd name="T9" fmla="*/ 11 h 75"/>
                      <a:gd name="T10" fmla="*/ 38 w 44"/>
                      <a:gd name="T11" fmla="*/ 11 h 75"/>
                      <a:gd name="T12" fmla="*/ 44 w 44"/>
                      <a:gd name="T13" fmla="*/ 33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4" h="75">
                        <a:moveTo>
                          <a:pt x="44" y="33"/>
                        </a:moveTo>
                        <a:cubicBezTo>
                          <a:pt x="44" y="56"/>
                          <a:pt x="26" y="74"/>
                          <a:pt x="3" y="75"/>
                        </a:cubicBezTo>
                        <a:cubicBezTo>
                          <a:pt x="2" y="75"/>
                          <a:pt x="0" y="75"/>
                          <a:pt x="1" y="75"/>
                        </a:cubicBezTo>
                        <a:cubicBezTo>
                          <a:pt x="19" y="64"/>
                          <a:pt x="24" y="53"/>
                          <a:pt x="25" y="51"/>
                        </a:cubicBezTo>
                        <a:cubicBezTo>
                          <a:pt x="36" y="36"/>
                          <a:pt x="37" y="12"/>
                          <a:pt x="38" y="11"/>
                        </a:cubicBezTo>
                        <a:cubicBezTo>
                          <a:pt x="38" y="11"/>
                          <a:pt x="30" y="0"/>
                          <a:pt x="38" y="11"/>
                        </a:cubicBezTo>
                        <a:cubicBezTo>
                          <a:pt x="42" y="17"/>
                          <a:pt x="44" y="25"/>
                          <a:pt x="44" y="33"/>
                        </a:cubicBezTo>
                        <a:close/>
                      </a:path>
                    </a:pathLst>
                  </a:custGeom>
                  <a:solidFill>
                    <a:srgbClr val="EEE3E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3" name="Freeform 33"/>
                  <p:cNvSpPr>
                    <a:spLocks/>
                  </p:cNvSpPr>
                  <p:nvPr/>
                </p:nvSpPr>
                <p:spPr bwMode="auto">
                  <a:xfrm>
                    <a:off x="3737" y="1557"/>
                    <a:ext cx="228" cy="87"/>
                  </a:xfrm>
                  <a:custGeom>
                    <a:avLst/>
                    <a:gdLst>
                      <a:gd name="T0" fmla="*/ 13 w 168"/>
                      <a:gd name="T1" fmla="*/ 15 h 64"/>
                      <a:gd name="T2" fmla="*/ 0 w 168"/>
                      <a:gd name="T3" fmla="*/ 64 h 64"/>
                      <a:gd name="T4" fmla="*/ 168 w 168"/>
                      <a:gd name="T5" fmla="*/ 64 h 64"/>
                      <a:gd name="T6" fmla="*/ 159 w 168"/>
                      <a:gd name="T7" fmla="*/ 15 h 64"/>
                      <a:gd name="T8" fmla="*/ 13 w 168"/>
                      <a:gd name="T9" fmla="*/ 15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8" h="64">
                        <a:moveTo>
                          <a:pt x="13" y="15"/>
                        </a:moveTo>
                        <a:cubicBezTo>
                          <a:pt x="0" y="64"/>
                          <a:pt x="0" y="64"/>
                          <a:pt x="0" y="64"/>
                        </a:cubicBezTo>
                        <a:cubicBezTo>
                          <a:pt x="0" y="64"/>
                          <a:pt x="135" y="45"/>
                          <a:pt x="168" y="64"/>
                        </a:cubicBezTo>
                        <a:cubicBezTo>
                          <a:pt x="168" y="64"/>
                          <a:pt x="166" y="20"/>
                          <a:pt x="159" y="15"/>
                        </a:cubicBezTo>
                        <a:cubicBezTo>
                          <a:pt x="159" y="15"/>
                          <a:pt x="27" y="0"/>
                          <a:pt x="13" y="15"/>
                        </a:cubicBezTo>
                        <a:close/>
                      </a:path>
                    </a:pathLst>
                  </a:custGeom>
                  <a:solidFill>
                    <a:srgbClr val="E9E2D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4" name="Freeform 34"/>
                  <p:cNvSpPr>
                    <a:spLocks noEditPoints="1"/>
                  </p:cNvSpPr>
                  <p:nvPr/>
                </p:nvSpPr>
                <p:spPr bwMode="auto">
                  <a:xfrm>
                    <a:off x="3672" y="1634"/>
                    <a:ext cx="355" cy="145"/>
                  </a:xfrm>
                  <a:custGeom>
                    <a:avLst/>
                    <a:gdLst>
                      <a:gd name="T0" fmla="*/ 252 w 262"/>
                      <a:gd name="T1" fmla="*/ 35 h 107"/>
                      <a:gd name="T2" fmla="*/ 244 w 262"/>
                      <a:gd name="T3" fmla="*/ 15 h 107"/>
                      <a:gd name="T4" fmla="*/ 202 w 262"/>
                      <a:gd name="T5" fmla="*/ 4 h 107"/>
                      <a:gd name="T6" fmla="*/ 143 w 262"/>
                      <a:gd name="T7" fmla="*/ 18 h 107"/>
                      <a:gd name="T8" fmla="*/ 130 w 262"/>
                      <a:gd name="T9" fmla="*/ 19 h 107"/>
                      <a:gd name="T10" fmla="*/ 130 w 262"/>
                      <a:gd name="T11" fmla="*/ 19 h 107"/>
                      <a:gd name="T12" fmla="*/ 125 w 262"/>
                      <a:gd name="T13" fmla="*/ 19 h 107"/>
                      <a:gd name="T14" fmla="*/ 120 w 262"/>
                      <a:gd name="T15" fmla="*/ 19 h 107"/>
                      <a:gd name="T16" fmla="*/ 120 w 262"/>
                      <a:gd name="T17" fmla="*/ 19 h 107"/>
                      <a:gd name="T18" fmla="*/ 109 w 262"/>
                      <a:gd name="T19" fmla="*/ 18 h 107"/>
                      <a:gd name="T20" fmla="*/ 51 w 262"/>
                      <a:gd name="T21" fmla="*/ 3 h 107"/>
                      <a:gd name="T22" fmla="*/ 11 w 262"/>
                      <a:gd name="T23" fmla="*/ 16 h 107"/>
                      <a:gd name="T24" fmla="*/ 0 w 262"/>
                      <a:gd name="T25" fmla="*/ 34 h 107"/>
                      <a:gd name="T26" fmla="*/ 0 w 262"/>
                      <a:gd name="T27" fmla="*/ 45 h 107"/>
                      <a:gd name="T28" fmla="*/ 3 w 262"/>
                      <a:gd name="T29" fmla="*/ 68 h 107"/>
                      <a:gd name="T30" fmla="*/ 23 w 262"/>
                      <a:gd name="T31" fmla="*/ 96 h 107"/>
                      <a:gd name="T32" fmla="*/ 67 w 262"/>
                      <a:gd name="T33" fmla="*/ 101 h 107"/>
                      <a:gd name="T34" fmla="*/ 100 w 262"/>
                      <a:gd name="T35" fmla="*/ 80 h 107"/>
                      <a:gd name="T36" fmla="*/ 118 w 262"/>
                      <a:gd name="T37" fmla="*/ 42 h 107"/>
                      <a:gd name="T38" fmla="*/ 127 w 262"/>
                      <a:gd name="T39" fmla="*/ 33 h 107"/>
                      <a:gd name="T40" fmla="*/ 136 w 262"/>
                      <a:gd name="T41" fmla="*/ 42 h 107"/>
                      <a:gd name="T42" fmla="*/ 155 w 262"/>
                      <a:gd name="T43" fmla="*/ 80 h 107"/>
                      <a:gd name="T44" fmla="*/ 187 w 262"/>
                      <a:gd name="T45" fmla="*/ 101 h 107"/>
                      <a:gd name="T46" fmla="*/ 231 w 262"/>
                      <a:gd name="T47" fmla="*/ 96 h 107"/>
                      <a:gd name="T48" fmla="*/ 250 w 262"/>
                      <a:gd name="T49" fmla="*/ 68 h 107"/>
                      <a:gd name="T50" fmla="*/ 253 w 262"/>
                      <a:gd name="T51" fmla="*/ 45 h 107"/>
                      <a:gd name="T52" fmla="*/ 262 w 262"/>
                      <a:gd name="T53" fmla="*/ 33 h 107"/>
                      <a:gd name="T54" fmla="*/ 252 w 262"/>
                      <a:gd name="T55" fmla="*/ 35 h 107"/>
                      <a:gd name="T56" fmla="*/ 109 w 262"/>
                      <a:gd name="T57" fmla="*/ 44 h 107"/>
                      <a:gd name="T58" fmla="*/ 63 w 262"/>
                      <a:gd name="T59" fmla="*/ 94 h 107"/>
                      <a:gd name="T60" fmla="*/ 25 w 262"/>
                      <a:gd name="T61" fmla="*/ 89 h 107"/>
                      <a:gd name="T62" fmla="*/ 11 w 262"/>
                      <a:gd name="T63" fmla="*/ 33 h 107"/>
                      <a:gd name="T64" fmla="*/ 48 w 262"/>
                      <a:gd name="T65" fmla="*/ 10 h 107"/>
                      <a:gd name="T66" fmla="*/ 100 w 262"/>
                      <a:gd name="T67" fmla="*/ 17 h 107"/>
                      <a:gd name="T68" fmla="*/ 109 w 262"/>
                      <a:gd name="T69" fmla="*/ 44 h 107"/>
                      <a:gd name="T70" fmla="*/ 228 w 262"/>
                      <a:gd name="T71" fmla="*/ 89 h 107"/>
                      <a:gd name="T72" fmla="*/ 190 w 262"/>
                      <a:gd name="T73" fmla="*/ 94 h 107"/>
                      <a:gd name="T74" fmla="*/ 144 w 262"/>
                      <a:gd name="T75" fmla="*/ 44 h 107"/>
                      <a:gd name="T76" fmla="*/ 153 w 262"/>
                      <a:gd name="T77" fmla="*/ 17 h 107"/>
                      <a:gd name="T78" fmla="*/ 205 w 262"/>
                      <a:gd name="T79" fmla="*/ 10 h 107"/>
                      <a:gd name="T80" fmla="*/ 243 w 262"/>
                      <a:gd name="T81" fmla="*/ 32 h 107"/>
                      <a:gd name="T82" fmla="*/ 228 w 262"/>
                      <a:gd name="T83" fmla="*/ 8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62" h="107">
                        <a:moveTo>
                          <a:pt x="252" y="35"/>
                        </a:moveTo>
                        <a:cubicBezTo>
                          <a:pt x="252" y="35"/>
                          <a:pt x="254" y="24"/>
                          <a:pt x="244" y="15"/>
                        </a:cubicBezTo>
                        <a:cubicBezTo>
                          <a:pt x="244" y="15"/>
                          <a:pt x="228" y="3"/>
                          <a:pt x="202" y="4"/>
                        </a:cubicBezTo>
                        <a:cubicBezTo>
                          <a:pt x="201" y="4"/>
                          <a:pt x="154" y="0"/>
                          <a:pt x="143" y="18"/>
                        </a:cubicBezTo>
                        <a:cubicBezTo>
                          <a:pt x="143" y="18"/>
                          <a:pt x="135" y="19"/>
                          <a:pt x="130" y="19"/>
                        </a:cubicBezTo>
                        <a:cubicBezTo>
                          <a:pt x="130" y="19"/>
                          <a:pt x="130" y="19"/>
                          <a:pt x="130" y="19"/>
                        </a:cubicBezTo>
                        <a:cubicBezTo>
                          <a:pt x="129" y="19"/>
                          <a:pt x="126" y="19"/>
                          <a:pt x="125" y="19"/>
                        </a:cubicBezTo>
                        <a:cubicBezTo>
                          <a:pt x="124" y="19"/>
                          <a:pt x="120" y="19"/>
                          <a:pt x="120" y="19"/>
                        </a:cubicBezTo>
                        <a:cubicBezTo>
                          <a:pt x="120" y="19"/>
                          <a:pt x="120" y="19"/>
                          <a:pt x="120" y="19"/>
                        </a:cubicBezTo>
                        <a:cubicBezTo>
                          <a:pt x="112" y="19"/>
                          <a:pt x="109" y="18"/>
                          <a:pt x="109" y="18"/>
                        </a:cubicBezTo>
                        <a:cubicBezTo>
                          <a:pt x="101" y="2"/>
                          <a:pt x="52" y="3"/>
                          <a:pt x="51" y="3"/>
                        </a:cubicBezTo>
                        <a:cubicBezTo>
                          <a:pt x="25" y="2"/>
                          <a:pt x="11" y="16"/>
                          <a:pt x="11" y="16"/>
                        </a:cubicBezTo>
                        <a:cubicBezTo>
                          <a:pt x="4" y="21"/>
                          <a:pt x="0" y="34"/>
                          <a:pt x="0" y="34"/>
                        </a:cubicBezTo>
                        <a:cubicBezTo>
                          <a:pt x="0" y="45"/>
                          <a:pt x="0" y="45"/>
                          <a:pt x="0" y="45"/>
                        </a:cubicBezTo>
                        <a:cubicBezTo>
                          <a:pt x="0" y="50"/>
                          <a:pt x="3" y="68"/>
                          <a:pt x="3" y="68"/>
                        </a:cubicBezTo>
                        <a:cubicBezTo>
                          <a:pt x="8" y="87"/>
                          <a:pt x="23" y="96"/>
                          <a:pt x="23" y="96"/>
                        </a:cubicBezTo>
                        <a:cubicBezTo>
                          <a:pt x="37" y="107"/>
                          <a:pt x="67" y="101"/>
                          <a:pt x="67" y="101"/>
                        </a:cubicBezTo>
                        <a:cubicBezTo>
                          <a:pt x="83" y="99"/>
                          <a:pt x="100" y="80"/>
                          <a:pt x="100" y="80"/>
                        </a:cubicBezTo>
                        <a:cubicBezTo>
                          <a:pt x="110" y="67"/>
                          <a:pt x="118" y="42"/>
                          <a:pt x="118" y="42"/>
                        </a:cubicBezTo>
                        <a:cubicBezTo>
                          <a:pt x="119" y="35"/>
                          <a:pt x="124" y="33"/>
                          <a:pt x="127" y="33"/>
                        </a:cubicBezTo>
                        <a:cubicBezTo>
                          <a:pt x="130" y="33"/>
                          <a:pt x="135" y="35"/>
                          <a:pt x="136" y="42"/>
                        </a:cubicBezTo>
                        <a:cubicBezTo>
                          <a:pt x="136" y="42"/>
                          <a:pt x="144" y="67"/>
                          <a:pt x="155" y="80"/>
                        </a:cubicBezTo>
                        <a:cubicBezTo>
                          <a:pt x="155" y="80"/>
                          <a:pt x="168" y="97"/>
                          <a:pt x="187" y="101"/>
                        </a:cubicBezTo>
                        <a:cubicBezTo>
                          <a:pt x="187" y="101"/>
                          <a:pt x="216" y="107"/>
                          <a:pt x="231" y="96"/>
                        </a:cubicBezTo>
                        <a:cubicBezTo>
                          <a:pt x="231" y="96"/>
                          <a:pt x="246" y="87"/>
                          <a:pt x="250" y="68"/>
                        </a:cubicBezTo>
                        <a:cubicBezTo>
                          <a:pt x="250" y="68"/>
                          <a:pt x="253" y="50"/>
                          <a:pt x="253" y="45"/>
                        </a:cubicBezTo>
                        <a:cubicBezTo>
                          <a:pt x="262" y="33"/>
                          <a:pt x="262" y="33"/>
                          <a:pt x="262" y="33"/>
                        </a:cubicBezTo>
                        <a:lnTo>
                          <a:pt x="252" y="35"/>
                        </a:lnTo>
                        <a:close/>
                        <a:moveTo>
                          <a:pt x="109" y="44"/>
                        </a:moveTo>
                        <a:cubicBezTo>
                          <a:pt x="98" y="88"/>
                          <a:pt x="63" y="94"/>
                          <a:pt x="63" y="94"/>
                        </a:cubicBezTo>
                        <a:cubicBezTo>
                          <a:pt x="39" y="99"/>
                          <a:pt x="25" y="89"/>
                          <a:pt x="25" y="89"/>
                        </a:cubicBezTo>
                        <a:cubicBezTo>
                          <a:pt x="3" y="71"/>
                          <a:pt x="11" y="33"/>
                          <a:pt x="11" y="33"/>
                        </a:cubicBezTo>
                        <a:cubicBezTo>
                          <a:pt x="14" y="12"/>
                          <a:pt x="48" y="10"/>
                          <a:pt x="48" y="10"/>
                        </a:cubicBezTo>
                        <a:cubicBezTo>
                          <a:pt x="81" y="8"/>
                          <a:pt x="100" y="17"/>
                          <a:pt x="100" y="17"/>
                        </a:cubicBezTo>
                        <a:cubicBezTo>
                          <a:pt x="114" y="23"/>
                          <a:pt x="109" y="44"/>
                          <a:pt x="109" y="44"/>
                        </a:cubicBezTo>
                        <a:close/>
                        <a:moveTo>
                          <a:pt x="228" y="89"/>
                        </a:moveTo>
                        <a:cubicBezTo>
                          <a:pt x="228" y="89"/>
                          <a:pt x="214" y="99"/>
                          <a:pt x="190" y="94"/>
                        </a:cubicBezTo>
                        <a:cubicBezTo>
                          <a:pt x="190" y="94"/>
                          <a:pt x="155" y="88"/>
                          <a:pt x="144" y="44"/>
                        </a:cubicBezTo>
                        <a:cubicBezTo>
                          <a:pt x="144" y="44"/>
                          <a:pt x="140" y="23"/>
                          <a:pt x="153" y="17"/>
                        </a:cubicBezTo>
                        <a:cubicBezTo>
                          <a:pt x="153" y="17"/>
                          <a:pt x="172" y="8"/>
                          <a:pt x="205" y="10"/>
                        </a:cubicBezTo>
                        <a:cubicBezTo>
                          <a:pt x="205" y="10"/>
                          <a:pt x="242" y="11"/>
                          <a:pt x="243" y="32"/>
                        </a:cubicBezTo>
                        <a:cubicBezTo>
                          <a:pt x="243" y="32"/>
                          <a:pt x="250" y="71"/>
                          <a:pt x="228" y="89"/>
                        </a:cubicBezTo>
                        <a:close/>
                      </a:path>
                    </a:pathLst>
                  </a:custGeom>
                  <a:solidFill>
                    <a:srgbClr val="E849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5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3436" y="222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6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3436" y="222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7" name="Freeform 37"/>
                  <p:cNvSpPr>
                    <a:spLocks/>
                  </p:cNvSpPr>
                  <p:nvPr/>
                </p:nvSpPr>
                <p:spPr bwMode="auto">
                  <a:xfrm>
                    <a:off x="3453" y="2209"/>
                    <a:ext cx="37" cy="23"/>
                  </a:xfrm>
                  <a:custGeom>
                    <a:avLst/>
                    <a:gdLst>
                      <a:gd name="T0" fmla="*/ 37 w 37"/>
                      <a:gd name="T1" fmla="*/ 5 h 23"/>
                      <a:gd name="T2" fmla="*/ 31 w 37"/>
                      <a:gd name="T3" fmla="*/ 0 h 23"/>
                      <a:gd name="T4" fmla="*/ 19 w 37"/>
                      <a:gd name="T5" fmla="*/ 14 h 23"/>
                      <a:gd name="T6" fmla="*/ 6 w 37"/>
                      <a:gd name="T7" fmla="*/ 0 h 23"/>
                      <a:gd name="T8" fmla="*/ 0 w 37"/>
                      <a:gd name="T9" fmla="*/ 5 h 23"/>
                      <a:gd name="T10" fmla="*/ 18 w 37"/>
                      <a:gd name="T11" fmla="*/ 23 h 23"/>
                      <a:gd name="T12" fmla="*/ 37 w 37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37" y="5"/>
                        </a:moveTo>
                        <a:lnTo>
                          <a:pt x="31" y="0"/>
                        </a:lnTo>
                        <a:lnTo>
                          <a:pt x="19" y="14"/>
                        </a:lnTo>
                        <a:lnTo>
                          <a:pt x="6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7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8" name="Freeform 38"/>
                  <p:cNvSpPr>
                    <a:spLocks/>
                  </p:cNvSpPr>
                  <p:nvPr/>
                </p:nvSpPr>
                <p:spPr bwMode="auto">
                  <a:xfrm>
                    <a:off x="3453" y="2239"/>
                    <a:ext cx="35" cy="23"/>
                  </a:xfrm>
                  <a:custGeom>
                    <a:avLst/>
                    <a:gdLst>
                      <a:gd name="T0" fmla="*/ 0 w 35"/>
                      <a:gd name="T1" fmla="*/ 18 h 23"/>
                      <a:gd name="T2" fmla="*/ 6 w 35"/>
                      <a:gd name="T3" fmla="*/ 22 h 23"/>
                      <a:gd name="T4" fmla="*/ 18 w 35"/>
                      <a:gd name="T5" fmla="*/ 9 h 23"/>
                      <a:gd name="T6" fmla="*/ 31 w 35"/>
                      <a:gd name="T7" fmla="*/ 23 h 23"/>
                      <a:gd name="T8" fmla="*/ 35 w 35"/>
                      <a:gd name="T9" fmla="*/ 18 h 23"/>
                      <a:gd name="T10" fmla="*/ 18 w 35"/>
                      <a:gd name="T11" fmla="*/ 0 h 23"/>
                      <a:gd name="T12" fmla="*/ 0 w 35"/>
                      <a:gd name="T13" fmla="*/ 1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8"/>
                        </a:moveTo>
                        <a:lnTo>
                          <a:pt x="6" y="22"/>
                        </a:lnTo>
                        <a:lnTo>
                          <a:pt x="18" y="9"/>
                        </a:lnTo>
                        <a:lnTo>
                          <a:pt x="31" y="23"/>
                        </a:lnTo>
                        <a:lnTo>
                          <a:pt x="35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79" name="Freeform 39"/>
                  <p:cNvSpPr>
                    <a:spLocks/>
                  </p:cNvSpPr>
                  <p:nvPr/>
                </p:nvSpPr>
                <p:spPr bwMode="auto">
                  <a:xfrm>
                    <a:off x="3431" y="2202"/>
                    <a:ext cx="37" cy="68"/>
                  </a:xfrm>
                  <a:custGeom>
                    <a:avLst/>
                    <a:gdLst>
                      <a:gd name="T0" fmla="*/ 5 w 37"/>
                      <a:gd name="T1" fmla="*/ 0 h 68"/>
                      <a:gd name="T2" fmla="*/ 5 w 37"/>
                      <a:gd name="T3" fmla="*/ 8 h 68"/>
                      <a:gd name="T4" fmla="*/ 28 w 37"/>
                      <a:gd name="T5" fmla="*/ 33 h 68"/>
                      <a:gd name="T6" fmla="*/ 0 w 37"/>
                      <a:gd name="T7" fmla="*/ 60 h 68"/>
                      <a:gd name="T8" fmla="*/ 0 w 37"/>
                      <a:gd name="T9" fmla="*/ 68 h 68"/>
                      <a:gd name="T10" fmla="*/ 37 w 37"/>
                      <a:gd name="T11" fmla="*/ 33 h 68"/>
                      <a:gd name="T12" fmla="*/ 5 w 37"/>
                      <a:gd name="T13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68">
                        <a:moveTo>
                          <a:pt x="5" y="0"/>
                        </a:moveTo>
                        <a:lnTo>
                          <a:pt x="5" y="8"/>
                        </a:lnTo>
                        <a:lnTo>
                          <a:pt x="28" y="33"/>
                        </a:lnTo>
                        <a:lnTo>
                          <a:pt x="0" y="60"/>
                        </a:lnTo>
                        <a:lnTo>
                          <a:pt x="0" y="68"/>
                        </a:lnTo>
                        <a:lnTo>
                          <a:pt x="37" y="33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0" name="Freeform 40"/>
                  <p:cNvSpPr>
                    <a:spLocks/>
                  </p:cNvSpPr>
                  <p:nvPr/>
                </p:nvSpPr>
                <p:spPr bwMode="auto">
                  <a:xfrm>
                    <a:off x="3528" y="2209"/>
                    <a:ext cx="36" cy="23"/>
                  </a:xfrm>
                  <a:custGeom>
                    <a:avLst/>
                    <a:gdLst>
                      <a:gd name="T0" fmla="*/ 36 w 36"/>
                      <a:gd name="T1" fmla="*/ 4 h 23"/>
                      <a:gd name="T2" fmla="*/ 31 w 36"/>
                      <a:gd name="T3" fmla="*/ 0 h 23"/>
                      <a:gd name="T4" fmla="*/ 19 w 36"/>
                      <a:gd name="T5" fmla="*/ 12 h 23"/>
                      <a:gd name="T6" fmla="*/ 5 w 36"/>
                      <a:gd name="T7" fmla="*/ 0 h 23"/>
                      <a:gd name="T8" fmla="*/ 0 w 36"/>
                      <a:gd name="T9" fmla="*/ 4 h 23"/>
                      <a:gd name="T10" fmla="*/ 19 w 36"/>
                      <a:gd name="T11" fmla="*/ 23 h 23"/>
                      <a:gd name="T12" fmla="*/ 36 w 36"/>
                      <a:gd name="T13" fmla="*/ 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36" y="4"/>
                        </a:moveTo>
                        <a:lnTo>
                          <a:pt x="31" y="0"/>
                        </a:lnTo>
                        <a:lnTo>
                          <a:pt x="19" y="12"/>
                        </a:lnTo>
                        <a:lnTo>
                          <a:pt x="5" y="0"/>
                        </a:lnTo>
                        <a:lnTo>
                          <a:pt x="0" y="4"/>
                        </a:lnTo>
                        <a:lnTo>
                          <a:pt x="19" y="23"/>
                        </a:lnTo>
                        <a:lnTo>
                          <a:pt x="36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1" name="Freeform 41"/>
                  <p:cNvSpPr>
                    <a:spLocks/>
                  </p:cNvSpPr>
                  <p:nvPr/>
                </p:nvSpPr>
                <p:spPr bwMode="auto">
                  <a:xfrm>
                    <a:off x="3528" y="2238"/>
                    <a:ext cx="35" cy="23"/>
                  </a:xfrm>
                  <a:custGeom>
                    <a:avLst/>
                    <a:gdLst>
                      <a:gd name="T0" fmla="*/ 0 w 35"/>
                      <a:gd name="T1" fmla="*/ 17 h 23"/>
                      <a:gd name="T2" fmla="*/ 5 w 35"/>
                      <a:gd name="T3" fmla="*/ 23 h 23"/>
                      <a:gd name="T4" fmla="*/ 17 w 35"/>
                      <a:gd name="T5" fmla="*/ 9 h 23"/>
                      <a:gd name="T6" fmla="*/ 31 w 35"/>
                      <a:gd name="T7" fmla="*/ 23 h 23"/>
                      <a:gd name="T8" fmla="*/ 35 w 35"/>
                      <a:gd name="T9" fmla="*/ 17 h 23"/>
                      <a:gd name="T10" fmla="*/ 17 w 35"/>
                      <a:gd name="T11" fmla="*/ 0 h 23"/>
                      <a:gd name="T12" fmla="*/ 0 w 35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7"/>
                        </a:moveTo>
                        <a:lnTo>
                          <a:pt x="5" y="23"/>
                        </a:lnTo>
                        <a:lnTo>
                          <a:pt x="17" y="9"/>
                        </a:lnTo>
                        <a:lnTo>
                          <a:pt x="31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2" name="Freeform 42"/>
                  <p:cNvSpPr>
                    <a:spLocks noEditPoints="1"/>
                  </p:cNvSpPr>
                  <p:nvPr/>
                </p:nvSpPr>
                <p:spPr bwMode="auto">
                  <a:xfrm>
                    <a:off x="3475" y="2199"/>
                    <a:ext cx="68" cy="71"/>
                  </a:xfrm>
                  <a:custGeom>
                    <a:avLst/>
                    <a:gdLst>
                      <a:gd name="T0" fmla="*/ 68 w 68"/>
                      <a:gd name="T1" fmla="*/ 34 h 71"/>
                      <a:gd name="T2" fmla="*/ 38 w 68"/>
                      <a:gd name="T3" fmla="*/ 5 h 71"/>
                      <a:gd name="T4" fmla="*/ 34 w 68"/>
                      <a:gd name="T5" fmla="*/ 0 h 71"/>
                      <a:gd name="T6" fmla="*/ 0 w 68"/>
                      <a:gd name="T7" fmla="*/ 36 h 71"/>
                      <a:gd name="T8" fmla="*/ 34 w 68"/>
                      <a:gd name="T9" fmla="*/ 71 h 71"/>
                      <a:gd name="T10" fmla="*/ 38 w 68"/>
                      <a:gd name="T11" fmla="*/ 66 h 71"/>
                      <a:gd name="T12" fmla="*/ 38 w 68"/>
                      <a:gd name="T13" fmla="*/ 66 h 71"/>
                      <a:gd name="T14" fmla="*/ 68 w 68"/>
                      <a:gd name="T15" fmla="*/ 34 h 71"/>
                      <a:gd name="T16" fmla="*/ 34 w 68"/>
                      <a:gd name="T17" fmla="*/ 11 h 71"/>
                      <a:gd name="T18" fmla="*/ 58 w 68"/>
                      <a:gd name="T19" fmla="*/ 36 h 71"/>
                      <a:gd name="T20" fmla="*/ 34 w 68"/>
                      <a:gd name="T21" fmla="*/ 60 h 71"/>
                      <a:gd name="T22" fmla="*/ 9 w 68"/>
                      <a:gd name="T23" fmla="*/ 36 h 71"/>
                      <a:gd name="T24" fmla="*/ 34 w 68"/>
                      <a:gd name="T25" fmla="*/ 11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1">
                        <a:moveTo>
                          <a:pt x="68" y="34"/>
                        </a:moveTo>
                        <a:lnTo>
                          <a:pt x="38" y="5"/>
                        </a:ln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1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68" y="34"/>
                        </a:lnTo>
                        <a:close/>
                        <a:moveTo>
                          <a:pt x="34" y="11"/>
                        </a:moveTo>
                        <a:lnTo>
                          <a:pt x="58" y="36"/>
                        </a:lnTo>
                        <a:lnTo>
                          <a:pt x="34" y="60"/>
                        </a:lnTo>
                        <a:lnTo>
                          <a:pt x="9" y="36"/>
                        </a:lnTo>
                        <a:lnTo>
                          <a:pt x="34" y="11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3" name="Freeform 43"/>
                  <p:cNvSpPr>
                    <a:spLocks/>
                  </p:cNvSpPr>
                  <p:nvPr/>
                </p:nvSpPr>
                <p:spPr bwMode="auto">
                  <a:xfrm>
                    <a:off x="3604" y="2209"/>
                    <a:ext cx="35" cy="23"/>
                  </a:xfrm>
                  <a:custGeom>
                    <a:avLst/>
                    <a:gdLst>
                      <a:gd name="T0" fmla="*/ 35 w 35"/>
                      <a:gd name="T1" fmla="*/ 4 h 23"/>
                      <a:gd name="T2" fmla="*/ 31 w 35"/>
                      <a:gd name="T3" fmla="*/ 0 h 23"/>
                      <a:gd name="T4" fmla="*/ 17 w 35"/>
                      <a:gd name="T5" fmla="*/ 12 h 23"/>
                      <a:gd name="T6" fmla="*/ 5 w 35"/>
                      <a:gd name="T7" fmla="*/ 0 h 23"/>
                      <a:gd name="T8" fmla="*/ 0 w 35"/>
                      <a:gd name="T9" fmla="*/ 4 h 23"/>
                      <a:gd name="T10" fmla="*/ 17 w 35"/>
                      <a:gd name="T11" fmla="*/ 23 h 23"/>
                      <a:gd name="T12" fmla="*/ 35 w 35"/>
                      <a:gd name="T13" fmla="*/ 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35" y="4"/>
                        </a:moveTo>
                        <a:lnTo>
                          <a:pt x="31" y="0"/>
                        </a:lnTo>
                        <a:lnTo>
                          <a:pt x="17" y="12"/>
                        </a:lnTo>
                        <a:lnTo>
                          <a:pt x="5" y="0"/>
                        </a:lnTo>
                        <a:lnTo>
                          <a:pt x="0" y="4"/>
                        </a:lnTo>
                        <a:lnTo>
                          <a:pt x="17" y="23"/>
                        </a:lnTo>
                        <a:lnTo>
                          <a:pt x="35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4" name="Freeform 44"/>
                  <p:cNvSpPr>
                    <a:spLocks/>
                  </p:cNvSpPr>
                  <p:nvPr/>
                </p:nvSpPr>
                <p:spPr bwMode="auto">
                  <a:xfrm>
                    <a:off x="3604" y="2238"/>
                    <a:ext cx="35" cy="23"/>
                  </a:xfrm>
                  <a:custGeom>
                    <a:avLst/>
                    <a:gdLst>
                      <a:gd name="T0" fmla="*/ 0 w 35"/>
                      <a:gd name="T1" fmla="*/ 17 h 23"/>
                      <a:gd name="T2" fmla="*/ 4 w 35"/>
                      <a:gd name="T3" fmla="*/ 23 h 23"/>
                      <a:gd name="T4" fmla="*/ 17 w 35"/>
                      <a:gd name="T5" fmla="*/ 9 h 23"/>
                      <a:gd name="T6" fmla="*/ 30 w 35"/>
                      <a:gd name="T7" fmla="*/ 23 h 23"/>
                      <a:gd name="T8" fmla="*/ 35 w 35"/>
                      <a:gd name="T9" fmla="*/ 17 h 23"/>
                      <a:gd name="T10" fmla="*/ 17 w 35"/>
                      <a:gd name="T11" fmla="*/ 0 h 23"/>
                      <a:gd name="T12" fmla="*/ 0 w 35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7"/>
                        </a:moveTo>
                        <a:lnTo>
                          <a:pt x="4" y="23"/>
                        </a:lnTo>
                        <a:lnTo>
                          <a:pt x="17" y="9"/>
                        </a:lnTo>
                        <a:lnTo>
                          <a:pt x="30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5" name="Freeform 45"/>
                  <p:cNvSpPr>
                    <a:spLocks noEditPoints="1"/>
                  </p:cNvSpPr>
                  <p:nvPr/>
                </p:nvSpPr>
                <p:spPr bwMode="auto">
                  <a:xfrm>
                    <a:off x="3551" y="2199"/>
                    <a:ext cx="66" cy="71"/>
                  </a:xfrm>
                  <a:custGeom>
                    <a:avLst/>
                    <a:gdLst>
                      <a:gd name="T0" fmla="*/ 66 w 66"/>
                      <a:gd name="T1" fmla="*/ 34 h 71"/>
                      <a:gd name="T2" fmla="*/ 37 w 66"/>
                      <a:gd name="T3" fmla="*/ 5 h 71"/>
                      <a:gd name="T4" fmla="*/ 34 w 66"/>
                      <a:gd name="T5" fmla="*/ 0 h 71"/>
                      <a:gd name="T6" fmla="*/ 0 w 66"/>
                      <a:gd name="T7" fmla="*/ 36 h 71"/>
                      <a:gd name="T8" fmla="*/ 34 w 66"/>
                      <a:gd name="T9" fmla="*/ 71 h 71"/>
                      <a:gd name="T10" fmla="*/ 38 w 66"/>
                      <a:gd name="T11" fmla="*/ 66 h 71"/>
                      <a:gd name="T12" fmla="*/ 38 w 66"/>
                      <a:gd name="T13" fmla="*/ 66 h 71"/>
                      <a:gd name="T14" fmla="*/ 66 w 66"/>
                      <a:gd name="T15" fmla="*/ 34 h 71"/>
                      <a:gd name="T16" fmla="*/ 34 w 66"/>
                      <a:gd name="T17" fmla="*/ 11 h 71"/>
                      <a:gd name="T18" fmla="*/ 57 w 66"/>
                      <a:gd name="T19" fmla="*/ 36 h 71"/>
                      <a:gd name="T20" fmla="*/ 32 w 66"/>
                      <a:gd name="T21" fmla="*/ 60 h 71"/>
                      <a:gd name="T22" fmla="*/ 9 w 66"/>
                      <a:gd name="T23" fmla="*/ 36 h 71"/>
                      <a:gd name="T24" fmla="*/ 34 w 66"/>
                      <a:gd name="T25" fmla="*/ 11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6" h="71">
                        <a:moveTo>
                          <a:pt x="66" y="34"/>
                        </a:moveTo>
                        <a:lnTo>
                          <a:pt x="37" y="5"/>
                        </a:ln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1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66" y="34"/>
                        </a:lnTo>
                        <a:close/>
                        <a:moveTo>
                          <a:pt x="34" y="11"/>
                        </a:moveTo>
                        <a:lnTo>
                          <a:pt x="57" y="36"/>
                        </a:lnTo>
                        <a:lnTo>
                          <a:pt x="32" y="60"/>
                        </a:lnTo>
                        <a:lnTo>
                          <a:pt x="9" y="36"/>
                        </a:lnTo>
                        <a:lnTo>
                          <a:pt x="34" y="11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6" name="Freeform 46"/>
                  <p:cNvSpPr>
                    <a:spLocks/>
                  </p:cNvSpPr>
                  <p:nvPr/>
                </p:nvSpPr>
                <p:spPr bwMode="auto">
                  <a:xfrm>
                    <a:off x="3604" y="2209"/>
                    <a:ext cx="35" cy="22"/>
                  </a:xfrm>
                  <a:custGeom>
                    <a:avLst/>
                    <a:gdLst>
                      <a:gd name="T0" fmla="*/ 35 w 35"/>
                      <a:gd name="T1" fmla="*/ 4 h 22"/>
                      <a:gd name="T2" fmla="*/ 31 w 35"/>
                      <a:gd name="T3" fmla="*/ 0 h 22"/>
                      <a:gd name="T4" fmla="*/ 17 w 35"/>
                      <a:gd name="T5" fmla="*/ 12 h 22"/>
                      <a:gd name="T6" fmla="*/ 5 w 35"/>
                      <a:gd name="T7" fmla="*/ 0 h 22"/>
                      <a:gd name="T8" fmla="*/ 0 w 35"/>
                      <a:gd name="T9" fmla="*/ 4 h 22"/>
                      <a:gd name="T10" fmla="*/ 17 w 35"/>
                      <a:gd name="T11" fmla="*/ 22 h 22"/>
                      <a:gd name="T12" fmla="*/ 35 w 35"/>
                      <a:gd name="T13" fmla="*/ 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2">
                        <a:moveTo>
                          <a:pt x="35" y="4"/>
                        </a:moveTo>
                        <a:lnTo>
                          <a:pt x="31" y="0"/>
                        </a:lnTo>
                        <a:lnTo>
                          <a:pt x="17" y="12"/>
                        </a:lnTo>
                        <a:lnTo>
                          <a:pt x="5" y="0"/>
                        </a:lnTo>
                        <a:lnTo>
                          <a:pt x="0" y="4"/>
                        </a:lnTo>
                        <a:lnTo>
                          <a:pt x="17" y="22"/>
                        </a:lnTo>
                        <a:lnTo>
                          <a:pt x="35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7" name="Freeform 47"/>
                  <p:cNvSpPr>
                    <a:spLocks/>
                  </p:cNvSpPr>
                  <p:nvPr/>
                </p:nvSpPr>
                <p:spPr bwMode="auto">
                  <a:xfrm>
                    <a:off x="3604" y="2238"/>
                    <a:ext cx="35" cy="23"/>
                  </a:xfrm>
                  <a:custGeom>
                    <a:avLst/>
                    <a:gdLst>
                      <a:gd name="T0" fmla="*/ 0 w 35"/>
                      <a:gd name="T1" fmla="*/ 17 h 23"/>
                      <a:gd name="T2" fmla="*/ 4 w 35"/>
                      <a:gd name="T3" fmla="*/ 23 h 23"/>
                      <a:gd name="T4" fmla="*/ 17 w 35"/>
                      <a:gd name="T5" fmla="*/ 9 h 23"/>
                      <a:gd name="T6" fmla="*/ 31 w 35"/>
                      <a:gd name="T7" fmla="*/ 23 h 23"/>
                      <a:gd name="T8" fmla="*/ 35 w 35"/>
                      <a:gd name="T9" fmla="*/ 17 h 23"/>
                      <a:gd name="T10" fmla="*/ 17 w 35"/>
                      <a:gd name="T11" fmla="*/ 0 h 23"/>
                      <a:gd name="T12" fmla="*/ 0 w 35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7"/>
                        </a:moveTo>
                        <a:lnTo>
                          <a:pt x="4" y="23"/>
                        </a:lnTo>
                        <a:lnTo>
                          <a:pt x="17" y="9"/>
                        </a:lnTo>
                        <a:lnTo>
                          <a:pt x="31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8" name="Freeform 48"/>
                  <p:cNvSpPr>
                    <a:spLocks/>
                  </p:cNvSpPr>
                  <p:nvPr/>
                </p:nvSpPr>
                <p:spPr bwMode="auto">
                  <a:xfrm>
                    <a:off x="3680" y="2209"/>
                    <a:ext cx="35" cy="22"/>
                  </a:xfrm>
                  <a:custGeom>
                    <a:avLst/>
                    <a:gdLst>
                      <a:gd name="T0" fmla="*/ 35 w 35"/>
                      <a:gd name="T1" fmla="*/ 4 h 22"/>
                      <a:gd name="T2" fmla="*/ 30 w 35"/>
                      <a:gd name="T3" fmla="*/ 0 h 22"/>
                      <a:gd name="T4" fmla="*/ 18 w 35"/>
                      <a:gd name="T5" fmla="*/ 12 h 22"/>
                      <a:gd name="T6" fmla="*/ 4 w 35"/>
                      <a:gd name="T7" fmla="*/ 0 h 22"/>
                      <a:gd name="T8" fmla="*/ 0 w 35"/>
                      <a:gd name="T9" fmla="*/ 4 h 22"/>
                      <a:gd name="T10" fmla="*/ 18 w 35"/>
                      <a:gd name="T11" fmla="*/ 22 h 22"/>
                      <a:gd name="T12" fmla="*/ 35 w 35"/>
                      <a:gd name="T13" fmla="*/ 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2">
                        <a:moveTo>
                          <a:pt x="35" y="4"/>
                        </a:moveTo>
                        <a:lnTo>
                          <a:pt x="30" y="0"/>
                        </a:lnTo>
                        <a:lnTo>
                          <a:pt x="18" y="12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18" y="22"/>
                        </a:lnTo>
                        <a:lnTo>
                          <a:pt x="35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89" name="Freeform 49"/>
                  <p:cNvSpPr>
                    <a:spLocks/>
                  </p:cNvSpPr>
                  <p:nvPr/>
                </p:nvSpPr>
                <p:spPr bwMode="auto">
                  <a:xfrm>
                    <a:off x="3679" y="2238"/>
                    <a:ext cx="36" cy="23"/>
                  </a:xfrm>
                  <a:custGeom>
                    <a:avLst/>
                    <a:gdLst>
                      <a:gd name="T0" fmla="*/ 0 w 36"/>
                      <a:gd name="T1" fmla="*/ 17 h 23"/>
                      <a:gd name="T2" fmla="*/ 5 w 36"/>
                      <a:gd name="T3" fmla="*/ 23 h 23"/>
                      <a:gd name="T4" fmla="*/ 17 w 36"/>
                      <a:gd name="T5" fmla="*/ 9 h 23"/>
                      <a:gd name="T6" fmla="*/ 31 w 36"/>
                      <a:gd name="T7" fmla="*/ 23 h 23"/>
                      <a:gd name="T8" fmla="*/ 36 w 36"/>
                      <a:gd name="T9" fmla="*/ 17 h 23"/>
                      <a:gd name="T10" fmla="*/ 19 w 36"/>
                      <a:gd name="T11" fmla="*/ 0 h 23"/>
                      <a:gd name="T12" fmla="*/ 0 w 36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0" y="17"/>
                        </a:moveTo>
                        <a:lnTo>
                          <a:pt x="5" y="23"/>
                        </a:lnTo>
                        <a:lnTo>
                          <a:pt x="17" y="9"/>
                        </a:lnTo>
                        <a:lnTo>
                          <a:pt x="31" y="23"/>
                        </a:lnTo>
                        <a:lnTo>
                          <a:pt x="36" y="17"/>
                        </a:lnTo>
                        <a:lnTo>
                          <a:pt x="19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0" name="Freeform 50"/>
                  <p:cNvSpPr>
                    <a:spLocks noEditPoints="1"/>
                  </p:cNvSpPr>
                  <p:nvPr/>
                </p:nvSpPr>
                <p:spPr bwMode="auto">
                  <a:xfrm>
                    <a:off x="3626" y="2199"/>
                    <a:ext cx="67" cy="70"/>
                  </a:xfrm>
                  <a:custGeom>
                    <a:avLst/>
                    <a:gdLst>
                      <a:gd name="T0" fmla="*/ 67 w 67"/>
                      <a:gd name="T1" fmla="*/ 34 h 70"/>
                      <a:gd name="T2" fmla="*/ 38 w 67"/>
                      <a:gd name="T3" fmla="*/ 5 h 70"/>
                      <a:gd name="T4" fmla="*/ 35 w 67"/>
                      <a:gd name="T5" fmla="*/ 0 h 70"/>
                      <a:gd name="T6" fmla="*/ 0 w 67"/>
                      <a:gd name="T7" fmla="*/ 36 h 70"/>
                      <a:gd name="T8" fmla="*/ 34 w 67"/>
                      <a:gd name="T9" fmla="*/ 70 h 70"/>
                      <a:gd name="T10" fmla="*/ 39 w 67"/>
                      <a:gd name="T11" fmla="*/ 64 h 70"/>
                      <a:gd name="T12" fmla="*/ 39 w 67"/>
                      <a:gd name="T13" fmla="*/ 64 h 70"/>
                      <a:gd name="T14" fmla="*/ 67 w 67"/>
                      <a:gd name="T15" fmla="*/ 34 h 70"/>
                      <a:gd name="T16" fmla="*/ 34 w 67"/>
                      <a:gd name="T17" fmla="*/ 11 h 70"/>
                      <a:gd name="T18" fmla="*/ 58 w 67"/>
                      <a:gd name="T19" fmla="*/ 36 h 70"/>
                      <a:gd name="T20" fmla="*/ 34 w 67"/>
                      <a:gd name="T21" fmla="*/ 60 h 70"/>
                      <a:gd name="T22" fmla="*/ 10 w 67"/>
                      <a:gd name="T23" fmla="*/ 36 h 70"/>
                      <a:gd name="T24" fmla="*/ 34 w 67"/>
                      <a:gd name="T25" fmla="*/ 11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70">
                        <a:moveTo>
                          <a:pt x="67" y="34"/>
                        </a:moveTo>
                        <a:lnTo>
                          <a:pt x="38" y="5"/>
                        </a:lnTo>
                        <a:lnTo>
                          <a:pt x="35" y="0"/>
                        </a:lnTo>
                        <a:lnTo>
                          <a:pt x="0" y="36"/>
                        </a:lnTo>
                        <a:lnTo>
                          <a:pt x="34" y="70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7" y="34"/>
                        </a:lnTo>
                        <a:close/>
                        <a:moveTo>
                          <a:pt x="34" y="11"/>
                        </a:moveTo>
                        <a:lnTo>
                          <a:pt x="58" y="36"/>
                        </a:lnTo>
                        <a:lnTo>
                          <a:pt x="34" y="60"/>
                        </a:lnTo>
                        <a:lnTo>
                          <a:pt x="10" y="36"/>
                        </a:lnTo>
                        <a:lnTo>
                          <a:pt x="34" y="11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1" name="Freeform 51"/>
                  <p:cNvSpPr>
                    <a:spLocks/>
                  </p:cNvSpPr>
                  <p:nvPr/>
                </p:nvSpPr>
                <p:spPr bwMode="auto">
                  <a:xfrm>
                    <a:off x="3756" y="2209"/>
                    <a:ext cx="35" cy="22"/>
                  </a:xfrm>
                  <a:custGeom>
                    <a:avLst/>
                    <a:gdLst>
                      <a:gd name="T0" fmla="*/ 35 w 35"/>
                      <a:gd name="T1" fmla="*/ 4 h 22"/>
                      <a:gd name="T2" fmla="*/ 30 w 35"/>
                      <a:gd name="T3" fmla="*/ 0 h 22"/>
                      <a:gd name="T4" fmla="*/ 18 w 35"/>
                      <a:gd name="T5" fmla="*/ 12 h 22"/>
                      <a:gd name="T6" fmla="*/ 4 w 35"/>
                      <a:gd name="T7" fmla="*/ 0 h 22"/>
                      <a:gd name="T8" fmla="*/ 0 w 35"/>
                      <a:gd name="T9" fmla="*/ 4 h 22"/>
                      <a:gd name="T10" fmla="*/ 18 w 35"/>
                      <a:gd name="T11" fmla="*/ 22 h 22"/>
                      <a:gd name="T12" fmla="*/ 35 w 35"/>
                      <a:gd name="T13" fmla="*/ 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2">
                        <a:moveTo>
                          <a:pt x="35" y="4"/>
                        </a:moveTo>
                        <a:lnTo>
                          <a:pt x="30" y="0"/>
                        </a:lnTo>
                        <a:lnTo>
                          <a:pt x="18" y="12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18" y="22"/>
                        </a:lnTo>
                        <a:lnTo>
                          <a:pt x="35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2" name="Freeform 52"/>
                  <p:cNvSpPr>
                    <a:spLocks/>
                  </p:cNvSpPr>
                  <p:nvPr/>
                </p:nvSpPr>
                <p:spPr bwMode="auto">
                  <a:xfrm>
                    <a:off x="3755" y="2238"/>
                    <a:ext cx="36" cy="23"/>
                  </a:xfrm>
                  <a:custGeom>
                    <a:avLst/>
                    <a:gdLst>
                      <a:gd name="T0" fmla="*/ 0 w 36"/>
                      <a:gd name="T1" fmla="*/ 17 h 23"/>
                      <a:gd name="T2" fmla="*/ 5 w 36"/>
                      <a:gd name="T3" fmla="*/ 23 h 23"/>
                      <a:gd name="T4" fmla="*/ 17 w 36"/>
                      <a:gd name="T5" fmla="*/ 9 h 23"/>
                      <a:gd name="T6" fmla="*/ 31 w 36"/>
                      <a:gd name="T7" fmla="*/ 23 h 23"/>
                      <a:gd name="T8" fmla="*/ 36 w 36"/>
                      <a:gd name="T9" fmla="*/ 17 h 23"/>
                      <a:gd name="T10" fmla="*/ 17 w 36"/>
                      <a:gd name="T11" fmla="*/ 0 h 23"/>
                      <a:gd name="T12" fmla="*/ 0 w 36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0" y="17"/>
                        </a:moveTo>
                        <a:lnTo>
                          <a:pt x="5" y="23"/>
                        </a:lnTo>
                        <a:lnTo>
                          <a:pt x="17" y="9"/>
                        </a:lnTo>
                        <a:lnTo>
                          <a:pt x="31" y="23"/>
                        </a:lnTo>
                        <a:lnTo>
                          <a:pt x="36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3" name="Freeform 53"/>
                  <p:cNvSpPr>
                    <a:spLocks noEditPoints="1"/>
                  </p:cNvSpPr>
                  <p:nvPr/>
                </p:nvSpPr>
                <p:spPr bwMode="auto">
                  <a:xfrm>
                    <a:off x="3702" y="2199"/>
                    <a:ext cx="67" cy="70"/>
                  </a:xfrm>
                  <a:custGeom>
                    <a:avLst/>
                    <a:gdLst>
                      <a:gd name="T0" fmla="*/ 67 w 67"/>
                      <a:gd name="T1" fmla="*/ 34 h 70"/>
                      <a:gd name="T2" fmla="*/ 38 w 67"/>
                      <a:gd name="T3" fmla="*/ 5 h 70"/>
                      <a:gd name="T4" fmla="*/ 34 w 67"/>
                      <a:gd name="T5" fmla="*/ 0 h 70"/>
                      <a:gd name="T6" fmla="*/ 0 w 67"/>
                      <a:gd name="T7" fmla="*/ 36 h 70"/>
                      <a:gd name="T8" fmla="*/ 34 w 67"/>
                      <a:gd name="T9" fmla="*/ 70 h 70"/>
                      <a:gd name="T10" fmla="*/ 39 w 67"/>
                      <a:gd name="T11" fmla="*/ 64 h 70"/>
                      <a:gd name="T12" fmla="*/ 39 w 67"/>
                      <a:gd name="T13" fmla="*/ 64 h 70"/>
                      <a:gd name="T14" fmla="*/ 67 w 67"/>
                      <a:gd name="T15" fmla="*/ 34 h 70"/>
                      <a:gd name="T16" fmla="*/ 34 w 67"/>
                      <a:gd name="T17" fmla="*/ 11 h 70"/>
                      <a:gd name="T18" fmla="*/ 58 w 67"/>
                      <a:gd name="T19" fmla="*/ 36 h 70"/>
                      <a:gd name="T20" fmla="*/ 34 w 67"/>
                      <a:gd name="T21" fmla="*/ 60 h 70"/>
                      <a:gd name="T22" fmla="*/ 9 w 67"/>
                      <a:gd name="T23" fmla="*/ 36 h 70"/>
                      <a:gd name="T24" fmla="*/ 34 w 67"/>
                      <a:gd name="T25" fmla="*/ 11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70">
                        <a:moveTo>
                          <a:pt x="67" y="34"/>
                        </a:moveTo>
                        <a:lnTo>
                          <a:pt x="38" y="5"/>
                        </a:ln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0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7" y="34"/>
                        </a:lnTo>
                        <a:close/>
                        <a:moveTo>
                          <a:pt x="34" y="11"/>
                        </a:moveTo>
                        <a:lnTo>
                          <a:pt x="58" y="36"/>
                        </a:lnTo>
                        <a:lnTo>
                          <a:pt x="34" y="60"/>
                        </a:lnTo>
                        <a:lnTo>
                          <a:pt x="9" y="36"/>
                        </a:lnTo>
                        <a:lnTo>
                          <a:pt x="34" y="11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4" name="Freeform 54"/>
                  <p:cNvSpPr>
                    <a:spLocks/>
                  </p:cNvSpPr>
                  <p:nvPr/>
                </p:nvSpPr>
                <p:spPr bwMode="auto">
                  <a:xfrm>
                    <a:off x="3831" y="2209"/>
                    <a:ext cx="35" cy="22"/>
                  </a:xfrm>
                  <a:custGeom>
                    <a:avLst/>
                    <a:gdLst>
                      <a:gd name="T0" fmla="*/ 35 w 35"/>
                      <a:gd name="T1" fmla="*/ 4 h 22"/>
                      <a:gd name="T2" fmla="*/ 31 w 35"/>
                      <a:gd name="T3" fmla="*/ 0 h 22"/>
                      <a:gd name="T4" fmla="*/ 17 w 35"/>
                      <a:gd name="T5" fmla="*/ 12 h 22"/>
                      <a:gd name="T6" fmla="*/ 5 w 35"/>
                      <a:gd name="T7" fmla="*/ 0 h 22"/>
                      <a:gd name="T8" fmla="*/ 0 w 35"/>
                      <a:gd name="T9" fmla="*/ 4 h 22"/>
                      <a:gd name="T10" fmla="*/ 17 w 35"/>
                      <a:gd name="T11" fmla="*/ 22 h 22"/>
                      <a:gd name="T12" fmla="*/ 35 w 35"/>
                      <a:gd name="T13" fmla="*/ 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2">
                        <a:moveTo>
                          <a:pt x="35" y="4"/>
                        </a:moveTo>
                        <a:lnTo>
                          <a:pt x="31" y="0"/>
                        </a:lnTo>
                        <a:lnTo>
                          <a:pt x="17" y="12"/>
                        </a:lnTo>
                        <a:lnTo>
                          <a:pt x="5" y="0"/>
                        </a:lnTo>
                        <a:lnTo>
                          <a:pt x="0" y="4"/>
                        </a:lnTo>
                        <a:lnTo>
                          <a:pt x="17" y="22"/>
                        </a:lnTo>
                        <a:lnTo>
                          <a:pt x="35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5" name="Freeform 55"/>
                  <p:cNvSpPr>
                    <a:spLocks/>
                  </p:cNvSpPr>
                  <p:nvPr/>
                </p:nvSpPr>
                <p:spPr bwMode="auto">
                  <a:xfrm>
                    <a:off x="3831" y="2238"/>
                    <a:ext cx="35" cy="23"/>
                  </a:xfrm>
                  <a:custGeom>
                    <a:avLst/>
                    <a:gdLst>
                      <a:gd name="T0" fmla="*/ 0 w 35"/>
                      <a:gd name="T1" fmla="*/ 17 h 23"/>
                      <a:gd name="T2" fmla="*/ 4 w 35"/>
                      <a:gd name="T3" fmla="*/ 23 h 23"/>
                      <a:gd name="T4" fmla="*/ 17 w 35"/>
                      <a:gd name="T5" fmla="*/ 9 h 23"/>
                      <a:gd name="T6" fmla="*/ 29 w 35"/>
                      <a:gd name="T7" fmla="*/ 23 h 23"/>
                      <a:gd name="T8" fmla="*/ 35 w 35"/>
                      <a:gd name="T9" fmla="*/ 17 h 23"/>
                      <a:gd name="T10" fmla="*/ 17 w 35"/>
                      <a:gd name="T11" fmla="*/ 0 h 23"/>
                      <a:gd name="T12" fmla="*/ 0 w 35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7"/>
                        </a:moveTo>
                        <a:lnTo>
                          <a:pt x="4" y="23"/>
                        </a:lnTo>
                        <a:lnTo>
                          <a:pt x="17" y="9"/>
                        </a:lnTo>
                        <a:lnTo>
                          <a:pt x="29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6" name="Freeform 56"/>
                  <p:cNvSpPr>
                    <a:spLocks noEditPoints="1"/>
                  </p:cNvSpPr>
                  <p:nvPr/>
                </p:nvSpPr>
                <p:spPr bwMode="auto">
                  <a:xfrm>
                    <a:off x="3778" y="2199"/>
                    <a:ext cx="67" cy="70"/>
                  </a:xfrm>
                  <a:custGeom>
                    <a:avLst/>
                    <a:gdLst>
                      <a:gd name="T0" fmla="*/ 67 w 67"/>
                      <a:gd name="T1" fmla="*/ 34 h 70"/>
                      <a:gd name="T2" fmla="*/ 36 w 67"/>
                      <a:gd name="T3" fmla="*/ 5 h 70"/>
                      <a:gd name="T4" fmla="*/ 34 w 67"/>
                      <a:gd name="T5" fmla="*/ 0 h 70"/>
                      <a:gd name="T6" fmla="*/ 0 w 67"/>
                      <a:gd name="T7" fmla="*/ 36 h 70"/>
                      <a:gd name="T8" fmla="*/ 34 w 67"/>
                      <a:gd name="T9" fmla="*/ 70 h 70"/>
                      <a:gd name="T10" fmla="*/ 38 w 67"/>
                      <a:gd name="T11" fmla="*/ 64 h 70"/>
                      <a:gd name="T12" fmla="*/ 38 w 67"/>
                      <a:gd name="T13" fmla="*/ 64 h 70"/>
                      <a:gd name="T14" fmla="*/ 67 w 67"/>
                      <a:gd name="T15" fmla="*/ 34 h 70"/>
                      <a:gd name="T16" fmla="*/ 34 w 67"/>
                      <a:gd name="T17" fmla="*/ 11 h 70"/>
                      <a:gd name="T18" fmla="*/ 57 w 67"/>
                      <a:gd name="T19" fmla="*/ 36 h 70"/>
                      <a:gd name="T20" fmla="*/ 34 w 67"/>
                      <a:gd name="T21" fmla="*/ 60 h 70"/>
                      <a:gd name="T22" fmla="*/ 9 w 67"/>
                      <a:gd name="T23" fmla="*/ 36 h 70"/>
                      <a:gd name="T24" fmla="*/ 34 w 67"/>
                      <a:gd name="T25" fmla="*/ 11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70">
                        <a:moveTo>
                          <a:pt x="67" y="34"/>
                        </a:moveTo>
                        <a:lnTo>
                          <a:pt x="36" y="5"/>
                        </a:ln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7" y="34"/>
                        </a:lnTo>
                        <a:close/>
                        <a:moveTo>
                          <a:pt x="34" y="11"/>
                        </a:moveTo>
                        <a:lnTo>
                          <a:pt x="57" y="36"/>
                        </a:lnTo>
                        <a:lnTo>
                          <a:pt x="34" y="60"/>
                        </a:lnTo>
                        <a:lnTo>
                          <a:pt x="9" y="36"/>
                        </a:lnTo>
                        <a:lnTo>
                          <a:pt x="34" y="11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7" name="Freeform 57"/>
                  <p:cNvSpPr>
                    <a:spLocks/>
                  </p:cNvSpPr>
                  <p:nvPr/>
                </p:nvSpPr>
                <p:spPr bwMode="auto">
                  <a:xfrm>
                    <a:off x="3905" y="2208"/>
                    <a:ext cx="35" cy="23"/>
                  </a:xfrm>
                  <a:custGeom>
                    <a:avLst/>
                    <a:gdLst>
                      <a:gd name="T0" fmla="*/ 35 w 35"/>
                      <a:gd name="T1" fmla="*/ 5 h 23"/>
                      <a:gd name="T2" fmla="*/ 31 w 35"/>
                      <a:gd name="T3" fmla="*/ 0 h 23"/>
                      <a:gd name="T4" fmla="*/ 18 w 35"/>
                      <a:gd name="T5" fmla="*/ 13 h 23"/>
                      <a:gd name="T6" fmla="*/ 6 w 35"/>
                      <a:gd name="T7" fmla="*/ 0 h 23"/>
                      <a:gd name="T8" fmla="*/ 0 w 35"/>
                      <a:gd name="T9" fmla="*/ 5 h 23"/>
                      <a:gd name="T10" fmla="*/ 18 w 35"/>
                      <a:gd name="T11" fmla="*/ 23 h 23"/>
                      <a:gd name="T12" fmla="*/ 35 w 35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35" y="5"/>
                        </a:moveTo>
                        <a:lnTo>
                          <a:pt x="31" y="0"/>
                        </a:lnTo>
                        <a:lnTo>
                          <a:pt x="18" y="13"/>
                        </a:lnTo>
                        <a:lnTo>
                          <a:pt x="6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5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8" name="Freeform 58"/>
                  <p:cNvSpPr>
                    <a:spLocks/>
                  </p:cNvSpPr>
                  <p:nvPr/>
                </p:nvSpPr>
                <p:spPr bwMode="auto">
                  <a:xfrm>
                    <a:off x="3905" y="2238"/>
                    <a:ext cx="35" cy="23"/>
                  </a:xfrm>
                  <a:custGeom>
                    <a:avLst/>
                    <a:gdLst>
                      <a:gd name="T0" fmla="*/ 0 w 35"/>
                      <a:gd name="T1" fmla="*/ 17 h 23"/>
                      <a:gd name="T2" fmla="*/ 4 w 35"/>
                      <a:gd name="T3" fmla="*/ 21 h 23"/>
                      <a:gd name="T4" fmla="*/ 18 w 35"/>
                      <a:gd name="T5" fmla="*/ 9 h 23"/>
                      <a:gd name="T6" fmla="*/ 30 w 35"/>
                      <a:gd name="T7" fmla="*/ 23 h 23"/>
                      <a:gd name="T8" fmla="*/ 35 w 35"/>
                      <a:gd name="T9" fmla="*/ 17 h 23"/>
                      <a:gd name="T10" fmla="*/ 18 w 35"/>
                      <a:gd name="T11" fmla="*/ 0 h 23"/>
                      <a:gd name="T12" fmla="*/ 0 w 35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7"/>
                        </a:moveTo>
                        <a:lnTo>
                          <a:pt x="4" y="21"/>
                        </a:lnTo>
                        <a:lnTo>
                          <a:pt x="18" y="9"/>
                        </a:lnTo>
                        <a:lnTo>
                          <a:pt x="30" y="23"/>
                        </a:lnTo>
                        <a:lnTo>
                          <a:pt x="35" y="17"/>
                        </a:lnTo>
                        <a:lnTo>
                          <a:pt x="18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99" name="Freeform 59"/>
                  <p:cNvSpPr>
                    <a:spLocks noEditPoints="1"/>
                  </p:cNvSpPr>
                  <p:nvPr/>
                </p:nvSpPr>
                <p:spPr bwMode="auto">
                  <a:xfrm>
                    <a:off x="3852" y="2199"/>
                    <a:ext cx="67" cy="70"/>
                  </a:xfrm>
                  <a:custGeom>
                    <a:avLst/>
                    <a:gdLst>
                      <a:gd name="T0" fmla="*/ 67 w 67"/>
                      <a:gd name="T1" fmla="*/ 34 h 70"/>
                      <a:gd name="T2" fmla="*/ 37 w 67"/>
                      <a:gd name="T3" fmla="*/ 3 h 70"/>
                      <a:gd name="T4" fmla="*/ 34 w 67"/>
                      <a:gd name="T5" fmla="*/ 0 h 70"/>
                      <a:gd name="T6" fmla="*/ 0 w 67"/>
                      <a:gd name="T7" fmla="*/ 34 h 70"/>
                      <a:gd name="T8" fmla="*/ 34 w 67"/>
                      <a:gd name="T9" fmla="*/ 70 h 70"/>
                      <a:gd name="T10" fmla="*/ 38 w 67"/>
                      <a:gd name="T11" fmla="*/ 64 h 70"/>
                      <a:gd name="T12" fmla="*/ 38 w 67"/>
                      <a:gd name="T13" fmla="*/ 64 h 70"/>
                      <a:gd name="T14" fmla="*/ 67 w 67"/>
                      <a:gd name="T15" fmla="*/ 34 h 70"/>
                      <a:gd name="T16" fmla="*/ 34 w 67"/>
                      <a:gd name="T17" fmla="*/ 11 h 70"/>
                      <a:gd name="T18" fmla="*/ 57 w 67"/>
                      <a:gd name="T19" fmla="*/ 34 h 70"/>
                      <a:gd name="T20" fmla="*/ 33 w 67"/>
                      <a:gd name="T21" fmla="*/ 59 h 70"/>
                      <a:gd name="T22" fmla="*/ 10 w 67"/>
                      <a:gd name="T23" fmla="*/ 36 h 70"/>
                      <a:gd name="T24" fmla="*/ 34 w 67"/>
                      <a:gd name="T25" fmla="*/ 11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70">
                        <a:moveTo>
                          <a:pt x="67" y="34"/>
                        </a:moveTo>
                        <a:lnTo>
                          <a:pt x="37" y="3"/>
                        </a:ln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7" y="34"/>
                        </a:lnTo>
                        <a:close/>
                        <a:moveTo>
                          <a:pt x="34" y="11"/>
                        </a:moveTo>
                        <a:lnTo>
                          <a:pt x="57" y="34"/>
                        </a:lnTo>
                        <a:lnTo>
                          <a:pt x="33" y="59"/>
                        </a:lnTo>
                        <a:lnTo>
                          <a:pt x="10" y="36"/>
                        </a:lnTo>
                        <a:lnTo>
                          <a:pt x="34" y="11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0" name="Freeform 60"/>
                  <p:cNvSpPr>
                    <a:spLocks/>
                  </p:cNvSpPr>
                  <p:nvPr/>
                </p:nvSpPr>
                <p:spPr bwMode="auto">
                  <a:xfrm>
                    <a:off x="3980" y="2208"/>
                    <a:ext cx="37" cy="23"/>
                  </a:xfrm>
                  <a:custGeom>
                    <a:avLst/>
                    <a:gdLst>
                      <a:gd name="T0" fmla="*/ 37 w 37"/>
                      <a:gd name="T1" fmla="*/ 5 h 23"/>
                      <a:gd name="T2" fmla="*/ 31 w 37"/>
                      <a:gd name="T3" fmla="*/ 0 h 23"/>
                      <a:gd name="T4" fmla="*/ 19 w 37"/>
                      <a:gd name="T5" fmla="*/ 13 h 23"/>
                      <a:gd name="T6" fmla="*/ 5 w 37"/>
                      <a:gd name="T7" fmla="*/ 0 h 23"/>
                      <a:gd name="T8" fmla="*/ 0 w 37"/>
                      <a:gd name="T9" fmla="*/ 5 h 23"/>
                      <a:gd name="T10" fmla="*/ 19 w 37"/>
                      <a:gd name="T11" fmla="*/ 23 h 23"/>
                      <a:gd name="T12" fmla="*/ 37 w 37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37" y="5"/>
                        </a:moveTo>
                        <a:lnTo>
                          <a:pt x="31" y="0"/>
                        </a:lnTo>
                        <a:lnTo>
                          <a:pt x="19" y="13"/>
                        </a:ln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9" y="23"/>
                        </a:lnTo>
                        <a:lnTo>
                          <a:pt x="37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1" name="Freeform 61"/>
                  <p:cNvSpPr>
                    <a:spLocks/>
                  </p:cNvSpPr>
                  <p:nvPr/>
                </p:nvSpPr>
                <p:spPr bwMode="auto">
                  <a:xfrm>
                    <a:off x="3980" y="2238"/>
                    <a:ext cx="37" cy="23"/>
                  </a:xfrm>
                  <a:custGeom>
                    <a:avLst/>
                    <a:gdLst>
                      <a:gd name="T0" fmla="*/ 0 w 37"/>
                      <a:gd name="T1" fmla="*/ 17 h 23"/>
                      <a:gd name="T2" fmla="*/ 5 w 37"/>
                      <a:gd name="T3" fmla="*/ 21 h 23"/>
                      <a:gd name="T4" fmla="*/ 18 w 37"/>
                      <a:gd name="T5" fmla="*/ 9 h 23"/>
                      <a:gd name="T6" fmla="*/ 31 w 37"/>
                      <a:gd name="T7" fmla="*/ 23 h 23"/>
                      <a:gd name="T8" fmla="*/ 37 w 37"/>
                      <a:gd name="T9" fmla="*/ 17 h 23"/>
                      <a:gd name="T10" fmla="*/ 18 w 37"/>
                      <a:gd name="T11" fmla="*/ 0 h 23"/>
                      <a:gd name="T12" fmla="*/ 0 w 37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0" y="17"/>
                        </a:moveTo>
                        <a:lnTo>
                          <a:pt x="5" y="21"/>
                        </a:lnTo>
                        <a:lnTo>
                          <a:pt x="18" y="9"/>
                        </a:lnTo>
                        <a:lnTo>
                          <a:pt x="31" y="23"/>
                        </a:lnTo>
                        <a:lnTo>
                          <a:pt x="37" y="17"/>
                        </a:lnTo>
                        <a:lnTo>
                          <a:pt x="18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2" name="Freeform 62"/>
                  <p:cNvSpPr>
                    <a:spLocks noEditPoints="1"/>
                  </p:cNvSpPr>
                  <p:nvPr/>
                </p:nvSpPr>
                <p:spPr bwMode="auto">
                  <a:xfrm>
                    <a:off x="3927" y="2199"/>
                    <a:ext cx="68" cy="70"/>
                  </a:xfrm>
                  <a:custGeom>
                    <a:avLst/>
                    <a:gdLst>
                      <a:gd name="T0" fmla="*/ 68 w 68"/>
                      <a:gd name="T1" fmla="*/ 34 h 70"/>
                      <a:gd name="T2" fmla="*/ 38 w 68"/>
                      <a:gd name="T3" fmla="*/ 3 h 70"/>
                      <a:gd name="T4" fmla="*/ 34 w 68"/>
                      <a:gd name="T5" fmla="*/ 0 h 70"/>
                      <a:gd name="T6" fmla="*/ 0 w 68"/>
                      <a:gd name="T7" fmla="*/ 34 h 70"/>
                      <a:gd name="T8" fmla="*/ 34 w 68"/>
                      <a:gd name="T9" fmla="*/ 70 h 70"/>
                      <a:gd name="T10" fmla="*/ 39 w 68"/>
                      <a:gd name="T11" fmla="*/ 64 h 70"/>
                      <a:gd name="T12" fmla="*/ 39 w 68"/>
                      <a:gd name="T13" fmla="*/ 64 h 70"/>
                      <a:gd name="T14" fmla="*/ 68 w 68"/>
                      <a:gd name="T15" fmla="*/ 34 h 70"/>
                      <a:gd name="T16" fmla="*/ 34 w 68"/>
                      <a:gd name="T17" fmla="*/ 11 h 70"/>
                      <a:gd name="T18" fmla="*/ 58 w 68"/>
                      <a:gd name="T19" fmla="*/ 34 h 70"/>
                      <a:gd name="T20" fmla="*/ 34 w 68"/>
                      <a:gd name="T21" fmla="*/ 59 h 70"/>
                      <a:gd name="T22" fmla="*/ 9 w 68"/>
                      <a:gd name="T23" fmla="*/ 36 h 70"/>
                      <a:gd name="T24" fmla="*/ 34 w 68"/>
                      <a:gd name="T25" fmla="*/ 11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68" y="34"/>
                        </a:moveTo>
                        <a:lnTo>
                          <a:pt x="38" y="3"/>
                        </a:ln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8" y="34"/>
                        </a:lnTo>
                        <a:close/>
                        <a:moveTo>
                          <a:pt x="34" y="11"/>
                        </a:moveTo>
                        <a:lnTo>
                          <a:pt x="58" y="34"/>
                        </a:lnTo>
                        <a:lnTo>
                          <a:pt x="34" y="59"/>
                        </a:lnTo>
                        <a:lnTo>
                          <a:pt x="9" y="36"/>
                        </a:lnTo>
                        <a:lnTo>
                          <a:pt x="34" y="1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3" name="Freeform 63"/>
                  <p:cNvSpPr>
                    <a:spLocks/>
                  </p:cNvSpPr>
                  <p:nvPr/>
                </p:nvSpPr>
                <p:spPr bwMode="auto">
                  <a:xfrm>
                    <a:off x="3981" y="2208"/>
                    <a:ext cx="36" cy="23"/>
                  </a:xfrm>
                  <a:custGeom>
                    <a:avLst/>
                    <a:gdLst>
                      <a:gd name="T0" fmla="*/ 36 w 36"/>
                      <a:gd name="T1" fmla="*/ 5 h 23"/>
                      <a:gd name="T2" fmla="*/ 30 w 36"/>
                      <a:gd name="T3" fmla="*/ 0 h 23"/>
                      <a:gd name="T4" fmla="*/ 18 w 36"/>
                      <a:gd name="T5" fmla="*/ 13 h 23"/>
                      <a:gd name="T6" fmla="*/ 4 w 36"/>
                      <a:gd name="T7" fmla="*/ 0 h 23"/>
                      <a:gd name="T8" fmla="*/ 0 w 36"/>
                      <a:gd name="T9" fmla="*/ 5 h 23"/>
                      <a:gd name="T10" fmla="*/ 18 w 36"/>
                      <a:gd name="T11" fmla="*/ 23 h 23"/>
                      <a:gd name="T12" fmla="*/ 36 w 36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36" y="5"/>
                        </a:moveTo>
                        <a:lnTo>
                          <a:pt x="30" y="0"/>
                        </a:lnTo>
                        <a:lnTo>
                          <a:pt x="18" y="13"/>
                        </a:lnTo>
                        <a:lnTo>
                          <a:pt x="4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6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4" name="Freeform 64"/>
                  <p:cNvSpPr>
                    <a:spLocks/>
                  </p:cNvSpPr>
                  <p:nvPr/>
                </p:nvSpPr>
                <p:spPr bwMode="auto">
                  <a:xfrm>
                    <a:off x="3980" y="2238"/>
                    <a:ext cx="37" cy="21"/>
                  </a:xfrm>
                  <a:custGeom>
                    <a:avLst/>
                    <a:gdLst>
                      <a:gd name="T0" fmla="*/ 0 w 37"/>
                      <a:gd name="T1" fmla="*/ 17 h 21"/>
                      <a:gd name="T2" fmla="*/ 5 w 37"/>
                      <a:gd name="T3" fmla="*/ 21 h 21"/>
                      <a:gd name="T4" fmla="*/ 18 w 37"/>
                      <a:gd name="T5" fmla="*/ 9 h 21"/>
                      <a:gd name="T6" fmla="*/ 31 w 37"/>
                      <a:gd name="T7" fmla="*/ 21 h 21"/>
                      <a:gd name="T8" fmla="*/ 37 w 37"/>
                      <a:gd name="T9" fmla="*/ 17 h 21"/>
                      <a:gd name="T10" fmla="*/ 19 w 37"/>
                      <a:gd name="T11" fmla="*/ 0 h 21"/>
                      <a:gd name="T12" fmla="*/ 0 w 37"/>
                      <a:gd name="T1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1">
                        <a:moveTo>
                          <a:pt x="0" y="17"/>
                        </a:moveTo>
                        <a:lnTo>
                          <a:pt x="5" y="21"/>
                        </a:lnTo>
                        <a:lnTo>
                          <a:pt x="18" y="9"/>
                        </a:lnTo>
                        <a:lnTo>
                          <a:pt x="31" y="21"/>
                        </a:lnTo>
                        <a:lnTo>
                          <a:pt x="37" y="17"/>
                        </a:lnTo>
                        <a:lnTo>
                          <a:pt x="19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5" name="Freeform 65"/>
                  <p:cNvSpPr>
                    <a:spLocks noEditPoints="1"/>
                  </p:cNvSpPr>
                  <p:nvPr/>
                </p:nvSpPr>
                <p:spPr bwMode="auto">
                  <a:xfrm>
                    <a:off x="3927" y="2199"/>
                    <a:ext cx="68" cy="70"/>
                  </a:xfrm>
                  <a:custGeom>
                    <a:avLst/>
                    <a:gdLst>
                      <a:gd name="T0" fmla="*/ 68 w 68"/>
                      <a:gd name="T1" fmla="*/ 34 h 70"/>
                      <a:gd name="T2" fmla="*/ 38 w 68"/>
                      <a:gd name="T3" fmla="*/ 3 h 70"/>
                      <a:gd name="T4" fmla="*/ 35 w 68"/>
                      <a:gd name="T5" fmla="*/ 0 h 70"/>
                      <a:gd name="T6" fmla="*/ 0 w 68"/>
                      <a:gd name="T7" fmla="*/ 34 h 70"/>
                      <a:gd name="T8" fmla="*/ 34 w 68"/>
                      <a:gd name="T9" fmla="*/ 70 h 70"/>
                      <a:gd name="T10" fmla="*/ 39 w 68"/>
                      <a:gd name="T11" fmla="*/ 64 h 70"/>
                      <a:gd name="T12" fmla="*/ 39 w 68"/>
                      <a:gd name="T13" fmla="*/ 64 h 70"/>
                      <a:gd name="T14" fmla="*/ 68 w 68"/>
                      <a:gd name="T15" fmla="*/ 34 h 70"/>
                      <a:gd name="T16" fmla="*/ 34 w 68"/>
                      <a:gd name="T17" fmla="*/ 10 h 70"/>
                      <a:gd name="T18" fmla="*/ 58 w 68"/>
                      <a:gd name="T19" fmla="*/ 34 h 70"/>
                      <a:gd name="T20" fmla="*/ 34 w 68"/>
                      <a:gd name="T21" fmla="*/ 59 h 70"/>
                      <a:gd name="T22" fmla="*/ 11 w 68"/>
                      <a:gd name="T23" fmla="*/ 34 h 70"/>
                      <a:gd name="T24" fmla="*/ 34 w 68"/>
                      <a:gd name="T25" fmla="*/ 1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68" y="34"/>
                        </a:moveTo>
                        <a:lnTo>
                          <a:pt x="38" y="3"/>
                        </a:lnTo>
                        <a:lnTo>
                          <a:pt x="35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8" y="34"/>
                        </a:lnTo>
                        <a:close/>
                        <a:moveTo>
                          <a:pt x="34" y="10"/>
                        </a:moveTo>
                        <a:lnTo>
                          <a:pt x="58" y="34"/>
                        </a:lnTo>
                        <a:lnTo>
                          <a:pt x="34" y="59"/>
                        </a:lnTo>
                        <a:lnTo>
                          <a:pt x="11" y="34"/>
                        </a:lnTo>
                        <a:lnTo>
                          <a:pt x="34" y="1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6" name="Freeform 66"/>
                  <p:cNvSpPr>
                    <a:spLocks/>
                  </p:cNvSpPr>
                  <p:nvPr/>
                </p:nvSpPr>
                <p:spPr bwMode="auto">
                  <a:xfrm>
                    <a:off x="4056" y="2208"/>
                    <a:ext cx="37" cy="23"/>
                  </a:xfrm>
                  <a:custGeom>
                    <a:avLst/>
                    <a:gdLst>
                      <a:gd name="T0" fmla="*/ 37 w 37"/>
                      <a:gd name="T1" fmla="*/ 5 h 23"/>
                      <a:gd name="T2" fmla="*/ 31 w 37"/>
                      <a:gd name="T3" fmla="*/ 0 h 23"/>
                      <a:gd name="T4" fmla="*/ 19 w 37"/>
                      <a:gd name="T5" fmla="*/ 13 h 23"/>
                      <a:gd name="T6" fmla="*/ 5 w 37"/>
                      <a:gd name="T7" fmla="*/ 0 h 23"/>
                      <a:gd name="T8" fmla="*/ 0 w 37"/>
                      <a:gd name="T9" fmla="*/ 5 h 23"/>
                      <a:gd name="T10" fmla="*/ 18 w 37"/>
                      <a:gd name="T11" fmla="*/ 23 h 23"/>
                      <a:gd name="T12" fmla="*/ 37 w 37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37" y="5"/>
                        </a:moveTo>
                        <a:lnTo>
                          <a:pt x="31" y="0"/>
                        </a:lnTo>
                        <a:lnTo>
                          <a:pt x="19" y="13"/>
                        </a:ln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7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7" name="Freeform 67"/>
                  <p:cNvSpPr>
                    <a:spLocks/>
                  </p:cNvSpPr>
                  <p:nvPr/>
                </p:nvSpPr>
                <p:spPr bwMode="auto">
                  <a:xfrm>
                    <a:off x="4056" y="2238"/>
                    <a:ext cx="35" cy="21"/>
                  </a:xfrm>
                  <a:custGeom>
                    <a:avLst/>
                    <a:gdLst>
                      <a:gd name="T0" fmla="*/ 0 w 35"/>
                      <a:gd name="T1" fmla="*/ 17 h 21"/>
                      <a:gd name="T2" fmla="*/ 4 w 35"/>
                      <a:gd name="T3" fmla="*/ 21 h 21"/>
                      <a:gd name="T4" fmla="*/ 18 w 35"/>
                      <a:gd name="T5" fmla="*/ 9 h 21"/>
                      <a:gd name="T6" fmla="*/ 31 w 35"/>
                      <a:gd name="T7" fmla="*/ 21 h 21"/>
                      <a:gd name="T8" fmla="*/ 35 w 35"/>
                      <a:gd name="T9" fmla="*/ 17 h 21"/>
                      <a:gd name="T10" fmla="*/ 18 w 35"/>
                      <a:gd name="T11" fmla="*/ 0 h 21"/>
                      <a:gd name="T12" fmla="*/ 0 w 35"/>
                      <a:gd name="T1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1">
                        <a:moveTo>
                          <a:pt x="0" y="17"/>
                        </a:moveTo>
                        <a:lnTo>
                          <a:pt x="4" y="21"/>
                        </a:lnTo>
                        <a:lnTo>
                          <a:pt x="18" y="9"/>
                        </a:lnTo>
                        <a:lnTo>
                          <a:pt x="31" y="21"/>
                        </a:lnTo>
                        <a:lnTo>
                          <a:pt x="35" y="17"/>
                        </a:lnTo>
                        <a:lnTo>
                          <a:pt x="18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8" name="Freeform 68"/>
                  <p:cNvSpPr>
                    <a:spLocks noEditPoints="1"/>
                  </p:cNvSpPr>
                  <p:nvPr/>
                </p:nvSpPr>
                <p:spPr bwMode="auto">
                  <a:xfrm>
                    <a:off x="4003" y="2199"/>
                    <a:ext cx="68" cy="70"/>
                  </a:xfrm>
                  <a:custGeom>
                    <a:avLst/>
                    <a:gdLst>
                      <a:gd name="T0" fmla="*/ 68 w 68"/>
                      <a:gd name="T1" fmla="*/ 34 h 70"/>
                      <a:gd name="T2" fmla="*/ 38 w 68"/>
                      <a:gd name="T3" fmla="*/ 3 h 70"/>
                      <a:gd name="T4" fmla="*/ 34 w 68"/>
                      <a:gd name="T5" fmla="*/ 0 h 70"/>
                      <a:gd name="T6" fmla="*/ 0 w 68"/>
                      <a:gd name="T7" fmla="*/ 34 h 70"/>
                      <a:gd name="T8" fmla="*/ 34 w 68"/>
                      <a:gd name="T9" fmla="*/ 70 h 70"/>
                      <a:gd name="T10" fmla="*/ 38 w 68"/>
                      <a:gd name="T11" fmla="*/ 64 h 70"/>
                      <a:gd name="T12" fmla="*/ 38 w 68"/>
                      <a:gd name="T13" fmla="*/ 64 h 70"/>
                      <a:gd name="T14" fmla="*/ 68 w 68"/>
                      <a:gd name="T15" fmla="*/ 34 h 70"/>
                      <a:gd name="T16" fmla="*/ 34 w 68"/>
                      <a:gd name="T17" fmla="*/ 10 h 70"/>
                      <a:gd name="T18" fmla="*/ 58 w 68"/>
                      <a:gd name="T19" fmla="*/ 34 h 70"/>
                      <a:gd name="T20" fmla="*/ 34 w 68"/>
                      <a:gd name="T21" fmla="*/ 59 h 70"/>
                      <a:gd name="T22" fmla="*/ 9 w 68"/>
                      <a:gd name="T23" fmla="*/ 34 h 70"/>
                      <a:gd name="T24" fmla="*/ 34 w 68"/>
                      <a:gd name="T25" fmla="*/ 1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68" y="34"/>
                        </a:moveTo>
                        <a:lnTo>
                          <a:pt x="38" y="3"/>
                        </a:ln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8" y="34"/>
                        </a:lnTo>
                        <a:close/>
                        <a:moveTo>
                          <a:pt x="34" y="10"/>
                        </a:moveTo>
                        <a:lnTo>
                          <a:pt x="58" y="34"/>
                        </a:lnTo>
                        <a:lnTo>
                          <a:pt x="34" y="59"/>
                        </a:lnTo>
                        <a:lnTo>
                          <a:pt x="9" y="34"/>
                        </a:lnTo>
                        <a:lnTo>
                          <a:pt x="34" y="1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09" name="Freeform 69"/>
                  <p:cNvSpPr>
                    <a:spLocks/>
                  </p:cNvSpPr>
                  <p:nvPr/>
                </p:nvSpPr>
                <p:spPr bwMode="auto">
                  <a:xfrm>
                    <a:off x="4132" y="2208"/>
                    <a:ext cx="35" cy="23"/>
                  </a:xfrm>
                  <a:custGeom>
                    <a:avLst/>
                    <a:gdLst>
                      <a:gd name="T0" fmla="*/ 35 w 35"/>
                      <a:gd name="T1" fmla="*/ 5 h 23"/>
                      <a:gd name="T2" fmla="*/ 31 w 35"/>
                      <a:gd name="T3" fmla="*/ 0 h 23"/>
                      <a:gd name="T4" fmla="*/ 18 w 35"/>
                      <a:gd name="T5" fmla="*/ 13 h 23"/>
                      <a:gd name="T6" fmla="*/ 5 w 35"/>
                      <a:gd name="T7" fmla="*/ 0 h 23"/>
                      <a:gd name="T8" fmla="*/ 0 w 35"/>
                      <a:gd name="T9" fmla="*/ 5 h 23"/>
                      <a:gd name="T10" fmla="*/ 18 w 35"/>
                      <a:gd name="T11" fmla="*/ 23 h 23"/>
                      <a:gd name="T12" fmla="*/ 35 w 35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35" y="5"/>
                        </a:moveTo>
                        <a:lnTo>
                          <a:pt x="31" y="0"/>
                        </a:lnTo>
                        <a:lnTo>
                          <a:pt x="18" y="13"/>
                        </a:ln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5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0" name="Freeform 70"/>
                  <p:cNvSpPr>
                    <a:spLocks/>
                  </p:cNvSpPr>
                  <p:nvPr/>
                </p:nvSpPr>
                <p:spPr bwMode="auto">
                  <a:xfrm>
                    <a:off x="4132" y="2238"/>
                    <a:ext cx="35" cy="21"/>
                  </a:xfrm>
                  <a:custGeom>
                    <a:avLst/>
                    <a:gdLst>
                      <a:gd name="T0" fmla="*/ 0 w 35"/>
                      <a:gd name="T1" fmla="*/ 17 h 21"/>
                      <a:gd name="T2" fmla="*/ 4 w 35"/>
                      <a:gd name="T3" fmla="*/ 21 h 21"/>
                      <a:gd name="T4" fmla="*/ 18 w 35"/>
                      <a:gd name="T5" fmla="*/ 9 h 21"/>
                      <a:gd name="T6" fmla="*/ 30 w 35"/>
                      <a:gd name="T7" fmla="*/ 21 h 21"/>
                      <a:gd name="T8" fmla="*/ 35 w 35"/>
                      <a:gd name="T9" fmla="*/ 17 h 21"/>
                      <a:gd name="T10" fmla="*/ 18 w 35"/>
                      <a:gd name="T11" fmla="*/ 0 h 21"/>
                      <a:gd name="T12" fmla="*/ 0 w 35"/>
                      <a:gd name="T1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1">
                        <a:moveTo>
                          <a:pt x="0" y="17"/>
                        </a:moveTo>
                        <a:lnTo>
                          <a:pt x="4" y="21"/>
                        </a:lnTo>
                        <a:lnTo>
                          <a:pt x="18" y="9"/>
                        </a:lnTo>
                        <a:lnTo>
                          <a:pt x="30" y="21"/>
                        </a:lnTo>
                        <a:lnTo>
                          <a:pt x="35" y="17"/>
                        </a:lnTo>
                        <a:lnTo>
                          <a:pt x="18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1" name="Freeform 71"/>
                  <p:cNvSpPr>
                    <a:spLocks noEditPoints="1"/>
                  </p:cNvSpPr>
                  <p:nvPr/>
                </p:nvSpPr>
                <p:spPr bwMode="auto">
                  <a:xfrm>
                    <a:off x="4079" y="2199"/>
                    <a:ext cx="68" cy="70"/>
                  </a:xfrm>
                  <a:custGeom>
                    <a:avLst/>
                    <a:gdLst>
                      <a:gd name="T0" fmla="*/ 68 w 68"/>
                      <a:gd name="T1" fmla="*/ 34 h 70"/>
                      <a:gd name="T2" fmla="*/ 37 w 68"/>
                      <a:gd name="T3" fmla="*/ 3 h 70"/>
                      <a:gd name="T4" fmla="*/ 34 w 68"/>
                      <a:gd name="T5" fmla="*/ 0 h 70"/>
                      <a:gd name="T6" fmla="*/ 0 w 68"/>
                      <a:gd name="T7" fmla="*/ 34 h 70"/>
                      <a:gd name="T8" fmla="*/ 34 w 68"/>
                      <a:gd name="T9" fmla="*/ 70 h 70"/>
                      <a:gd name="T10" fmla="*/ 38 w 68"/>
                      <a:gd name="T11" fmla="*/ 64 h 70"/>
                      <a:gd name="T12" fmla="*/ 38 w 68"/>
                      <a:gd name="T13" fmla="*/ 64 h 70"/>
                      <a:gd name="T14" fmla="*/ 68 w 68"/>
                      <a:gd name="T15" fmla="*/ 34 h 70"/>
                      <a:gd name="T16" fmla="*/ 34 w 68"/>
                      <a:gd name="T17" fmla="*/ 10 h 70"/>
                      <a:gd name="T18" fmla="*/ 57 w 68"/>
                      <a:gd name="T19" fmla="*/ 34 h 70"/>
                      <a:gd name="T20" fmla="*/ 34 w 68"/>
                      <a:gd name="T21" fmla="*/ 59 h 70"/>
                      <a:gd name="T22" fmla="*/ 9 w 68"/>
                      <a:gd name="T23" fmla="*/ 34 h 70"/>
                      <a:gd name="T24" fmla="*/ 34 w 68"/>
                      <a:gd name="T25" fmla="*/ 1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68" y="34"/>
                        </a:moveTo>
                        <a:lnTo>
                          <a:pt x="37" y="3"/>
                        </a:ln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8" y="34"/>
                        </a:lnTo>
                        <a:close/>
                        <a:moveTo>
                          <a:pt x="34" y="10"/>
                        </a:moveTo>
                        <a:lnTo>
                          <a:pt x="57" y="34"/>
                        </a:lnTo>
                        <a:lnTo>
                          <a:pt x="34" y="59"/>
                        </a:lnTo>
                        <a:lnTo>
                          <a:pt x="9" y="34"/>
                        </a:lnTo>
                        <a:lnTo>
                          <a:pt x="34" y="1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2" name="Freeform 72"/>
                  <p:cNvSpPr>
                    <a:spLocks/>
                  </p:cNvSpPr>
                  <p:nvPr/>
                </p:nvSpPr>
                <p:spPr bwMode="auto">
                  <a:xfrm>
                    <a:off x="4208" y="2208"/>
                    <a:ext cx="35" cy="23"/>
                  </a:xfrm>
                  <a:custGeom>
                    <a:avLst/>
                    <a:gdLst>
                      <a:gd name="T0" fmla="*/ 35 w 35"/>
                      <a:gd name="T1" fmla="*/ 5 h 23"/>
                      <a:gd name="T2" fmla="*/ 30 w 35"/>
                      <a:gd name="T3" fmla="*/ 0 h 23"/>
                      <a:gd name="T4" fmla="*/ 18 w 35"/>
                      <a:gd name="T5" fmla="*/ 13 h 23"/>
                      <a:gd name="T6" fmla="*/ 4 w 35"/>
                      <a:gd name="T7" fmla="*/ 0 h 23"/>
                      <a:gd name="T8" fmla="*/ 0 w 35"/>
                      <a:gd name="T9" fmla="*/ 5 h 23"/>
                      <a:gd name="T10" fmla="*/ 18 w 35"/>
                      <a:gd name="T11" fmla="*/ 23 h 23"/>
                      <a:gd name="T12" fmla="*/ 35 w 35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35" y="5"/>
                        </a:moveTo>
                        <a:lnTo>
                          <a:pt x="30" y="0"/>
                        </a:lnTo>
                        <a:lnTo>
                          <a:pt x="18" y="13"/>
                        </a:lnTo>
                        <a:lnTo>
                          <a:pt x="4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5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3" name="Freeform 73"/>
                  <p:cNvSpPr>
                    <a:spLocks/>
                  </p:cNvSpPr>
                  <p:nvPr/>
                </p:nvSpPr>
                <p:spPr bwMode="auto">
                  <a:xfrm>
                    <a:off x="4207" y="2238"/>
                    <a:ext cx="36" cy="21"/>
                  </a:xfrm>
                  <a:custGeom>
                    <a:avLst/>
                    <a:gdLst>
                      <a:gd name="T0" fmla="*/ 0 w 36"/>
                      <a:gd name="T1" fmla="*/ 17 h 21"/>
                      <a:gd name="T2" fmla="*/ 5 w 36"/>
                      <a:gd name="T3" fmla="*/ 21 h 21"/>
                      <a:gd name="T4" fmla="*/ 17 w 36"/>
                      <a:gd name="T5" fmla="*/ 9 h 21"/>
                      <a:gd name="T6" fmla="*/ 31 w 36"/>
                      <a:gd name="T7" fmla="*/ 21 h 21"/>
                      <a:gd name="T8" fmla="*/ 36 w 36"/>
                      <a:gd name="T9" fmla="*/ 17 h 21"/>
                      <a:gd name="T10" fmla="*/ 19 w 36"/>
                      <a:gd name="T11" fmla="*/ 0 h 21"/>
                      <a:gd name="T12" fmla="*/ 0 w 36"/>
                      <a:gd name="T1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1">
                        <a:moveTo>
                          <a:pt x="0" y="17"/>
                        </a:moveTo>
                        <a:lnTo>
                          <a:pt x="5" y="21"/>
                        </a:lnTo>
                        <a:lnTo>
                          <a:pt x="17" y="9"/>
                        </a:lnTo>
                        <a:lnTo>
                          <a:pt x="31" y="21"/>
                        </a:lnTo>
                        <a:lnTo>
                          <a:pt x="36" y="17"/>
                        </a:lnTo>
                        <a:lnTo>
                          <a:pt x="19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4" name="Freeform 74"/>
                  <p:cNvSpPr>
                    <a:spLocks noEditPoints="1"/>
                  </p:cNvSpPr>
                  <p:nvPr/>
                </p:nvSpPr>
                <p:spPr bwMode="auto">
                  <a:xfrm>
                    <a:off x="4154" y="2199"/>
                    <a:ext cx="67" cy="70"/>
                  </a:xfrm>
                  <a:custGeom>
                    <a:avLst/>
                    <a:gdLst>
                      <a:gd name="T0" fmla="*/ 67 w 67"/>
                      <a:gd name="T1" fmla="*/ 34 h 70"/>
                      <a:gd name="T2" fmla="*/ 38 w 67"/>
                      <a:gd name="T3" fmla="*/ 3 h 70"/>
                      <a:gd name="T4" fmla="*/ 35 w 67"/>
                      <a:gd name="T5" fmla="*/ 0 h 70"/>
                      <a:gd name="T6" fmla="*/ 0 w 67"/>
                      <a:gd name="T7" fmla="*/ 34 h 70"/>
                      <a:gd name="T8" fmla="*/ 34 w 67"/>
                      <a:gd name="T9" fmla="*/ 70 h 70"/>
                      <a:gd name="T10" fmla="*/ 39 w 67"/>
                      <a:gd name="T11" fmla="*/ 64 h 70"/>
                      <a:gd name="T12" fmla="*/ 39 w 67"/>
                      <a:gd name="T13" fmla="*/ 64 h 70"/>
                      <a:gd name="T14" fmla="*/ 67 w 67"/>
                      <a:gd name="T15" fmla="*/ 34 h 70"/>
                      <a:gd name="T16" fmla="*/ 34 w 67"/>
                      <a:gd name="T17" fmla="*/ 10 h 70"/>
                      <a:gd name="T18" fmla="*/ 58 w 67"/>
                      <a:gd name="T19" fmla="*/ 34 h 70"/>
                      <a:gd name="T20" fmla="*/ 34 w 67"/>
                      <a:gd name="T21" fmla="*/ 59 h 70"/>
                      <a:gd name="T22" fmla="*/ 9 w 67"/>
                      <a:gd name="T23" fmla="*/ 34 h 70"/>
                      <a:gd name="T24" fmla="*/ 34 w 67"/>
                      <a:gd name="T25" fmla="*/ 1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70">
                        <a:moveTo>
                          <a:pt x="67" y="34"/>
                        </a:moveTo>
                        <a:lnTo>
                          <a:pt x="38" y="3"/>
                        </a:lnTo>
                        <a:lnTo>
                          <a:pt x="35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7" y="34"/>
                        </a:lnTo>
                        <a:close/>
                        <a:moveTo>
                          <a:pt x="34" y="10"/>
                        </a:moveTo>
                        <a:lnTo>
                          <a:pt x="58" y="34"/>
                        </a:lnTo>
                        <a:lnTo>
                          <a:pt x="34" y="59"/>
                        </a:lnTo>
                        <a:lnTo>
                          <a:pt x="9" y="34"/>
                        </a:lnTo>
                        <a:lnTo>
                          <a:pt x="34" y="1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5" name="Freeform 75"/>
                  <p:cNvSpPr>
                    <a:spLocks/>
                  </p:cNvSpPr>
                  <p:nvPr/>
                </p:nvSpPr>
                <p:spPr bwMode="auto">
                  <a:xfrm>
                    <a:off x="3433" y="2272"/>
                    <a:ext cx="17" cy="20"/>
                  </a:xfrm>
                  <a:custGeom>
                    <a:avLst/>
                    <a:gdLst>
                      <a:gd name="T0" fmla="*/ 12 w 17"/>
                      <a:gd name="T1" fmla="*/ 0 h 20"/>
                      <a:gd name="T2" fmla="*/ 0 w 17"/>
                      <a:gd name="T3" fmla="*/ 12 h 20"/>
                      <a:gd name="T4" fmla="*/ 0 w 17"/>
                      <a:gd name="T5" fmla="*/ 20 h 20"/>
                      <a:gd name="T6" fmla="*/ 17 w 17"/>
                      <a:gd name="T7" fmla="*/ 4 h 20"/>
                      <a:gd name="T8" fmla="*/ 12 w 17"/>
                      <a:gd name="T9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20">
                        <a:moveTo>
                          <a:pt x="12" y="0"/>
                        </a:moveTo>
                        <a:lnTo>
                          <a:pt x="0" y="12"/>
                        </a:lnTo>
                        <a:lnTo>
                          <a:pt x="0" y="20"/>
                        </a:lnTo>
                        <a:lnTo>
                          <a:pt x="17" y="4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6" name="Freeform 76"/>
                  <p:cNvSpPr>
                    <a:spLocks/>
                  </p:cNvSpPr>
                  <p:nvPr/>
                </p:nvSpPr>
                <p:spPr bwMode="auto">
                  <a:xfrm>
                    <a:off x="3436" y="2304"/>
                    <a:ext cx="14" cy="19"/>
                  </a:xfrm>
                  <a:custGeom>
                    <a:avLst/>
                    <a:gdLst>
                      <a:gd name="T0" fmla="*/ 0 w 14"/>
                      <a:gd name="T1" fmla="*/ 0 h 19"/>
                      <a:gd name="T2" fmla="*/ 4 w 14"/>
                      <a:gd name="T3" fmla="*/ 14 h 19"/>
                      <a:gd name="T4" fmla="*/ 9 w 14"/>
                      <a:gd name="T5" fmla="*/ 19 h 19"/>
                      <a:gd name="T6" fmla="*/ 14 w 14"/>
                      <a:gd name="T7" fmla="*/ 14 h 19"/>
                      <a:gd name="T8" fmla="*/ 0 w 14"/>
                      <a:gd name="T9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9">
                        <a:moveTo>
                          <a:pt x="0" y="0"/>
                        </a:moveTo>
                        <a:lnTo>
                          <a:pt x="4" y="14"/>
                        </a:lnTo>
                        <a:lnTo>
                          <a:pt x="9" y="19"/>
                        </a:lnTo>
                        <a:lnTo>
                          <a:pt x="14" y="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7" name="Freeform 77"/>
                  <p:cNvSpPr>
                    <a:spLocks/>
                  </p:cNvSpPr>
                  <p:nvPr/>
                </p:nvSpPr>
                <p:spPr bwMode="auto">
                  <a:xfrm>
                    <a:off x="3490" y="2270"/>
                    <a:ext cx="35" cy="23"/>
                  </a:xfrm>
                  <a:custGeom>
                    <a:avLst/>
                    <a:gdLst>
                      <a:gd name="T0" fmla="*/ 17 w 35"/>
                      <a:gd name="T1" fmla="*/ 14 h 23"/>
                      <a:gd name="T2" fmla="*/ 4 w 35"/>
                      <a:gd name="T3" fmla="*/ 0 h 23"/>
                      <a:gd name="T4" fmla="*/ 0 w 35"/>
                      <a:gd name="T5" fmla="*/ 6 h 23"/>
                      <a:gd name="T6" fmla="*/ 17 w 35"/>
                      <a:gd name="T7" fmla="*/ 23 h 23"/>
                      <a:gd name="T8" fmla="*/ 35 w 35"/>
                      <a:gd name="T9" fmla="*/ 6 h 23"/>
                      <a:gd name="T10" fmla="*/ 30 w 35"/>
                      <a:gd name="T11" fmla="*/ 0 h 23"/>
                      <a:gd name="T12" fmla="*/ 17 w 35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17" y="14"/>
                        </a:moveTo>
                        <a:lnTo>
                          <a:pt x="4" y="0"/>
                        </a:lnTo>
                        <a:lnTo>
                          <a:pt x="0" y="6"/>
                        </a:lnTo>
                        <a:lnTo>
                          <a:pt x="17" y="23"/>
                        </a:lnTo>
                        <a:lnTo>
                          <a:pt x="35" y="6"/>
                        </a:lnTo>
                        <a:lnTo>
                          <a:pt x="30" y="0"/>
                        </a:lnTo>
                        <a:lnTo>
                          <a:pt x="17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8" name="Freeform 78"/>
                  <p:cNvSpPr>
                    <a:spLocks/>
                  </p:cNvSpPr>
                  <p:nvPr/>
                </p:nvSpPr>
                <p:spPr bwMode="auto">
                  <a:xfrm>
                    <a:off x="3488" y="2300"/>
                    <a:ext cx="37" cy="22"/>
                  </a:xfrm>
                  <a:custGeom>
                    <a:avLst/>
                    <a:gdLst>
                      <a:gd name="T0" fmla="*/ 0 w 37"/>
                      <a:gd name="T1" fmla="*/ 18 h 22"/>
                      <a:gd name="T2" fmla="*/ 6 w 37"/>
                      <a:gd name="T3" fmla="*/ 22 h 22"/>
                      <a:gd name="T4" fmla="*/ 18 w 37"/>
                      <a:gd name="T5" fmla="*/ 10 h 22"/>
                      <a:gd name="T6" fmla="*/ 32 w 37"/>
                      <a:gd name="T7" fmla="*/ 22 h 22"/>
                      <a:gd name="T8" fmla="*/ 37 w 37"/>
                      <a:gd name="T9" fmla="*/ 18 h 22"/>
                      <a:gd name="T10" fmla="*/ 19 w 37"/>
                      <a:gd name="T11" fmla="*/ 0 h 22"/>
                      <a:gd name="T12" fmla="*/ 0 w 37"/>
                      <a:gd name="T13" fmla="*/ 18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2">
                        <a:moveTo>
                          <a:pt x="0" y="18"/>
                        </a:moveTo>
                        <a:lnTo>
                          <a:pt x="6" y="22"/>
                        </a:lnTo>
                        <a:lnTo>
                          <a:pt x="18" y="10"/>
                        </a:lnTo>
                        <a:lnTo>
                          <a:pt x="32" y="22"/>
                        </a:lnTo>
                        <a:lnTo>
                          <a:pt x="37" y="18"/>
                        </a:lnTo>
                        <a:lnTo>
                          <a:pt x="19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19" name="Freeform 79"/>
                  <p:cNvSpPr>
                    <a:spLocks noEditPoints="1"/>
                  </p:cNvSpPr>
                  <p:nvPr/>
                </p:nvSpPr>
                <p:spPr bwMode="auto">
                  <a:xfrm>
                    <a:off x="3436" y="2262"/>
                    <a:ext cx="67" cy="69"/>
                  </a:xfrm>
                  <a:custGeom>
                    <a:avLst/>
                    <a:gdLst>
                      <a:gd name="T0" fmla="*/ 39 w 67"/>
                      <a:gd name="T1" fmla="*/ 64 h 69"/>
                      <a:gd name="T2" fmla="*/ 39 w 67"/>
                      <a:gd name="T3" fmla="*/ 64 h 69"/>
                      <a:gd name="T4" fmla="*/ 67 w 67"/>
                      <a:gd name="T5" fmla="*/ 34 h 69"/>
                      <a:gd name="T6" fmla="*/ 38 w 67"/>
                      <a:gd name="T7" fmla="*/ 3 h 69"/>
                      <a:gd name="T8" fmla="*/ 35 w 67"/>
                      <a:gd name="T9" fmla="*/ 0 h 69"/>
                      <a:gd name="T10" fmla="*/ 0 w 67"/>
                      <a:gd name="T11" fmla="*/ 34 h 69"/>
                      <a:gd name="T12" fmla="*/ 33 w 67"/>
                      <a:gd name="T13" fmla="*/ 69 h 69"/>
                      <a:gd name="T14" fmla="*/ 39 w 67"/>
                      <a:gd name="T15" fmla="*/ 64 h 69"/>
                      <a:gd name="T16" fmla="*/ 9 w 67"/>
                      <a:gd name="T17" fmla="*/ 34 h 69"/>
                      <a:gd name="T18" fmla="*/ 33 w 67"/>
                      <a:gd name="T19" fmla="*/ 11 h 69"/>
                      <a:gd name="T20" fmla="*/ 58 w 67"/>
                      <a:gd name="T21" fmla="*/ 34 h 69"/>
                      <a:gd name="T22" fmla="*/ 33 w 67"/>
                      <a:gd name="T23" fmla="*/ 58 h 69"/>
                      <a:gd name="T24" fmla="*/ 9 w 67"/>
                      <a:gd name="T25" fmla="*/ 34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69">
                        <a:moveTo>
                          <a:pt x="39" y="64"/>
                        </a:moveTo>
                        <a:lnTo>
                          <a:pt x="39" y="64"/>
                        </a:lnTo>
                        <a:lnTo>
                          <a:pt x="67" y="34"/>
                        </a:lnTo>
                        <a:lnTo>
                          <a:pt x="38" y="3"/>
                        </a:lnTo>
                        <a:lnTo>
                          <a:pt x="35" y="0"/>
                        </a:lnTo>
                        <a:lnTo>
                          <a:pt x="0" y="34"/>
                        </a:lnTo>
                        <a:lnTo>
                          <a:pt x="33" y="69"/>
                        </a:lnTo>
                        <a:lnTo>
                          <a:pt x="39" y="64"/>
                        </a:lnTo>
                        <a:close/>
                        <a:moveTo>
                          <a:pt x="9" y="34"/>
                        </a:moveTo>
                        <a:lnTo>
                          <a:pt x="33" y="11"/>
                        </a:lnTo>
                        <a:lnTo>
                          <a:pt x="58" y="34"/>
                        </a:lnTo>
                        <a:lnTo>
                          <a:pt x="33" y="58"/>
                        </a:lnTo>
                        <a:lnTo>
                          <a:pt x="9" y="34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0" name="Freeform 80"/>
                  <p:cNvSpPr>
                    <a:spLocks/>
                  </p:cNvSpPr>
                  <p:nvPr/>
                </p:nvSpPr>
                <p:spPr bwMode="auto">
                  <a:xfrm>
                    <a:off x="3564" y="2276"/>
                    <a:ext cx="18" cy="17"/>
                  </a:xfrm>
                  <a:custGeom>
                    <a:avLst/>
                    <a:gdLst>
                      <a:gd name="T0" fmla="*/ 0 w 18"/>
                      <a:gd name="T1" fmla="*/ 0 h 17"/>
                      <a:gd name="T2" fmla="*/ 18 w 18"/>
                      <a:gd name="T3" fmla="*/ 17 h 17"/>
                      <a:gd name="T4" fmla="*/ 18 w 18"/>
                      <a:gd name="T5" fmla="*/ 17 h 17"/>
                      <a:gd name="T6" fmla="*/ 0 w 18"/>
                      <a:gd name="T7" fmla="*/ 0 h 17"/>
                      <a:gd name="T8" fmla="*/ 0 w 18"/>
                      <a:gd name="T9" fmla="*/ 0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" h="17">
                        <a:moveTo>
                          <a:pt x="0" y="0"/>
                        </a:moveTo>
                        <a:lnTo>
                          <a:pt x="18" y="17"/>
                        </a:lnTo>
                        <a:lnTo>
                          <a:pt x="18" y="1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1" name="Freeform 81"/>
                  <p:cNvSpPr>
                    <a:spLocks/>
                  </p:cNvSpPr>
                  <p:nvPr/>
                </p:nvSpPr>
                <p:spPr bwMode="auto">
                  <a:xfrm>
                    <a:off x="3582" y="2310"/>
                    <a:ext cx="14" cy="12"/>
                  </a:xfrm>
                  <a:custGeom>
                    <a:avLst/>
                    <a:gdLst>
                      <a:gd name="T0" fmla="*/ 0 w 14"/>
                      <a:gd name="T1" fmla="*/ 0 h 12"/>
                      <a:gd name="T2" fmla="*/ 14 w 14"/>
                      <a:gd name="T3" fmla="*/ 12 h 12"/>
                      <a:gd name="T4" fmla="*/ 14 w 14"/>
                      <a:gd name="T5" fmla="*/ 12 h 12"/>
                      <a:gd name="T6" fmla="*/ 0 w 14"/>
                      <a:gd name="T7" fmla="*/ 0 h 12"/>
                      <a:gd name="T8" fmla="*/ 0 w 14"/>
                      <a:gd name="T9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2">
                        <a:moveTo>
                          <a:pt x="0" y="0"/>
                        </a:moveTo>
                        <a:lnTo>
                          <a:pt x="14" y="12"/>
                        </a:lnTo>
                        <a:lnTo>
                          <a:pt x="14" y="12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2" name="Freeform 82"/>
                  <p:cNvSpPr>
                    <a:spLocks/>
                  </p:cNvSpPr>
                  <p:nvPr/>
                </p:nvSpPr>
                <p:spPr bwMode="auto">
                  <a:xfrm>
                    <a:off x="3564" y="2318"/>
                    <a:ext cx="6" cy="4"/>
                  </a:xfrm>
                  <a:custGeom>
                    <a:avLst/>
                    <a:gdLst>
                      <a:gd name="T0" fmla="*/ 5 w 6"/>
                      <a:gd name="T1" fmla="*/ 4 h 4"/>
                      <a:gd name="T2" fmla="*/ 6 w 6"/>
                      <a:gd name="T3" fmla="*/ 4 h 4"/>
                      <a:gd name="T4" fmla="*/ 0 w 6"/>
                      <a:gd name="T5" fmla="*/ 0 h 4"/>
                      <a:gd name="T6" fmla="*/ 0 w 6"/>
                      <a:gd name="T7" fmla="*/ 0 h 4"/>
                      <a:gd name="T8" fmla="*/ 5 w 6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4">
                        <a:moveTo>
                          <a:pt x="5" y="4"/>
                        </a:moveTo>
                        <a:lnTo>
                          <a:pt x="6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5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3" name="Freeform 83"/>
                  <p:cNvSpPr>
                    <a:spLocks noEditPoints="1"/>
                  </p:cNvSpPr>
                  <p:nvPr/>
                </p:nvSpPr>
                <p:spPr bwMode="auto">
                  <a:xfrm>
                    <a:off x="3512" y="2262"/>
                    <a:ext cx="67" cy="69"/>
                  </a:xfrm>
                  <a:custGeom>
                    <a:avLst/>
                    <a:gdLst>
                      <a:gd name="T0" fmla="*/ 33 w 67"/>
                      <a:gd name="T1" fmla="*/ 0 h 69"/>
                      <a:gd name="T2" fmla="*/ 0 w 67"/>
                      <a:gd name="T3" fmla="*/ 34 h 69"/>
                      <a:gd name="T4" fmla="*/ 33 w 67"/>
                      <a:gd name="T5" fmla="*/ 69 h 69"/>
                      <a:gd name="T6" fmla="*/ 38 w 67"/>
                      <a:gd name="T7" fmla="*/ 64 h 69"/>
                      <a:gd name="T8" fmla="*/ 38 w 67"/>
                      <a:gd name="T9" fmla="*/ 64 h 69"/>
                      <a:gd name="T10" fmla="*/ 67 w 67"/>
                      <a:gd name="T11" fmla="*/ 34 h 69"/>
                      <a:gd name="T12" fmla="*/ 36 w 67"/>
                      <a:gd name="T13" fmla="*/ 3 h 69"/>
                      <a:gd name="T14" fmla="*/ 33 w 67"/>
                      <a:gd name="T15" fmla="*/ 0 h 69"/>
                      <a:gd name="T16" fmla="*/ 33 w 67"/>
                      <a:gd name="T17" fmla="*/ 58 h 69"/>
                      <a:gd name="T18" fmla="*/ 9 w 67"/>
                      <a:gd name="T19" fmla="*/ 34 h 69"/>
                      <a:gd name="T20" fmla="*/ 33 w 67"/>
                      <a:gd name="T21" fmla="*/ 11 h 69"/>
                      <a:gd name="T22" fmla="*/ 58 w 67"/>
                      <a:gd name="T23" fmla="*/ 34 h 69"/>
                      <a:gd name="T24" fmla="*/ 33 w 67"/>
                      <a:gd name="T25" fmla="*/ 58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69">
                        <a:moveTo>
                          <a:pt x="33" y="0"/>
                        </a:moveTo>
                        <a:lnTo>
                          <a:pt x="0" y="34"/>
                        </a:lnTo>
                        <a:lnTo>
                          <a:pt x="33" y="69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7" y="34"/>
                        </a:lnTo>
                        <a:lnTo>
                          <a:pt x="36" y="3"/>
                        </a:lnTo>
                        <a:lnTo>
                          <a:pt x="33" y="0"/>
                        </a:lnTo>
                        <a:close/>
                        <a:moveTo>
                          <a:pt x="33" y="58"/>
                        </a:moveTo>
                        <a:lnTo>
                          <a:pt x="9" y="34"/>
                        </a:lnTo>
                        <a:lnTo>
                          <a:pt x="33" y="11"/>
                        </a:lnTo>
                        <a:lnTo>
                          <a:pt x="58" y="34"/>
                        </a:lnTo>
                        <a:lnTo>
                          <a:pt x="33" y="58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4" name="Freeform 84"/>
                  <p:cNvSpPr>
                    <a:spLocks/>
                  </p:cNvSpPr>
                  <p:nvPr/>
                </p:nvSpPr>
                <p:spPr bwMode="auto">
                  <a:xfrm>
                    <a:off x="3582" y="2270"/>
                    <a:ext cx="19" cy="23"/>
                  </a:xfrm>
                  <a:custGeom>
                    <a:avLst/>
                    <a:gdLst>
                      <a:gd name="T0" fmla="*/ 14 w 19"/>
                      <a:gd name="T1" fmla="*/ 0 h 23"/>
                      <a:gd name="T2" fmla="*/ 18 w 19"/>
                      <a:gd name="T3" fmla="*/ 6 h 23"/>
                      <a:gd name="T4" fmla="*/ 0 w 19"/>
                      <a:gd name="T5" fmla="*/ 23 h 23"/>
                      <a:gd name="T6" fmla="*/ 0 w 19"/>
                      <a:gd name="T7" fmla="*/ 23 h 23"/>
                      <a:gd name="T8" fmla="*/ 19 w 19"/>
                      <a:gd name="T9" fmla="*/ 6 h 23"/>
                      <a:gd name="T10" fmla="*/ 14 w 19"/>
                      <a:gd name="T11" fmla="*/ 0 h 23"/>
                      <a:gd name="T12" fmla="*/ 14 w 19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23">
                        <a:moveTo>
                          <a:pt x="14" y="0"/>
                        </a:moveTo>
                        <a:lnTo>
                          <a:pt x="18" y="6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lnTo>
                          <a:pt x="19" y="6"/>
                        </a:lnTo>
                        <a:lnTo>
                          <a:pt x="14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5" name="Freeform 85"/>
                  <p:cNvSpPr>
                    <a:spLocks/>
                  </p:cNvSpPr>
                  <p:nvPr/>
                </p:nvSpPr>
                <p:spPr bwMode="auto">
                  <a:xfrm>
                    <a:off x="3570" y="2270"/>
                    <a:ext cx="13" cy="14"/>
                  </a:xfrm>
                  <a:custGeom>
                    <a:avLst/>
                    <a:gdLst>
                      <a:gd name="T0" fmla="*/ 13 w 13"/>
                      <a:gd name="T1" fmla="*/ 14 h 14"/>
                      <a:gd name="T2" fmla="*/ 0 w 13"/>
                      <a:gd name="T3" fmla="*/ 0 h 14"/>
                      <a:gd name="T4" fmla="*/ 0 w 13"/>
                      <a:gd name="T5" fmla="*/ 0 h 14"/>
                      <a:gd name="T6" fmla="*/ 12 w 13"/>
                      <a:gd name="T7" fmla="*/ 14 h 14"/>
                      <a:gd name="T8" fmla="*/ 13 w 13"/>
                      <a:gd name="T9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4">
                        <a:moveTo>
                          <a:pt x="13" y="14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12" y="14"/>
                        </a:lnTo>
                        <a:lnTo>
                          <a:pt x="13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6" name="Freeform 86"/>
                  <p:cNvSpPr>
                    <a:spLocks/>
                  </p:cNvSpPr>
                  <p:nvPr/>
                </p:nvSpPr>
                <p:spPr bwMode="auto">
                  <a:xfrm>
                    <a:off x="3564" y="2270"/>
                    <a:ext cx="36" cy="23"/>
                  </a:xfrm>
                  <a:custGeom>
                    <a:avLst/>
                    <a:gdLst>
                      <a:gd name="T0" fmla="*/ 32 w 36"/>
                      <a:gd name="T1" fmla="*/ 0 h 23"/>
                      <a:gd name="T2" fmla="*/ 19 w 36"/>
                      <a:gd name="T3" fmla="*/ 14 h 23"/>
                      <a:gd name="T4" fmla="*/ 18 w 36"/>
                      <a:gd name="T5" fmla="*/ 14 h 23"/>
                      <a:gd name="T6" fmla="*/ 6 w 36"/>
                      <a:gd name="T7" fmla="*/ 0 h 23"/>
                      <a:gd name="T8" fmla="*/ 0 w 36"/>
                      <a:gd name="T9" fmla="*/ 6 h 23"/>
                      <a:gd name="T10" fmla="*/ 18 w 36"/>
                      <a:gd name="T11" fmla="*/ 23 h 23"/>
                      <a:gd name="T12" fmla="*/ 36 w 36"/>
                      <a:gd name="T13" fmla="*/ 6 h 23"/>
                      <a:gd name="T14" fmla="*/ 32 w 36"/>
                      <a:gd name="T15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23">
                        <a:moveTo>
                          <a:pt x="32" y="0"/>
                        </a:moveTo>
                        <a:lnTo>
                          <a:pt x="19" y="14"/>
                        </a:lnTo>
                        <a:lnTo>
                          <a:pt x="18" y="14"/>
                        </a:ln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6" y="6"/>
                        </a:lnTo>
                        <a:lnTo>
                          <a:pt x="3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7" name="Freeform 87"/>
                  <p:cNvSpPr>
                    <a:spLocks/>
                  </p:cNvSpPr>
                  <p:nvPr/>
                </p:nvSpPr>
                <p:spPr bwMode="auto">
                  <a:xfrm>
                    <a:off x="3564" y="2299"/>
                    <a:ext cx="36" cy="19"/>
                  </a:xfrm>
                  <a:custGeom>
                    <a:avLst/>
                    <a:gdLst>
                      <a:gd name="T0" fmla="*/ 36 w 36"/>
                      <a:gd name="T1" fmla="*/ 19 h 19"/>
                      <a:gd name="T2" fmla="*/ 36 w 36"/>
                      <a:gd name="T3" fmla="*/ 19 h 19"/>
                      <a:gd name="T4" fmla="*/ 18 w 36"/>
                      <a:gd name="T5" fmla="*/ 0 h 19"/>
                      <a:gd name="T6" fmla="*/ 0 w 36"/>
                      <a:gd name="T7" fmla="*/ 19 h 19"/>
                      <a:gd name="T8" fmla="*/ 0 w 36"/>
                      <a:gd name="T9" fmla="*/ 19 h 19"/>
                      <a:gd name="T10" fmla="*/ 18 w 36"/>
                      <a:gd name="T11" fmla="*/ 1 h 19"/>
                      <a:gd name="T12" fmla="*/ 36 w 36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19">
                        <a:moveTo>
                          <a:pt x="36" y="19"/>
                        </a:moveTo>
                        <a:lnTo>
                          <a:pt x="36" y="19"/>
                        </a:lnTo>
                        <a:lnTo>
                          <a:pt x="18" y="0"/>
                        </a:lnTo>
                        <a:lnTo>
                          <a:pt x="0" y="19"/>
                        </a:lnTo>
                        <a:lnTo>
                          <a:pt x="0" y="19"/>
                        </a:lnTo>
                        <a:lnTo>
                          <a:pt x="18" y="1"/>
                        </a:lnTo>
                        <a:lnTo>
                          <a:pt x="36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8" name="Freeform 88"/>
                  <p:cNvSpPr>
                    <a:spLocks/>
                  </p:cNvSpPr>
                  <p:nvPr/>
                </p:nvSpPr>
                <p:spPr bwMode="auto">
                  <a:xfrm>
                    <a:off x="3564" y="2300"/>
                    <a:ext cx="36" cy="22"/>
                  </a:xfrm>
                  <a:custGeom>
                    <a:avLst/>
                    <a:gdLst>
                      <a:gd name="T0" fmla="*/ 18 w 36"/>
                      <a:gd name="T1" fmla="*/ 10 h 22"/>
                      <a:gd name="T2" fmla="*/ 18 w 36"/>
                      <a:gd name="T3" fmla="*/ 10 h 22"/>
                      <a:gd name="T4" fmla="*/ 32 w 36"/>
                      <a:gd name="T5" fmla="*/ 22 h 22"/>
                      <a:gd name="T6" fmla="*/ 36 w 36"/>
                      <a:gd name="T7" fmla="*/ 18 h 22"/>
                      <a:gd name="T8" fmla="*/ 18 w 36"/>
                      <a:gd name="T9" fmla="*/ 0 h 22"/>
                      <a:gd name="T10" fmla="*/ 0 w 36"/>
                      <a:gd name="T11" fmla="*/ 18 h 22"/>
                      <a:gd name="T12" fmla="*/ 6 w 36"/>
                      <a:gd name="T13" fmla="*/ 22 h 22"/>
                      <a:gd name="T14" fmla="*/ 18 w 36"/>
                      <a:gd name="T15" fmla="*/ 1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22">
                        <a:moveTo>
                          <a:pt x="18" y="10"/>
                        </a:moveTo>
                        <a:lnTo>
                          <a:pt x="18" y="10"/>
                        </a:lnTo>
                        <a:lnTo>
                          <a:pt x="32" y="22"/>
                        </a:lnTo>
                        <a:lnTo>
                          <a:pt x="36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lnTo>
                          <a:pt x="6" y="22"/>
                        </a:lnTo>
                        <a:lnTo>
                          <a:pt x="18" y="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29" name="Freeform 89"/>
                  <p:cNvSpPr>
                    <a:spLocks/>
                  </p:cNvSpPr>
                  <p:nvPr/>
                </p:nvSpPr>
                <p:spPr bwMode="auto">
                  <a:xfrm>
                    <a:off x="3641" y="2270"/>
                    <a:ext cx="35" cy="23"/>
                  </a:xfrm>
                  <a:custGeom>
                    <a:avLst/>
                    <a:gdLst>
                      <a:gd name="T0" fmla="*/ 17 w 35"/>
                      <a:gd name="T1" fmla="*/ 14 h 23"/>
                      <a:gd name="T2" fmla="*/ 5 w 35"/>
                      <a:gd name="T3" fmla="*/ 0 h 23"/>
                      <a:gd name="T4" fmla="*/ 0 w 35"/>
                      <a:gd name="T5" fmla="*/ 6 h 23"/>
                      <a:gd name="T6" fmla="*/ 17 w 35"/>
                      <a:gd name="T7" fmla="*/ 23 h 23"/>
                      <a:gd name="T8" fmla="*/ 35 w 35"/>
                      <a:gd name="T9" fmla="*/ 6 h 23"/>
                      <a:gd name="T10" fmla="*/ 31 w 35"/>
                      <a:gd name="T11" fmla="*/ 0 h 23"/>
                      <a:gd name="T12" fmla="*/ 17 w 35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17" y="14"/>
                        </a:moveTo>
                        <a:lnTo>
                          <a:pt x="5" y="0"/>
                        </a:lnTo>
                        <a:lnTo>
                          <a:pt x="0" y="6"/>
                        </a:lnTo>
                        <a:lnTo>
                          <a:pt x="17" y="23"/>
                        </a:lnTo>
                        <a:lnTo>
                          <a:pt x="35" y="6"/>
                        </a:lnTo>
                        <a:lnTo>
                          <a:pt x="31" y="0"/>
                        </a:lnTo>
                        <a:lnTo>
                          <a:pt x="17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0" name="Freeform 90"/>
                  <p:cNvSpPr>
                    <a:spLocks/>
                  </p:cNvSpPr>
                  <p:nvPr/>
                </p:nvSpPr>
                <p:spPr bwMode="auto">
                  <a:xfrm>
                    <a:off x="3641" y="2299"/>
                    <a:ext cx="35" cy="23"/>
                  </a:xfrm>
                  <a:custGeom>
                    <a:avLst/>
                    <a:gdLst>
                      <a:gd name="T0" fmla="*/ 0 w 35"/>
                      <a:gd name="T1" fmla="*/ 19 h 23"/>
                      <a:gd name="T2" fmla="*/ 4 w 35"/>
                      <a:gd name="T3" fmla="*/ 23 h 23"/>
                      <a:gd name="T4" fmla="*/ 17 w 35"/>
                      <a:gd name="T5" fmla="*/ 11 h 23"/>
                      <a:gd name="T6" fmla="*/ 29 w 35"/>
                      <a:gd name="T7" fmla="*/ 23 h 23"/>
                      <a:gd name="T8" fmla="*/ 35 w 35"/>
                      <a:gd name="T9" fmla="*/ 19 h 23"/>
                      <a:gd name="T10" fmla="*/ 17 w 35"/>
                      <a:gd name="T11" fmla="*/ 0 h 23"/>
                      <a:gd name="T12" fmla="*/ 0 w 35"/>
                      <a:gd name="T13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9"/>
                        </a:moveTo>
                        <a:lnTo>
                          <a:pt x="4" y="23"/>
                        </a:lnTo>
                        <a:lnTo>
                          <a:pt x="17" y="11"/>
                        </a:lnTo>
                        <a:lnTo>
                          <a:pt x="29" y="23"/>
                        </a:lnTo>
                        <a:lnTo>
                          <a:pt x="35" y="19"/>
                        </a:lnTo>
                        <a:lnTo>
                          <a:pt x="17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1" name="Freeform 91"/>
                  <p:cNvSpPr>
                    <a:spLocks noEditPoints="1"/>
                  </p:cNvSpPr>
                  <p:nvPr/>
                </p:nvSpPr>
                <p:spPr bwMode="auto">
                  <a:xfrm>
                    <a:off x="3588" y="2262"/>
                    <a:ext cx="66" cy="69"/>
                  </a:xfrm>
                  <a:custGeom>
                    <a:avLst/>
                    <a:gdLst>
                      <a:gd name="T0" fmla="*/ 33 w 66"/>
                      <a:gd name="T1" fmla="*/ 0 h 69"/>
                      <a:gd name="T2" fmla="*/ 0 w 66"/>
                      <a:gd name="T3" fmla="*/ 34 h 69"/>
                      <a:gd name="T4" fmla="*/ 33 w 66"/>
                      <a:gd name="T5" fmla="*/ 69 h 69"/>
                      <a:gd name="T6" fmla="*/ 38 w 66"/>
                      <a:gd name="T7" fmla="*/ 64 h 69"/>
                      <a:gd name="T8" fmla="*/ 38 w 66"/>
                      <a:gd name="T9" fmla="*/ 64 h 69"/>
                      <a:gd name="T10" fmla="*/ 66 w 66"/>
                      <a:gd name="T11" fmla="*/ 34 h 69"/>
                      <a:gd name="T12" fmla="*/ 36 w 66"/>
                      <a:gd name="T13" fmla="*/ 3 h 69"/>
                      <a:gd name="T14" fmla="*/ 33 w 66"/>
                      <a:gd name="T15" fmla="*/ 0 h 69"/>
                      <a:gd name="T16" fmla="*/ 32 w 66"/>
                      <a:gd name="T17" fmla="*/ 58 h 69"/>
                      <a:gd name="T18" fmla="*/ 9 w 66"/>
                      <a:gd name="T19" fmla="*/ 34 h 69"/>
                      <a:gd name="T20" fmla="*/ 33 w 66"/>
                      <a:gd name="T21" fmla="*/ 10 h 69"/>
                      <a:gd name="T22" fmla="*/ 57 w 66"/>
                      <a:gd name="T23" fmla="*/ 34 h 69"/>
                      <a:gd name="T24" fmla="*/ 32 w 66"/>
                      <a:gd name="T25" fmla="*/ 58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6" h="69">
                        <a:moveTo>
                          <a:pt x="33" y="0"/>
                        </a:moveTo>
                        <a:lnTo>
                          <a:pt x="0" y="34"/>
                        </a:lnTo>
                        <a:lnTo>
                          <a:pt x="33" y="69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6" y="34"/>
                        </a:lnTo>
                        <a:lnTo>
                          <a:pt x="36" y="3"/>
                        </a:lnTo>
                        <a:lnTo>
                          <a:pt x="33" y="0"/>
                        </a:lnTo>
                        <a:close/>
                        <a:moveTo>
                          <a:pt x="32" y="58"/>
                        </a:moveTo>
                        <a:lnTo>
                          <a:pt x="9" y="34"/>
                        </a:lnTo>
                        <a:lnTo>
                          <a:pt x="33" y="10"/>
                        </a:lnTo>
                        <a:lnTo>
                          <a:pt x="57" y="34"/>
                        </a:lnTo>
                        <a:lnTo>
                          <a:pt x="32" y="58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2" name="Freeform 92"/>
                  <p:cNvSpPr>
                    <a:spLocks/>
                  </p:cNvSpPr>
                  <p:nvPr/>
                </p:nvSpPr>
                <p:spPr bwMode="auto">
                  <a:xfrm>
                    <a:off x="3717" y="2270"/>
                    <a:ext cx="35" cy="23"/>
                  </a:xfrm>
                  <a:custGeom>
                    <a:avLst/>
                    <a:gdLst>
                      <a:gd name="T0" fmla="*/ 17 w 35"/>
                      <a:gd name="T1" fmla="*/ 14 h 23"/>
                      <a:gd name="T2" fmla="*/ 4 w 35"/>
                      <a:gd name="T3" fmla="*/ 0 h 23"/>
                      <a:gd name="T4" fmla="*/ 0 w 35"/>
                      <a:gd name="T5" fmla="*/ 6 h 23"/>
                      <a:gd name="T6" fmla="*/ 17 w 35"/>
                      <a:gd name="T7" fmla="*/ 23 h 23"/>
                      <a:gd name="T8" fmla="*/ 35 w 35"/>
                      <a:gd name="T9" fmla="*/ 6 h 23"/>
                      <a:gd name="T10" fmla="*/ 31 w 35"/>
                      <a:gd name="T11" fmla="*/ 0 h 23"/>
                      <a:gd name="T12" fmla="*/ 17 w 35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17" y="14"/>
                        </a:moveTo>
                        <a:lnTo>
                          <a:pt x="4" y="0"/>
                        </a:lnTo>
                        <a:lnTo>
                          <a:pt x="0" y="6"/>
                        </a:lnTo>
                        <a:lnTo>
                          <a:pt x="17" y="23"/>
                        </a:lnTo>
                        <a:lnTo>
                          <a:pt x="35" y="6"/>
                        </a:lnTo>
                        <a:lnTo>
                          <a:pt x="31" y="0"/>
                        </a:lnTo>
                        <a:lnTo>
                          <a:pt x="17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3" name="Freeform 93"/>
                  <p:cNvSpPr>
                    <a:spLocks/>
                  </p:cNvSpPr>
                  <p:nvPr/>
                </p:nvSpPr>
                <p:spPr bwMode="auto">
                  <a:xfrm>
                    <a:off x="3715" y="2299"/>
                    <a:ext cx="37" cy="23"/>
                  </a:xfrm>
                  <a:custGeom>
                    <a:avLst/>
                    <a:gdLst>
                      <a:gd name="T0" fmla="*/ 0 w 37"/>
                      <a:gd name="T1" fmla="*/ 19 h 23"/>
                      <a:gd name="T2" fmla="*/ 6 w 37"/>
                      <a:gd name="T3" fmla="*/ 23 h 23"/>
                      <a:gd name="T4" fmla="*/ 18 w 37"/>
                      <a:gd name="T5" fmla="*/ 11 h 23"/>
                      <a:gd name="T6" fmla="*/ 31 w 37"/>
                      <a:gd name="T7" fmla="*/ 23 h 23"/>
                      <a:gd name="T8" fmla="*/ 37 w 37"/>
                      <a:gd name="T9" fmla="*/ 19 h 23"/>
                      <a:gd name="T10" fmla="*/ 19 w 37"/>
                      <a:gd name="T11" fmla="*/ 0 h 23"/>
                      <a:gd name="T12" fmla="*/ 0 w 37"/>
                      <a:gd name="T13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0" y="19"/>
                        </a:moveTo>
                        <a:lnTo>
                          <a:pt x="6" y="23"/>
                        </a:lnTo>
                        <a:lnTo>
                          <a:pt x="18" y="11"/>
                        </a:lnTo>
                        <a:lnTo>
                          <a:pt x="31" y="23"/>
                        </a:lnTo>
                        <a:lnTo>
                          <a:pt x="37" y="19"/>
                        </a:lnTo>
                        <a:lnTo>
                          <a:pt x="1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4" name="Freeform 94"/>
                  <p:cNvSpPr>
                    <a:spLocks noEditPoints="1"/>
                  </p:cNvSpPr>
                  <p:nvPr/>
                </p:nvSpPr>
                <p:spPr bwMode="auto">
                  <a:xfrm>
                    <a:off x="3662" y="2262"/>
                    <a:ext cx="68" cy="69"/>
                  </a:xfrm>
                  <a:custGeom>
                    <a:avLst/>
                    <a:gdLst>
                      <a:gd name="T0" fmla="*/ 36 w 68"/>
                      <a:gd name="T1" fmla="*/ 0 h 69"/>
                      <a:gd name="T2" fmla="*/ 0 w 68"/>
                      <a:gd name="T3" fmla="*/ 34 h 69"/>
                      <a:gd name="T4" fmla="*/ 36 w 68"/>
                      <a:gd name="T5" fmla="*/ 69 h 69"/>
                      <a:gd name="T6" fmla="*/ 40 w 68"/>
                      <a:gd name="T7" fmla="*/ 64 h 69"/>
                      <a:gd name="T8" fmla="*/ 40 w 68"/>
                      <a:gd name="T9" fmla="*/ 64 h 69"/>
                      <a:gd name="T10" fmla="*/ 68 w 68"/>
                      <a:gd name="T11" fmla="*/ 34 h 69"/>
                      <a:gd name="T12" fmla="*/ 38 w 68"/>
                      <a:gd name="T13" fmla="*/ 3 h 69"/>
                      <a:gd name="T14" fmla="*/ 36 w 68"/>
                      <a:gd name="T15" fmla="*/ 0 h 69"/>
                      <a:gd name="T16" fmla="*/ 34 w 68"/>
                      <a:gd name="T17" fmla="*/ 58 h 69"/>
                      <a:gd name="T18" fmla="*/ 11 w 68"/>
                      <a:gd name="T19" fmla="*/ 34 h 69"/>
                      <a:gd name="T20" fmla="*/ 36 w 68"/>
                      <a:gd name="T21" fmla="*/ 10 h 69"/>
                      <a:gd name="T22" fmla="*/ 59 w 68"/>
                      <a:gd name="T23" fmla="*/ 34 h 69"/>
                      <a:gd name="T24" fmla="*/ 34 w 68"/>
                      <a:gd name="T25" fmla="*/ 58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69">
                        <a:moveTo>
                          <a:pt x="36" y="0"/>
                        </a:moveTo>
                        <a:lnTo>
                          <a:pt x="0" y="34"/>
                        </a:lnTo>
                        <a:lnTo>
                          <a:pt x="36" y="69"/>
                        </a:lnTo>
                        <a:lnTo>
                          <a:pt x="40" y="64"/>
                        </a:lnTo>
                        <a:lnTo>
                          <a:pt x="40" y="64"/>
                        </a:lnTo>
                        <a:lnTo>
                          <a:pt x="68" y="34"/>
                        </a:lnTo>
                        <a:lnTo>
                          <a:pt x="38" y="3"/>
                        </a:lnTo>
                        <a:lnTo>
                          <a:pt x="36" y="0"/>
                        </a:lnTo>
                        <a:close/>
                        <a:moveTo>
                          <a:pt x="34" y="58"/>
                        </a:moveTo>
                        <a:lnTo>
                          <a:pt x="11" y="34"/>
                        </a:lnTo>
                        <a:lnTo>
                          <a:pt x="36" y="10"/>
                        </a:lnTo>
                        <a:lnTo>
                          <a:pt x="59" y="34"/>
                        </a:lnTo>
                        <a:lnTo>
                          <a:pt x="34" y="58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5" name="Freeform 95"/>
                  <p:cNvSpPr>
                    <a:spLocks/>
                  </p:cNvSpPr>
                  <p:nvPr/>
                </p:nvSpPr>
                <p:spPr bwMode="auto">
                  <a:xfrm>
                    <a:off x="3791" y="2270"/>
                    <a:ext cx="37" cy="23"/>
                  </a:xfrm>
                  <a:custGeom>
                    <a:avLst/>
                    <a:gdLst>
                      <a:gd name="T0" fmla="*/ 19 w 37"/>
                      <a:gd name="T1" fmla="*/ 14 h 23"/>
                      <a:gd name="T2" fmla="*/ 6 w 37"/>
                      <a:gd name="T3" fmla="*/ 0 h 23"/>
                      <a:gd name="T4" fmla="*/ 0 w 37"/>
                      <a:gd name="T5" fmla="*/ 6 h 23"/>
                      <a:gd name="T6" fmla="*/ 18 w 37"/>
                      <a:gd name="T7" fmla="*/ 23 h 23"/>
                      <a:gd name="T8" fmla="*/ 37 w 37"/>
                      <a:gd name="T9" fmla="*/ 6 h 23"/>
                      <a:gd name="T10" fmla="*/ 31 w 37"/>
                      <a:gd name="T11" fmla="*/ 0 h 23"/>
                      <a:gd name="T12" fmla="*/ 19 w 37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19" y="14"/>
                        </a:move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7" y="6"/>
                        </a:lnTo>
                        <a:lnTo>
                          <a:pt x="31" y="0"/>
                        </a:lnTo>
                        <a:lnTo>
                          <a:pt x="19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6" name="Freeform 96"/>
                  <p:cNvSpPr>
                    <a:spLocks/>
                  </p:cNvSpPr>
                  <p:nvPr/>
                </p:nvSpPr>
                <p:spPr bwMode="auto">
                  <a:xfrm>
                    <a:off x="3791" y="2299"/>
                    <a:ext cx="35" cy="23"/>
                  </a:xfrm>
                  <a:custGeom>
                    <a:avLst/>
                    <a:gdLst>
                      <a:gd name="T0" fmla="*/ 0 w 35"/>
                      <a:gd name="T1" fmla="*/ 19 h 23"/>
                      <a:gd name="T2" fmla="*/ 6 w 35"/>
                      <a:gd name="T3" fmla="*/ 23 h 23"/>
                      <a:gd name="T4" fmla="*/ 18 w 35"/>
                      <a:gd name="T5" fmla="*/ 11 h 23"/>
                      <a:gd name="T6" fmla="*/ 31 w 35"/>
                      <a:gd name="T7" fmla="*/ 23 h 23"/>
                      <a:gd name="T8" fmla="*/ 35 w 35"/>
                      <a:gd name="T9" fmla="*/ 19 h 23"/>
                      <a:gd name="T10" fmla="*/ 18 w 35"/>
                      <a:gd name="T11" fmla="*/ 0 h 23"/>
                      <a:gd name="T12" fmla="*/ 0 w 35"/>
                      <a:gd name="T13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9"/>
                        </a:moveTo>
                        <a:lnTo>
                          <a:pt x="6" y="23"/>
                        </a:lnTo>
                        <a:lnTo>
                          <a:pt x="18" y="11"/>
                        </a:lnTo>
                        <a:lnTo>
                          <a:pt x="31" y="23"/>
                        </a:lnTo>
                        <a:lnTo>
                          <a:pt x="35" y="19"/>
                        </a:lnTo>
                        <a:lnTo>
                          <a:pt x="18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7" name="Freeform 97"/>
                  <p:cNvSpPr>
                    <a:spLocks noEditPoints="1"/>
                  </p:cNvSpPr>
                  <p:nvPr/>
                </p:nvSpPr>
                <p:spPr bwMode="auto">
                  <a:xfrm>
                    <a:off x="3738" y="2262"/>
                    <a:ext cx="68" cy="69"/>
                  </a:xfrm>
                  <a:custGeom>
                    <a:avLst/>
                    <a:gdLst>
                      <a:gd name="T0" fmla="*/ 34 w 68"/>
                      <a:gd name="T1" fmla="*/ 0 h 69"/>
                      <a:gd name="T2" fmla="*/ 0 w 68"/>
                      <a:gd name="T3" fmla="*/ 34 h 69"/>
                      <a:gd name="T4" fmla="*/ 34 w 68"/>
                      <a:gd name="T5" fmla="*/ 69 h 69"/>
                      <a:gd name="T6" fmla="*/ 38 w 68"/>
                      <a:gd name="T7" fmla="*/ 64 h 69"/>
                      <a:gd name="T8" fmla="*/ 38 w 68"/>
                      <a:gd name="T9" fmla="*/ 64 h 69"/>
                      <a:gd name="T10" fmla="*/ 68 w 68"/>
                      <a:gd name="T11" fmla="*/ 34 h 69"/>
                      <a:gd name="T12" fmla="*/ 38 w 68"/>
                      <a:gd name="T13" fmla="*/ 3 h 69"/>
                      <a:gd name="T14" fmla="*/ 34 w 68"/>
                      <a:gd name="T15" fmla="*/ 0 h 69"/>
                      <a:gd name="T16" fmla="*/ 34 w 68"/>
                      <a:gd name="T17" fmla="*/ 58 h 69"/>
                      <a:gd name="T18" fmla="*/ 10 w 68"/>
                      <a:gd name="T19" fmla="*/ 34 h 69"/>
                      <a:gd name="T20" fmla="*/ 34 w 68"/>
                      <a:gd name="T21" fmla="*/ 10 h 69"/>
                      <a:gd name="T22" fmla="*/ 59 w 68"/>
                      <a:gd name="T23" fmla="*/ 34 h 69"/>
                      <a:gd name="T24" fmla="*/ 34 w 68"/>
                      <a:gd name="T25" fmla="*/ 58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69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69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8" y="34"/>
                        </a:lnTo>
                        <a:lnTo>
                          <a:pt x="38" y="3"/>
                        </a:lnTo>
                        <a:lnTo>
                          <a:pt x="34" y="0"/>
                        </a:lnTo>
                        <a:close/>
                        <a:moveTo>
                          <a:pt x="34" y="58"/>
                        </a:moveTo>
                        <a:lnTo>
                          <a:pt x="10" y="34"/>
                        </a:lnTo>
                        <a:lnTo>
                          <a:pt x="34" y="10"/>
                        </a:lnTo>
                        <a:lnTo>
                          <a:pt x="59" y="34"/>
                        </a:lnTo>
                        <a:lnTo>
                          <a:pt x="34" y="58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8" name="Freeform 98"/>
                  <p:cNvSpPr>
                    <a:spLocks/>
                  </p:cNvSpPr>
                  <p:nvPr/>
                </p:nvSpPr>
                <p:spPr bwMode="auto">
                  <a:xfrm>
                    <a:off x="3866" y="2270"/>
                    <a:ext cx="35" cy="22"/>
                  </a:xfrm>
                  <a:custGeom>
                    <a:avLst/>
                    <a:gdLst>
                      <a:gd name="T0" fmla="*/ 17 w 35"/>
                      <a:gd name="T1" fmla="*/ 12 h 22"/>
                      <a:gd name="T2" fmla="*/ 5 w 35"/>
                      <a:gd name="T3" fmla="*/ 0 h 22"/>
                      <a:gd name="T4" fmla="*/ 0 w 35"/>
                      <a:gd name="T5" fmla="*/ 4 h 22"/>
                      <a:gd name="T6" fmla="*/ 17 w 35"/>
                      <a:gd name="T7" fmla="*/ 22 h 22"/>
                      <a:gd name="T8" fmla="*/ 35 w 35"/>
                      <a:gd name="T9" fmla="*/ 4 h 22"/>
                      <a:gd name="T10" fmla="*/ 31 w 35"/>
                      <a:gd name="T11" fmla="*/ 0 h 22"/>
                      <a:gd name="T12" fmla="*/ 17 w 35"/>
                      <a:gd name="T13" fmla="*/ 1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2">
                        <a:moveTo>
                          <a:pt x="17" y="12"/>
                        </a:moveTo>
                        <a:lnTo>
                          <a:pt x="5" y="0"/>
                        </a:lnTo>
                        <a:lnTo>
                          <a:pt x="0" y="4"/>
                        </a:lnTo>
                        <a:lnTo>
                          <a:pt x="17" y="22"/>
                        </a:lnTo>
                        <a:lnTo>
                          <a:pt x="35" y="4"/>
                        </a:lnTo>
                        <a:lnTo>
                          <a:pt x="31" y="0"/>
                        </a:lnTo>
                        <a:lnTo>
                          <a:pt x="17" y="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39" name="Freeform 99"/>
                  <p:cNvSpPr>
                    <a:spLocks/>
                  </p:cNvSpPr>
                  <p:nvPr/>
                </p:nvSpPr>
                <p:spPr bwMode="auto">
                  <a:xfrm>
                    <a:off x="3866" y="2299"/>
                    <a:ext cx="35" cy="23"/>
                  </a:xfrm>
                  <a:custGeom>
                    <a:avLst/>
                    <a:gdLst>
                      <a:gd name="T0" fmla="*/ 0 w 35"/>
                      <a:gd name="T1" fmla="*/ 17 h 23"/>
                      <a:gd name="T2" fmla="*/ 4 w 35"/>
                      <a:gd name="T3" fmla="*/ 23 h 23"/>
                      <a:gd name="T4" fmla="*/ 17 w 35"/>
                      <a:gd name="T5" fmla="*/ 9 h 23"/>
                      <a:gd name="T6" fmla="*/ 31 w 35"/>
                      <a:gd name="T7" fmla="*/ 23 h 23"/>
                      <a:gd name="T8" fmla="*/ 35 w 35"/>
                      <a:gd name="T9" fmla="*/ 17 h 23"/>
                      <a:gd name="T10" fmla="*/ 17 w 35"/>
                      <a:gd name="T11" fmla="*/ 0 h 23"/>
                      <a:gd name="T12" fmla="*/ 0 w 35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7"/>
                        </a:moveTo>
                        <a:lnTo>
                          <a:pt x="4" y="23"/>
                        </a:lnTo>
                        <a:lnTo>
                          <a:pt x="17" y="9"/>
                        </a:lnTo>
                        <a:lnTo>
                          <a:pt x="31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0" name="Freeform 100"/>
                  <p:cNvSpPr>
                    <a:spLocks noEditPoints="1"/>
                  </p:cNvSpPr>
                  <p:nvPr/>
                </p:nvSpPr>
                <p:spPr bwMode="auto">
                  <a:xfrm>
                    <a:off x="3813" y="2261"/>
                    <a:ext cx="68" cy="69"/>
                  </a:xfrm>
                  <a:custGeom>
                    <a:avLst/>
                    <a:gdLst>
                      <a:gd name="T0" fmla="*/ 34 w 68"/>
                      <a:gd name="T1" fmla="*/ 0 h 69"/>
                      <a:gd name="T2" fmla="*/ 0 w 68"/>
                      <a:gd name="T3" fmla="*/ 35 h 69"/>
                      <a:gd name="T4" fmla="*/ 34 w 68"/>
                      <a:gd name="T5" fmla="*/ 69 h 69"/>
                      <a:gd name="T6" fmla="*/ 38 w 68"/>
                      <a:gd name="T7" fmla="*/ 64 h 69"/>
                      <a:gd name="T8" fmla="*/ 38 w 68"/>
                      <a:gd name="T9" fmla="*/ 64 h 69"/>
                      <a:gd name="T10" fmla="*/ 68 w 68"/>
                      <a:gd name="T11" fmla="*/ 34 h 69"/>
                      <a:gd name="T12" fmla="*/ 37 w 68"/>
                      <a:gd name="T13" fmla="*/ 4 h 69"/>
                      <a:gd name="T14" fmla="*/ 34 w 68"/>
                      <a:gd name="T15" fmla="*/ 0 h 69"/>
                      <a:gd name="T16" fmla="*/ 34 w 68"/>
                      <a:gd name="T17" fmla="*/ 59 h 69"/>
                      <a:gd name="T18" fmla="*/ 9 w 68"/>
                      <a:gd name="T19" fmla="*/ 35 h 69"/>
                      <a:gd name="T20" fmla="*/ 34 w 68"/>
                      <a:gd name="T21" fmla="*/ 11 h 69"/>
                      <a:gd name="T22" fmla="*/ 58 w 68"/>
                      <a:gd name="T23" fmla="*/ 35 h 69"/>
                      <a:gd name="T24" fmla="*/ 34 w 68"/>
                      <a:gd name="T25" fmla="*/ 5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69">
                        <a:moveTo>
                          <a:pt x="34" y="0"/>
                        </a:moveTo>
                        <a:lnTo>
                          <a:pt x="0" y="35"/>
                        </a:lnTo>
                        <a:lnTo>
                          <a:pt x="34" y="69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8" y="34"/>
                        </a:lnTo>
                        <a:lnTo>
                          <a:pt x="37" y="4"/>
                        </a:lnTo>
                        <a:lnTo>
                          <a:pt x="34" y="0"/>
                        </a:lnTo>
                        <a:close/>
                        <a:moveTo>
                          <a:pt x="34" y="59"/>
                        </a:moveTo>
                        <a:lnTo>
                          <a:pt x="9" y="35"/>
                        </a:lnTo>
                        <a:lnTo>
                          <a:pt x="34" y="11"/>
                        </a:lnTo>
                        <a:lnTo>
                          <a:pt x="58" y="35"/>
                        </a:lnTo>
                        <a:lnTo>
                          <a:pt x="34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1" name="Freeform 101"/>
                  <p:cNvSpPr>
                    <a:spLocks/>
                  </p:cNvSpPr>
                  <p:nvPr/>
                </p:nvSpPr>
                <p:spPr bwMode="auto">
                  <a:xfrm>
                    <a:off x="3942" y="2270"/>
                    <a:ext cx="17" cy="22"/>
                  </a:xfrm>
                  <a:custGeom>
                    <a:avLst/>
                    <a:gdLst>
                      <a:gd name="T0" fmla="*/ 4 w 17"/>
                      <a:gd name="T1" fmla="*/ 0 h 22"/>
                      <a:gd name="T2" fmla="*/ 4 w 17"/>
                      <a:gd name="T3" fmla="*/ 0 h 22"/>
                      <a:gd name="T4" fmla="*/ 0 w 17"/>
                      <a:gd name="T5" fmla="*/ 4 h 22"/>
                      <a:gd name="T6" fmla="*/ 17 w 17"/>
                      <a:gd name="T7" fmla="*/ 22 h 22"/>
                      <a:gd name="T8" fmla="*/ 17 w 17"/>
                      <a:gd name="T9" fmla="*/ 22 h 22"/>
                      <a:gd name="T10" fmla="*/ 0 w 17"/>
                      <a:gd name="T11" fmla="*/ 4 h 22"/>
                      <a:gd name="T12" fmla="*/ 4 w 17"/>
                      <a:gd name="T13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" h="22">
                        <a:moveTo>
                          <a:pt x="4" y="0"/>
                        </a:move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17" y="22"/>
                        </a:lnTo>
                        <a:lnTo>
                          <a:pt x="17" y="22"/>
                        </a:lnTo>
                        <a:lnTo>
                          <a:pt x="0" y="4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2" name="Freeform 102"/>
                  <p:cNvSpPr>
                    <a:spLocks/>
                  </p:cNvSpPr>
                  <p:nvPr/>
                </p:nvSpPr>
                <p:spPr bwMode="auto">
                  <a:xfrm>
                    <a:off x="3959" y="2274"/>
                    <a:ext cx="18" cy="18"/>
                  </a:xfrm>
                  <a:custGeom>
                    <a:avLst/>
                    <a:gdLst>
                      <a:gd name="T0" fmla="*/ 18 w 18"/>
                      <a:gd name="T1" fmla="*/ 0 h 18"/>
                      <a:gd name="T2" fmla="*/ 18 w 18"/>
                      <a:gd name="T3" fmla="*/ 0 h 18"/>
                      <a:gd name="T4" fmla="*/ 0 w 18"/>
                      <a:gd name="T5" fmla="*/ 18 h 18"/>
                      <a:gd name="T6" fmla="*/ 18 w 18"/>
                      <a:gd name="T7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18">
                        <a:moveTo>
                          <a:pt x="18" y="0"/>
                        </a:moveTo>
                        <a:lnTo>
                          <a:pt x="18" y="0"/>
                        </a:lnTo>
                        <a:lnTo>
                          <a:pt x="0" y="18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3" name="Freeform 103"/>
                  <p:cNvSpPr>
                    <a:spLocks/>
                  </p:cNvSpPr>
                  <p:nvPr/>
                </p:nvSpPr>
                <p:spPr bwMode="auto">
                  <a:xfrm>
                    <a:off x="3958" y="2308"/>
                    <a:ext cx="14" cy="14"/>
                  </a:xfrm>
                  <a:custGeom>
                    <a:avLst/>
                    <a:gdLst>
                      <a:gd name="T0" fmla="*/ 0 w 14"/>
                      <a:gd name="T1" fmla="*/ 0 h 14"/>
                      <a:gd name="T2" fmla="*/ 14 w 14"/>
                      <a:gd name="T3" fmla="*/ 14 h 14"/>
                      <a:gd name="T4" fmla="*/ 14 w 14"/>
                      <a:gd name="T5" fmla="*/ 14 h 14"/>
                      <a:gd name="T6" fmla="*/ 1 w 14"/>
                      <a:gd name="T7" fmla="*/ 0 h 14"/>
                      <a:gd name="T8" fmla="*/ 0 w 14"/>
                      <a:gd name="T9" fmla="*/ 0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4">
                        <a:moveTo>
                          <a:pt x="0" y="0"/>
                        </a:moveTo>
                        <a:lnTo>
                          <a:pt x="14" y="14"/>
                        </a:lnTo>
                        <a:lnTo>
                          <a:pt x="14" y="14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4" name="Freeform 104"/>
                  <p:cNvSpPr>
                    <a:spLocks/>
                  </p:cNvSpPr>
                  <p:nvPr/>
                </p:nvSpPr>
                <p:spPr bwMode="auto">
                  <a:xfrm>
                    <a:off x="3940" y="2316"/>
                    <a:ext cx="6" cy="6"/>
                  </a:xfrm>
                  <a:custGeom>
                    <a:avLst/>
                    <a:gdLst>
                      <a:gd name="T0" fmla="*/ 6 w 6"/>
                      <a:gd name="T1" fmla="*/ 6 h 6"/>
                      <a:gd name="T2" fmla="*/ 6 w 6"/>
                      <a:gd name="T3" fmla="*/ 6 h 6"/>
                      <a:gd name="T4" fmla="*/ 2 w 6"/>
                      <a:gd name="T5" fmla="*/ 0 h 6"/>
                      <a:gd name="T6" fmla="*/ 0 w 6"/>
                      <a:gd name="T7" fmla="*/ 0 h 6"/>
                      <a:gd name="T8" fmla="*/ 6 w 6"/>
                      <a:gd name="T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6" y="6"/>
                        </a:moveTo>
                        <a:lnTo>
                          <a:pt x="6" y="6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lnTo>
                          <a:pt x="6" y="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5" name="Freeform 105"/>
                  <p:cNvSpPr>
                    <a:spLocks/>
                  </p:cNvSpPr>
                  <p:nvPr/>
                </p:nvSpPr>
                <p:spPr bwMode="auto">
                  <a:xfrm>
                    <a:off x="3888" y="2261"/>
                    <a:ext cx="35" cy="69"/>
                  </a:xfrm>
                  <a:custGeom>
                    <a:avLst/>
                    <a:gdLst>
                      <a:gd name="T0" fmla="*/ 35 w 35"/>
                      <a:gd name="T1" fmla="*/ 0 h 69"/>
                      <a:gd name="T2" fmla="*/ 35 w 35"/>
                      <a:gd name="T3" fmla="*/ 0 h 69"/>
                      <a:gd name="T4" fmla="*/ 0 w 35"/>
                      <a:gd name="T5" fmla="*/ 35 h 69"/>
                      <a:gd name="T6" fmla="*/ 33 w 35"/>
                      <a:gd name="T7" fmla="*/ 69 h 69"/>
                      <a:gd name="T8" fmla="*/ 35 w 35"/>
                      <a:gd name="T9" fmla="*/ 69 h 69"/>
                      <a:gd name="T10" fmla="*/ 1 w 35"/>
                      <a:gd name="T11" fmla="*/ 34 h 69"/>
                      <a:gd name="T12" fmla="*/ 35 w 35"/>
                      <a:gd name="T13" fmla="*/ 0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69">
                        <a:moveTo>
                          <a:pt x="35" y="0"/>
                        </a:moveTo>
                        <a:lnTo>
                          <a:pt x="35" y="0"/>
                        </a:lnTo>
                        <a:lnTo>
                          <a:pt x="0" y="35"/>
                        </a:lnTo>
                        <a:lnTo>
                          <a:pt x="33" y="69"/>
                        </a:lnTo>
                        <a:lnTo>
                          <a:pt x="35" y="69"/>
                        </a:lnTo>
                        <a:lnTo>
                          <a:pt x="1" y="34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6" name="Freeform 106"/>
                  <p:cNvSpPr>
                    <a:spLocks/>
                  </p:cNvSpPr>
                  <p:nvPr/>
                </p:nvSpPr>
                <p:spPr bwMode="auto">
                  <a:xfrm>
                    <a:off x="3898" y="2272"/>
                    <a:ext cx="48" cy="48"/>
                  </a:xfrm>
                  <a:custGeom>
                    <a:avLst/>
                    <a:gdLst>
                      <a:gd name="T0" fmla="*/ 48 w 48"/>
                      <a:gd name="T1" fmla="*/ 23 h 48"/>
                      <a:gd name="T2" fmla="*/ 25 w 48"/>
                      <a:gd name="T3" fmla="*/ 0 h 48"/>
                      <a:gd name="T4" fmla="*/ 0 w 48"/>
                      <a:gd name="T5" fmla="*/ 24 h 48"/>
                      <a:gd name="T6" fmla="*/ 0 w 48"/>
                      <a:gd name="T7" fmla="*/ 24 h 48"/>
                      <a:gd name="T8" fmla="*/ 25 w 48"/>
                      <a:gd name="T9" fmla="*/ 0 h 48"/>
                      <a:gd name="T10" fmla="*/ 48 w 48"/>
                      <a:gd name="T11" fmla="*/ 24 h 48"/>
                      <a:gd name="T12" fmla="*/ 23 w 48"/>
                      <a:gd name="T13" fmla="*/ 48 h 48"/>
                      <a:gd name="T14" fmla="*/ 23 w 48"/>
                      <a:gd name="T15" fmla="*/ 48 h 48"/>
                      <a:gd name="T16" fmla="*/ 48 w 48"/>
                      <a:gd name="T17" fmla="*/ 23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8" h="48">
                        <a:moveTo>
                          <a:pt x="48" y="23"/>
                        </a:moveTo>
                        <a:lnTo>
                          <a:pt x="25" y="0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lnTo>
                          <a:pt x="25" y="0"/>
                        </a:lnTo>
                        <a:lnTo>
                          <a:pt x="48" y="24"/>
                        </a:lnTo>
                        <a:lnTo>
                          <a:pt x="23" y="48"/>
                        </a:lnTo>
                        <a:lnTo>
                          <a:pt x="23" y="48"/>
                        </a:lnTo>
                        <a:lnTo>
                          <a:pt x="48" y="2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7" name="Freeform 107"/>
                  <p:cNvSpPr>
                    <a:spLocks/>
                  </p:cNvSpPr>
                  <p:nvPr/>
                </p:nvSpPr>
                <p:spPr bwMode="auto">
                  <a:xfrm>
                    <a:off x="3973" y="2270"/>
                    <a:ext cx="4" cy="4"/>
                  </a:xfrm>
                  <a:custGeom>
                    <a:avLst/>
                    <a:gdLst>
                      <a:gd name="T0" fmla="*/ 0 w 4"/>
                      <a:gd name="T1" fmla="*/ 0 h 4"/>
                      <a:gd name="T2" fmla="*/ 0 w 4"/>
                      <a:gd name="T3" fmla="*/ 0 h 4"/>
                      <a:gd name="T4" fmla="*/ 4 w 4"/>
                      <a:gd name="T5" fmla="*/ 4 h 4"/>
                      <a:gd name="T6" fmla="*/ 4 w 4"/>
                      <a:gd name="T7" fmla="*/ 4 h 4"/>
                      <a:gd name="T8" fmla="*/ 0 w 4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4" y="4"/>
                        </a:lnTo>
                        <a:lnTo>
                          <a:pt x="4" y="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8" name="Freeform 108"/>
                  <p:cNvSpPr>
                    <a:spLocks/>
                  </p:cNvSpPr>
                  <p:nvPr/>
                </p:nvSpPr>
                <p:spPr bwMode="auto">
                  <a:xfrm>
                    <a:off x="3946" y="2269"/>
                    <a:ext cx="13" cy="13"/>
                  </a:xfrm>
                  <a:custGeom>
                    <a:avLst/>
                    <a:gdLst>
                      <a:gd name="T0" fmla="*/ 13 w 13"/>
                      <a:gd name="T1" fmla="*/ 13 h 13"/>
                      <a:gd name="T2" fmla="*/ 1 w 13"/>
                      <a:gd name="T3" fmla="*/ 0 h 13"/>
                      <a:gd name="T4" fmla="*/ 0 w 13"/>
                      <a:gd name="T5" fmla="*/ 1 h 13"/>
                      <a:gd name="T6" fmla="*/ 13 w 13"/>
                      <a:gd name="T7" fmla="*/ 13 h 13"/>
                      <a:gd name="T8" fmla="*/ 13 w 13"/>
                      <a:gd name="T9" fmla="*/ 1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3">
                        <a:moveTo>
                          <a:pt x="13" y="13"/>
                        </a:move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13" y="13"/>
                        </a:lnTo>
                        <a:lnTo>
                          <a:pt x="13" y="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49" name="Freeform 109"/>
                  <p:cNvSpPr>
                    <a:spLocks/>
                  </p:cNvSpPr>
                  <p:nvPr/>
                </p:nvSpPr>
                <p:spPr bwMode="auto">
                  <a:xfrm>
                    <a:off x="3942" y="2270"/>
                    <a:ext cx="35" cy="22"/>
                  </a:xfrm>
                  <a:custGeom>
                    <a:avLst/>
                    <a:gdLst>
                      <a:gd name="T0" fmla="*/ 17 w 35"/>
                      <a:gd name="T1" fmla="*/ 12 h 22"/>
                      <a:gd name="T2" fmla="*/ 17 w 35"/>
                      <a:gd name="T3" fmla="*/ 12 h 22"/>
                      <a:gd name="T4" fmla="*/ 4 w 35"/>
                      <a:gd name="T5" fmla="*/ 0 h 22"/>
                      <a:gd name="T6" fmla="*/ 0 w 35"/>
                      <a:gd name="T7" fmla="*/ 4 h 22"/>
                      <a:gd name="T8" fmla="*/ 17 w 35"/>
                      <a:gd name="T9" fmla="*/ 22 h 22"/>
                      <a:gd name="T10" fmla="*/ 35 w 35"/>
                      <a:gd name="T11" fmla="*/ 4 h 22"/>
                      <a:gd name="T12" fmla="*/ 31 w 35"/>
                      <a:gd name="T13" fmla="*/ 0 h 22"/>
                      <a:gd name="T14" fmla="*/ 17 w 35"/>
                      <a:gd name="T15" fmla="*/ 1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5" h="22">
                        <a:moveTo>
                          <a:pt x="17" y="12"/>
                        </a:moveTo>
                        <a:lnTo>
                          <a:pt x="17" y="12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17" y="22"/>
                        </a:lnTo>
                        <a:lnTo>
                          <a:pt x="35" y="4"/>
                        </a:lnTo>
                        <a:lnTo>
                          <a:pt x="31" y="0"/>
                        </a:lnTo>
                        <a:lnTo>
                          <a:pt x="17" y="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0" name="Freeform 110"/>
                  <p:cNvSpPr>
                    <a:spLocks/>
                  </p:cNvSpPr>
                  <p:nvPr/>
                </p:nvSpPr>
                <p:spPr bwMode="auto">
                  <a:xfrm>
                    <a:off x="3942" y="2299"/>
                    <a:ext cx="35" cy="17"/>
                  </a:xfrm>
                  <a:custGeom>
                    <a:avLst/>
                    <a:gdLst>
                      <a:gd name="T0" fmla="*/ 35 w 35"/>
                      <a:gd name="T1" fmla="*/ 17 h 17"/>
                      <a:gd name="T2" fmla="*/ 35 w 35"/>
                      <a:gd name="T3" fmla="*/ 17 h 17"/>
                      <a:gd name="T4" fmla="*/ 17 w 35"/>
                      <a:gd name="T5" fmla="*/ 0 h 17"/>
                      <a:gd name="T6" fmla="*/ 0 w 35"/>
                      <a:gd name="T7" fmla="*/ 17 h 17"/>
                      <a:gd name="T8" fmla="*/ 0 w 35"/>
                      <a:gd name="T9" fmla="*/ 17 h 17"/>
                      <a:gd name="T10" fmla="*/ 17 w 35"/>
                      <a:gd name="T11" fmla="*/ 0 h 17"/>
                      <a:gd name="T12" fmla="*/ 35 w 35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17">
                        <a:moveTo>
                          <a:pt x="35" y="17"/>
                        </a:move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lnTo>
                          <a:pt x="0" y="17"/>
                        </a:lnTo>
                        <a:lnTo>
                          <a:pt x="17" y="0"/>
                        </a:lnTo>
                        <a:lnTo>
                          <a:pt x="35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1" name="Freeform 111"/>
                  <p:cNvSpPr>
                    <a:spLocks/>
                  </p:cNvSpPr>
                  <p:nvPr/>
                </p:nvSpPr>
                <p:spPr bwMode="auto">
                  <a:xfrm>
                    <a:off x="3942" y="2299"/>
                    <a:ext cx="35" cy="23"/>
                  </a:xfrm>
                  <a:custGeom>
                    <a:avLst/>
                    <a:gdLst>
                      <a:gd name="T0" fmla="*/ 16 w 35"/>
                      <a:gd name="T1" fmla="*/ 9 h 23"/>
                      <a:gd name="T2" fmla="*/ 17 w 35"/>
                      <a:gd name="T3" fmla="*/ 9 h 23"/>
                      <a:gd name="T4" fmla="*/ 30 w 35"/>
                      <a:gd name="T5" fmla="*/ 23 h 23"/>
                      <a:gd name="T6" fmla="*/ 35 w 35"/>
                      <a:gd name="T7" fmla="*/ 17 h 23"/>
                      <a:gd name="T8" fmla="*/ 17 w 35"/>
                      <a:gd name="T9" fmla="*/ 0 h 23"/>
                      <a:gd name="T10" fmla="*/ 0 w 35"/>
                      <a:gd name="T11" fmla="*/ 17 h 23"/>
                      <a:gd name="T12" fmla="*/ 4 w 35"/>
                      <a:gd name="T13" fmla="*/ 23 h 23"/>
                      <a:gd name="T14" fmla="*/ 16 w 35"/>
                      <a:gd name="T15" fmla="*/ 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5" h="23">
                        <a:moveTo>
                          <a:pt x="16" y="9"/>
                        </a:moveTo>
                        <a:lnTo>
                          <a:pt x="17" y="9"/>
                        </a:lnTo>
                        <a:lnTo>
                          <a:pt x="30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lnTo>
                          <a:pt x="4" y="23"/>
                        </a:lnTo>
                        <a:lnTo>
                          <a:pt x="16" y="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2" name="Freeform 112"/>
                  <p:cNvSpPr>
                    <a:spLocks/>
                  </p:cNvSpPr>
                  <p:nvPr/>
                </p:nvSpPr>
                <p:spPr bwMode="auto">
                  <a:xfrm>
                    <a:off x="3923" y="2261"/>
                    <a:ext cx="32" cy="69"/>
                  </a:xfrm>
                  <a:custGeom>
                    <a:avLst/>
                    <a:gdLst>
                      <a:gd name="T0" fmla="*/ 0 w 32"/>
                      <a:gd name="T1" fmla="*/ 0 h 69"/>
                      <a:gd name="T2" fmla="*/ 0 w 32"/>
                      <a:gd name="T3" fmla="*/ 0 h 69"/>
                      <a:gd name="T4" fmla="*/ 3 w 32"/>
                      <a:gd name="T5" fmla="*/ 4 h 69"/>
                      <a:gd name="T6" fmla="*/ 32 w 32"/>
                      <a:gd name="T7" fmla="*/ 34 h 69"/>
                      <a:gd name="T8" fmla="*/ 4 w 32"/>
                      <a:gd name="T9" fmla="*/ 64 h 69"/>
                      <a:gd name="T10" fmla="*/ 4 w 32"/>
                      <a:gd name="T11" fmla="*/ 64 h 69"/>
                      <a:gd name="T12" fmla="*/ 0 w 32"/>
                      <a:gd name="T13" fmla="*/ 69 h 69"/>
                      <a:gd name="T14" fmla="*/ 0 w 32"/>
                      <a:gd name="T15" fmla="*/ 69 h 69"/>
                      <a:gd name="T16" fmla="*/ 4 w 32"/>
                      <a:gd name="T17" fmla="*/ 64 h 69"/>
                      <a:gd name="T18" fmla="*/ 4 w 32"/>
                      <a:gd name="T19" fmla="*/ 64 h 69"/>
                      <a:gd name="T20" fmla="*/ 32 w 32"/>
                      <a:gd name="T21" fmla="*/ 34 h 69"/>
                      <a:gd name="T22" fmla="*/ 3 w 32"/>
                      <a:gd name="T23" fmla="*/ 4 h 69"/>
                      <a:gd name="T24" fmla="*/ 0 w 32"/>
                      <a:gd name="T25" fmla="*/ 0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2" h="69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3" y="4"/>
                        </a:lnTo>
                        <a:lnTo>
                          <a:pt x="32" y="34"/>
                        </a:lnTo>
                        <a:lnTo>
                          <a:pt x="4" y="64"/>
                        </a:lnTo>
                        <a:lnTo>
                          <a:pt x="4" y="64"/>
                        </a:lnTo>
                        <a:lnTo>
                          <a:pt x="0" y="69"/>
                        </a:lnTo>
                        <a:lnTo>
                          <a:pt x="0" y="69"/>
                        </a:lnTo>
                        <a:lnTo>
                          <a:pt x="4" y="64"/>
                        </a:lnTo>
                        <a:lnTo>
                          <a:pt x="4" y="64"/>
                        </a:lnTo>
                        <a:lnTo>
                          <a:pt x="32" y="34"/>
                        </a:lnTo>
                        <a:lnTo>
                          <a:pt x="3" y="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3" name="Freeform 113"/>
                  <p:cNvSpPr>
                    <a:spLocks/>
                  </p:cNvSpPr>
                  <p:nvPr/>
                </p:nvSpPr>
                <p:spPr bwMode="auto">
                  <a:xfrm>
                    <a:off x="3898" y="2296"/>
                    <a:ext cx="23" cy="24"/>
                  </a:xfrm>
                  <a:custGeom>
                    <a:avLst/>
                    <a:gdLst>
                      <a:gd name="T0" fmla="*/ 0 w 23"/>
                      <a:gd name="T1" fmla="*/ 0 h 24"/>
                      <a:gd name="T2" fmla="*/ 23 w 23"/>
                      <a:gd name="T3" fmla="*/ 24 h 24"/>
                      <a:gd name="T4" fmla="*/ 23 w 23"/>
                      <a:gd name="T5" fmla="*/ 24 h 24"/>
                      <a:gd name="T6" fmla="*/ 0 w 23"/>
                      <a:gd name="T7" fmla="*/ 0 h 24"/>
                      <a:gd name="T8" fmla="*/ 0 w 23"/>
                      <a:gd name="T9" fmla="*/ 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24">
                        <a:moveTo>
                          <a:pt x="0" y="0"/>
                        </a:moveTo>
                        <a:lnTo>
                          <a:pt x="23" y="24"/>
                        </a:lnTo>
                        <a:lnTo>
                          <a:pt x="23" y="2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4" name="Freeform 114"/>
                  <p:cNvSpPr>
                    <a:spLocks noEditPoints="1"/>
                  </p:cNvSpPr>
                  <p:nvPr/>
                </p:nvSpPr>
                <p:spPr bwMode="auto">
                  <a:xfrm>
                    <a:off x="3889" y="2261"/>
                    <a:ext cx="66" cy="69"/>
                  </a:xfrm>
                  <a:custGeom>
                    <a:avLst/>
                    <a:gdLst>
                      <a:gd name="T0" fmla="*/ 38 w 66"/>
                      <a:gd name="T1" fmla="*/ 64 h 69"/>
                      <a:gd name="T2" fmla="*/ 66 w 66"/>
                      <a:gd name="T3" fmla="*/ 34 h 69"/>
                      <a:gd name="T4" fmla="*/ 37 w 66"/>
                      <a:gd name="T5" fmla="*/ 4 h 69"/>
                      <a:gd name="T6" fmla="*/ 34 w 66"/>
                      <a:gd name="T7" fmla="*/ 0 h 69"/>
                      <a:gd name="T8" fmla="*/ 0 w 66"/>
                      <a:gd name="T9" fmla="*/ 34 h 69"/>
                      <a:gd name="T10" fmla="*/ 34 w 66"/>
                      <a:gd name="T11" fmla="*/ 69 h 69"/>
                      <a:gd name="T12" fmla="*/ 38 w 66"/>
                      <a:gd name="T13" fmla="*/ 64 h 69"/>
                      <a:gd name="T14" fmla="*/ 38 w 66"/>
                      <a:gd name="T15" fmla="*/ 64 h 69"/>
                      <a:gd name="T16" fmla="*/ 32 w 66"/>
                      <a:gd name="T17" fmla="*/ 59 h 69"/>
                      <a:gd name="T18" fmla="*/ 9 w 66"/>
                      <a:gd name="T19" fmla="*/ 35 h 69"/>
                      <a:gd name="T20" fmla="*/ 9 w 66"/>
                      <a:gd name="T21" fmla="*/ 35 h 69"/>
                      <a:gd name="T22" fmla="*/ 9 w 66"/>
                      <a:gd name="T23" fmla="*/ 35 h 69"/>
                      <a:gd name="T24" fmla="*/ 34 w 66"/>
                      <a:gd name="T25" fmla="*/ 11 h 69"/>
                      <a:gd name="T26" fmla="*/ 57 w 66"/>
                      <a:gd name="T27" fmla="*/ 34 h 69"/>
                      <a:gd name="T28" fmla="*/ 32 w 66"/>
                      <a:gd name="T29" fmla="*/ 59 h 69"/>
                      <a:gd name="T30" fmla="*/ 32 w 66"/>
                      <a:gd name="T31" fmla="*/ 59 h 69"/>
                      <a:gd name="T32" fmla="*/ 32 w 66"/>
                      <a:gd name="T33" fmla="*/ 5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66" h="69">
                        <a:moveTo>
                          <a:pt x="38" y="64"/>
                        </a:moveTo>
                        <a:lnTo>
                          <a:pt x="66" y="34"/>
                        </a:lnTo>
                        <a:lnTo>
                          <a:pt x="37" y="4"/>
                        </a:ln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69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close/>
                        <a:moveTo>
                          <a:pt x="32" y="59"/>
                        </a:moveTo>
                        <a:lnTo>
                          <a:pt x="9" y="35"/>
                        </a:lnTo>
                        <a:lnTo>
                          <a:pt x="9" y="35"/>
                        </a:lnTo>
                        <a:lnTo>
                          <a:pt x="9" y="35"/>
                        </a:lnTo>
                        <a:lnTo>
                          <a:pt x="34" y="11"/>
                        </a:lnTo>
                        <a:lnTo>
                          <a:pt x="57" y="34"/>
                        </a:lnTo>
                        <a:lnTo>
                          <a:pt x="32" y="59"/>
                        </a:lnTo>
                        <a:lnTo>
                          <a:pt x="32" y="59"/>
                        </a:lnTo>
                        <a:lnTo>
                          <a:pt x="32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5" name="Freeform 115"/>
                  <p:cNvSpPr>
                    <a:spLocks/>
                  </p:cNvSpPr>
                  <p:nvPr/>
                </p:nvSpPr>
                <p:spPr bwMode="auto">
                  <a:xfrm>
                    <a:off x="4017" y="2269"/>
                    <a:ext cx="36" cy="23"/>
                  </a:xfrm>
                  <a:custGeom>
                    <a:avLst/>
                    <a:gdLst>
                      <a:gd name="T0" fmla="*/ 19 w 36"/>
                      <a:gd name="T1" fmla="*/ 13 h 23"/>
                      <a:gd name="T2" fmla="*/ 5 w 36"/>
                      <a:gd name="T3" fmla="*/ 0 h 23"/>
                      <a:gd name="T4" fmla="*/ 0 w 36"/>
                      <a:gd name="T5" fmla="*/ 5 h 23"/>
                      <a:gd name="T6" fmla="*/ 19 w 36"/>
                      <a:gd name="T7" fmla="*/ 23 h 23"/>
                      <a:gd name="T8" fmla="*/ 36 w 36"/>
                      <a:gd name="T9" fmla="*/ 5 h 23"/>
                      <a:gd name="T10" fmla="*/ 31 w 36"/>
                      <a:gd name="T11" fmla="*/ 1 h 23"/>
                      <a:gd name="T12" fmla="*/ 19 w 36"/>
                      <a:gd name="T13" fmla="*/ 1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19" y="13"/>
                        </a:move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9" y="23"/>
                        </a:lnTo>
                        <a:lnTo>
                          <a:pt x="36" y="5"/>
                        </a:lnTo>
                        <a:lnTo>
                          <a:pt x="31" y="1"/>
                        </a:lnTo>
                        <a:lnTo>
                          <a:pt x="19" y="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6" name="Freeform 116"/>
                  <p:cNvSpPr>
                    <a:spLocks/>
                  </p:cNvSpPr>
                  <p:nvPr/>
                </p:nvSpPr>
                <p:spPr bwMode="auto">
                  <a:xfrm>
                    <a:off x="4017" y="2299"/>
                    <a:ext cx="36" cy="23"/>
                  </a:xfrm>
                  <a:custGeom>
                    <a:avLst/>
                    <a:gdLst>
                      <a:gd name="T0" fmla="*/ 0 w 36"/>
                      <a:gd name="T1" fmla="*/ 17 h 23"/>
                      <a:gd name="T2" fmla="*/ 5 w 36"/>
                      <a:gd name="T3" fmla="*/ 23 h 23"/>
                      <a:gd name="T4" fmla="*/ 17 w 36"/>
                      <a:gd name="T5" fmla="*/ 9 h 23"/>
                      <a:gd name="T6" fmla="*/ 31 w 36"/>
                      <a:gd name="T7" fmla="*/ 23 h 23"/>
                      <a:gd name="T8" fmla="*/ 36 w 36"/>
                      <a:gd name="T9" fmla="*/ 17 h 23"/>
                      <a:gd name="T10" fmla="*/ 17 w 36"/>
                      <a:gd name="T11" fmla="*/ 0 h 23"/>
                      <a:gd name="T12" fmla="*/ 0 w 36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0" y="17"/>
                        </a:moveTo>
                        <a:lnTo>
                          <a:pt x="5" y="23"/>
                        </a:lnTo>
                        <a:lnTo>
                          <a:pt x="17" y="9"/>
                        </a:lnTo>
                        <a:lnTo>
                          <a:pt x="31" y="23"/>
                        </a:lnTo>
                        <a:lnTo>
                          <a:pt x="36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7" name="Freeform 117"/>
                  <p:cNvSpPr>
                    <a:spLocks noEditPoints="1"/>
                  </p:cNvSpPr>
                  <p:nvPr/>
                </p:nvSpPr>
                <p:spPr bwMode="auto">
                  <a:xfrm>
                    <a:off x="3964" y="2261"/>
                    <a:ext cx="67" cy="69"/>
                  </a:xfrm>
                  <a:custGeom>
                    <a:avLst/>
                    <a:gdLst>
                      <a:gd name="T0" fmla="*/ 34 w 67"/>
                      <a:gd name="T1" fmla="*/ 0 h 69"/>
                      <a:gd name="T2" fmla="*/ 0 w 67"/>
                      <a:gd name="T3" fmla="*/ 34 h 69"/>
                      <a:gd name="T4" fmla="*/ 34 w 67"/>
                      <a:gd name="T5" fmla="*/ 69 h 69"/>
                      <a:gd name="T6" fmla="*/ 39 w 67"/>
                      <a:gd name="T7" fmla="*/ 64 h 69"/>
                      <a:gd name="T8" fmla="*/ 38 w 67"/>
                      <a:gd name="T9" fmla="*/ 64 h 69"/>
                      <a:gd name="T10" fmla="*/ 67 w 67"/>
                      <a:gd name="T11" fmla="*/ 34 h 69"/>
                      <a:gd name="T12" fmla="*/ 38 w 67"/>
                      <a:gd name="T13" fmla="*/ 4 h 69"/>
                      <a:gd name="T14" fmla="*/ 34 w 67"/>
                      <a:gd name="T15" fmla="*/ 0 h 69"/>
                      <a:gd name="T16" fmla="*/ 34 w 67"/>
                      <a:gd name="T17" fmla="*/ 59 h 69"/>
                      <a:gd name="T18" fmla="*/ 9 w 67"/>
                      <a:gd name="T19" fmla="*/ 35 h 69"/>
                      <a:gd name="T20" fmla="*/ 34 w 67"/>
                      <a:gd name="T21" fmla="*/ 11 h 69"/>
                      <a:gd name="T22" fmla="*/ 58 w 67"/>
                      <a:gd name="T23" fmla="*/ 34 h 69"/>
                      <a:gd name="T24" fmla="*/ 34 w 67"/>
                      <a:gd name="T25" fmla="*/ 5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69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69"/>
                        </a:lnTo>
                        <a:lnTo>
                          <a:pt x="39" y="64"/>
                        </a:lnTo>
                        <a:lnTo>
                          <a:pt x="38" y="64"/>
                        </a:lnTo>
                        <a:lnTo>
                          <a:pt x="67" y="34"/>
                        </a:lnTo>
                        <a:lnTo>
                          <a:pt x="38" y="4"/>
                        </a:lnTo>
                        <a:lnTo>
                          <a:pt x="34" y="0"/>
                        </a:lnTo>
                        <a:close/>
                        <a:moveTo>
                          <a:pt x="34" y="59"/>
                        </a:moveTo>
                        <a:lnTo>
                          <a:pt x="9" y="35"/>
                        </a:lnTo>
                        <a:lnTo>
                          <a:pt x="34" y="11"/>
                        </a:lnTo>
                        <a:lnTo>
                          <a:pt x="58" y="34"/>
                        </a:lnTo>
                        <a:lnTo>
                          <a:pt x="34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8" name="Freeform 118"/>
                  <p:cNvSpPr>
                    <a:spLocks/>
                  </p:cNvSpPr>
                  <p:nvPr/>
                </p:nvSpPr>
                <p:spPr bwMode="auto">
                  <a:xfrm>
                    <a:off x="4093" y="2269"/>
                    <a:ext cx="36" cy="23"/>
                  </a:xfrm>
                  <a:custGeom>
                    <a:avLst/>
                    <a:gdLst>
                      <a:gd name="T0" fmla="*/ 19 w 36"/>
                      <a:gd name="T1" fmla="*/ 13 h 23"/>
                      <a:gd name="T2" fmla="*/ 5 w 36"/>
                      <a:gd name="T3" fmla="*/ 0 h 23"/>
                      <a:gd name="T4" fmla="*/ 0 w 36"/>
                      <a:gd name="T5" fmla="*/ 5 h 23"/>
                      <a:gd name="T6" fmla="*/ 17 w 36"/>
                      <a:gd name="T7" fmla="*/ 23 h 23"/>
                      <a:gd name="T8" fmla="*/ 36 w 36"/>
                      <a:gd name="T9" fmla="*/ 5 h 23"/>
                      <a:gd name="T10" fmla="*/ 31 w 36"/>
                      <a:gd name="T11" fmla="*/ 1 h 23"/>
                      <a:gd name="T12" fmla="*/ 19 w 36"/>
                      <a:gd name="T13" fmla="*/ 1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19" y="13"/>
                        </a:move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7" y="23"/>
                        </a:lnTo>
                        <a:lnTo>
                          <a:pt x="36" y="5"/>
                        </a:lnTo>
                        <a:lnTo>
                          <a:pt x="31" y="1"/>
                        </a:lnTo>
                        <a:lnTo>
                          <a:pt x="19" y="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59" name="Freeform 119"/>
                  <p:cNvSpPr>
                    <a:spLocks/>
                  </p:cNvSpPr>
                  <p:nvPr/>
                </p:nvSpPr>
                <p:spPr bwMode="auto">
                  <a:xfrm>
                    <a:off x="4093" y="2299"/>
                    <a:ext cx="35" cy="23"/>
                  </a:xfrm>
                  <a:custGeom>
                    <a:avLst/>
                    <a:gdLst>
                      <a:gd name="T0" fmla="*/ 0 w 35"/>
                      <a:gd name="T1" fmla="*/ 17 h 23"/>
                      <a:gd name="T2" fmla="*/ 5 w 35"/>
                      <a:gd name="T3" fmla="*/ 23 h 23"/>
                      <a:gd name="T4" fmla="*/ 17 w 35"/>
                      <a:gd name="T5" fmla="*/ 9 h 23"/>
                      <a:gd name="T6" fmla="*/ 31 w 35"/>
                      <a:gd name="T7" fmla="*/ 23 h 23"/>
                      <a:gd name="T8" fmla="*/ 35 w 35"/>
                      <a:gd name="T9" fmla="*/ 17 h 23"/>
                      <a:gd name="T10" fmla="*/ 17 w 35"/>
                      <a:gd name="T11" fmla="*/ 0 h 23"/>
                      <a:gd name="T12" fmla="*/ 0 w 35"/>
                      <a:gd name="T13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7"/>
                        </a:moveTo>
                        <a:lnTo>
                          <a:pt x="5" y="23"/>
                        </a:lnTo>
                        <a:lnTo>
                          <a:pt x="17" y="9"/>
                        </a:lnTo>
                        <a:lnTo>
                          <a:pt x="31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0" name="Freeform 120"/>
                  <p:cNvSpPr>
                    <a:spLocks noEditPoints="1"/>
                  </p:cNvSpPr>
                  <p:nvPr/>
                </p:nvSpPr>
                <p:spPr bwMode="auto">
                  <a:xfrm>
                    <a:off x="4040" y="2261"/>
                    <a:ext cx="67" cy="69"/>
                  </a:xfrm>
                  <a:custGeom>
                    <a:avLst/>
                    <a:gdLst>
                      <a:gd name="T0" fmla="*/ 34 w 67"/>
                      <a:gd name="T1" fmla="*/ 0 h 69"/>
                      <a:gd name="T2" fmla="*/ 0 w 67"/>
                      <a:gd name="T3" fmla="*/ 34 h 69"/>
                      <a:gd name="T4" fmla="*/ 34 w 67"/>
                      <a:gd name="T5" fmla="*/ 69 h 69"/>
                      <a:gd name="T6" fmla="*/ 38 w 67"/>
                      <a:gd name="T7" fmla="*/ 64 h 69"/>
                      <a:gd name="T8" fmla="*/ 38 w 67"/>
                      <a:gd name="T9" fmla="*/ 64 h 69"/>
                      <a:gd name="T10" fmla="*/ 67 w 67"/>
                      <a:gd name="T11" fmla="*/ 34 h 69"/>
                      <a:gd name="T12" fmla="*/ 38 w 67"/>
                      <a:gd name="T13" fmla="*/ 4 h 69"/>
                      <a:gd name="T14" fmla="*/ 34 w 67"/>
                      <a:gd name="T15" fmla="*/ 0 h 69"/>
                      <a:gd name="T16" fmla="*/ 34 w 67"/>
                      <a:gd name="T17" fmla="*/ 59 h 69"/>
                      <a:gd name="T18" fmla="*/ 9 w 67"/>
                      <a:gd name="T19" fmla="*/ 35 h 69"/>
                      <a:gd name="T20" fmla="*/ 34 w 67"/>
                      <a:gd name="T21" fmla="*/ 11 h 69"/>
                      <a:gd name="T22" fmla="*/ 58 w 67"/>
                      <a:gd name="T23" fmla="*/ 34 h 69"/>
                      <a:gd name="T24" fmla="*/ 34 w 67"/>
                      <a:gd name="T25" fmla="*/ 5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7" h="69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69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7" y="34"/>
                        </a:lnTo>
                        <a:lnTo>
                          <a:pt x="38" y="4"/>
                        </a:lnTo>
                        <a:lnTo>
                          <a:pt x="34" y="0"/>
                        </a:lnTo>
                        <a:close/>
                        <a:moveTo>
                          <a:pt x="34" y="59"/>
                        </a:moveTo>
                        <a:lnTo>
                          <a:pt x="9" y="35"/>
                        </a:lnTo>
                        <a:lnTo>
                          <a:pt x="34" y="11"/>
                        </a:lnTo>
                        <a:lnTo>
                          <a:pt x="58" y="34"/>
                        </a:lnTo>
                        <a:lnTo>
                          <a:pt x="34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1" name="Freeform 121"/>
                  <p:cNvSpPr>
                    <a:spLocks/>
                  </p:cNvSpPr>
                  <p:nvPr/>
                </p:nvSpPr>
                <p:spPr bwMode="auto">
                  <a:xfrm>
                    <a:off x="4169" y="2269"/>
                    <a:ext cx="35" cy="23"/>
                  </a:xfrm>
                  <a:custGeom>
                    <a:avLst/>
                    <a:gdLst>
                      <a:gd name="T0" fmla="*/ 31 w 35"/>
                      <a:gd name="T1" fmla="*/ 1 h 23"/>
                      <a:gd name="T2" fmla="*/ 17 w 35"/>
                      <a:gd name="T3" fmla="*/ 13 h 23"/>
                      <a:gd name="T4" fmla="*/ 5 w 35"/>
                      <a:gd name="T5" fmla="*/ 0 h 23"/>
                      <a:gd name="T6" fmla="*/ 0 w 35"/>
                      <a:gd name="T7" fmla="*/ 5 h 23"/>
                      <a:gd name="T8" fmla="*/ 17 w 35"/>
                      <a:gd name="T9" fmla="*/ 23 h 23"/>
                      <a:gd name="T10" fmla="*/ 35 w 35"/>
                      <a:gd name="T11" fmla="*/ 5 h 23"/>
                      <a:gd name="T12" fmla="*/ 31 w 35"/>
                      <a:gd name="T13" fmla="*/ 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31" y="1"/>
                        </a:moveTo>
                        <a:lnTo>
                          <a:pt x="17" y="13"/>
                        </a:ln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7" y="23"/>
                        </a:lnTo>
                        <a:lnTo>
                          <a:pt x="35" y="5"/>
                        </a:lnTo>
                        <a:lnTo>
                          <a:pt x="31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2" name="Freeform 122"/>
                  <p:cNvSpPr>
                    <a:spLocks/>
                  </p:cNvSpPr>
                  <p:nvPr/>
                </p:nvSpPr>
                <p:spPr bwMode="auto">
                  <a:xfrm>
                    <a:off x="4169" y="2299"/>
                    <a:ext cx="35" cy="23"/>
                  </a:xfrm>
                  <a:custGeom>
                    <a:avLst/>
                    <a:gdLst>
                      <a:gd name="T0" fmla="*/ 4 w 35"/>
                      <a:gd name="T1" fmla="*/ 23 h 23"/>
                      <a:gd name="T2" fmla="*/ 17 w 35"/>
                      <a:gd name="T3" fmla="*/ 9 h 23"/>
                      <a:gd name="T4" fmla="*/ 29 w 35"/>
                      <a:gd name="T5" fmla="*/ 23 h 23"/>
                      <a:gd name="T6" fmla="*/ 35 w 35"/>
                      <a:gd name="T7" fmla="*/ 17 h 23"/>
                      <a:gd name="T8" fmla="*/ 17 w 35"/>
                      <a:gd name="T9" fmla="*/ 0 h 23"/>
                      <a:gd name="T10" fmla="*/ 0 w 35"/>
                      <a:gd name="T11" fmla="*/ 17 h 23"/>
                      <a:gd name="T12" fmla="*/ 4 w 35"/>
                      <a:gd name="T13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4" y="23"/>
                        </a:moveTo>
                        <a:lnTo>
                          <a:pt x="17" y="9"/>
                        </a:lnTo>
                        <a:lnTo>
                          <a:pt x="29" y="23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lnTo>
                          <a:pt x="4" y="2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3" name="Freeform 123"/>
                  <p:cNvSpPr>
                    <a:spLocks noEditPoints="1"/>
                  </p:cNvSpPr>
                  <p:nvPr/>
                </p:nvSpPr>
                <p:spPr bwMode="auto">
                  <a:xfrm>
                    <a:off x="4116" y="2261"/>
                    <a:ext cx="66" cy="69"/>
                  </a:xfrm>
                  <a:custGeom>
                    <a:avLst/>
                    <a:gdLst>
                      <a:gd name="T0" fmla="*/ 34 w 66"/>
                      <a:gd name="T1" fmla="*/ 0 h 69"/>
                      <a:gd name="T2" fmla="*/ 0 w 66"/>
                      <a:gd name="T3" fmla="*/ 34 h 69"/>
                      <a:gd name="T4" fmla="*/ 34 w 66"/>
                      <a:gd name="T5" fmla="*/ 69 h 69"/>
                      <a:gd name="T6" fmla="*/ 38 w 66"/>
                      <a:gd name="T7" fmla="*/ 64 h 69"/>
                      <a:gd name="T8" fmla="*/ 38 w 66"/>
                      <a:gd name="T9" fmla="*/ 64 h 69"/>
                      <a:gd name="T10" fmla="*/ 66 w 66"/>
                      <a:gd name="T11" fmla="*/ 34 h 69"/>
                      <a:gd name="T12" fmla="*/ 36 w 66"/>
                      <a:gd name="T13" fmla="*/ 4 h 69"/>
                      <a:gd name="T14" fmla="*/ 34 w 66"/>
                      <a:gd name="T15" fmla="*/ 0 h 69"/>
                      <a:gd name="T16" fmla="*/ 32 w 66"/>
                      <a:gd name="T17" fmla="*/ 59 h 69"/>
                      <a:gd name="T18" fmla="*/ 9 w 66"/>
                      <a:gd name="T19" fmla="*/ 35 h 69"/>
                      <a:gd name="T20" fmla="*/ 34 w 66"/>
                      <a:gd name="T21" fmla="*/ 11 h 69"/>
                      <a:gd name="T22" fmla="*/ 57 w 66"/>
                      <a:gd name="T23" fmla="*/ 34 h 69"/>
                      <a:gd name="T24" fmla="*/ 32 w 66"/>
                      <a:gd name="T25" fmla="*/ 5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6" h="69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69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6" y="34"/>
                        </a:lnTo>
                        <a:lnTo>
                          <a:pt x="36" y="4"/>
                        </a:lnTo>
                        <a:lnTo>
                          <a:pt x="34" y="0"/>
                        </a:lnTo>
                        <a:close/>
                        <a:moveTo>
                          <a:pt x="32" y="59"/>
                        </a:moveTo>
                        <a:lnTo>
                          <a:pt x="9" y="35"/>
                        </a:lnTo>
                        <a:lnTo>
                          <a:pt x="34" y="11"/>
                        </a:lnTo>
                        <a:lnTo>
                          <a:pt x="57" y="34"/>
                        </a:lnTo>
                        <a:lnTo>
                          <a:pt x="32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4" name="Freeform 124"/>
                  <p:cNvSpPr>
                    <a:spLocks/>
                  </p:cNvSpPr>
                  <p:nvPr/>
                </p:nvSpPr>
                <p:spPr bwMode="auto">
                  <a:xfrm>
                    <a:off x="4194" y="2262"/>
                    <a:ext cx="53" cy="69"/>
                  </a:xfrm>
                  <a:custGeom>
                    <a:avLst/>
                    <a:gdLst>
                      <a:gd name="T0" fmla="*/ 36 w 39"/>
                      <a:gd name="T1" fmla="*/ 31 h 51"/>
                      <a:gd name="T2" fmla="*/ 24 w 39"/>
                      <a:gd name="T3" fmla="*/ 43 h 51"/>
                      <a:gd name="T4" fmla="*/ 7 w 39"/>
                      <a:gd name="T5" fmla="*/ 25 h 51"/>
                      <a:gd name="T6" fmla="*/ 25 w 39"/>
                      <a:gd name="T7" fmla="*/ 7 h 51"/>
                      <a:gd name="T8" fmla="*/ 38 w 39"/>
                      <a:gd name="T9" fmla="*/ 21 h 51"/>
                      <a:gd name="T10" fmla="*/ 39 w 39"/>
                      <a:gd name="T11" fmla="*/ 14 h 51"/>
                      <a:gd name="T12" fmla="*/ 27 w 39"/>
                      <a:gd name="T13" fmla="*/ 2 h 51"/>
                      <a:gd name="T14" fmla="*/ 25 w 39"/>
                      <a:gd name="T15" fmla="*/ 0 h 51"/>
                      <a:gd name="T16" fmla="*/ 0 w 39"/>
                      <a:gd name="T17" fmla="*/ 25 h 51"/>
                      <a:gd name="T18" fmla="*/ 25 w 39"/>
                      <a:gd name="T19" fmla="*/ 51 h 51"/>
                      <a:gd name="T20" fmla="*/ 28 w 39"/>
                      <a:gd name="T21" fmla="*/ 47 h 51"/>
                      <a:gd name="T22" fmla="*/ 28 w 39"/>
                      <a:gd name="T23" fmla="*/ 47 h 51"/>
                      <a:gd name="T24" fmla="*/ 34 w 39"/>
                      <a:gd name="T25" fmla="*/ 41 h 51"/>
                      <a:gd name="T26" fmla="*/ 34 w 39"/>
                      <a:gd name="T27" fmla="*/ 41 h 51"/>
                      <a:gd name="T28" fmla="*/ 36 w 39"/>
                      <a:gd name="T29" fmla="*/ 31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9" h="51">
                        <a:moveTo>
                          <a:pt x="36" y="31"/>
                        </a:moveTo>
                        <a:cubicBezTo>
                          <a:pt x="24" y="43"/>
                          <a:pt x="24" y="43"/>
                          <a:pt x="24" y="43"/>
                        </a:cubicBezTo>
                        <a:cubicBezTo>
                          <a:pt x="7" y="25"/>
                          <a:pt x="7" y="25"/>
                          <a:pt x="7" y="25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38" y="21"/>
                          <a:pt x="38" y="21"/>
                          <a:pt x="38" y="21"/>
                        </a:cubicBezTo>
                        <a:cubicBezTo>
                          <a:pt x="38" y="18"/>
                          <a:pt x="39" y="16"/>
                          <a:pt x="39" y="14"/>
                        </a:cubicBezTo>
                        <a:cubicBezTo>
                          <a:pt x="27" y="2"/>
                          <a:pt x="27" y="2"/>
                          <a:pt x="27" y="2"/>
                        </a:cubicBez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25" y="51"/>
                          <a:pt x="25" y="51"/>
                          <a:pt x="25" y="51"/>
                        </a:cubicBezTo>
                        <a:cubicBezTo>
                          <a:pt x="28" y="47"/>
                          <a:pt x="28" y="47"/>
                          <a:pt x="28" y="47"/>
                        </a:cubicBezTo>
                        <a:cubicBezTo>
                          <a:pt x="28" y="47"/>
                          <a:pt x="28" y="47"/>
                          <a:pt x="28" y="47"/>
                        </a:cubicBezTo>
                        <a:cubicBezTo>
                          <a:pt x="34" y="41"/>
                          <a:pt x="34" y="41"/>
                          <a:pt x="34" y="41"/>
                        </a:cubicBezTo>
                        <a:cubicBezTo>
                          <a:pt x="34" y="41"/>
                          <a:pt x="34" y="41"/>
                          <a:pt x="34" y="41"/>
                        </a:cubicBezTo>
                        <a:cubicBezTo>
                          <a:pt x="35" y="38"/>
                          <a:pt x="36" y="35"/>
                          <a:pt x="36" y="31"/>
                        </a:cubicBez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5" name="Freeform 125"/>
                  <p:cNvSpPr>
                    <a:spLocks/>
                  </p:cNvSpPr>
                  <p:nvPr/>
                </p:nvSpPr>
                <p:spPr bwMode="auto">
                  <a:xfrm>
                    <a:off x="3448" y="2337"/>
                    <a:ext cx="783" cy="19"/>
                  </a:xfrm>
                  <a:custGeom>
                    <a:avLst/>
                    <a:gdLst>
                      <a:gd name="T0" fmla="*/ 0 w 577"/>
                      <a:gd name="T1" fmla="*/ 1 h 14"/>
                      <a:gd name="T2" fmla="*/ 10 w 577"/>
                      <a:gd name="T3" fmla="*/ 14 h 14"/>
                      <a:gd name="T4" fmla="*/ 568 w 577"/>
                      <a:gd name="T5" fmla="*/ 14 h 14"/>
                      <a:gd name="T6" fmla="*/ 577 w 577"/>
                      <a:gd name="T7" fmla="*/ 0 h 14"/>
                      <a:gd name="T8" fmla="*/ 0 w 577"/>
                      <a:gd name="T9" fmla="*/ 1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7" h="14">
                        <a:moveTo>
                          <a:pt x="0" y="1"/>
                        </a:moveTo>
                        <a:cubicBezTo>
                          <a:pt x="10" y="14"/>
                          <a:pt x="10" y="14"/>
                          <a:pt x="10" y="14"/>
                        </a:cubicBezTo>
                        <a:cubicBezTo>
                          <a:pt x="568" y="14"/>
                          <a:pt x="568" y="14"/>
                          <a:pt x="568" y="14"/>
                        </a:cubicBezTo>
                        <a:cubicBezTo>
                          <a:pt x="571" y="10"/>
                          <a:pt x="575" y="3"/>
                          <a:pt x="577" y="0"/>
                        </a:cubicBez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E849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6" name="Freeform 126"/>
                  <p:cNvSpPr>
                    <a:spLocks/>
                  </p:cNvSpPr>
                  <p:nvPr/>
                </p:nvSpPr>
                <p:spPr bwMode="auto">
                  <a:xfrm>
                    <a:off x="3436" y="2174"/>
                    <a:ext cx="807" cy="19"/>
                  </a:xfrm>
                  <a:custGeom>
                    <a:avLst/>
                    <a:gdLst>
                      <a:gd name="T0" fmla="*/ 1 w 807"/>
                      <a:gd name="T1" fmla="*/ 0 h 19"/>
                      <a:gd name="T2" fmla="*/ 0 w 807"/>
                      <a:gd name="T3" fmla="*/ 19 h 19"/>
                      <a:gd name="T4" fmla="*/ 807 w 807"/>
                      <a:gd name="T5" fmla="*/ 19 h 19"/>
                      <a:gd name="T6" fmla="*/ 806 w 807"/>
                      <a:gd name="T7" fmla="*/ 0 h 19"/>
                      <a:gd name="T8" fmla="*/ 1 w 807"/>
                      <a:gd name="T9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07" h="19">
                        <a:moveTo>
                          <a:pt x="1" y="0"/>
                        </a:moveTo>
                        <a:lnTo>
                          <a:pt x="0" y="19"/>
                        </a:lnTo>
                        <a:lnTo>
                          <a:pt x="807" y="19"/>
                        </a:lnTo>
                        <a:lnTo>
                          <a:pt x="806" y="0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8494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7" name="Freeform 127"/>
                  <p:cNvSpPr>
                    <a:spLocks/>
                  </p:cNvSpPr>
                  <p:nvPr/>
                </p:nvSpPr>
                <p:spPr bwMode="auto">
                  <a:xfrm>
                    <a:off x="3448" y="2046"/>
                    <a:ext cx="35" cy="23"/>
                  </a:xfrm>
                  <a:custGeom>
                    <a:avLst/>
                    <a:gdLst>
                      <a:gd name="T0" fmla="*/ 31 w 35"/>
                      <a:gd name="T1" fmla="*/ 0 h 23"/>
                      <a:gd name="T2" fmla="*/ 17 w 35"/>
                      <a:gd name="T3" fmla="*/ 13 h 23"/>
                      <a:gd name="T4" fmla="*/ 5 w 35"/>
                      <a:gd name="T5" fmla="*/ 0 h 23"/>
                      <a:gd name="T6" fmla="*/ 0 w 35"/>
                      <a:gd name="T7" fmla="*/ 5 h 23"/>
                      <a:gd name="T8" fmla="*/ 17 w 35"/>
                      <a:gd name="T9" fmla="*/ 23 h 23"/>
                      <a:gd name="T10" fmla="*/ 35 w 35"/>
                      <a:gd name="T11" fmla="*/ 5 h 23"/>
                      <a:gd name="T12" fmla="*/ 31 w 35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31" y="0"/>
                        </a:moveTo>
                        <a:lnTo>
                          <a:pt x="17" y="13"/>
                        </a:ln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7" y="23"/>
                        </a:lnTo>
                        <a:lnTo>
                          <a:pt x="35" y="5"/>
                        </a:lnTo>
                        <a:lnTo>
                          <a:pt x="3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8" name="Freeform 128"/>
                  <p:cNvSpPr>
                    <a:spLocks/>
                  </p:cNvSpPr>
                  <p:nvPr/>
                </p:nvSpPr>
                <p:spPr bwMode="auto">
                  <a:xfrm>
                    <a:off x="3448" y="2076"/>
                    <a:ext cx="35" cy="21"/>
                  </a:xfrm>
                  <a:custGeom>
                    <a:avLst/>
                    <a:gdLst>
                      <a:gd name="T0" fmla="*/ 4 w 35"/>
                      <a:gd name="T1" fmla="*/ 21 h 21"/>
                      <a:gd name="T2" fmla="*/ 17 w 35"/>
                      <a:gd name="T3" fmla="*/ 9 h 21"/>
                      <a:gd name="T4" fmla="*/ 30 w 35"/>
                      <a:gd name="T5" fmla="*/ 21 h 21"/>
                      <a:gd name="T6" fmla="*/ 35 w 35"/>
                      <a:gd name="T7" fmla="*/ 17 h 21"/>
                      <a:gd name="T8" fmla="*/ 17 w 35"/>
                      <a:gd name="T9" fmla="*/ 0 h 21"/>
                      <a:gd name="T10" fmla="*/ 0 w 35"/>
                      <a:gd name="T11" fmla="*/ 17 h 21"/>
                      <a:gd name="T12" fmla="*/ 4 w 35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1">
                        <a:moveTo>
                          <a:pt x="4" y="21"/>
                        </a:moveTo>
                        <a:lnTo>
                          <a:pt x="17" y="9"/>
                        </a:lnTo>
                        <a:lnTo>
                          <a:pt x="30" y="21"/>
                        </a:lnTo>
                        <a:lnTo>
                          <a:pt x="35" y="17"/>
                        </a:lnTo>
                        <a:lnTo>
                          <a:pt x="17" y="0"/>
                        </a:lnTo>
                        <a:lnTo>
                          <a:pt x="0" y="17"/>
                        </a:lnTo>
                        <a:lnTo>
                          <a:pt x="4" y="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69" name="Freeform 129"/>
                  <p:cNvSpPr>
                    <a:spLocks/>
                  </p:cNvSpPr>
                  <p:nvPr/>
                </p:nvSpPr>
                <p:spPr bwMode="auto">
                  <a:xfrm>
                    <a:off x="3440" y="2050"/>
                    <a:ext cx="21" cy="43"/>
                  </a:xfrm>
                  <a:custGeom>
                    <a:avLst/>
                    <a:gdLst>
                      <a:gd name="T0" fmla="*/ 1 w 21"/>
                      <a:gd name="T1" fmla="*/ 0 h 43"/>
                      <a:gd name="T2" fmla="*/ 1 w 21"/>
                      <a:gd name="T3" fmla="*/ 9 h 43"/>
                      <a:gd name="T4" fmla="*/ 12 w 21"/>
                      <a:gd name="T5" fmla="*/ 22 h 43"/>
                      <a:gd name="T6" fmla="*/ 0 w 21"/>
                      <a:gd name="T7" fmla="*/ 34 h 43"/>
                      <a:gd name="T8" fmla="*/ 0 w 21"/>
                      <a:gd name="T9" fmla="*/ 43 h 43"/>
                      <a:gd name="T10" fmla="*/ 21 w 21"/>
                      <a:gd name="T11" fmla="*/ 22 h 43"/>
                      <a:gd name="T12" fmla="*/ 1 w 21"/>
                      <a:gd name="T13" fmla="*/ 0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" h="43">
                        <a:moveTo>
                          <a:pt x="1" y="0"/>
                        </a:moveTo>
                        <a:lnTo>
                          <a:pt x="1" y="9"/>
                        </a:lnTo>
                        <a:lnTo>
                          <a:pt x="12" y="22"/>
                        </a:lnTo>
                        <a:lnTo>
                          <a:pt x="0" y="34"/>
                        </a:lnTo>
                        <a:lnTo>
                          <a:pt x="0" y="43"/>
                        </a:lnTo>
                        <a:lnTo>
                          <a:pt x="21" y="22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0" name="Freeform 130"/>
                  <p:cNvSpPr>
                    <a:spLocks/>
                  </p:cNvSpPr>
                  <p:nvPr/>
                </p:nvSpPr>
                <p:spPr bwMode="auto">
                  <a:xfrm>
                    <a:off x="3522" y="2046"/>
                    <a:ext cx="36" cy="21"/>
                  </a:xfrm>
                  <a:custGeom>
                    <a:avLst/>
                    <a:gdLst>
                      <a:gd name="T0" fmla="*/ 18 w 36"/>
                      <a:gd name="T1" fmla="*/ 12 h 21"/>
                      <a:gd name="T2" fmla="*/ 6 w 36"/>
                      <a:gd name="T3" fmla="*/ 0 h 21"/>
                      <a:gd name="T4" fmla="*/ 0 w 36"/>
                      <a:gd name="T5" fmla="*/ 4 h 21"/>
                      <a:gd name="T6" fmla="*/ 18 w 36"/>
                      <a:gd name="T7" fmla="*/ 21 h 21"/>
                      <a:gd name="T8" fmla="*/ 36 w 36"/>
                      <a:gd name="T9" fmla="*/ 4 h 21"/>
                      <a:gd name="T10" fmla="*/ 32 w 36"/>
                      <a:gd name="T11" fmla="*/ 0 h 21"/>
                      <a:gd name="T12" fmla="*/ 18 w 36"/>
                      <a:gd name="T13" fmla="*/ 1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1">
                        <a:moveTo>
                          <a:pt x="18" y="12"/>
                        </a:moveTo>
                        <a:lnTo>
                          <a:pt x="6" y="0"/>
                        </a:lnTo>
                        <a:lnTo>
                          <a:pt x="0" y="4"/>
                        </a:lnTo>
                        <a:lnTo>
                          <a:pt x="18" y="21"/>
                        </a:lnTo>
                        <a:lnTo>
                          <a:pt x="36" y="4"/>
                        </a:lnTo>
                        <a:lnTo>
                          <a:pt x="32" y="0"/>
                        </a:lnTo>
                        <a:lnTo>
                          <a:pt x="18" y="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1" name="Freeform 131"/>
                  <p:cNvSpPr>
                    <a:spLocks/>
                  </p:cNvSpPr>
                  <p:nvPr/>
                </p:nvSpPr>
                <p:spPr bwMode="auto">
                  <a:xfrm>
                    <a:off x="3522" y="2074"/>
                    <a:ext cx="36" cy="23"/>
                  </a:xfrm>
                  <a:custGeom>
                    <a:avLst/>
                    <a:gdLst>
                      <a:gd name="T0" fmla="*/ 0 w 36"/>
                      <a:gd name="T1" fmla="*/ 18 h 23"/>
                      <a:gd name="T2" fmla="*/ 4 w 36"/>
                      <a:gd name="T3" fmla="*/ 23 h 23"/>
                      <a:gd name="T4" fmla="*/ 18 w 36"/>
                      <a:gd name="T5" fmla="*/ 10 h 23"/>
                      <a:gd name="T6" fmla="*/ 30 w 36"/>
                      <a:gd name="T7" fmla="*/ 23 h 23"/>
                      <a:gd name="T8" fmla="*/ 36 w 36"/>
                      <a:gd name="T9" fmla="*/ 18 h 23"/>
                      <a:gd name="T10" fmla="*/ 18 w 36"/>
                      <a:gd name="T11" fmla="*/ 0 h 23"/>
                      <a:gd name="T12" fmla="*/ 0 w 36"/>
                      <a:gd name="T13" fmla="*/ 1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0" y="18"/>
                        </a:moveTo>
                        <a:lnTo>
                          <a:pt x="4" y="23"/>
                        </a:lnTo>
                        <a:lnTo>
                          <a:pt x="18" y="10"/>
                        </a:lnTo>
                        <a:lnTo>
                          <a:pt x="30" y="23"/>
                        </a:lnTo>
                        <a:lnTo>
                          <a:pt x="36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2" name="Freeform 132"/>
                  <p:cNvSpPr>
                    <a:spLocks noEditPoints="1"/>
                  </p:cNvSpPr>
                  <p:nvPr/>
                </p:nvSpPr>
                <p:spPr bwMode="auto">
                  <a:xfrm>
                    <a:off x="3469" y="2036"/>
                    <a:ext cx="68" cy="70"/>
                  </a:xfrm>
                  <a:custGeom>
                    <a:avLst/>
                    <a:gdLst>
                      <a:gd name="T0" fmla="*/ 38 w 68"/>
                      <a:gd name="T1" fmla="*/ 65 h 70"/>
                      <a:gd name="T2" fmla="*/ 38 w 68"/>
                      <a:gd name="T3" fmla="*/ 64 h 70"/>
                      <a:gd name="T4" fmla="*/ 68 w 68"/>
                      <a:gd name="T5" fmla="*/ 34 h 70"/>
                      <a:gd name="T6" fmla="*/ 37 w 68"/>
                      <a:gd name="T7" fmla="*/ 4 h 70"/>
                      <a:gd name="T8" fmla="*/ 34 w 68"/>
                      <a:gd name="T9" fmla="*/ 0 h 70"/>
                      <a:gd name="T10" fmla="*/ 0 w 68"/>
                      <a:gd name="T11" fmla="*/ 36 h 70"/>
                      <a:gd name="T12" fmla="*/ 34 w 68"/>
                      <a:gd name="T13" fmla="*/ 70 h 70"/>
                      <a:gd name="T14" fmla="*/ 38 w 68"/>
                      <a:gd name="T15" fmla="*/ 65 h 70"/>
                      <a:gd name="T16" fmla="*/ 10 w 68"/>
                      <a:gd name="T17" fmla="*/ 36 h 70"/>
                      <a:gd name="T18" fmla="*/ 34 w 68"/>
                      <a:gd name="T19" fmla="*/ 11 h 70"/>
                      <a:gd name="T20" fmla="*/ 57 w 68"/>
                      <a:gd name="T21" fmla="*/ 36 h 70"/>
                      <a:gd name="T22" fmla="*/ 33 w 68"/>
                      <a:gd name="T23" fmla="*/ 60 h 70"/>
                      <a:gd name="T24" fmla="*/ 10 w 68"/>
                      <a:gd name="T25" fmla="*/ 36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8" y="65"/>
                        </a:moveTo>
                        <a:lnTo>
                          <a:pt x="38" y="64"/>
                        </a:lnTo>
                        <a:lnTo>
                          <a:pt x="68" y="34"/>
                        </a:lnTo>
                        <a:lnTo>
                          <a:pt x="37" y="4"/>
                        </a:ln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0"/>
                        </a:lnTo>
                        <a:lnTo>
                          <a:pt x="38" y="65"/>
                        </a:lnTo>
                        <a:close/>
                        <a:moveTo>
                          <a:pt x="10" y="36"/>
                        </a:moveTo>
                        <a:lnTo>
                          <a:pt x="34" y="11"/>
                        </a:lnTo>
                        <a:lnTo>
                          <a:pt x="57" y="36"/>
                        </a:lnTo>
                        <a:lnTo>
                          <a:pt x="33" y="60"/>
                        </a:lnTo>
                        <a:lnTo>
                          <a:pt x="10" y="36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3" name="Freeform 133"/>
                  <p:cNvSpPr>
                    <a:spLocks/>
                  </p:cNvSpPr>
                  <p:nvPr/>
                </p:nvSpPr>
                <p:spPr bwMode="auto">
                  <a:xfrm>
                    <a:off x="3598" y="2050"/>
                    <a:ext cx="18" cy="17"/>
                  </a:xfrm>
                  <a:custGeom>
                    <a:avLst/>
                    <a:gdLst>
                      <a:gd name="T0" fmla="*/ 0 w 18"/>
                      <a:gd name="T1" fmla="*/ 0 h 17"/>
                      <a:gd name="T2" fmla="*/ 18 w 18"/>
                      <a:gd name="T3" fmla="*/ 17 h 17"/>
                      <a:gd name="T4" fmla="*/ 18 w 18"/>
                      <a:gd name="T5" fmla="*/ 17 h 17"/>
                      <a:gd name="T6" fmla="*/ 0 w 18"/>
                      <a:gd name="T7" fmla="*/ 0 h 17"/>
                      <a:gd name="T8" fmla="*/ 0 w 18"/>
                      <a:gd name="T9" fmla="*/ 0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" h="17">
                        <a:moveTo>
                          <a:pt x="0" y="0"/>
                        </a:moveTo>
                        <a:lnTo>
                          <a:pt x="18" y="17"/>
                        </a:lnTo>
                        <a:lnTo>
                          <a:pt x="18" y="1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4" name="Freeform 134"/>
                  <p:cNvSpPr>
                    <a:spLocks/>
                  </p:cNvSpPr>
                  <p:nvPr/>
                </p:nvSpPr>
                <p:spPr bwMode="auto">
                  <a:xfrm>
                    <a:off x="3597" y="2092"/>
                    <a:ext cx="5" cy="5"/>
                  </a:xfrm>
                  <a:custGeom>
                    <a:avLst/>
                    <a:gdLst>
                      <a:gd name="T0" fmla="*/ 0 w 5"/>
                      <a:gd name="T1" fmla="*/ 0 h 5"/>
                      <a:gd name="T2" fmla="*/ 5 w 5"/>
                      <a:gd name="T3" fmla="*/ 5 h 5"/>
                      <a:gd name="T4" fmla="*/ 5 w 5"/>
                      <a:gd name="T5" fmla="*/ 5 h 5"/>
                      <a:gd name="T6" fmla="*/ 0 w 5"/>
                      <a:gd name="T7" fmla="*/ 0 h 5"/>
                      <a:gd name="T8" fmla="*/ 0 w 5"/>
                      <a:gd name="T9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5">
                        <a:moveTo>
                          <a:pt x="0" y="0"/>
                        </a:moveTo>
                        <a:lnTo>
                          <a:pt x="5" y="5"/>
                        </a:lnTo>
                        <a:lnTo>
                          <a:pt x="5" y="5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5" name="Freeform 135"/>
                  <p:cNvSpPr>
                    <a:spLocks/>
                  </p:cNvSpPr>
                  <p:nvPr/>
                </p:nvSpPr>
                <p:spPr bwMode="auto">
                  <a:xfrm>
                    <a:off x="3615" y="2084"/>
                    <a:ext cx="13" cy="13"/>
                  </a:xfrm>
                  <a:custGeom>
                    <a:avLst/>
                    <a:gdLst>
                      <a:gd name="T0" fmla="*/ 0 w 13"/>
                      <a:gd name="T1" fmla="*/ 0 h 13"/>
                      <a:gd name="T2" fmla="*/ 13 w 13"/>
                      <a:gd name="T3" fmla="*/ 13 h 13"/>
                      <a:gd name="T4" fmla="*/ 13 w 13"/>
                      <a:gd name="T5" fmla="*/ 13 h 13"/>
                      <a:gd name="T6" fmla="*/ 0 w 13"/>
                      <a:gd name="T7" fmla="*/ 0 h 13"/>
                      <a:gd name="T8" fmla="*/ 0 w 13"/>
                      <a:gd name="T9" fmla="*/ 0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3">
                        <a:moveTo>
                          <a:pt x="0" y="0"/>
                        </a:moveTo>
                        <a:lnTo>
                          <a:pt x="13" y="13"/>
                        </a:lnTo>
                        <a:lnTo>
                          <a:pt x="13" y="13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6" name="Freeform 136"/>
                  <p:cNvSpPr>
                    <a:spLocks noEditPoints="1"/>
                  </p:cNvSpPr>
                  <p:nvPr/>
                </p:nvSpPr>
                <p:spPr bwMode="auto">
                  <a:xfrm>
                    <a:off x="3544" y="2036"/>
                    <a:ext cx="68" cy="70"/>
                  </a:xfrm>
                  <a:custGeom>
                    <a:avLst/>
                    <a:gdLst>
                      <a:gd name="T0" fmla="*/ 34 w 68"/>
                      <a:gd name="T1" fmla="*/ 0 h 70"/>
                      <a:gd name="T2" fmla="*/ 0 w 68"/>
                      <a:gd name="T3" fmla="*/ 36 h 70"/>
                      <a:gd name="T4" fmla="*/ 34 w 68"/>
                      <a:gd name="T5" fmla="*/ 70 h 70"/>
                      <a:gd name="T6" fmla="*/ 39 w 68"/>
                      <a:gd name="T7" fmla="*/ 65 h 70"/>
                      <a:gd name="T8" fmla="*/ 39 w 68"/>
                      <a:gd name="T9" fmla="*/ 64 h 70"/>
                      <a:gd name="T10" fmla="*/ 68 w 68"/>
                      <a:gd name="T11" fmla="*/ 34 h 70"/>
                      <a:gd name="T12" fmla="*/ 38 w 68"/>
                      <a:gd name="T13" fmla="*/ 4 h 70"/>
                      <a:gd name="T14" fmla="*/ 34 w 68"/>
                      <a:gd name="T15" fmla="*/ 0 h 70"/>
                      <a:gd name="T16" fmla="*/ 34 w 68"/>
                      <a:gd name="T17" fmla="*/ 60 h 70"/>
                      <a:gd name="T18" fmla="*/ 10 w 68"/>
                      <a:gd name="T19" fmla="*/ 36 h 70"/>
                      <a:gd name="T20" fmla="*/ 34 w 68"/>
                      <a:gd name="T21" fmla="*/ 11 h 70"/>
                      <a:gd name="T22" fmla="*/ 58 w 68"/>
                      <a:gd name="T23" fmla="*/ 36 h 70"/>
                      <a:gd name="T24" fmla="*/ 34 w 68"/>
                      <a:gd name="T25" fmla="*/ 6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4" y="0"/>
                        </a:moveTo>
                        <a:lnTo>
                          <a:pt x="0" y="36"/>
                        </a:lnTo>
                        <a:lnTo>
                          <a:pt x="34" y="70"/>
                        </a:lnTo>
                        <a:lnTo>
                          <a:pt x="39" y="65"/>
                        </a:lnTo>
                        <a:lnTo>
                          <a:pt x="39" y="64"/>
                        </a:lnTo>
                        <a:lnTo>
                          <a:pt x="68" y="34"/>
                        </a:lnTo>
                        <a:lnTo>
                          <a:pt x="38" y="4"/>
                        </a:lnTo>
                        <a:lnTo>
                          <a:pt x="34" y="0"/>
                        </a:lnTo>
                        <a:close/>
                        <a:moveTo>
                          <a:pt x="34" y="60"/>
                        </a:moveTo>
                        <a:lnTo>
                          <a:pt x="10" y="36"/>
                        </a:lnTo>
                        <a:lnTo>
                          <a:pt x="34" y="11"/>
                        </a:lnTo>
                        <a:lnTo>
                          <a:pt x="58" y="36"/>
                        </a:lnTo>
                        <a:lnTo>
                          <a:pt x="34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7" name="Freeform 137"/>
                  <p:cNvSpPr>
                    <a:spLocks/>
                  </p:cNvSpPr>
                  <p:nvPr/>
                </p:nvSpPr>
                <p:spPr bwMode="auto">
                  <a:xfrm>
                    <a:off x="3602" y="2044"/>
                    <a:ext cx="14" cy="14"/>
                  </a:xfrm>
                  <a:custGeom>
                    <a:avLst/>
                    <a:gdLst>
                      <a:gd name="T0" fmla="*/ 14 w 14"/>
                      <a:gd name="T1" fmla="*/ 14 h 14"/>
                      <a:gd name="T2" fmla="*/ 0 w 14"/>
                      <a:gd name="T3" fmla="*/ 0 h 14"/>
                      <a:gd name="T4" fmla="*/ 0 w 14"/>
                      <a:gd name="T5" fmla="*/ 2 h 14"/>
                      <a:gd name="T6" fmla="*/ 14 w 14"/>
                      <a:gd name="T7" fmla="*/ 14 h 14"/>
                      <a:gd name="T8" fmla="*/ 14 w 14"/>
                      <a:gd name="T9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4">
                        <a:moveTo>
                          <a:pt x="14" y="14"/>
                        </a:moveTo>
                        <a:lnTo>
                          <a:pt x="0" y="0"/>
                        </a:lnTo>
                        <a:lnTo>
                          <a:pt x="0" y="2"/>
                        </a:lnTo>
                        <a:lnTo>
                          <a:pt x="14" y="14"/>
                        </a:lnTo>
                        <a:lnTo>
                          <a:pt x="14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8" name="Freeform 138"/>
                  <p:cNvSpPr>
                    <a:spLocks/>
                  </p:cNvSpPr>
                  <p:nvPr/>
                </p:nvSpPr>
                <p:spPr bwMode="auto">
                  <a:xfrm>
                    <a:off x="3628" y="2046"/>
                    <a:ext cx="6" cy="4"/>
                  </a:xfrm>
                  <a:custGeom>
                    <a:avLst/>
                    <a:gdLst>
                      <a:gd name="T0" fmla="*/ 0 w 6"/>
                      <a:gd name="T1" fmla="*/ 0 h 4"/>
                      <a:gd name="T2" fmla="*/ 6 w 6"/>
                      <a:gd name="T3" fmla="*/ 4 h 4"/>
                      <a:gd name="T4" fmla="*/ 6 w 6"/>
                      <a:gd name="T5" fmla="*/ 4 h 4"/>
                      <a:gd name="T6" fmla="*/ 2 w 6"/>
                      <a:gd name="T7" fmla="*/ 0 h 4"/>
                      <a:gd name="T8" fmla="*/ 0 w 6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4">
                        <a:moveTo>
                          <a:pt x="0" y="0"/>
                        </a:moveTo>
                        <a:lnTo>
                          <a:pt x="6" y="4"/>
                        </a:lnTo>
                        <a:lnTo>
                          <a:pt x="6" y="4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79" name="Freeform 139"/>
                  <p:cNvSpPr>
                    <a:spLocks/>
                  </p:cNvSpPr>
                  <p:nvPr/>
                </p:nvSpPr>
                <p:spPr bwMode="auto">
                  <a:xfrm>
                    <a:off x="3598" y="2046"/>
                    <a:ext cx="36" cy="21"/>
                  </a:xfrm>
                  <a:custGeom>
                    <a:avLst/>
                    <a:gdLst>
                      <a:gd name="T0" fmla="*/ 18 w 36"/>
                      <a:gd name="T1" fmla="*/ 12 h 21"/>
                      <a:gd name="T2" fmla="*/ 18 w 36"/>
                      <a:gd name="T3" fmla="*/ 12 h 21"/>
                      <a:gd name="T4" fmla="*/ 4 w 36"/>
                      <a:gd name="T5" fmla="*/ 0 h 21"/>
                      <a:gd name="T6" fmla="*/ 0 w 36"/>
                      <a:gd name="T7" fmla="*/ 4 h 21"/>
                      <a:gd name="T8" fmla="*/ 18 w 36"/>
                      <a:gd name="T9" fmla="*/ 21 h 21"/>
                      <a:gd name="T10" fmla="*/ 36 w 36"/>
                      <a:gd name="T11" fmla="*/ 4 h 21"/>
                      <a:gd name="T12" fmla="*/ 30 w 36"/>
                      <a:gd name="T13" fmla="*/ 0 h 21"/>
                      <a:gd name="T14" fmla="*/ 18 w 36"/>
                      <a:gd name="T15" fmla="*/ 1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21">
                        <a:moveTo>
                          <a:pt x="18" y="12"/>
                        </a:moveTo>
                        <a:lnTo>
                          <a:pt x="18" y="12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18" y="21"/>
                        </a:lnTo>
                        <a:lnTo>
                          <a:pt x="36" y="4"/>
                        </a:lnTo>
                        <a:lnTo>
                          <a:pt x="30" y="0"/>
                        </a:lnTo>
                        <a:lnTo>
                          <a:pt x="18" y="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0" name="Freeform 140"/>
                  <p:cNvSpPr>
                    <a:spLocks/>
                  </p:cNvSpPr>
                  <p:nvPr/>
                </p:nvSpPr>
                <p:spPr bwMode="auto">
                  <a:xfrm>
                    <a:off x="3597" y="2074"/>
                    <a:ext cx="37" cy="18"/>
                  </a:xfrm>
                  <a:custGeom>
                    <a:avLst/>
                    <a:gdLst>
                      <a:gd name="T0" fmla="*/ 0 w 37"/>
                      <a:gd name="T1" fmla="*/ 18 h 18"/>
                      <a:gd name="T2" fmla="*/ 18 w 37"/>
                      <a:gd name="T3" fmla="*/ 0 h 18"/>
                      <a:gd name="T4" fmla="*/ 37 w 37"/>
                      <a:gd name="T5" fmla="*/ 18 h 18"/>
                      <a:gd name="T6" fmla="*/ 37 w 37"/>
                      <a:gd name="T7" fmla="*/ 18 h 18"/>
                      <a:gd name="T8" fmla="*/ 19 w 37"/>
                      <a:gd name="T9" fmla="*/ 0 h 18"/>
                      <a:gd name="T10" fmla="*/ 0 w 37"/>
                      <a:gd name="T11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7" h="18">
                        <a:moveTo>
                          <a:pt x="0" y="18"/>
                        </a:moveTo>
                        <a:lnTo>
                          <a:pt x="18" y="0"/>
                        </a:lnTo>
                        <a:lnTo>
                          <a:pt x="37" y="18"/>
                        </a:lnTo>
                        <a:lnTo>
                          <a:pt x="37" y="18"/>
                        </a:lnTo>
                        <a:lnTo>
                          <a:pt x="19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1" name="Freeform 141"/>
                  <p:cNvSpPr>
                    <a:spLocks/>
                  </p:cNvSpPr>
                  <p:nvPr/>
                </p:nvSpPr>
                <p:spPr bwMode="auto">
                  <a:xfrm>
                    <a:off x="3597" y="2074"/>
                    <a:ext cx="37" cy="23"/>
                  </a:xfrm>
                  <a:custGeom>
                    <a:avLst/>
                    <a:gdLst>
                      <a:gd name="T0" fmla="*/ 0 w 37"/>
                      <a:gd name="T1" fmla="*/ 18 h 23"/>
                      <a:gd name="T2" fmla="*/ 5 w 37"/>
                      <a:gd name="T3" fmla="*/ 23 h 23"/>
                      <a:gd name="T4" fmla="*/ 18 w 37"/>
                      <a:gd name="T5" fmla="*/ 10 h 23"/>
                      <a:gd name="T6" fmla="*/ 18 w 37"/>
                      <a:gd name="T7" fmla="*/ 10 h 23"/>
                      <a:gd name="T8" fmla="*/ 31 w 37"/>
                      <a:gd name="T9" fmla="*/ 23 h 23"/>
                      <a:gd name="T10" fmla="*/ 37 w 37"/>
                      <a:gd name="T11" fmla="*/ 18 h 23"/>
                      <a:gd name="T12" fmla="*/ 18 w 37"/>
                      <a:gd name="T13" fmla="*/ 0 h 23"/>
                      <a:gd name="T14" fmla="*/ 0 w 37"/>
                      <a:gd name="T15" fmla="*/ 1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23">
                        <a:moveTo>
                          <a:pt x="0" y="18"/>
                        </a:moveTo>
                        <a:lnTo>
                          <a:pt x="5" y="23"/>
                        </a:lnTo>
                        <a:lnTo>
                          <a:pt x="18" y="10"/>
                        </a:lnTo>
                        <a:lnTo>
                          <a:pt x="18" y="10"/>
                        </a:lnTo>
                        <a:lnTo>
                          <a:pt x="31" y="23"/>
                        </a:lnTo>
                        <a:lnTo>
                          <a:pt x="37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2" name="Freeform 142"/>
                  <p:cNvSpPr>
                    <a:spLocks/>
                  </p:cNvSpPr>
                  <p:nvPr/>
                </p:nvSpPr>
                <p:spPr bwMode="auto">
                  <a:xfrm>
                    <a:off x="3673" y="2044"/>
                    <a:ext cx="37" cy="23"/>
                  </a:xfrm>
                  <a:custGeom>
                    <a:avLst/>
                    <a:gdLst>
                      <a:gd name="T0" fmla="*/ 19 w 37"/>
                      <a:gd name="T1" fmla="*/ 14 h 23"/>
                      <a:gd name="T2" fmla="*/ 6 w 37"/>
                      <a:gd name="T3" fmla="*/ 0 h 23"/>
                      <a:gd name="T4" fmla="*/ 0 w 37"/>
                      <a:gd name="T5" fmla="*/ 6 h 23"/>
                      <a:gd name="T6" fmla="*/ 18 w 37"/>
                      <a:gd name="T7" fmla="*/ 23 h 23"/>
                      <a:gd name="T8" fmla="*/ 37 w 37"/>
                      <a:gd name="T9" fmla="*/ 6 h 23"/>
                      <a:gd name="T10" fmla="*/ 31 w 37"/>
                      <a:gd name="T11" fmla="*/ 2 h 23"/>
                      <a:gd name="T12" fmla="*/ 19 w 37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19" y="14"/>
                        </a:move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7" y="6"/>
                        </a:lnTo>
                        <a:lnTo>
                          <a:pt x="31" y="2"/>
                        </a:lnTo>
                        <a:lnTo>
                          <a:pt x="19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3" name="Freeform 143"/>
                  <p:cNvSpPr>
                    <a:spLocks/>
                  </p:cNvSpPr>
                  <p:nvPr/>
                </p:nvSpPr>
                <p:spPr bwMode="auto">
                  <a:xfrm>
                    <a:off x="3673" y="2074"/>
                    <a:ext cx="35" cy="23"/>
                  </a:xfrm>
                  <a:custGeom>
                    <a:avLst/>
                    <a:gdLst>
                      <a:gd name="T0" fmla="*/ 0 w 35"/>
                      <a:gd name="T1" fmla="*/ 18 h 23"/>
                      <a:gd name="T2" fmla="*/ 6 w 35"/>
                      <a:gd name="T3" fmla="*/ 23 h 23"/>
                      <a:gd name="T4" fmla="*/ 18 w 35"/>
                      <a:gd name="T5" fmla="*/ 10 h 23"/>
                      <a:gd name="T6" fmla="*/ 31 w 35"/>
                      <a:gd name="T7" fmla="*/ 23 h 23"/>
                      <a:gd name="T8" fmla="*/ 35 w 35"/>
                      <a:gd name="T9" fmla="*/ 18 h 23"/>
                      <a:gd name="T10" fmla="*/ 18 w 35"/>
                      <a:gd name="T11" fmla="*/ 0 h 23"/>
                      <a:gd name="T12" fmla="*/ 0 w 35"/>
                      <a:gd name="T13" fmla="*/ 1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8"/>
                        </a:moveTo>
                        <a:lnTo>
                          <a:pt x="6" y="23"/>
                        </a:lnTo>
                        <a:lnTo>
                          <a:pt x="18" y="10"/>
                        </a:lnTo>
                        <a:lnTo>
                          <a:pt x="31" y="23"/>
                        </a:lnTo>
                        <a:lnTo>
                          <a:pt x="35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4" name="Freeform 144"/>
                  <p:cNvSpPr>
                    <a:spLocks noEditPoints="1"/>
                  </p:cNvSpPr>
                  <p:nvPr/>
                </p:nvSpPr>
                <p:spPr bwMode="auto">
                  <a:xfrm>
                    <a:off x="3620" y="2036"/>
                    <a:ext cx="68" cy="70"/>
                  </a:xfrm>
                  <a:custGeom>
                    <a:avLst/>
                    <a:gdLst>
                      <a:gd name="T0" fmla="*/ 34 w 68"/>
                      <a:gd name="T1" fmla="*/ 0 h 70"/>
                      <a:gd name="T2" fmla="*/ 0 w 68"/>
                      <a:gd name="T3" fmla="*/ 34 h 70"/>
                      <a:gd name="T4" fmla="*/ 34 w 68"/>
                      <a:gd name="T5" fmla="*/ 70 h 70"/>
                      <a:gd name="T6" fmla="*/ 38 w 68"/>
                      <a:gd name="T7" fmla="*/ 64 h 70"/>
                      <a:gd name="T8" fmla="*/ 38 w 68"/>
                      <a:gd name="T9" fmla="*/ 64 h 70"/>
                      <a:gd name="T10" fmla="*/ 68 w 68"/>
                      <a:gd name="T11" fmla="*/ 34 h 70"/>
                      <a:gd name="T12" fmla="*/ 38 w 68"/>
                      <a:gd name="T13" fmla="*/ 4 h 70"/>
                      <a:gd name="T14" fmla="*/ 34 w 68"/>
                      <a:gd name="T15" fmla="*/ 0 h 70"/>
                      <a:gd name="T16" fmla="*/ 34 w 68"/>
                      <a:gd name="T17" fmla="*/ 60 h 70"/>
                      <a:gd name="T18" fmla="*/ 10 w 68"/>
                      <a:gd name="T19" fmla="*/ 36 h 70"/>
                      <a:gd name="T20" fmla="*/ 34 w 68"/>
                      <a:gd name="T21" fmla="*/ 11 h 70"/>
                      <a:gd name="T22" fmla="*/ 59 w 68"/>
                      <a:gd name="T23" fmla="*/ 34 h 70"/>
                      <a:gd name="T24" fmla="*/ 34 w 68"/>
                      <a:gd name="T25" fmla="*/ 6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8" y="34"/>
                        </a:lnTo>
                        <a:lnTo>
                          <a:pt x="38" y="4"/>
                        </a:lnTo>
                        <a:lnTo>
                          <a:pt x="34" y="0"/>
                        </a:lnTo>
                        <a:close/>
                        <a:moveTo>
                          <a:pt x="34" y="60"/>
                        </a:moveTo>
                        <a:lnTo>
                          <a:pt x="10" y="36"/>
                        </a:lnTo>
                        <a:lnTo>
                          <a:pt x="34" y="11"/>
                        </a:lnTo>
                        <a:lnTo>
                          <a:pt x="59" y="34"/>
                        </a:lnTo>
                        <a:lnTo>
                          <a:pt x="34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5" name="Freeform 145"/>
                  <p:cNvSpPr>
                    <a:spLocks/>
                  </p:cNvSpPr>
                  <p:nvPr/>
                </p:nvSpPr>
                <p:spPr bwMode="auto">
                  <a:xfrm>
                    <a:off x="3749" y="2044"/>
                    <a:ext cx="35" cy="23"/>
                  </a:xfrm>
                  <a:custGeom>
                    <a:avLst/>
                    <a:gdLst>
                      <a:gd name="T0" fmla="*/ 18 w 35"/>
                      <a:gd name="T1" fmla="*/ 14 h 23"/>
                      <a:gd name="T2" fmla="*/ 6 w 35"/>
                      <a:gd name="T3" fmla="*/ 0 h 23"/>
                      <a:gd name="T4" fmla="*/ 0 w 35"/>
                      <a:gd name="T5" fmla="*/ 6 h 23"/>
                      <a:gd name="T6" fmla="*/ 18 w 35"/>
                      <a:gd name="T7" fmla="*/ 23 h 23"/>
                      <a:gd name="T8" fmla="*/ 35 w 35"/>
                      <a:gd name="T9" fmla="*/ 6 h 23"/>
                      <a:gd name="T10" fmla="*/ 31 w 35"/>
                      <a:gd name="T11" fmla="*/ 2 h 23"/>
                      <a:gd name="T12" fmla="*/ 18 w 35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18" y="14"/>
                        </a:move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5" y="6"/>
                        </a:lnTo>
                        <a:lnTo>
                          <a:pt x="31" y="2"/>
                        </a:lnTo>
                        <a:lnTo>
                          <a:pt x="18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6" name="Freeform 146"/>
                  <p:cNvSpPr>
                    <a:spLocks/>
                  </p:cNvSpPr>
                  <p:nvPr/>
                </p:nvSpPr>
                <p:spPr bwMode="auto">
                  <a:xfrm>
                    <a:off x="3749" y="2074"/>
                    <a:ext cx="35" cy="23"/>
                  </a:xfrm>
                  <a:custGeom>
                    <a:avLst/>
                    <a:gdLst>
                      <a:gd name="T0" fmla="*/ 0 w 35"/>
                      <a:gd name="T1" fmla="*/ 18 h 23"/>
                      <a:gd name="T2" fmla="*/ 4 w 35"/>
                      <a:gd name="T3" fmla="*/ 23 h 23"/>
                      <a:gd name="T4" fmla="*/ 18 w 35"/>
                      <a:gd name="T5" fmla="*/ 10 h 23"/>
                      <a:gd name="T6" fmla="*/ 31 w 35"/>
                      <a:gd name="T7" fmla="*/ 23 h 23"/>
                      <a:gd name="T8" fmla="*/ 35 w 35"/>
                      <a:gd name="T9" fmla="*/ 18 h 23"/>
                      <a:gd name="T10" fmla="*/ 18 w 35"/>
                      <a:gd name="T11" fmla="*/ 0 h 23"/>
                      <a:gd name="T12" fmla="*/ 0 w 35"/>
                      <a:gd name="T13" fmla="*/ 1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8"/>
                        </a:moveTo>
                        <a:lnTo>
                          <a:pt x="4" y="23"/>
                        </a:lnTo>
                        <a:lnTo>
                          <a:pt x="18" y="10"/>
                        </a:lnTo>
                        <a:lnTo>
                          <a:pt x="31" y="23"/>
                        </a:lnTo>
                        <a:lnTo>
                          <a:pt x="35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7" name="Freeform 147"/>
                  <p:cNvSpPr>
                    <a:spLocks noEditPoints="1"/>
                  </p:cNvSpPr>
                  <p:nvPr/>
                </p:nvSpPr>
                <p:spPr bwMode="auto">
                  <a:xfrm>
                    <a:off x="3696" y="2036"/>
                    <a:ext cx="68" cy="70"/>
                  </a:xfrm>
                  <a:custGeom>
                    <a:avLst/>
                    <a:gdLst>
                      <a:gd name="T0" fmla="*/ 34 w 68"/>
                      <a:gd name="T1" fmla="*/ 0 h 70"/>
                      <a:gd name="T2" fmla="*/ 0 w 68"/>
                      <a:gd name="T3" fmla="*/ 34 h 70"/>
                      <a:gd name="T4" fmla="*/ 34 w 68"/>
                      <a:gd name="T5" fmla="*/ 70 h 70"/>
                      <a:gd name="T6" fmla="*/ 38 w 68"/>
                      <a:gd name="T7" fmla="*/ 64 h 70"/>
                      <a:gd name="T8" fmla="*/ 38 w 68"/>
                      <a:gd name="T9" fmla="*/ 64 h 70"/>
                      <a:gd name="T10" fmla="*/ 68 w 68"/>
                      <a:gd name="T11" fmla="*/ 34 h 70"/>
                      <a:gd name="T12" fmla="*/ 37 w 68"/>
                      <a:gd name="T13" fmla="*/ 4 h 70"/>
                      <a:gd name="T14" fmla="*/ 34 w 68"/>
                      <a:gd name="T15" fmla="*/ 0 h 70"/>
                      <a:gd name="T16" fmla="*/ 34 w 68"/>
                      <a:gd name="T17" fmla="*/ 60 h 70"/>
                      <a:gd name="T18" fmla="*/ 10 w 68"/>
                      <a:gd name="T19" fmla="*/ 36 h 70"/>
                      <a:gd name="T20" fmla="*/ 34 w 68"/>
                      <a:gd name="T21" fmla="*/ 11 h 70"/>
                      <a:gd name="T22" fmla="*/ 59 w 68"/>
                      <a:gd name="T23" fmla="*/ 34 h 70"/>
                      <a:gd name="T24" fmla="*/ 34 w 68"/>
                      <a:gd name="T25" fmla="*/ 6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8" y="34"/>
                        </a:lnTo>
                        <a:lnTo>
                          <a:pt x="37" y="4"/>
                        </a:lnTo>
                        <a:lnTo>
                          <a:pt x="34" y="0"/>
                        </a:lnTo>
                        <a:close/>
                        <a:moveTo>
                          <a:pt x="34" y="60"/>
                        </a:moveTo>
                        <a:lnTo>
                          <a:pt x="10" y="36"/>
                        </a:lnTo>
                        <a:lnTo>
                          <a:pt x="34" y="11"/>
                        </a:lnTo>
                        <a:lnTo>
                          <a:pt x="59" y="34"/>
                        </a:lnTo>
                        <a:lnTo>
                          <a:pt x="34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8" name="Freeform 148"/>
                  <p:cNvSpPr>
                    <a:spLocks/>
                  </p:cNvSpPr>
                  <p:nvPr/>
                </p:nvSpPr>
                <p:spPr bwMode="auto">
                  <a:xfrm>
                    <a:off x="3825" y="2044"/>
                    <a:ext cx="35" cy="23"/>
                  </a:xfrm>
                  <a:custGeom>
                    <a:avLst/>
                    <a:gdLst>
                      <a:gd name="T0" fmla="*/ 18 w 35"/>
                      <a:gd name="T1" fmla="*/ 14 h 23"/>
                      <a:gd name="T2" fmla="*/ 4 w 35"/>
                      <a:gd name="T3" fmla="*/ 0 h 23"/>
                      <a:gd name="T4" fmla="*/ 0 w 35"/>
                      <a:gd name="T5" fmla="*/ 6 h 23"/>
                      <a:gd name="T6" fmla="*/ 18 w 35"/>
                      <a:gd name="T7" fmla="*/ 23 h 23"/>
                      <a:gd name="T8" fmla="*/ 35 w 35"/>
                      <a:gd name="T9" fmla="*/ 6 h 23"/>
                      <a:gd name="T10" fmla="*/ 30 w 35"/>
                      <a:gd name="T11" fmla="*/ 2 h 23"/>
                      <a:gd name="T12" fmla="*/ 18 w 35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18" y="14"/>
                        </a:moveTo>
                        <a:lnTo>
                          <a:pt x="4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5" y="6"/>
                        </a:lnTo>
                        <a:lnTo>
                          <a:pt x="30" y="2"/>
                        </a:lnTo>
                        <a:lnTo>
                          <a:pt x="18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89" name="Freeform 149"/>
                  <p:cNvSpPr>
                    <a:spLocks/>
                  </p:cNvSpPr>
                  <p:nvPr/>
                </p:nvSpPr>
                <p:spPr bwMode="auto">
                  <a:xfrm>
                    <a:off x="3824" y="2074"/>
                    <a:ext cx="36" cy="23"/>
                  </a:xfrm>
                  <a:custGeom>
                    <a:avLst/>
                    <a:gdLst>
                      <a:gd name="T0" fmla="*/ 0 w 36"/>
                      <a:gd name="T1" fmla="*/ 18 h 23"/>
                      <a:gd name="T2" fmla="*/ 5 w 36"/>
                      <a:gd name="T3" fmla="*/ 23 h 23"/>
                      <a:gd name="T4" fmla="*/ 17 w 36"/>
                      <a:gd name="T5" fmla="*/ 10 h 23"/>
                      <a:gd name="T6" fmla="*/ 31 w 36"/>
                      <a:gd name="T7" fmla="*/ 23 h 23"/>
                      <a:gd name="T8" fmla="*/ 36 w 36"/>
                      <a:gd name="T9" fmla="*/ 18 h 23"/>
                      <a:gd name="T10" fmla="*/ 19 w 36"/>
                      <a:gd name="T11" fmla="*/ 0 h 23"/>
                      <a:gd name="T12" fmla="*/ 0 w 36"/>
                      <a:gd name="T13" fmla="*/ 1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0" y="18"/>
                        </a:moveTo>
                        <a:lnTo>
                          <a:pt x="5" y="23"/>
                        </a:lnTo>
                        <a:lnTo>
                          <a:pt x="17" y="10"/>
                        </a:lnTo>
                        <a:lnTo>
                          <a:pt x="31" y="23"/>
                        </a:lnTo>
                        <a:lnTo>
                          <a:pt x="36" y="18"/>
                        </a:lnTo>
                        <a:lnTo>
                          <a:pt x="19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0" name="Freeform 150"/>
                  <p:cNvSpPr>
                    <a:spLocks noEditPoints="1"/>
                  </p:cNvSpPr>
                  <p:nvPr/>
                </p:nvSpPr>
                <p:spPr bwMode="auto">
                  <a:xfrm>
                    <a:off x="3771" y="2036"/>
                    <a:ext cx="68" cy="70"/>
                  </a:xfrm>
                  <a:custGeom>
                    <a:avLst/>
                    <a:gdLst>
                      <a:gd name="T0" fmla="*/ 35 w 68"/>
                      <a:gd name="T1" fmla="*/ 0 h 70"/>
                      <a:gd name="T2" fmla="*/ 0 w 68"/>
                      <a:gd name="T3" fmla="*/ 34 h 70"/>
                      <a:gd name="T4" fmla="*/ 34 w 68"/>
                      <a:gd name="T5" fmla="*/ 70 h 70"/>
                      <a:gd name="T6" fmla="*/ 39 w 68"/>
                      <a:gd name="T7" fmla="*/ 64 h 70"/>
                      <a:gd name="T8" fmla="*/ 39 w 68"/>
                      <a:gd name="T9" fmla="*/ 64 h 70"/>
                      <a:gd name="T10" fmla="*/ 68 w 68"/>
                      <a:gd name="T11" fmla="*/ 34 h 70"/>
                      <a:gd name="T12" fmla="*/ 38 w 68"/>
                      <a:gd name="T13" fmla="*/ 4 h 70"/>
                      <a:gd name="T14" fmla="*/ 35 w 68"/>
                      <a:gd name="T15" fmla="*/ 0 h 70"/>
                      <a:gd name="T16" fmla="*/ 34 w 68"/>
                      <a:gd name="T17" fmla="*/ 60 h 70"/>
                      <a:gd name="T18" fmla="*/ 11 w 68"/>
                      <a:gd name="T19" fmla="*/ 36 h 70"/>
                      <a:gd name="T20" fmla="*/ 34 w 68"/>
                      <a:gd name="T21" fmla="*/ 11 h 70"/>
                      <a:gd name="T22" fmla="*/ 58 w 68"/>
                      <a:gd name="T23" fmla="*/ 34 h 70"/>
                      <a:gd name="T24" fmla="*/ 34 w 68"/>
                      <a:gd name="T25" fmla="*/ 6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5" y="0"/>
                        </a:move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8" y="34"/>
                        </a:lnTo>
                        <a:lnTo>
                          <a:pt x="38" y="4"/>
                        </a:lnTo>
                        <a:lnTo>
                          <a:pt x="35" y="0"/>
                        </a:lnTo>
                        <a:close/>
                        <a:moveTo>
                          <a:pt x="34" y="60"/>
                        </a:moveTo>
                        <a:lnTo>
                          <a:pt x="11" y="36"/>
                        </a:lnTo>
                        <a:lnTo>
                          <a:pt x="34" y="11"/>
                        </a:lnTo>
                        <a:lnTo>
                          <a:pt x="58" y="34"/>
                        </a:lnTo>
                        <a:lnTo>
                          <a:pt x="34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1" name="Freeform 151"/>
                  <p:cNvSpPr>
                    <a:spLocks/>
                  </p:cNvSpPr>
                  <p:nvPr/>
                </p:nvSpPr>
                <p:spPr bwMode="auto">
                  <a:xfrm>
                    <a:off x="3900" y="2044"/>
                    <a:ext cx="35" cy="23"/>
                  </a:xfrm>
                  <a:custGeom>
                    <a:avLst/>
                    <a:gdLst>
                      <a:gd name="T0" fmla="*/ 17 w 35"/>
                      <a:gd name="T1" fmla="*/ 14 h 23"/>
                      <a:gd name="T2" fmla="*/ 4 w 35"/>
                      <a:gd name="T3" fmla="*/ 0 h 23"/>
                      <a:gd name="T4" fmla="*/ 0 w 35"/>
                      <a:gd name="T5" fmla="*/ 6 h 23"/>
                      <a:gd name="T6" fmla="*/ 17 w 35"/>
                      <a:gd name="T7" fmla="*/ 23 h 23"/>
                      <a:gd name="T8" fmla="*/ 35 w 35"/>
                      <a:gd name="T9" fmla="*/ 6 h 23"/>
                      <a:gd name="T10" fmla="*/ 30 w 35"/>
                      <a:gd name="T11" fmla="*/ 0 h 23"/>
                      <a:gd name="T12" fmla="*/ 17 w 35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17" y="14"/>
                        </a:moveTo>
                        <a:lnTo>
                          <a:pt x="4" y="0"/>
                        </a:lnTo>
                        <a:lnTo>
                          <a:pt x="0" y="6"/>
                        </a:lnTo>
                        <a:lnTo>
                          <a:pt x="17" y="23"/>
                        </a:lnTo>
                        <a:lnTo>
                          <a:pt x="35" y="6"/>
                        </a:lnTo>
                        <a:lnTo>
                          <a:pt x="30" y="0"/>
                        </a:lnTo>
                        <a:lnTo>
                          <a:pt x="17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2" name="Freeform 152"/>
                  <p:cNvSpPr>
                    <a:spLocks/>
                  </p:cNvSpPr>
                  <p:nvPr/>
                </p:nvSpPr>
                <p:spPr bwMode="auto">
                  <a:xfrm>
                    <a:off x="3898" y="2074"/>
                    <a:ext cx="37" cy="22"/>
                  </a:xfrm>
                  <a:custGeom>
                    <a:avLst/>
                    <a:gdLst>
                      <a:gd name="T0" fmla="*/ 0 w 37"/>
                      <a:gd name="T1" fmla="*/ 18 h 22"/>
                      <a:gd name="T2" fmla="*/ 6 w 37"/>
                      <a:gd name="T3" fmla="*/ 22 h 22"/>
                      <a:gd name="T4" fmla="*/ 18 w 37"/>
                      <a:gd name="T5" fmla="*/ 10 h 22"/>
                      <a:gd name="T6" fmla="*/ 32 w 37"/>
                      <a:gd name="T7" fmla="*/ 22 h 22"/>
                      <a:gd name="T8" fmla="*/ 37 w 37"/>
                      <a:gd name="T9" fmla="*/ 18 h 22"/>
                      <a:gd name="T10" fmla="*/ 18 w 37"/>
                      <a:gd name="T11" fmla="*/ 0 h 22"/>
                      <a:gd name="T12" fmla="*/ 0 w 37"/>
                      <a:gd name="T13" fmla="*/ 18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2">
                        <a:moveTo>
                          <a:pt x="0" y="18"/>
                        </a:moveTo>
                        <a:lnTo>
                          <a:pt x="6" y="22"/>
                        </a:lnTo>
                        <a:lnTo>
                          <a:pt x="18" y="10"/>
                        </a:lnTo>
                        <a:lnTo>
                          <a:pt x="32" y="22"/>
                        </a:lnTo>
                        <a:lnTo>
                          <a:pt x="37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3" name="Freeform 153"/>
                  <p:cNvSpPr>
                    <a:spLocks noEditPoints="1"/>
                  </p:cNvSpPr>
                  <p:nvPr/>
                </p:nvSpPr>
                <p:spPr bwMode="auto">
                  <a:xfrm>
                    <a:off x="3845" y="2036"/>
                    <a:ext cx="68" cy="70"/>
                  </a:xfrm>
                  <a:custGeom>
                    <a:avLst/>
                    <a:gdLst>
                      <a:gd name="T0" fmla="*/ 34 w 68"/>
                      <a:gd name="T1" fmla="*/ 0 h 70"/>
                      <a:gd name="T2" fmla="*/ 0 w 68"/>
                      <a:gd name="T3" fmla="*/ 34 h 70"/>
                      <a:gd name="T4" fmla="*/ 34 w 68"/>
                      <a:gd name="T5" fmla="*/ 70 h 70"/>
                      <a:gd name="T6" fmla="*/ 40 w 68"/>
                      <a:gd name="T7" fmla="*/ 64 h 70"/>
                      <a:gd name="T8" fmla="*/ 40 w 68"/>
                      <a:gd name="T9" fmla="*/ 64 h 70"/>
                      <a:gd name="T10" fmla="*/ 68 w 68"/>
                      <a:gd name="T11" fmla="*/ 34 h 70"/>
                      <a:gd name="T12" fmla="*/ 38 w 68"/>
                      <a:gd name="T13" fmla="*/ 3 h 70"/>
                      <a:gd name="T14" fmla="*/ 34 w 68"/>
                      <a:gd name="T15" fmla="*/ 0 h 70"/>
                      <a:gd name="T16" fmla="*/ 34 w 68"/>
                      <a:gd name="T17" fmla="*/ 59 h 70"/>
                      <a:gd name="T18" fmla="*/ 10 w 68"/>
                      <a:gd name="T19" fmla="*/ 34 h 70"/>
                      <a:gd name="T20" fmla="*/ 34 w 68"/>
                      <a:gd name="T21" fmla="*/ 11 h 70"/>
                      <a:gd name="T22" fmla="*/ 59 w 68"/>
                      <a:gd name="T23" fmla="*/ 34 h 70"/>
                      <a:gd name="T24" fmla="*/ 34 w 68"/>
                      <a:gd name="T25" fmla="*/ 59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40" y="64"/>
                        </a:lnTo>
                        <a:lnTo>
                          <a:pt x="40" y="64"/>
                        </a:lnTo>
                        <a:lnTo>
                          <a:pt x="68" y="34"/>
                        </a:lnTo>
                        <a:lnTo>
                          <a:pt x="38" y="3"/>
                        </a:lnTo>
                        <a:lnTo>
                          <a:pt x="34" y="0"/>
                        </a:lnTo>
                        <a:close/>
                        <a:moveTo>
                          <a:pt x="34" y="59"/>
                        </a:moveTo>
                        <a:lnTo>
                          <a:pt x="10" y="34"/>
                        </a:lnTo>
                        <a:lnTo>
                          <a:pt x="34" y="11"/>
                        </a:lnTo>
                        <a:lnTo>
                          <a:pt x="59" y="34"/>
                        </a:lnTo>
                        <a:lnTo>
                          <a:pt x="34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4" name="Freeform 154"/>
                  <p:cNvSpPr>
                    <a:spLocks/>
                  </p:cNvSpPr>
                  <p:nvPr/>
                </p:nvSpPr>
                <p:spPr bwMode="auto">
                  <a:xfrm>
                    <a:off x="3974" y="2044"/>
                    <a:ext cx="18" cy="23"/>
                  </a:xfrm>
                  <a:custGeom>
                    <a:avLst/>
                    <a:gdLst>
                      <a:gd name="T0" fmla="*/ 6 w 18"/>
                      <a:gd name="T1" fmla="*/ 0 h 23"/>
                      <a:gd name="T2" fmla="*/ 0 w 18"/>
                      <a:gd name="T3" fmla="*/ 6 h 23"/>
                      <a:gd name="T4" fmla="*/ 18 w 18"/>
                      <a:gd name="T5" fmla="*/ 23 h 23"/>
                      <a:gd name="T6" fmla="*/ 18 w 18"/>
                      <a:gd name="T7" fmla="*/ 23 h 23"/>
                      <a:gd name="T8" fmla="*/ 0 w 18"/>
                      <a:gd name="T9" fmla="*/ 6 h 23"/>
                      <a:gd name="T10" fmla="*/ 6 w 18"/>
                      <a:gd name="T11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23">
                        <a:moveTo>
                          <a:pt x="6" y="0"/>
                        </a:move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18" y="23"/>
                        </a:lnTo>
                        <a:lnTo>
                          <a:pt x="0" y="6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5" name="Freeform 155"/>
                  <p:cNvSpPr>
                    <a:spLocks/>
                  </p:cNvSpPr>
                  <p:nvPr/>
                </p:nvSpPr>
                <p:spPr bwMode="auto">
                  <a:xfrm>
                    <a:off x="3992" y="2084"/>
                    <a:ext cx="14" cy="12"/>
                  </a:xfrm>
                  <a:custGeom>
                    <a:avLst/>
                    <a:gdLst>
                      <a:gd name="T0" fmla="*/ 0 w 14"/>
                      <a:gd name="T1" fmla="*/ 0 h 12"/>
                      <a:gd name="T2" fmla="*/ 12 w 14"/>
                      <a:gd name="T3" fmla="*/ 12 h 12"/>
                      <a:gd name="T4" fmla="*/ 14 w 14"/>
                      <a:gd name="T5" fmla="*/ 12 h 12"/>
                      <a:gd name="T6" fmla="*/ 0 w 14"/>
                      <a:gd name="T7" fmla="*/ 0 h 12"/>
                      <a:gd name="T8" fmla="*/ 0 w 14"/>
                      <a:gd name="T9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2">
                        <a:moveTo>
                          <a:pt x="0" y="0"/>
                        </a:moveTo>
                        <a:lnTo>
                          <a:pt x="12" y="12"/>
                        </a:lnTo>
                        <a:lnTo>
                          <a:pt x="14" y="12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6" name="Freeform 156"/>
                  <p:cNvSpPr>
                    <a:spLocks/>
                  </p:cNvSpPr>
                  <p:nvPr/>
                </p:nvSpPr>
                <p:spPr bwMode="auto">
                  <a:xfrm>
                    <a:off x="3974" y="2092"/>
                    <a:ext cx="6" cy="4"/>
                  </a:xfrm>
                  <a:custGeom>
                    <a:avLst/>
                    <a:gdLst>
                      <a:gd name="T0" fmla="*/ 0 w 6"/>
                      <a:gd name="T1" fmla="*/ 0 h 4"/>
                      <a:gd name="T2" fmla="*/ 4 w 6"/>
                      <a:gd name="T3" fmla="*/ 4 h 4"/>
                      <a:gd name="T4" fmla="*/ 6 w 6"/>
                      <a:gd name="T5" fmla="*/ 4 h 4"/>
                      <a:gd name="T6" fmla="*/ 0 w 6"/>
                      <a:gd name="T7" fmla="*/ 0 h 4"/>
                      <a:gd name="T8" fmla="*/ 0 w 6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4">
                        <a:moveTo>
                          <a:pt x="0" y="0"/>
                        </a:moveTo>
                        <a:lnTo>
                          <a:pt x="4" y="4"/>
                        </a:lnTo>
                        <a:lnTo>
                          <a:pt x="6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7" name="Freeform 157"/>
                  <p:cNvSpPr>
                    <a:spLocks/>
                  </p:cNvSpPr>
                  <p:nvPr/>
                </p:nvSpPr>
                <p:spPr bwMode="auto">
                  <a:xfrm>
                    <a:off x="3931" y="2046"/>
                    <a:ext cx="49" cy="49"/>
                  </a:xfrm>
                  <a:custGeom>
                    <a:avLst/>
                    <a:gdLst>
                      <a:gd name="T0" fmla="*/ 24 w 49"/>
                      <a:gd name="T1" fmla="*/ 0 h 49"/>
                      <a:gd name="T2" fmla="*/ 0 w 49"/>
                      <a:gd name="T3" fmla="*/ 24 h 49"/>
                      <a:gd name="T4" fmla="*/ 0 w 49"/>
                      <a:gd name="T5" fmla="*/ 24 h 49"/>
                      <a:gd name="T6" fmla="*/ 24 w 49"/>
                      <a:gd name="T7" fmla="*/ 1 h 49"/>
                      <a:gd name="T8" fmla="*/ 49 w 49"/>
                      <a:gd name="T9" fmla="*/ 24 h 49"/>
                      <a:gd name="T10" fmla="*/ 24 w 49"/>
                      <a:gd name="T11" fmla="*/ 49 h 49"/>
                      <a:gd name="T12" fmla="*/ 24 w 49"/>
                      <a:gd name="T13" fmla="*/ 49 h 49"/>
                      <a:gd name="T14" fmla="*/ 49 w 49"/>
                      <a:gd name="T15" fmla="*/ 24 h 49"/>
                      <a:gd name="T16" fmla="*/ 24 w 49"/>
                      <a:gd name="T17" fmla="*/ 0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9" h="49">
                        <a:moveTo>
                          <a:pt x="24" y="0"/>
                        </a:moveTo>
                        <a:lnTo>
                          <a:pt x="0" y="24"/>
                        </a:lnTo>
                        <a:lnTo>
                          <a:pt x="0" y="24"/>
                        </a:lnTo>
                        <a:lnTo>
                          <a:pt x="24" y="1"/>
                        </a:lnTo>
                        <a:lnTo>
                          <a:pt x="49" y="24"/>
                        </a:lnTo>
                        <a:lnTo>
                          <a:pt x="24" y="49"/>
                        </a:lnTo>
                        <a:lnTo>
                          <a:pt x="24" y="49"/>
                        </a:lnTo>
                        <a:lnTo>
                          <a:pt x="49" y="24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8" name="Freeform 158"/>
                  <p:cNvSpPr>
                    <a:spLocks/>
                  </p:cNvSpPr>
                  <p:nvPr/>
                </p:nvSpPr>
                <p:spPr bwMode="auto">
                  <a:xfrm>
                    <a:off x="3921" y="2036"/>
                    <a:ext cx="34" cy="70"/>
                  </a:xfrm>
                  <a:custGeom>
                    <a:avLst/>
                    <a:gdLst>
                      <a:gd name="T0" fmla="*/ 34 w 34"/>
                      <a:gd name="T1" fmla="*/ 0 h 70"/>
                      <a:gd name="T2" fmla="*/ 34 w 34"/>
                      <a:gd name="T3" fmla="*/ 0 h 70"/>
                      <a:gd name="T4" fmla="*/ 0 w 34"/>
                      <a:gd name="T5" fmla="*/ 34 h 70"/>
                      <a:gd name="T6" fmla="*/ 34 w 34"/>
                      <a:gd name="T7" fmla="*/ 70 h 70"/>
                      <a:gd name="T8" fmla="*/ 34 w 34"/>
                      <a:gd name="T9" fmla="*/ 70 h 70"/>
                      <a:gd name="T10" fmla="*/ 0 w 34"/>
                      <a:gd name="T11" fmla="*/ 34 h 70"/>
                      <a:gd name="T12" fmla="*/ 34 w 34"/>
                      <a:gd name="T13" fmla="*/ 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4" h="70">
                        <a:moveTo>
                          <a:pt x="34" y="0"/>
                        </a:move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4" y="70"/>
                        </a:lnTo>
                        <a:lnTo>
                          <a:pt x="0" y="34"/>
                        </a:lnTo>
                        <a:lnTo>
                          <a:pt x="3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99" name="Freeform 159"/>
                  <p:cNvSpPr>
                    <a:spLocks/>
                  </p:cNvSpPr>
                  <p:nvPr/>
                </p:nvSpPr>
                <p:spPr bwMode="auto">
                  <a:xfrm>
                    <a:off x="3993" y="2044"/>
                    <a:ext cx="18" cy="14"/>
                  </a:xfrm>
                  <a:custGeom>
                    <a:avLst/>
                    <a:gdLst>
                      <a:gd name="T0" fmla="*/ 0 w 18"/>
                      <a:gd name="T1" fmla="*/ 14 h 14"/>
                      <a:gd name="T2" fmla="*/ 13 w 18"/>
                      <a:gd name="T3" fmla="*/ 0 h 14"/>
                      <a:gd name="T4" fmla="*/ 17 w 18"/>
                      <a:gd name="T5" fmla="*/ 6 h 14"/>
                      <a:gd name="T6" fmla="*/ 18 w 18"/>
                      <a:gd name="T7" fmla="*/ 6 h 14"/>
                      <a:gd name="T8" fmla="*/ 13 w 18"/>
                      <a:gd name="T9" fmla="*/ 0 h 14"/>
                      <a:gd name="T10" fmla="*/ 0 w 18"/>
                      <a:gd name="T11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14">
                        <a:moveTo>
                          <a:pt x="0" y="14"/>
                        </a:moveTo>
                        <a:lnTo>
                          <a:pt x="13" y="0"/>
                        </a:lnTo>
                        <a:lnTo>
                          <a:pt x="17" y="6"/>
                        </a:lnTo>
                        <a:lnTo>
                          <a:pt x="18" y="6"/>
                        </a:lnTo>
                        <a:lnTo>
                          <a:pt x="13" y="0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0" name="Freeform 160"/>
                  <p:cNvSpPr>
                    <a:spLocks/>
                  </p:cNvSpPr>
                  <p:nvPr/>
                </p:nvSpPr>
                <p:spPr bwMode="auto">
                  <a:xfrm>
                    <a:off x="3980" y="2044"/>
                    <a:ext cx="13" cy="14"/>
                  </a:xfrm>
                  <a:custGeom>
                    <a:avLst/>
                    <a:gdLst>
                      <a:gd name="T0" fmla="*/ 13 w 13"/>
                      <a:gd name="T1" fmla="*/ 14 h 14"/>
                      <a:gd name="T2" fmla="*/ 0 w 13"/>
                      <a:gd name="T3" fmla="*/ 0 h 14"/>
                      <a:gd name="T4" fmla="*/ 0 w 13"/>
                      <a:gd name="T5" fmla="*/ 0 h 14"/>
                      <a:gd name="T6" fmla="*/ 12 w 13"/>
                      <a:gd name="T7" fmla="*/ 14 h 14"/>
                      <a:gd name="T8" fmla="*/ 13 w 13"/>
                      <a:gd name="T9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4">
                        <a:moveTo>
                          <a:pt x="13" y="14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12" y="14"/>
                        </a:lnTo>
                        <a:lnTo>
                          <a:pt x="13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1" name="Freeform 161"/>
                  <p:cNvSpPr>
                    <a:spLocks/>
                  </p:cNvSpPr>
                  <p:nvPr/>
                </p:nvSpPr>
                <p:spPr bwMode="auto">
                  <a:xfrm>
                    <a:off x="3974" y="2044"/>
                    <a:ext cx="36" cy="23"/>
                  </a:xfrm>
                  <a:custGeom>
                    <a:avLst/>
                    <a:gdLst>
                      <a:gd name="T0" fmla="*/ 19 w 36"/>
                      <a:gd name="T1" fmla="*/ 14 h 23"/>
                      <a:gd name="T2" fmla="*/ 18 w 36"/>
                      <a:gd name="T3" fmla="*/ 14 h 23"/>
                      <a:gd name="T4" fmla="*/ 6 w 36"/>
                      <a:gd name="T5" fmla="*/ 0 h 23"/>
                      <a:gd name="T6" fmla="*/ 0 w 36"/>
                      <a:gd name="T7" fmla="*/ 6 h 23"/>
                      <a:gd name="T8" fmla="*/ 18 w 36"/>
                      <a:gd name="T9" fmla="*/ 23 h 23"/>
                      <a:gd name="T10" fmla="*/ 36 w 36"/>
                      <a:gd name="T11" fmla="*/ 6 h 23"/>
                      <a:gd name="T12" fmla="*/ 32 w 36"/>
                      <a:gd name="T13" fmla="*/ 0 h 23"/>
                      <a:gd name="T14" fmla="*/ 19 w 36"/>
                      <a:gd name="T15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23">
                        <a:moveTo>
                          <a:pt x="19" y="14"/>
                        </a:moveTo>
                        <a:lnTo>
                          <a:pt x="18" y="14"/>
                        </a:ln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6" y="6"/>
                        </a:lnTo>
                        <a:lnTo>
                          <a:pt x="32" y="0"/>
                        </a:lnTo>
                        <a:lnTo>
                          <a:pt x="19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2" name="Freeform 162"/>
                  <p:cNvSpPr>
                    <a:spLocks/>
                  </p:cNvSpPr>
                  <p:nvPr/>
                </p:nvSpPr>
                <p:spPr bwMode="auto">
                  <a:xfrm>
                    <a:off x="3974" y="2073"/>
                    <a:ext cx="36" cy="19"/>
                  </a:xfrm>
                  <a:custGeom>
                    <a:avLst/>
                    <a:gdLst>
                      <a:gd name="T0" fmla="*/ 0 w 36"/>
                      <a:gd name="T1" fmla="*/ 19 h 19"/>
                      <a:gd name="T2" fmla="*/ 18 w 36"/>
                      <a:gd name="T3" fmla="*/ 1 h 19"/>
                      <a:gd name="T4" fmla="*/ 36 w 36"/>
                      <a:gd name="T5" fmla="*/ 19 h 19"/>
                      <a:gd name="T6" fmla="*/ 36 w 36"/>
                      <a:gd name="T7" fmla="*/ 19 h 19"/>
                      <a:gd name="T8" fmla="*/ 18 w 36"/>
                      <a:gd name="T9" fmla="*/ 0 h 19"/>
                      <a:gd name="T10" fmla="*/ 0 w 36"/>
                      <a:gd name="T11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6" h="19">
                        <a:moveTo>
                          <a:pt x="0" y="19"/>
                        </a:moveTo>
                        <a:lnTo>
                          <a:pt x="18" y="1"/>
                        </a:lnTo>
                        <a:lnTo>
                          <a:pt x="36" y="19"/>
                        </a:lnTo>
                        <a:lnTo>
                          <a:pt x="36" y="19"/>
                        </a:lnTo>
                        <a:lnTo>
                          <a:pt x="18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3" name="Freeform 163"/>
                  <p:cNvSpPr>
                    <a:spLocks/>
                  </p:cNvSpPr>
                  <p:nvPr/>
                </p:nvSpPr>
                <p:spPr bwMode="auto">
                  <a:xfrm>
                    <a:off x="3974" y="2074"/>
                    <a:ext cx="36" cy="22"/>
                  </a:xfrm>
                  <a:custGeom>
                    <a:avLst/>
                    <a:gdLst>
                      <a:gd name="T0" fmla="*/ 0 w 36"/>
                      <a:gd name="T1" fmla="*/ 18 h 22"/>
                      <a:gd name="T2" fmla="*/ 6 w 36"/>
                      <a:gd name="T3" fmla="*/ 22 h 22"/>
                      <a:gd name="T4" fmla="*/ 18 w 36"/>
                      <a:gd name="T5" fmla="*/ 10 h 22"/>
                      <a:gd name="T6" fmla="*/ 18 w 36"/>
                      <a:gd name="T7" fmla="*/ 10 h 22"/>
                      <a:gd name="T8" fmla="*/ 32 w 36"/>
                      <a:gd name="T9" fmla="*/ 22 h 22"/>
                      <a:gd name="T10" fmla="*/ 36 w 36"/>
                      <a:gd name="T11" fmla="*/ 18 h 22"/>
                      <a:gd name="T12" fmla="*/ 18 w 36"/>
                      <a:gd name="T13" fmla="*/ 0 h 22"/>
                      <a:gd name="T14" fmla="*/ 0 w 36"/>
                      <a:gd name="T15" fmla="*/ 18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22">
                        <a:moveTo>
                          <a:pt x="0" y="18"/>
                        </a:moveTo>
                        <a:lnTo>
                          <a:pt x="6" y="22"/>
                        </a:lnTo>
                        <a:lnTo>
                          <a:pt x="18" y="10"/>
                        </a:lnTo>
                        <a:lnTo>
                          <a:pt x="18" y="10"/>
                        </a:lnTo>
                        <a:lnTo>
                          <a:pt x="32" y="22"/>
                        </a:lnTo>
                        <a:lnTo>
                          <a:pt x="36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4" name="Freeform 164"/>
                  <p:cNvSpPr>
                    <a:spLocks/>
                  </p:cNvSpPr>
                  <p:nvPr/>
                </p:nvSpPr>
                <p:spPr bwMode="auto">
                  <a:xfrm>
                    <a:off x="3931" y="2070"/>
                    <a:ext cx="24" cy="25"/>
                  </a:xfrm>
                  <a:custGeom>
                    <a:avLst/>
                    <a:gdLst>
                      <a:gd name="T0" fmla="*/ 0 w 24"/>
                      <a:gd name="T1" fmla="*/ 0 h 25"/>
                      <a:gd name="T2" fmla="*/ 24 w 24"/>
                      <a:gd name="T3" fmla="*/ 25 h 25"/>
                      <a:gd name="T4" fmla="*/ 24 w 24"/>
                      <a:gd name="T5" fmla="*/ 25 h 25"/>
                      <a:gd name="T6" fmla="*/ 0 w 24"/>
                      <a:gd name="T7" fmla="*/ 0 h 25"/>
                      <a:gd name="T8" fmla="*/ 0 w 24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25">
                        <a:moveTo>
                          <a:pt x="0" y="0"/>
                        </a:moveTo>
                        <a:lnTo>
                          <a:pt x="24" y="25"/>
                        </a:lnTo>
                        <a:lnTo>
                          <a:pt x="24" y="25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5" name="Freeform 165"/>
                  <p:cNvSpPr>
                    <a:spLocks/>
                  </p:cNvSpPr>
                  <p:nvPr/>
                </p:nvSpPr>
                <p:spPr bwMode="auto">
                  <a:xfrm>
                    <a:off x="3955" y="2036"/>
                    <a:ext cx="34" cy="70"/>
                  </a:xfrm>
                  <a:custGeom>
                    <a:avLst/>
                    <a:gdLst>
                      <a:gd name="T0" fmla="*/ 0 w 34"/>
                      <a:gd name="T1" fmla="*/ 0 h 70"/>
                      <a:gd name="T2" fmla="*/ 0 w 34"/>
                      <a:gd name="T3" fmla="*/ 0 h 70"/>
                      <a:gd name="T4" fmla="*/ 3 w 34"/>
                      <a:gd name="T5" fmla="*/ 3 h 70"/>
                      <a:gd name="T6" fmla="*/ 34 w 34"/>
                      <a:gd name="T7" fmla="*/ 34 h 70"/>
                      <a:gd name="T8" fmla="*/ 4 w 34"/>
                      <a:gd name="T9" fmla="*/ 64 h 70"/>
                      <a:gd name="T10" fmla="*/ 4 w 34"/>
                      <a:gd name="T11" fmla="*/ 64 h 70"/>
                      <a:gd name="T12" fmla="*/ 0 w 34"/>
                      <a:gd name="T13" fmla="*/ 70 h 70"/>
                      <a:gd name="T14" fmla="*/ 0 w 34"/>
                      <a:gd name="T15" fmla="*/ 70 h 70"/>
                      <a:gd name="T16" fmla="*/ 4 w 34"/>
                      <a:gd name="T17" fmla="*/ 64 h 70"/>
                      <a:gd name="T18" fmla="*/ 4 w 34"/>
                      <a:gd name="T19" fmla="*/ 64 h 70"/>
                      <a:gd name="T20" fmla="*/ 34 w 34"/>
                      <a:gd name="T21" fmla="*/ 34 h 70"/>
                      <a:gd name="T22" fmla="*/ 4 w 34"/>
                      <a:gd name="T23" fmla="*/ 3 h 70"/>
                      <a:gd name="T24" fmla="*/ 0 w 34"/>
                      <a:gd name="T25" fmla="*/ 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4" h="70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3" y="3"/>
                        </a:lnTo>
                        <a:lnTo>
                          <a:pt x="34" y="34"/>
                        </a:lnTo>
                        <a:lnTo>
                          <a:pt x="4" y="64"/>
                        </a:lnTo>
                        <a:lnTo>
                          <a:pt x="4" y="64"/>
                        </a:lnTo>
                        <a:lnTo>
                          <a:pt x="0" y="70"/>
                        </a:lnTo>
                        <a:lnTo>
                          <a:pt x="0" y="70"/>
                        </a:lnTo>
                        <a:lnTo>
                          <a:pt x="4" y="64"/>
                        </a:lnTo>
                        <a:lnTo>
                          <a:pt x="4" y="64"/>
                        </a:lnTo>
                        <a:lnTo>
                          <a:pt x="34" y="34"/>
                        </a:lnTo>
                        <a:lnTo>
                          <a:pt x="4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6" name="Freeform 166"/>
                  <p:cNvSpPr>
                    <a:spLocks noEditPoints="1"/>
                  </p:cNvSpPr>
                  <p:nvPr/>
                </p:nvSpPr>
                <p:spPr bwMode="auto">
                  <a:xfrm>
                    <a:off x="3921" y="2036"/>
                    <a:ext cx="68" cy="70"/>
                  </a:xfrm>
                  <a:custGeom>
                    <a:avLst/>
                    <a:gdLst>
                      <a:gd name="T0" fmla="*/ 38 w 68"/>
                      <a:gd name="T1" fmla="*/ 64 h 70"/>
                      <a:gd name="T2" fmla="*/ 68 w 68"/>
                      <a:gd name="T3" fmla="*/ 34 h 70"/>
                      <a:gd name="T4" fmla="*/ 37 w 68"/>
                      <a:gd name="T5" fmla="*/ 3 h 70"/>
                      <a:gd name="T6" fmla="*/ 34 w 68"/>
                      <a:gd name="T7" fmla="*/ 0 h 70"/>
                      <a:gd name="T8" fmla="*/ 0 w 68"/>
                      <a:gd name="T9" fmla="*/ 34 h 70"/>
                      <a:gd name="T10" fmla="*/ 34 w 68"/>
                      <a:gd name="T11" fmla="*/ 70 h 70"/>
                      <a:gd name="T12" fmla="*/ 38 w 68"/>
                      <a:gd name="T13" fmla="*/ 64 h 70"/>
                      <a:gd name="T14" fmla="*/ 38 w 68"/>
                      <a:gd name="T15" fmla="*/ 64 h 70"/>
                      <a:gd name="T16" fmla="*/ 34 w 68"/>
                      <a:gd name="T17" fmla="*/ 59 h 70"/>
                      <a:gd name="T18" fmla="*/ 34 w 68"/>
                      <a:gd name="T19" fmla="*/ 59 h 70"/>
                      <a:gd name="T20" fmla="*/ 34 w 68"/>
                      <a:gd name="T21" fmla="*/ 59 h 70"/>
                      <a:gd name="T22" fmla="*/ 10 w 68"/>
                      <a:gd name="T23" fmla="*/ 34 h 70"/>
                      <a:gd name="T24" fmla="*/ 10 w 68"/>
                      <a:gd name="T25" fmla="*/ 34 h 70"/>
                      <a:gd name="T26" fmla="*/ 10 w 68"/>
                      <a:gd name="T27" fmla="*/ 34 h 70"/>
                      <a:gd name="T28" fmla="*/ 34 w 68"/>
                      <a:gd name="T29" fmla="*/ 10 h 70"/>
                      <a:gd name="T30" fmla="*/ 59 w 68"/>
                      <a:gd name="T31" fmla="*/ 34 h 70"/>
                      <a:gd name="T32" fmla="*/ 34 w 68"/>
                      <a:gd name="T33" fmla="*/ 59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68" h="70">
                        <a:moveTo>
                          <a:pt x="38" y="64"/>
                        </a:moveTo>
                        <a:lnTo>
                          <a:pt x="68" y="34"/>
                        </a:lnTo>
                        <a:lnTo>
                          <a:pt x="37" y="3"/>
                        </a:ln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close/>
                        <a:moveTo>
                          <a:pt x="34" y="59"/>
                        </a:moveTo>
                        <a:lnTo>
                          <a:pt x="34" y="59"/>
                        </a:lnTo>
                        <a:lnTo>
                          <a:pt x="34" y="59"/>
                        </a:lnTo>
                        <a:lnTo>
                          <a:pt x="10" y="34"/>
                        </a:lnTo>
                        <a:lnTo>
                          <a:pt x="10" y="34"/>
                        </a:lnTo>
                        <a:lnTo>
                          <a:pt x="10" y="34"/>
                        </a:lnTo>
                        <a:lnTo>
                          <a:pt x="34" y="10"/>
                        </a:lnTo>
                        <a:lnTo>
                          <a:pt x="59" y="34"/>
                        </a:lnTo>
                        <a:lnTo>
                          <a:pt x="34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7" name="Freeform 167"/>
                  <p:cNvSpPr>
                    <a:spLocks/>
                  </p:cNvSpPr>
                  <p:nvPr/>
                </p:nvSpPr>
                <p:spPr bwMode="auto">
                  <a:xfrm>
                    <a:off x="4050" y="2044"/>
                    <a:ext cx="36" cy="23"/>
                  </a:xfrm>
                  <a:custGeom>
                    <a:avLst/>
                    <a:gdLst>
                      <a:gd name="T0" fmla="*/ 18 w 36"/>
                      <a:gd name="T1" fmla="*/ 14 h 23"/>
                      <a:gd name="T2" fmla="*/ 6 w 36"/>
                      <a:gd name="T3" fmla="*/ 0 h 23"/>
                      <a:gd name="T4" fmla="*/ 0 w 36"/>
                      <a:gd name="T5" fmla="*/ 6 h 23"/>
                      <a:gd name="T6" fmla="*/ 18 w 36"/>
                      <a:gd name="T7" fmla="*/ 23 h 23"/>
                      <a:gd name="T8" fmla="*/ 36 w 36"/>
                      <a:gd name="T9" fmla="*/ 6 h 23"/>
                      <a:gd name="T10" fmla="*/ 32 w 36"/>
                      <a:gd name="T11" fmla="*/ 0 h 23"/>
                      <a:gd name="T12" fmla="*/ 18 w 36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18" y="14"/>
                        </a:move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6" y="6"/>
                        </a:lnTo>
                        <a:lnTo>
                          <a:pt x="32" y="0"/>
                        </a:lnTo>
                        <a:lnTo>
                          <a:pt x="18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8" name="Freeform 168"/>
                  <p:cNvSpPr>
                    <a:spLocks/>
                  </p:cNvSpPr>
                  <p:nvPr/>
                </p:nvSpPr>
                <p:spPr bwMode="auto">
                  <a:xfrm>
                    <a:off x="4050" y="2073"/>
                    <a:ext cx="36" cy="23"/>
                  </a:xfrm>
                  <a:custGeom>
                    <a:avLst/>
                    <a:gdLst>
                      <a:gd name="T0" fmla="*/ 0 w 36"/>
                      <a:gd name="T1" fmla="*/ 19 h 23"/>
                      <a:gd name="T2" fmla="*/ 5 w 36"/>
                      <a:gd name="T3" fmla="*/ 23 h 23"/>
                      <a:gd name="T4" fmla="*/ 18 w 36"/>
                      <a:gd name="T5" fmla="*/ 11 h 23"/>
                      <a:gd name="T6" fmla="*/ 30 w 36"/>
                      <a:gd name="T7" fmla="*/ 23 h 23"/>
                      <a:gd name="T8" fmla="*/ 36 w 36"/>
                      <a:gd name="T9" fmla="*/ 19 h 23"/>
                      <a:gd name="T10" fmla="*/ 18 w 36"/>
                      <a:gd name="T11" fmla="*/ 0 h 23"/>
                      <a:gd name="T12" fmla="*/ 0 w 36"/>
                      <a:gd name="T13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0" y="19"/>
                        </a:moveTo>
                        <a:lnTo>
                          <a:pt x="5" y="23"/>
                        </a:lnTo>
                        <a:lnTo>
                          <a:pt x="18" y="11"/>
                        </a:lnTo>
                        <a:lnTo>
                          <a:pt x="30" y="23"/>
                        </a:lnTo>
                        <a:lnTo>
                          <a:pt x="36" y="19"/>
                        </a:lnTo>
                        <a:lnTo>
                          <a:pt x="18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09" name="Freeform 169"/>
                  <p:cNvSpPr>
                    <a:spLocks noEditPoints="1"/>
                  </p:cNvSpPr>
                  <p:nvPr/>
                </p:nvSpPr>
                <p:spPr bwMode="auto">
                  <a:xfrm>
                    <a:off x="3998" y="2036"/>
                    <a:ext cx="66" cy="70"/>
                  </a:xfrm>
                  <a:custGeom>
                    <a:avLst/>
                    <a:gdLst>
                      <a:gd name="T0" fmla="*/ 33 w 66"/>
                      <a:gd name="T1" fmla="*/ 0 h 70"/>
                      <a:gd name="T2" fmla="*/ 0 w 66"/>
                      <a:gd name="T3" fmla="*/ 34 h 70"/>
                      <a:gd name="T4" fmla="*/ 33 w 66"/>
                      <a:gd name="T5" fmla="*/ 70 h 70"/>
                      <a:gd name="T6" fmla="*/ 38 w 66"/>
                      <a:gd name="T7" fmla="*/ 64 h 70"/>
                      <a:gd name="T8" fmla="*/ 38 w 66"/>
                      <a:gd name="T9" fmla="*/ 64 h 70"/>
                      <a:gd name="T10" fmla="*/ 66 w 66"/>
                      <a:gd name="T11" fmla="*/ 34 h 70"/>
                      <a:gd name="T12" fmla="*/ 36 w 66"/>
                      <a:gd name="T13" fmla="*/ 3 h 70"/>
                      <a:gd name="T14" fmla="*/ 33 w 66"/>
                      <a:gd name="T15" fmla="*/ 0 h 70"/>
                      <a:gd name="T16" fmla="*/ 32 w 66"/>
                      <a:gd name="T17" fmla="*/ 59 h 70"/>
                      <a:gd name="T18" fmla="*/ 9 w 66"/>
                      <a:gd name="T19" fmla="*/ 34 h 70"/>
                      <a:gd name="T20" fmla="*/ 33 w 66"/>
                      <a:gd name="T21" fmla="*/ 10 h 70"/>
                      <a:gd name="T22" fmla="*/ 57 w 66"/>
                      <a:gd name="T23" fmla="*/ 34 h 70"/>
                      <a:gd name="T24" fmla="*/ 32 w 66"/>
                      <a:gd name="T25" fmla="*/ 59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6" h="70">
                        <a:moveTo>
                          <a:pt x="33" y="0"/>
                        </a:moveTo>
                        <a:lnTo>
                          <a:pt x="0" y="34"/>
                        </a:lnTo>
                        <a:lnTo>
                          <a:pt x="33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6" y="34"/>
                        </a:lnTo>
                        <a:lnTo>
                          <a:pt x="36" y="3"/>
                        </a:lnTo>
                        <a:lnTo>
                          <a:pt x="33" y="0"/>
                        </a:lnTo>
                        <a:close/>
                        <a:moveTo>
                          <a:pt x="32" y="59"/>
                        </a:moveTo>
                        <a:lnTo>
                          <a:pt x="9" y="34"/>
                        </a:lnTo>
                        <a:lnTo>
                          <a:pt x="33" y="10"/>
                        </a:lnTo>
                        <a:lnTo>
                          <a:pt x="57" y="34"/>
                        </a:lnTo>
                        <a:lnTo>
                          <a:pt x="32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0" name="Freeform 170"/>
                  <p:cNvSpPr>
                    <a:spLocks/>
                  </p:cNvSpPr>
                  <p:nvPr/>
                </p:nvSpPr>
                <p:spPr bwMode="auto">
                  <a:xfrm>
                    <a:off x="4126" y="2044"/>
                    <a:ext cx="36" cy="23"/>
                  </a:xfrm>
                  <a:custGeom>
                    <a:avLst/>
                    <a:gdLst>
                      <a:gd name="T0" fmla="*/ 18 w 36"/>
                      <a:gd name="T1" fmla="*/ 14 h 23"/>
                      <a:gd name="T2" fmla="*/ 5 w 36"/>
                      <a:gd name="T3" fmla="*/ 0 h 23"/>
                      <a:gd name="T4" fmla="*/ 0 w 36"/>
                      <a:gd name="T5" fmla="*/ 6 h 23"/>
                      <a:gd name="T6" fmla="*/ 18 w 36"/>
                      <a:gd name="T7" fmla="*/ 23 h 23"/>
                      <a:gd name="T8" fmla="*/ 36 w 36"/>
                      <a:gd name="T9" fmla="*/ 6 h 23"/>
                      <a:gd name="T10" fmla="*/ 30 w 36"/>
                      <a:gd name="T11" fmla="*/ 0 h 23"/>
                      <a:gd name="T12" fmla="*/ 18 w 36"/>
                      <a:gd name="T13" fmla="*/ 1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18" y="14"/>
                        </a:moveTo>
                        <a:lnTo>
                          <a:pt x="5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6" y="6"/>
                        </a:lnTo>
                        <a:lnTo>
                          <a:pt x="30" y="0"/>
                        </a:lnTo>
                        <a:lnTo>
                          <a:pt x="18" y="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1" name="Freeform 171"/>
                  <p:cNvSpPr>
                    <a:spLocks/>
                  </p:cNvSpPr>
                  <p:nvPr/>
                </p:nvSpPr>
                <p:spPr bwMode="auto">
                  <a:xfrm>
                    <a:off x="4125" y="2073"/>
                    <a:ext cx="37" cy="23"/>
                  </a:xfrm>
                  <a:custGeom>
                    <a:avLst/>
                    <a:gdLst>
                      <a:gd name="T0" fmla="*/ 0 w 37"/>
                      <a:gd name="T1" fmla="*/ 19 h 23"/>
                      <a:gd name="T2" fmla="*/ 6 w 37"/>
                      <a:gd name="T3" fmla="*/ 23 h 23"/>
                      <a:gd name="T4" fmla="*/ 18 w 37"/>
                      <a:gd name="T5" fmla="*/ 11 h 23"/>
                      <a:gd name="T6" fmla="*/ 31 w 37"/>
                      <a:gd name="T7" fmla="*/ 23 h 23"/>
                      <a:gd name="T8" fmla="*/ 37 w 37"/>
                      <a:gd name="T9" fmla="*/ 19 h 23"/>
                      <a:gd name="T10" fmla="*/ 19 w 37"/>
                      <a:gd name="T11" fmla="*/ 0 h 23"/>
                      <a:gd name="T12" fmla="*/ 0 w 37"/>
                      <a:gd name="T13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0" y="19"/>
                        </a:moveTo>
                        <a:lnTo>
                          <a:pt x="6" y="23"/>
                        </a:lnTo>
                        <a:lnTo>
                          <a:pt x="18" y="11"/>
                        </a:lnTo>
                        <a:lnTo>
                          <a:pt x="31" y="23"/>
                        </a:lnTo>
                        <a:lnTo>
                          <a:pt x="37" y="19"/>
                        </a:lnTo>
                        <a:lnTo>
                          <a:pt x="1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2" name="Freeform 172"/>
                  <p:cNvSpPr>
                    <a:spLocks noEditPoints="1"/>
                  </p:cNvSpPr>
                  <p:nvPr/>
                </p:nvSpPr>
                <p:spPr bwMode="auto">
                  <a:xfrm>
                    <a:off x="4072" y="2036"/>
                    <a:ext cx="68" cy="70"/>
                  </a:xfrm>
                  <a:custGeom>
                    <a:avLst/>
                    <a:gdLst>
                      <a:gd name="T0" fmla="*/ 35 w 68"/>
                      <a:gd name="T1" fmla="*/ 0 h 70"/>
                      <a:gd name="T2" fmla="*/ 0 w 68"/>
                      <a:gd name="T3" fmla="*/ 34 h 70"/>
                      <a:gd name="T4" fmla="*/ 34 w 68"/>
                      <a:gd name="T5" fmla="*/ 70 h 70"/>
                      <a:gd name="T6" fmla="*/ 40 w 68"/>
                      <a:gd name="T7" fmla="*/ 64 h 70"/>
                      <a:gd name="T8" fmla="*/ 40 w 68"/>
                      <a:gd name="T9" fmla="*/ 64 h 70"/>
                      <a:gd name="T10" fmla="*/ 68 w 68"/>
                      <a:gd name="T11" fmla="*/ 34 h 70"/>
                      <a:gd name="T12" fmla="*/ 38 w 68"/>
                      <a:gd name="T13" fmla="*/ 3 h 70"/>
                      <a:gd name="T14" fmla="*/ 35 w 68"/>
                      <a:gd name="T15" fmla="*/ 0 h 70"/>
                      <a:gd name="T16" fmla="*/ 34 w 68"/>
                      <a:gd name="T17" fmla="*/ 59 h 70"/>
                      <a:gd name="T18" fmla="*/ 11 w 68"/>
                      <a:gd name="T19" fmla="*/ 34 h 70"/>
                      <a:gd name="T20" fmla="*/ 34 w 68"/>
                      <a:gd name="T21" fmla="*/ 10 h 70"/>
                      <a:gd name="T22" fmla="*/ 59 w 68"/>
                      <a:gd name="T23" fmla="*/ 34 h 70"/>
                      <a:gd name="T24" fmla="*/ 34 w 68"/>
                      <a:gd name="T25" fmla="*/ 59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5" y="0"/>
                        </a:move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40" y="64"/>
                        </a:lnTo>
                        <a:lnTo>
                          <a:pt x="40" y="64"/>
                        </a:lnTo>
                        <a:lnTo>
                          <a:pt x="68" y="34"/>
                        </a:lnTo>
                        <a:lnTo>
                          <a:pt x="38" y="3"/>
                        </a:lnTo>
                        <a:lnTo>
                          <a:pt x="35" y="0"/>
                        </a:lnTo>
                        <a:close/>
                        <a:moveTo>
                          <a:pt x="34" y="59"/>
                        </a:moveTo>
                        <a:lnTo>
                          <a:pt x="11" y="34"/>
                        </a:lnTo>
                        <a:lnTo>
                          <a:pt x="34" y="10"/>
                        </a:lnTo>
                        <a:lnTo>
                          <a:pt x="59" y="34"/>
                        </a:lnTo>
                        <a:lnTo>
                          <a:pt x="34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3" name="Freeform 173"/>
                  <p:cNvSpPr>
                    <a:spLocks/>
                  </p:cNvSpPr>
                  <p:nvPr/>
                </p:nvSpPr>
                <p:spPr bwMode="auto">
                  <a:xfrm>
                    <a:off x="4201" y="2044"/>
                    <a:ext cx="37" cy="23"/>
                  </a:xfrm>
                  <a:custGeom>
                    <a:avLst/>
                    <a:gdLst>
                      <a:gd name="T0" fmla="*/ 31 w 37"/>
                      <a:gd name="T1" fmla="*/ 0 h 23"/>
                      <a:gd name="T2" fmla="*/ 19 w 37"/>
                      <a:gd name="T3" fmla="*/ 14 h 23"/>
                      <a:gd name="T4" fmla="*/ 6 w 37"/>
                      <a:gd name="T5" fmla="*/ 0 h 23"/>
                      <a:gd name="T6" fmla="*/ 0 w 37"/>
                      <a:gd name="T7" fmla="*/ 6 h 23"/>
                      <a:gd name="T8" fmla="*/ 18 w 37"/>
                      <a:gd name="T9" fmla="*/ 23 h 23"/>
                      <a:gd name="T10" fmla="*/ 37 w 37"/>
                      <a:gd name="T11" fmla="*/ 6 h 23"/>
                      <a:gd name="T12" fmla="*/ 31 w 37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23">
                        <a:moveTo>
                          <a:pt x="31" y="0"/>
                        </a:moveTo>
                        <a:lnTo>
                          <a:pt x="19" y="14"/>
                        </a:ln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18" y="23"/>
                        </a:lnTo>
                        <a:lnTo>
                          <a:pt x="37" y="6"/>
                        </a:lnTo>
                        <a:lnTo>
                          <a:pt x="3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4" name="Freeform 174"/>
                  <p:cNvSpPr>
                    <a:spLocks/>
                  </p:cNvSpPr>
                  <p:nvPr/>
                </p:nvSpPr>
                <p:spPr bwMode="auto">
                  <a:xfrm>
                    <a:off x="4201" y="2073"/>
                    <a:ext cx="35" cy="23"/>
                  </a:xfrm>
                  <a:custGeom>
                    <a:avLst/>
                    <a:gdLst>
                      <a:gd name="T0" fmla="*/ 0 w 35"/>
                      <a:gd name="T1" fmla="*/ 19 h 23"/>
                      <a:gd name="T2" fmla="*/ 6 w 35"/>
                      <a:gd name="T3" fmla="*/ 23 h 23"/>
                      <a:gd name="T4" fmla="*/ 18 w 35"/>
                      <a:gd name="T5" fmla="*/ 11 h 23"/>
                      <a:gd name="T6" fmla="*/ 31 w 35"/>
                      <a:gd name="T7" fmla="*/ 23 h 23"/>
                      <a:gd name="T8" fmla="*/ 35 w 35"/>
                      <a:gd name="T9" fmla="*/ 19 h 23"/>
                      <a:gd name="T10" fmla="*/ 18 w 35"/>
                      <a:gd name="T11" fmla="*/ 0 h 23"/>
                      <a:gd name="T12" fmla="*/ 0 w 35"/>
                      <a:gd name="T13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19"/>
                        </a:moveTo>
                        <a:lnTo>
                          <a:pt x="6" y="23"/>
                        </a:lnTo>
                        <a:lnTo>
                          <a:pt x="18" y="11"/>
                        </a:lnTo>
                        <a:lnTo>
                          <a:pt x="31" y="23"/>
                        </a:lnTo>
                        <a:lnTo>
                          <a:pt x="35" y="19"/>
                        </a:lnTo>
                        <a:lnTo>
                          <a:pt x="18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5" name="Freeform 175"/>
                  <p:cNvSpPr>
                    <a:spLocks noEditPoints="1"/>
                  </p:cNvSpPr>
                  <p:nvPr/>
                </p:nvSpPr>
                <p:spPr bwMode="auto">
                  <a:xfrm>
                    <a:off x="4148" y="2036"/>
                    <a:ext cx="68" cy="70"/>
                  </a:xfrm>
                  <a:custGeom>
                    <a:avLst/>
                    <a:gdLst>
                      <a:gd name="T0" fmla="*/ 34 w 68"/>
                      <a:gd name="T1" fmla="*/ 0 h 70"/>
                      <a:gd name="T2" fmla="*/ 0 w 68"/>
                      <a:gd name="T3" fmla="*/ 34 h 70"/>
                      <a:gd name="T4" fmla="*/ 34 w 68"/>
                      <a:gd name="T5" fmla="*/ 70 h 70"/>
                      <a:gd name="T6" fmla="*/ 38 w 68"/>
                      <a:gd name="T7" fmla="*/ 64 h 70"/>
                      <a:gd name="T8" fmla="*/ 38 w 68"/>
                      <a:gd name="T9" fmla="*/ 64 h 70"/>
                      <a:gd name="T10" fmla="*/ 68 w 68"/>
                      <a:gd name="T11" fmla="*/ 34 h 70"/>
                      <a:gd name="T12" fmla="*/ 38 w 68"/>
                      <a:gd name="T13" fmla="*/ 3 h 70"/>
                      <a:gd name="T14" fmla="*/ 34 w 68"/>
                      <a:gd name="T15" fmla="*/ 0 h 70"/>
                      <a:gd name="T16" fmla="*/ 34 w 68"/>
                      <a:gd name="T17" fmla="*/ 59 h 70"/>
                      <a:gd name="T18" fmla="*/ 10 w 68"/>
                      <a:gd name="T19" fmla="*/ 34 h 70"/>
                      <a:gd name="T20" fmla="*/ 34 w 68"/>
                      <a:gd name="T21" fmla="*/ 10 h 70"/>
                      <a:gd name="T22" fmla="*/ 59 w 68"/>
                      <a:gd name="T23" fmla="*/ 34 h 70"/>
                      <a:gd name="T24" fmla="*/ 34 w 68"/>
                      <a:gd name="T25" fmla="*/ 59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4" y="0"/>
                        </a:move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8" y="64"/>
                        </a:lnTo>
                        <a:lnTo>
                          <a:pt x="38" y="64"/>
                        </a:lnTo>
                        <a:lnTo>
                          <a:pt x="68" y="34"/>
                        </a:lnTo>
                        <a:lnTo>
                          <a:pt x="38" y="3"/>
                        </a:lnTo>
                        <a:lnTo>
                          <a:pt x="34" y="0"/>
                        </a:lnTo>
                        <a:close/>
                        <a:moveTo>
                          <a:pt x="34" y="59"/>
                        </a:moveTo>
                        <a:lnTo>
                          <a:pt x="10" y="34"/>
                        </a:lnTo>
                        <a:lnTo>
                          <a:pt x="34" y="10"/>
                        </a:lnTo>
                        <a:lnTo>
                          <a:pt x="59" y="34"/>
                        </a:lnTo>
                        <a:lnTo>
                          <a:pt x="34" y="59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6" name="Freeform 176"/>
                  <p:cNvSpPr>
                    <a:spLocks/>
                  </p:cNvSpPr>
                  <p:nvPr/>
                </p:nvSpPr>
                <p:spPr bwMode="auto">
                  <a:xfrm>
                    <a:off x="3483" y="2107"/>
                    <a:ext cx="35" cy="23"/>
                  </a:xfrm>
                  <a:custGeom>
                    <a:avLst/>
                    <a:gdLst>
                      <a:gd name="T0" fmla="*/ 35 w 35"/>
                      <a:gd name="T1" fmla="*/ 5 h 23"/>
                      <a:gd name="T2" fmla="*/ 31 w 35"/>
                      <a:gd name="T3" fmla="*/ 0 h 23"/>
                      <a:gd name="T4" fmla="*/ 19 w 35"/>
                      <a:gd name="T5" fmla="*/ 14 h 23"/>
                      <a:gd name="T6" fmla="*/ 5 w 35"/>
                      <a:gd name="T7" fmla="*/ 0 h 23"/>
                      <a:gd name="T8" fmla="*/ 0 w 35"/>
                      <a:gd name="T9" fmla="*/ 5 h 23"/>
                      <a:gd name="T10" fmla="*/ 18 w 35"/>
                      <a:gd name="T11" fmla="*/ 23 h 23"/>
                      <a:gd name="T12" fmla="*/ 35 w 35"/>
                      <a:gd name="T13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35" y="5"/>
                        </a:moveTo>
                        <a:lnTo>
                          <a:pt x="31" y="0"/>
                        </a:lnTo>
                        <a:lnTo>
                          <a:pt x="19" y="14"/>
                        </a:lnTo>
                        <a:lnTo>
                          <a:pt x="5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5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7" name="Freeform 177"/>
                  <p:cNvSpPr>
                    <a:spLocks/>
                  </p:cNvSpPr>
                  <p:nvPr/>
                </p:nvSpPr>
                <p:spPr bwMode="auto">
                  <a:xfrm>
                    <a:off x="3483" y="2137"/>
                    <a:ext cx="35" cy="22"/>
                  </a:xfrm>
                  <a:custGeom>
                    <a:avLst/>
                    <a:gdLst>
                      <a:gd name="T0" fmla="*/ 4 w 35"/>
                      <a:gd name="T1" fmla="*/ 22 h 22"/>
                      <a:gd name="T2" fmla="*/ 18 w 35"/>
                      <a:gd name="T3" fmla="*/ 9 h 22"/>
                      <a:gd name="T4" fmla="*/ 31 w 35"/>
                      <a:gd name="T5" fmla="*/ 22 h 22"/>
                      <a:gd name="T6" fmla="*/ 35 w 35"/>
                      <a:gd name="T7" fmla="*/ 18 h 22"/>
                      <a:gd name="T8" fmla="*/ 18 w 35"/>
                      <a:gd name="T9" fmla="*/ 0 h 22"/>
                      <a:gd name="T10" fmla="*/ 0 w 35"/>
                      <a:gd name="T11" fmla="*/ 18 h 22"/>
                      <a:gd name="T12" fmla="*/ 4 w 35"/>
                      <a:gd name="T13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2">
                        <a:moveTo>
                          <a:pt x="4" y="22"/>
                        </a:moveTo>
                        <a:lnTo>
                          <a:pt x="18" y="9"/>
                        </a:lnTo>
                        <a:lnTo>
                          <a:pt x="31" y="22"/>
                        </a:lnTo>
                        <a:lnTo>
                          <a:pt x="35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lnTo>
                          <a:pt x="4" y="2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8" name="Freeform 178"/>
                  <p:cNvSpPr>
                    <a:spLocks noEditPoints="1"/>
                  </p:cNvSpPr>
                  <p:nvPr/>
                </p:nvSpPr>
                <p:spPr bwMode="auto">
                  <a:xfrm>
                    <a:off x="3440" y="2099"/>
                    <a:ext cx="58" cy="69"/>
                  </a:xfrm>
                  <a:custGeom>
                    <a:avLst/>
                    <a:gdLst>
                      <a:gd name="T0" fmla="*/ 28 w 58"/>
                      <a:gd name="T1" fmla="*/ 64 h 69"/>
                      <a:gd name="T2" fmla="*/ 28 w 58"/>
                      <a:gd name="T3" fmla="*/ 64 h 69"/>
                      <a:gd name="T4" fmla="*/ 58 w 58"/>
                      <a:gd name="T5" fmla="*/ 34 h 69"/>
                      <a:gd name="T6" fmla="*/ 27 w 58"/>
                      <a:gd name="T7" fmla="*/ 2 h 69"/>
                      <a:gd name="T8" fmla="*/ 24 w 58"/>
                      <a:gd name="T9" fmla="*/ 0 h 69"/>
                      <a:gd name="T10" fmla="*/ 0 w 58"/>
                      <a:gd name="T11" fmla="*/ 24 h 69"/>
                      <a:gd name="T12" fmla="*/ 0 w 58"/>
                      <a:gd name="T13" fmla="*/ 43 h 69"/>
                      <a:gd name="T14" fmla="*/ 24 w 58"/>
                      <a:gd name="T15" fmla="*/ 69 h 69"/>
                      <a:gd name="T16" fmla="*/ 28 w 58"/>
                      <a:gd name="T17" fmla="*/ 64 h 69"/>
                      <a:gd name="T18" fmla="*/ 0 w 58"/>
                      <a:gd name="T19" fmla="*/ 34 h 69"/>
                      <a:gd name="T20" fmla="*/ 24 w 58"/>
                      <a:gd name="T21" fmla="*/ 9 h 69"/>
                      <a:gd name="T22" fmla="*/ 48 w 58"/>
                      <a:gd name="T23" fmla="*/ 34 h 69"/>
                      <a:gd name="T24" fmla="*/ 24 w 58"/>
                      <a:gd name="T25" fmla="*/ 58 h 69"/>
                      <a:gd name="T26" fmla="*/ 0 w 58"/>
                      <a:gd name="T27" fmla="*/ 34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58" h="69">
                        <a:moveTo>
                          <a:pt x="28" y="64"/>
                        </a:moveTo>
                        <a:lnTo>
                          <a:pt x="28" y="64"/>
                        </a:lnTo>
                        <a:lnTo>
                          <a:pt x="58" y="34"/>
                        </a:lnTo>
                        <a:lnTo>
                          <a:pt x="27" y="2"/>
                        </a:lnTo>
                        <a:lnTo>
                          <a:pt x="24" y="0"/>
                        </a:lnTo>
                        <a:lnTo>
                          <a:pt x="0" y="24"/>
                        </a:lnTo>
                        <a:lnTo>
                          <a:pt x="0" y="43"/>
                        </a:lnTo>
                        <a:lnTo>
                          <a:pt x="24" y="69"/>
                        </a:lnTo>
                        <a:lnTo>
                          <a:pt x="28" y="64"/>
                        </a:lnTo>
                        <a:close/>
                        <a:moveTo>
                          <a:pt x="0" y="34"/>
                        </a:moveTo>
                        <a:lnTo>
                          <a:pt x="24" y="9"/>
                        </a:lnTo>
                        <a:lnTo>
                          <a:pt x="48" y="34"/>
                        </a:lnTo>
                        <a:lnTo>
                          <a:pt x="24" y="58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19" name="Freeform 179"/>
                  <p:cNvSpPr>
                    <a:spLocks/>
                  </p:cNvSpPr>
                  <p:nvPr/>
                </p:nvSpPr>
                <p:spPr bwMode="auto">
                  <a:xfrm>
                    <a:off x="3559" y="2107"/>
                    <a:ext cx="35" cy="23"/>
                  </a:xfrm>
                  <a:custGeom>
                    <a:avLst/>
                    <a:gdLst>
                      <a:gd name="T0" fmla="*/ 0 w 35"/>
                      <a:gd name="T1" fmla="*/ 4 h 23"/>
                      <a:gd name="T2" fmla="*/ 4 w 35"/>
                      <a:gd name="T3" fmla="*/ 0 h 23"/>
                      <a:gd name="T4" fmla="*/ 0 w 35"/>
                      <a:gd name="T5" fmla="*/ 5 h 23"/>
                      <a:gd name="T6" fmla="*/ 18 w 35"/>
                      <a:gd name="T7" fmla="*/ 23 h 23"/>
                      <a:gd name="T8" fmla="*/ 35 w 35"/>
                      <a:gd name="T9" fmla="*/ 5 h 23"/>
                      <a:gd name="T10" fmla="*/ 18 w 35"/>
                      <a:gd name="T11" fmla="*/ 23 h 23"/>
                      <a:gd name="T12" fmla="*/ 0 w 35"/>
                      <a:gd name="T13" fmla="*/ 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0" y="4"/>
                        </a:moveTo>
                        <a:lnTo>
                          <a:pt x="4" y="0"/>
                        </a:ln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5" y="5"/>
                        </a:lnTo>
                        <a:lnTo>
                          <a:pt x="18" y="23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0" name="Freeform 180"/>
                  <p:cNvSpPr>
                    <a:spLocks/>
                  </p:cNvSpPr>
                  <p:nvPr/>
                </p:nvSpPr>
                <p:spPr bwMode="auto">
                  <a:xfrm>
                    <a:off x="3577" y="2145"/>
                    <a:ext cx="12" cy="14"/>
                  </a:xfrm>
                  <a:custGeom>
                    <a:avLst/>
                    <a:gdLst>
                      <a:gd name="T0" fmla="*/ 0 w 12"/>
                      <a:gd name="T1" fmla="*/ 1 h 14"/>
                      <a:gd name="T2" fmla="*/ 12 w 12"/>
                      <a:gd name="T3" fmla="*/ 14 h 14"/>
                      <a:gd name="T4" fmla="*/ 12 w 12"/>
                      <a:gd name="T5" fmla="*/ 14 h 14"/>
                      <a:gd name="T6" fmla="*/ 0 w 12"/>
                      <a:gd name="T7" fmla="*/ 0 h 14"/>
                      <a:gd name="T8" fmla="*/ 0 w 12"/>
                      <a:gd name="T9" fmla="*/ 1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4">
                        <a:moveTo>
                          <a:pt x="0" y="1"/>
                        </a:moveTo>
                        <a:lnTo>
                          <a:pt x="12" y="14"/>
                        </a:lnTo>
                        <a:lnTo>
                          <a:pt x="12" y="14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1" name="Freeform 181"/>
                  <p:cNvSpPr>
                    <a:spLocks/>
                  </p:cNvSpPr>
                  <p:nvPr/>
                </p:nvSpPr>
                <p:spPr bwMode="auto">
                  <a:xfrm>
                    <a:off x="3559" y="2153"/>
                    <a:ext cx="4" cy="6"/>
                  </a:xfrm>
                  <a:custGeom>
                    <a:avLst/>
                    <a:gdLst>
                      <a:gd name="T0" fmla="*/ 4 w 4"/>
                      <a:gd name="T1" fmla="*/ 6 h 6"/>
                      <a:gd name="T2" fmla="*/ 0 w 4"/>
                      <a:gd name="T3" fmla="*/ 0 h 6"/>
                      <a:gd name="T4" fmla="*/ 0 w 4"/>
                      <a:gd name="T5" fmla="*/ 2 h 6"/>
                      <a:gd name="T6" fmla="*/ 4 w 4"/>
                      <a:gd name="T7" fmla="*/ 6 h 6"/>
                      <a:gd name="T8" fmla="*/ 4 w 4"/>
                      <a:gd name="T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6">
                        <a:moveTo>
                          <a:pt x="4" y="6"/>
                        </a:moveTo>
                        <a:lnTo>
                          <a:pt x="0" y="0"/>
                        </a:lnTo>
                        <a:lnTo>
                          <a:pt x="0" y="2"/>
                        </a:lnTo>
                        <a:lnTo>
                          <a:pt x="4" y="6"/>
                        </a:lnTo>
                        <a:lnTo>
                          <a:pt x="4" y="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2" name="Freeform 182"/>
                  <p:cNvSpPr>
                    <a:spLocks noEditPoints="1"/>
                  </p:cNvSpPr>
                  <p:nvPr/>
                </p:nvSpPr>
                <p:spPr bwMode="auto">
                  <a:xfrm>
                    <a:off x="3505" y="2099"/>
                    <a:ext cx="68" cy="69"/>
                  </a:xfrm>
                  <a:custGeom>
                    <a:avLst/>
                    <a:gdLst>
                      <a:gd name="T0" fmla="*/ 38 w 68"/>
                      <a:gd name="T1" fmla="*/ 2 h 69"/>
                      <a:gd name="T2" fmla="*/ 35 w 68"/>
                      <a:gd name="T3" fmla="*/ 0 h 69"/>
                      <a:gd name="T4" fmla="*/ 0 w 68"/>
                      <a:gd name="T5" fmla="*/ 34 h 69"/>
                      <a:gd name="T6" fmla="*/ 35 w 68"/>
                      <a:gd name="T7" fmla="*/ 69 h 69"/>
                      <a:gd name="T8" fmla="*/ 39 w 68"/>
                      <a:gd name="T9" fmla="*/ 64 h 69"/>
                      <a:gd name="T10" fmla="*/ 39 w 68"/>
                      <a:gd name="T11" fmla="*/ 64 h 69"/>
                      <a:gd name="T12" fmla="*/ 68 w 68"/>
                      <a:gd name="T13" fmla="*/ 34 h 69"/>
                      <a:gd name="T14" fmla="*/ 38 w 68"/>
                      <a:gd name="T15" fmla="*/ 2 h 69"/>
                      <a:gd name="T16" fmla="*/ 34 w 68"/>
                      <a:gd name="T17" fmla="*/ 58 h 69"/>
                      <a:gd name="T18" fmla="*/ 11 w 68"/>
                      <a:gd name="T19" fmla="*/ 34 h 69"/>
                      <a:gd name="T20" fmla="*/ 35 w 68"/>
                      <a:gd name="T21" fmla="*/ 9 h 69"/>
                      <a:gd name="T22" fmla="*/ 58 w 68"/>
                      <a:gd name="T23" fmla="*/ 34 h 69"/>
                      <a:gd name="T24" fmla="*/ 34 w 68"/>
                      <a:gd name="T25" fmla="*/ 58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69">
                        <a:moveTo>
                          <a:pt x="38" y="2"/>
                        </a:moveTo>
                        <a:lnTo>
                          <a:pt x="35" y="0"/>
                        </a:lnTo>
                        <a:lnTo>
                          <a:pt x="0" y="34"/>
                        </a:lnTo>
                        <a:lnTo>
                          <a:pt x="35" y="69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8" y="34"/>
                        </a:lnTo>
                        <a:lnTo>
                          <a:pt x="38" y="2"/>
                        </a:lnTo>
                        <a:close/>
                        <a:moveTo>
                          <a:pt x="34" y="58"/>
                        </a:moveTo>
                        <a:lnTo>
                          <a:pt x="11" y="34"/>
                        </a:lnTo>
                        <a:lnTo>
                          <a:pt x="35" y="9"/>
                        </a:lnTo>
                        <a:lnTo>
                          <a:pt x="58" y="34"/>
                        </a:lnTo>
                        <a:lnTo>
                          <a:pt x="34" y="58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3" name="Freeform 183"/>
                  <p:cNvSpPr>
                    <a:spLocks/>
                  </p:cNvSpPr>
                  <p:nvPr/>
                </p:nvSpPr>
                <p:spPr bwMode="auto">
                  <a:xfrm>
                    <a:off x="3590" y="2107"/>
                    <a:ext cx="4" cy="5"/>
                  </a:xfrm>
                  <a:custGeom>
                    <a:avLst/>
                    <a:gdLst>
                      <a:gd name="T0" fmla="*/ 4 w 4"/>
                      <a:gd name="T1" fmla="*/ 5 h 5"/>
                      <a:gd name="T2" fmla="*/ 4 w 4"/>
                      <a:gd name="T3" fmla="*/ 4 h 5"/>
                      <a:gd name="T4" fmla="*/ 0 w 4"/>
                      <a:gd name="T5" fmla="*/ 0 h 5"/>
                      <a:gd name="T6" fmla="*/ 0 w 4"/>
                      <a:gd name="T7" fmla="*/ 0 h 5"/>
                      <a:gd name="T8" fmla="*/ 4 w 4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5">
                        <a:moveTo>
                          <a:pt x="4" y="5"/>
                        </a:moveTo>
                        <a:lnTo>
                          <a:pt x="4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4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4" name="Freeform 184"/>
                  <p:cNvSpPr>
                    <a:spLocks/>
                  </p:cNvSpPr>
                  <p:nvPr/>
                </p:nvSpPr>
                <p:spPr bwMode="auto">
                  <a:xfrm>
                    <a:off x="3563" y="2107"/>
                    <a:ext cx="14" cy="14"/>
                  </a:xfrm>
                  <a:custGeom>
                    <a:avLst/>
                    <a:gdLst>
                      <a:gd name="T0" fmla="*/ 14 w 14"/>
                      <a:gd name="T1" fmla="*/ 12 h 14"/>
                      <a:gd name="T2" fmla="*/ 1 w 14"/>
                      <a:gd name="T3" fmla="*/ 0 h 14"/>
                      <a:gd name="T4" fmla="*/ 0 w 14"/>
                      <a:gd name="T5" fmla="*/ 0 h 14"/>
                      <a:gd name="T6" fmla="*/ 14 w 14"/>
                      <a:gd name="T7" fmla="*/ 14 h 14"/>
                      <a:gd name="T8" fmla="*/ 14 w 14"/>
                      <a:gd name="T9" fmla="*/ 12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4">
                        <a:moveTo>
                          <a:pt x="14" y="12"/>
                        </a:move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14" y="14"/>
                        </a:lnTo>
                        <a:lnTo>
                          <a:pt x="14" y="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5" name="Freeform 185"/>
                  <p:cNvSpPr>
                    <a:spLocks/>
                  </p:cNvSpPr>
                  <p:nvPr/>
                </p:nvSpPr>
                <p:spPr bwMode="auto">
                  <a:xfrm>
                    <a:off x="3559" y="2107"/>
                    <a:ext cx="35" cy="23"/>
                  </a:xfrm>
                  <a:custGeom>
                    <a:avLst/>
                    <a:gdLst>
                      <a:gd name="T0" fmla="*/ 18 w 35"/>
                      <a:gd name="T1" fmla="*/ 12 h 23"/>
                      <a:gd name="T2" fmla="*/ 18 w 35"/>
                      <a:gd name="T3" fmla="*/ 14 h 23"/>
                      <a:gd name="T4" fmla="*/ 4 w 35"/>
                      <a:gd name="T5" fmla="*/ 0 h 23"/>
                      <a:gd name="T6" fmla="*/ 0 w 35"/>
                      <a:gd name="T7" fmla="*/ 4 h 23"/>
                      <a:gd name="T8" fmla="*/ 18 w 35"/>
                      <a:gd name="T9" fmla="*/ 23 h 23"/>
                      <a:gd name="T10" fmla="*/ 35 w 35"/>
                      <a:gd name="T11" fmla="*/ 5 h 23"/>
                      <a:gd name="T12" fmla="*/ 31 w 35"/>
                      <a:gd name="T13" fmla="*/ 0 h 23"/>
                      <a:gd name="T14" fmla="*/ 18 w 35"/>
                      <a:gd name="T15" fmla="*/ 12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5" h="23">
                        <a:moveTo>
                          <a:pt x="18" y="12"/>
                        </a:moveTo>
                        <a:lnTo>
                          <a:pt x="18" y="14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18" y="23"/>
                        </a:lnTo>
                        <a:lnTo>
                          <a:pt x="35" y="5"/>
                        </a:lnTo>
                        <a:lnTo>
                          <a:pt x="31" y="0"/>
                        </a:lnTo>
                        <a:lnTo>
                          <a:pt x="18" y="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6" name="Freeform 186"/>
                  <p:cNvSpPr>
                    <a:spLocks/>
                  </p:cNvSpPr>
                  <p:nvPr/>
                </p:nvSpPr>
                <p:spPr bwMode="auto">
                  <a:xfrm>
                    <a:off x="3577" y="2135"/>
                    <a:ext cx="17" cy="20"/>
                  </a:xfrm>
                  <a:custGeom>
                    <a:avLst/>
                    <a:gdLst>
                      <a:gd name="T0" fmla="*/ 17 w 17"/>
                      <a:gd name="T1" fmla="*/ 18 h 20"/>
                      <a:gd name="T2" fmla="*/ 0 w 17"/>
                      <a:gd name="T3" fmla="*/ 0 h 20"/>
                      <a:gd name="T4" fmla="*/ 0 w 17"/>
                      <a:gd name="T5" fmla="*/ 2 h 20"/>
                      <a:gd name="T6" fmla="*/ 17 w 17"/>
                      <a:gd name="T7" fmla="*/ 20 h 20"/>
                      <a:gd name="T8" fmla="*/ 17 w 17"/>
                      <a:gd name="T9" fmla="*/ 18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20">
                        <a:moveTo>
                          <a:pt x="17" y="18"/>
                        </a:moveTo>
                        <a:lnTo>
                          <a:pt x="0" y="0"/>
                        </a:lnTo>
                        <a:lnTo>
                          <a:pt x="0" y="2"/>
                        </a:lnTo>
                        <a:lnTo>
                          <a:pt x="17" y="20"/>
                        </a:lnTo>
                        <a:lnTo>
                          <a:pt x="17" y="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7" name="Freeform 187"/>
                  <p:cNvSpPr>
                    <a:spLocks/>
                  </p:cNvSpPr>
                  <p:nvPr/>
                </p:nvSpPr>
                <p:spPr bwMode="auto">
                  <a:xfrm>
                    <a:off x="3559" y="2137"/>
                    <a:ext cx="35" cy="22"/>
                  </a:xfrm>
                  <a:custGeom>
                    <a:avLst/>
                    <a:gdLst>
                      <a:gd name="T0" fmla="*/ 18 w 35"/>
                      <a:gd name="T1" fmla="*/ 9 h 22"/>
                      <a:gd name="T2" fmla="*/ 18 w 35"/>
                      <a:gd name="T3" fmla="*/ 8 h 22"/>
                      <a:gd name="T4" fmla="*/ 30 w 35"/>
                      <a:gd name="T5" fmla="*/ 22 h 22"/>
                      <a:gd name="T6" fmla="*/ 35 w 35"/>
                      <a:gd name="T7" fmla="*/ 18 h 22"/>
                      <a:gd name="T8" fmla="*/ 18 w 35"/>
                      <a:gd name="T9" fmla="*/ 0 h 22"/>
                      <a:gd name="T10" fmla="*/ 0 w 35"/>
                      <a:gd name="T11" fmla="*/ 16 h 22"/>
                      <a:gd name="T12" fmla="*/ 4 w 35"/>
                      <a:gd name="T13" fmla="*/ 22 h 22"/>
                      <a:gd name="T14" fmla="*/ 18 w 35"/>
                      <a:gd name="T15" fmla="*/ 9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5" h="22">
                        <a:moveTo>
                          <a:pt x="18" y="9"/>
                        </a:moveTo>
                        <a:lnTo>
                          <a:pt x="18" y="8"/>
                        </a:lnTo>
                        <a:lnTo>
                          <a:pt x="30" y="22"/>
                        </a:lnTo>
                        <a:lnTo>
                          <a:pt x="35" y="18"/>
                        </a:lnTo>
                        <a:lnTo>
                          <a:pt x="18" y="0"/>
                        </a:lnTo>
                        <a:lnTo>
                          <a:pt x="0" y="16"/>
                        </a:lnTo>
                        <a:lnTo>
                          <a:pt x="4" y="22"/>
                        </a:lnTo>
                        <a:lnTo>
                          <a:pt x="18" y="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8" name="Freeform 188"/>
                  <p:cNvSpPr>
                    <a:spLocks/>
                  </p:cNvSpPr>
                  <p:nvPr/>
                </p:nvSpPr>
                <p:spPr bwMode="auto">
                  <a:xfrm>
                    <a:off x="3635" y="2107"/>
                    <a:ext cx="35" cy="23"/>
                  </a:xfrm>
                  <a:custGeom>
                    <a:avLst/>
                    <a:gdLst>
                      <a:gd name="T0" fmla="*/ 4 w 35"/>
                      <a:gd name="T1" fmla="*/ 0 h 23"/>
                      <a:gd name="T2" fmla="*/ 0 w 35"/>
                      <a:gd name="T3" fmla="*/ 4 h 23"/>
                      <a:gd name="T4" fmla="*/ 18 w 35"/>
                      <a:gd name="T5" fmla="*/ 23 h 23"/>
                      <a:gd name="T6" fmla="*/ 35 w 35"/>
                      <a:gd name="T7" fmla="*/ 4 h 23"/>
                      <a:gd name="T8" fmla="*/ 30 w 35"/>
                      <a:gd name="T9" fmla="*/ 0 h 23"/>
                      <a:gd name="T10" fmla="*/ 18 w 35"/>
                      <a:gd name="T11" fmla="*/ 12 h 23"/>
                      <a:gd name="T12" fmla="*/ 4 w 35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4" y="0"/>
                        </a:moveTo>
                        <a:lnTo>
                          <a:pt x="0" y="4"/>
                        </a:lnTo>
                        <a:lnTo>
                          <a:pt x="18" y="23"/>
                        </a:lnTo>
                        <a:lnTo>
                          <a:pt x="35" y="4"/>
                        </a:lnTo>
                        <a:lnTo>
                          <a:pt x="30" y="0"/>
                        </a:lnTo>
                        <a:lnTo>
                          <a:pt x="18" y="12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29" name="Freeform 189"/>
                  <p:cNvSpPr>
                    <a:spLocks/>
                  </p:cNvSpPr>
                  <p:nvPr/>
                </p:nvSpPr>
                <p:spPr bwMode="auto">
                  <a:xfrm>
                    <a:off x="3634" y="2135"/>
                    <a:ext cx="36" cy="24"/>
                  </a:xfrm>
                  <a:custGeom>
                    <a:avLst/>
                    <a:gdLst>
                      <a:gd name="T0" fmla="*/ 17 w 36"/>
                      <a:gd name="T1" fmla="*/ 10 h 24"/>
                      <a:gd name="T2" fmla="*/ 31 w 36"/>
                      <a:gd name="T3" fmla="*/ 24 h 24"/>
                      <a:gd name="T4" fmla="*/ 36 w 36"/>
                      <a:gd name="T5" fmla="*/ 18 h 24"/>
                      <a:gd name="T6" fmla="*/ 17 w 36"/>
                      <a:gd name="T7" fmla="*/ 0 h 24"/>
                      <a:gd name="T8" fmla="*/ 0 w 36"/>
                      <a:gd name="T9" fmla="*/ 18 h 24"/>
                      <a:gd name="T10" fmla="*/ 5 w 36"/>
                      <a:gd name="T11" fmla="*/ 24 h 24"/>
                      <a:gd name="T12" fmla="*/ 17 w 36"/>
                      <a:gd name="T1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4">
                        <a:moveTo>
                          <a:pt x="17" y="10"/>
                        </a:moveTo>
                        <a:lnTo>
                          <a:pt x="31" y="24"/>
                        </a:lnTo>
                        <a:lnTo>
                          <a:pt x="36" y="18"/>
                        </a:lnTo>
                        <a:lnTo>
                          <a:pt x="17" y="0"/>
                        </a:lnTo>
                        <a:lnTo>
                          <a:pt x="0" y="18"/>
                        </a:lnTo>
                        <a:lnTo>
                          <a:pt x="5" y="24"/>
                        </a:lnTo>
                        <a:lnTo>
                          <a:pt x="17" y="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0" name="Freeform 190"/>
                  <p:cNvSpPr>
                    <a:spLocks noEditPoints="1"/>
                  </p:cNvSpPr>
                  <p:nvPr/>
                </p:nvSpPr>
                <p:spPr bwMode="auto">
                  <a:xfrm>
                    <a:off x="3581" y="2097"/>
                    <a:ext cx="68" cy="71"/>
                  </a:xfrm>
                  <a:custGeom>
                    <a:avLst/>
                    <a:gdLst>
                      <a:gd name="T0" fmla="*/ 38 w 68"/>
                      <a:gd name="T1" fmla="*/ 4 h 71"/>
                      <a:gd name="T2" fmla="*/ 34 w 68"/>
                      <a:gd name="T3" fmla="*/ 0 h 71"/>
                      <a:gd name="T4" fmla="*/ 0 w 68"/>
                      <a:gd name="T5" fmla="*/ 36 h 71"/>
                      <a:gd name="T6" fmla="*/ 34 w 68"/>
                      <a:gd name="T7" fmla="*/ 71 h 71"/>
                      <a:gd name="T8" fmla="*/ 39 w 68"/>
                      <a:gd name="T9" fmla="*/ 66 h 71"/>
                      <a:gd name="T10" fmla="*/ 39 w 68"/>
                      <a:gd name="T11" fmla="*/ 66 h 71"/>
                      <a:gd name="T12" fmla="*/ 68 w 68"/>
                      <a:gd name="T13" fmla="*/ 34 h 71"/>
                      <a:gd name="T14" fmla="*/ 38 w 68"/>
                      <a:gd name="T15" fmla="*/ 4 h 71"/>
                      <a:gd name="T16" fmla="*/ 34 w 68"/>
                      <a:gd name="T17" fmla="*/ 60 h 71"/>
                      <a:gd name="T18" fmla="*/ 9 w 68"/>
                      <a:gd name="T19" fmla="*/ 36 h 71"/>
                      <a:gd name="T20" fmla="*/ 34 w 68"/>
                      <a:gd name="T21" fmla="*/ 11 h 71"/>
                      <a:gd name="T22" fmla="*/ 58 w 68"/>
                      <a:gd name="T23" fmla="*/ 36 h 71"/>
                      <a:gd name="T24" fmla="*/ 34 w 68"/>
                      <a:gd name="T25" fmla="*/ 60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1">
                        <a:moveTo>
                          <a:pt x="38" y="4"/>
                        </a:move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1"/>
                        </a:lnTo>
                        <a:lnTo>
                          <a:pt x="39" y="66"/>
                        </a:lnTo>
                        <a:lnTo>
                          <a:pt x="39" y="66"/>
                        </a:lnTo>
                        <a:lnTo>
                          <a:pt x="68" y="34"/>
                        </a:lnTo>
                        <a:lnTo>
                          <a:pt x="38" y="4"/>
                        </a:lnTo>
                        <a:close/>
                        <a:moveTo>
                          <a:pt x="34" y="60"/>
                        </a:moveTo>
                        <a:lnTo>
                          <a:pt x="9" y="36"/>
                        </a:lnTo>
                        <a:lnTo>
                          <a:pt x="34" y="11"/>
                        </a:lnTo>
                        <a:lnTo>
                          <a:pt x="58" y="36"/>
                        </a:lnTo>
                        <a:lnTo>
                          <a:pt x="34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1" name="Freeform 191"/>
                  <p:cNvSpPr>
                    <a:spLocks/>
                  </p:cNvSpPr>
                  <p:nvPr/>
                </p:nvSpPr>
                <p:spPr bwMode="auto">
                  <a:xfrm>
                    <a:off x="3710" y="2107"/>
                    <a:ext cx="36" cy="23"/>
                  </a:xfrm>
                  <a:custGeom>
                    <a:avLst/>
                    <a:gdLst>
                      <a:gd name="T0" fmla="*/ 5 w 36"/>
                      <a:gd name="T1" fmla="*/ 0 h 23"/>
                      <a:gd name="T2" fmla="*/ 0 w 36"/>
                      <a:gd name="T3" fmla="*/ 4 h 23"/>
                      <a:gd name="T4" fmla="*/ 17 w 36"/>
                      <a:gd name="T5" fmla="*/ 23 h 23"/>
                      <a:gd name="T6" fmla="*/ 36 w 36"/>
                      <a:gd name="T7" fmla="*/ 4 h 23"/>
                      <a:gd name="T8" fmla="*/ 31 w 36"/>
                      <a:gd name="T9" fmla="*/ 0 h 23"/>
                      <a:gd name="T10" fmla="*/ 19 w 36"/>
                      <a:gd name="T11" fmla="*/ 12 h 23"/>
                      <a:gd name="T12" fmla="*/ 5 w 36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5" y="0"/>
                        </a:moveTo>
                        <a:lnTo>
                          <a:pt x="0" y="4"/>
                        </a:lnTo>
                        <a:lnTo>
                          <a:pt x="17" y="23"/>
                        </a:lnTo>
                        <a:lnTo>
                          <a:pt x="36" y="4"/>
                        </a:lnTo>
                        <a:lnTo>
                          <a:pt x="31" y="0"/>
                        </a:lnTo>
                        <a:lnTo>
                          <a:pt x="19" y="12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2" name="Freeform 192"/>
                  <p:cNvSpPr>
                    <a:spLocks/>
                  </p:cNvSpPr>
                  <p:nvPr/>
                </p:nvSpPr>
                <p:spPr bwMode="auto">
                  <a:xfrm>
                    <a:off x="3710" y="2135"/>
                    <a:ext cx="35" cy="24"/>
                  </a:xfrm>
                  <a:custGeom>
                    <a:avLst/>
                    <a:gdLst>
                      <a:gd name="T0" fmla="*/ 17 w 35"/>
                      <a:gd name="T1" fmla="*/ 10 h 24"/>
                      <a:gd name="T2" fmla="*/ 31 w 35"/>
                      <a:gd name="T3" fmla="*/ 24 h 24"/>
                      <a:gd name="T4" fmla="*/ 35 w 35"/>
                      <a:gd name="T5" fmla="*/ 18 h 24"/>
                      <a:gd name="T6" fmla="*/ 17 w 35"/>
                      <a:gd name="T7" fmla="*/ 0 h 24"/>
                      <a:gd name="T8" fmla="*/ 0 w 35"/>
                      <a:gd name="T9" fmla="*/ 18 h 24"/>
                      <a:gd name="T10" fmla="*/ 5 w 35"/>
                      <a:gd name="T11" fmla="*/ 24 h 24"/>
                      <a:gd name="T12" fmla="*/ 17 w 35"/>
                      <a:gd name="T1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4">
                        <a:moveTo>
                          <a:pt x="17" y="10"/>
                        </a:moveTo>
                        <a:lnTo>
                          <a:pt x="31" y="24"/>
                        </a:lnTo>
                        <a:lnTo>
                          <a:pt x="35" y="18"/>
                        </a:lnTo>
                        <a:lnTo>
                          <a:pt x="17" y="0"/>
                        </a:lnTo>
                        <a:lnTo>
                          <a:pt x="0" y="18"/>
                        </a:lnTo>
                        <a:lnTo>
                          <a:pt x="5" y="24"/>
                        </a:lnTo>
                        <a:lnTo>
                          <a:pt x="17" y="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3" name="Freeform 193"/>
                  <p:cNvSpPr>
                    <a:spLocks noEditPoints="1"/>
                  </p:cNvSpPr>
                  <p:nvPr/>
                </p:nvSpPr>
                <p:spPr bwMode="auto">
                  <a:xfrm>
                    <a:off x="3657" y="2097"/>
                    <a:ext cx="68" cy="71"/>
                  </a:xfrm>
                  <a:custGeom>
                    <a:avLst/>
                    <a:gdLst>
                      <a:gd name="T0" fmla="*/ 38 w 68"/>
                      <a:gd name="T1" fmla="*/ 4 h 71"/>
                      <a:gd name="T2" fmla="*/ 34 w 68"/>
                      <a:gd name="T3" fmla="*/ 0 h 71"/>
                      <a:gd name="T4" fmla="*/ 0 w 68"/>
                      <a:gd name="T5" fmla="*/ 36 h 71"/>
                      <a:gd name="T6" fmla="*/ 34 w 68"/>
                      <a:gd name="T7" fmla="*/ 71 h 71"/>
                      <a:gd name="T8" fmla="*/ 38 w 68"/>
                      <a:gd name="T9" fmla="*/ 66 h 71"/>
                      <a:gd name="T10" fmla="*/ 38 w 68"/>
                      <a:gd name="T11" fmla="*/ 66 h 71"/>
                      <a:gd name="T12" fmla="*/ 68 w 68"/>
                      <a:gd name="T13" fmla="*/ 34 h 71"/>
                      <a:gd name="T14" fmla="*/ 38 w 68"/>
                      <a:gd name="T15" fmla="*/ 4 h 71"/>
                      <a:gd name="T16" fmla="*/ 34 w 68"/>
                      <a:gd name="T17" fmla="*/ 60 h 71"/>
                      <a:gd name="T18" fmla="*/ 9 w 68"/>
                      <a:gd name="T19" fmla="*/ 36 h 71"/>
                      <a:gd name="T20" fmla="*/ 34 w 68"/>
                      <a:gd name="T21" fmla="*/ 11 h 71"/>
                      <a:gd name="T22" fmla="*/ 58 w 68"/>
                      <a:gd name="T23" fmla="*/ 36 h 71"/>
                      <a:gd name="T24" fmla="*/ 34 w 68"/>
                      <a:gd name="T25" fmla="*/ 60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1">
                        <a:moveTo>
                          <a:pt x="38" y="4"/>
                        </a:move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1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68" y="34"/>
                        </a:lnTo>
                        <a:lnTo>
                          <a:pt x="38" y="4"/>
                        </a:lnTo>
                        <a:close/>
                        <a:moveTo>
                          <a:pt x="34" y="60"/>
                        </a:moveTo>
                        <a:lnTo>
                          <a:pt x="9" y="36"/>
                        </a:lnTo>
                        <a:lnTo>
                          <a:pt x="34" y="11"/>
                        </a:lnTo>
                        <a:lnTo>
                          <a:pt x="58" y="36"/>
                        </a:lnTo>
                        <a:lnTo>
                          <a:pt x="34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4" name="Freeform 194"/>
                  <p:cNvSpPr>
                    <a:spLocks/>
                  </p:cNvSpPr>
                  <p:nvPr/>
                </p:nvSpPr>
                <p:spPr bwMode="auto">
                  <a:xfrm>
                    <a:off x="3786" y="2107"/>
                    <a:ext cx="35" cy="23"/>
                  </a:xfrm>
                  <a:custGeom>
                    <a:avLst/>
                    <a:gdLst>
                      <a:gd name="T0" fmla="*/ 5 w 35"/>
                      <a:gd name="T1" fmla="*/ 0 h 23"/>
                      <a:gd name="T2" fmla="*/ 0 w 35"/>
                      <a:gd name="T3" fmla="*/ 4 h 23"/>
                      <a:gd name="T4" fmla="*/ 17 w 35"/>
                      <a:gd name="T5" fmla="*/ 23 h 23"/>
                      <a:gd name="T6" fmla="*/ 35 w 35"/>
                      <a:gd name="T7" fmla="*/ 4 h 23"/>
                      <a:gd name="T8" fmla="*/ 31 w 35"/>
                      <a:gd name="T9" fmla="*/ 0 h 23"/>
                      <a:gd name="T10" fmla="*/ 17 w 35"/>
                      <a:gd name="T11" fmla="*/ 12 h 23"/>
                      <a:gd name="T12" fmla="*/ 5 w 35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3">
                        <a:moveTo>
                          <a:pt x="5" y="0"/>
                        </a:moveTo>
                        <a:lnTo>
                          <a:pt x="0" y="4"/>
                        </a:lnTo>
                        <a:lnTo>
                          <a:pt x="17" y="23"/>
                        </a:lnTo>
                        <a:lnTo>
                          <a:pt x="35" y="4"/>
                        </a:lnTo>
                        <a:lnTo>
                          <a:pt x="31" y="0"/>
                        </a:lnTo>
                        <a:lnTo>
                          <a:pt x="17" y="12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5" name="Freeform 195"/>
                  <p:cNvSpPr>
                    <a:spLocks/>
                  </p:cNvSpPr>
                  <p:nvPr/>
                </p:nvSpPr>
                <p:spPr bwMode="auto">
                  <a:xfrm>
                    <a:off x="3786" y="2135"/>
                    <a:ext cx="35" cy="24"/>
                  </a:xfrm>
                  <a:custGeom>
                    <a:avLst/>
                    <a:gdLst>
                      <a:gd name="T0" fmla="*/ 17 w 35"/>
                      <a:gd name="T1" fmla="*/ 10 h 24"/>
                      <a:gd name="T2" fmla="*/ 30 w 35"/>
                      <a:gd name="T3" fmla="*/ 24 h 24"/>
                      <a:gd name="T4" fmla="*/ 35 w 35"/>
                      <a:gd name="T5" fmla="*/ 18 h 24"/>
                      <a:gd name="T6" fmla="*/ 17 w 35"/>
                      <a:gd name="T7" fmla="*/ 0 h 24"/>
                      <a:gd name="T8" fmla="*/ 0 w 35"/>
                      <a:gd name="T9" fmla="*/ 18 h 24"/>
                      <a:gd name="T10" fmla="*/ 4 w 35"/>
                      <a:gd name="T11" fmla="*/ 24 h 24"/>
                      <a:gd name="T12" fmla="*/ 17 w 35"/>
                      <a:gd name="T1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5" h="24">
                        <a:moveTo>
                          <a:pt x="17" y="10"/>
                        </a:moveTo>
                        <a:lnTo>
                          <a:pt x="30" y="24"/>
                        </a:lnTo>
                        <a:lnTo>
                          <a:pt x="35" y="18"/>
                        </a:lnTo>
                        <a:lnTo>
                          <a:pt x="17" y="0"/>
                        </a:lnTo>
                        <a:lnTo>
                          <a:pt x="0" y="18"/>
                        </a:lnTo>
                        <a:lnTo>
                          <a:pt x="4" y="24"/>
                        </a:lnTo>
                        <a:lnTo>
                          <a:pt x="17" y="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6" name="Freeform 196"/>
                  <p:cNvSpPr>
                    <a:spLocks noEditPoints="1"/>
                  </p:cNvSpPr>
                  <p:nvPr/>
                </p:nvSpPr>
                <p:spPr bwMode="auto">
                  <a:xfrm>
                    <a:off x="3733" y="2097"/>
                    <a:ext cx="66" cy="71"/>
                  </a:xfrm>
                  <a:custGeom>
                    <a:avLst/>
                    <a:gdLst>
                      <a:gd name="T0" fmla="*/ 36 w 66"/>
                      <a:gd name="T1" fmla="*/ 4 h 71"/>
                      <a:gd name="T2" fmla="*/ 34 w 66"/>
                      <a:gd name="T3" fmla="*/ 0 h 71"/>
                      <a:gd name="T4" fmla="*/ 0 w 66"/>
                      <a:gd name="T5" fmla="*/ 36 h 71"/>
                      <a:gd name="T6" fmla="*/ 34 w 66"/>
                      <a:gd name="T7" fmla="*/ 71 h 71"/>
                      <a:gd name="T8" fmla="*/ 38 w 66"/>
                      <a:gd name="T9" fmla="*/ 66 h 71"/>
                      <a:gd name="T10" fmla="*/ 38 w 66"/>
                      <a:gd name="T11" fmla="*/ 66 h 71"/>
                      <a:gd name="T12" fmla="*/ 66 w 66"/>
                      <a:gd name="T13" fmla="*/ 34 h 71"/>
                      <a:gd name="T14" fmla="*/ 36 w 66"/>
                      <a:gd name="T15" fmla="*/ 4 h 71"/>
                      <a:gd name="T16" fmla="*/ 32 w 66"/>
                      <a:gd name="T17" fmla="*/ 60 h 71"/>
                      <a:gd name="T18" fmla="*/ 9 w 66"/>
                      <a:gd name="T19" fmla="*/ 36 h 71"/>
                      <a:gd name="T20" fmla="*/ 34 w 66"/>
                      <a:gd name="T21" fmla="*/ 11 h 71"/>
                      <a:gd name="T22" fmla="*/ 57 w 66"/>
                      <a:gd name="T23" fmla="*/ 36 h 71"/>
                      <a:gd name="T24" fmla="*/ 32 w 66"/>
                      <a:gd name="T25" fmla="*/ 60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6" h="71">
                        <a:moveTo>
                          <a:pt x="36" y="4"/>
                        </a:moveTo>
                        <a:lnTo>
                          <a:pt x="34" y="0"/>
                        </a:lnTo>
                        <a:lnTo>
                          <a:pt x="0" y="36"/>
                        </a:lnTo>
                        <a:lnTo>
                          <a:pt x="34" y="71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66" y="34"/>
                        </a:lnTo>
                        <a:lnTo>
                          <a:pt x="36" y="4"/>
                        </a:lnTo>
                        <a:close/>
                        <a:moveTo>
                          <a:pt x="32" y="60"/>
                        </a:moveTo>
                        <a:lnTo>
                          <a:pt x="9" y="36"/>
                        </a:lnTo>
                        <a:lnTo>
                          <a:pt x="34" y="11"/>
                        </a:lnTo>
                        <a:lnTo>
                          <a:pt x="57" y="36"/>
                        </a:lnTo>
                        <a:lnTo>
                          <a:pt x="32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7" name="Freeform 197"/>
                  <p:cNvSpPr>
                    <a:spLocks/>
                  </p:cNvSpPr>
                  <p:nvPr/>
                </p:nvSpPr>
                <p:spPr bwMode="auto">
                  <a:xfrm>
                    <a:off x="3860" y="2106"/>
                    <a:ext cx="36" cy="23"/>
                  </a:xfrm>
                  <a:custGeom>
                    <a:avLst/>
                    <a:gdLst>
                      <a:gd name="T0" fmla="*/ 4 w 36"/>
                      <a:gd name="T1" fmla="*/ 0 h 23"/>
                      <a:gd name="T2" fmla="*/ 0 w 36"/>
                      <a:gd name="T3" fmla="*/ 5 h 23"/>
                      <a:gd name="T4" fmla="*/ 18 w 36"/>
                      <a:gd name="T5" fmla="*/ 23 h 23"/>
                      <a:gd name="T6" fmla="*/ 36 w 36"/>
                      <a:gd name="T7" fmla="*/ 5 h 23"/>
                      <a:gd name="T8" fmla="*/ 32 w 36"/>
                      <a:gd name="T9" fmla="*/ 1 h 23"/>
                      <a:gd name="T10" fmla="*/ 18 w 36"/>
                      <a:gd name="T11" fmla="*/ 13 h 23"/>
                      <a:gd name="T12" fmla="*/ 4 w 36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3">
                        <a:moveTo>
                          <a:pt x="4" y="0"/>
                        </a:moveTo>
                        <a:lnTo>
                          <a:pt x="0" y="5"/>
                        </a:lnTo>
                        <a:lnTo>
                          <a:pt x="18" y="23"/>
                        </a:lnTo>
                        <a:lnTo>
                          <a:pt x="36" y="5"/>
                        </a:lnTo>
                        <a:lnTo>
                          <a:pt x="32" y="1"/>
                        </a:lnTo>
                        <a:lnTo>
                          <a:pt x="18" y="13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8" name="Freeform 198"/>
                  <p:cNvSpPr>
                    <a:spLocks/>
                  </p:cNvSpPr>
                  <p:nvPr/>
                </p:nvSpPr>
                <p:spPr bwMode="auto">
                  <a:xfrm>
                    <a:off x="3860" y="2135"/>
                    <a:ext cx="36" cy="24"/>
                  </a:xfrm>
                  <a:custGeom>
                    <a:avLst/>
                    <a:gdLst>
                      <a:gd name="T0" fmla="*/ 18 w 36"/>
                      <a:gd name="T1" fmla="*/ 10 h 24"/>
                      <a:gd name="T2" fmla="*/ 30 w 36"/>
                      <a:gd name="T3" fmla="*/ 24 h 24"/>
                      <a:gd name="T4" fmla="*/ 36 w 36"/>
                      <a:gd name="T5" fmla="*/ 18 h 24"/>
                      <a:gd name="T6" fmla="*/ 18 w 36"/>
                      <a:gd name="T7" fmla="*/ 0 h 24"/>
                      <a:gd name="T8" fmla="*/ 0 w 36"/>
                      <a:gd name="T9" fmla="*/ 18 h 24"/>
                      <a:gd name="T10" fmla="*/ 4 w 36"/>
                      <a:gd name="T11" fmla="*/ 24 h 24"/>
                      <a:gd name="T12" fmla="*/ 18 w 36"/>
                      <a:gd name="T1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6" h="24">
                        <a:moveTo>
                          <a:pt x="18" y="10"/>
                        </a:moveTo>
                        <a:lnTo>
                          <a:pt x="30" y="24"/>
                        </a:lnTo>
                        <a:lnTo>
                          <a:pt x="36" y="18"/>
                        </a:lnTo>
                        <a:lnTo>
                          <a:pt x="18" y="0"/>
                        </a:lnTo>
                        <a:lnTo>
                          <a:pt x="0" y="18"/>
                        </a:lnTo>
                        <a:lnTo>
                          <a:pt x="4" y="24"/>
                        </a:lnTo>
                        <a:lnTo>
                          <a:pt x="18" y="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39" name="Freeform 199"/>
                  <p:cNvSpPr>
                    <a:spLocks noEditPoints="1"/>
                  </p:cNvSpPr>
                  <p:nvPr/>
                </p:nvSpPr>
                <p:spPr bwMode="auto">
                  <a:xfrm>
                    <a:off x="3806" y="2097"/>
                    <a:ext cx="68" cy="70"/>
                  </a:xfrm>
                  <a:custGeom>
                    <a:avLst/>
                    <a:gdLst>
                      <a:gd name="T0" fmla="*/ 38 w 68"/>
                      <a:gd name="T1" fmla="*/ 4 h 70"/>
                      <a:gd name="T2" fmla="*/ 35 w 68"/>
                      <a:gd name="T3" fmla="*/ 0 h 70"/>
                      <a:gd name="T4" fmla="*/ 0 w 68"/>
                      <a:gd name="T5" fmla="*/ 34 h 70"/>
                      <a:gd name="T6" fmla="*/ 35 w 68"/>
                      <a:gd name="T7" fmla="*/ 70 h 70"/>
                      <a:gd name="T8" fmla="*/ 39 w 68"/>
                      <a:gd name="T9" fmla="*/ 64 h 70"/>
                      <a:gd name="T10" fmla="*/ 39 w 68"/>
                      <a:gd name="T11" fmla="*/ 64 h 70"/>
                      <a:gd name="T12" fmla="*/ 68 w 68"/>
                      <a:gd name="T13" fmla="*/ 34 h 70"/>
                      <a:gd name="T14" fmla="*/ 38 w 68"/>
                      <a:gd name="T15" fmla="*/ 4 h 70"/>
                      <a:gd name="T16" fmla="*/ 34 w 68"/>
                      <a:gd name="T17" fmla="*/ 60 h 70"/>
                      <a:gd name="T18" fmla="*/ 11 w 68"/>
                      <a:gd name="T19" fmla="*/ 36 h 70"/>
                      <a:gd name="T20" fmla="*/ 35 w 68"/>
                      <a:gd name="T21" fmla="*/ 11 h 70"/>
                      <a:gd name="T22" fmla="*/ 58 w 68"/>
                      <a:gd name="T23" fmla="*/ 34 h 70"/>
                      <a:gd name="T24" fmla="*/ 34 w 68"/>
                      <a:gd name="T25" fmla="*/ 6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8" h="70">
                        <a:moveTo>
                          <a:pt x="38" y="4"/>
                        </a:moveTo>
                        <a:lnTo>
                          <a:pt x="35" y="0"/>
                        </a:lnTo>
                        <a:lnTo>
                          <a:pt x="0" y="34"/>
                        </a:lnTo>
                        <a:lnTo>
                          <a:pt x="35" y="70"/>
                        </a:lnTo>
                        <a:lnTo>
                          <a:pt x="39" y="64"/>
                        </a:lnTo>
                        <a:lnTo>
                          <a:pt x="39" y="64"/>
                        </a:lnTo>
                        <a:lnTo>
                          <a:pt x="68" y="34"/>
                        </a:lnTo>
                        <a:lnTo>
                          <a:pt x="38" y="4"/>
                        </a:lnTo>
                        <a:close/>
                        <a:moveTo>
                          <a:pt x="34" y="60"/>
                        </a:moveTo>
                        <a:lnTo>
                          <a:pt x="11" y="36"/>
                        </a:lnTo>
                        <a:lnTo>
                          <a:pt x="35" y="11"/>
                        </a:lnTo>
                        <a:lnTo>
                          <a:pt x="58" y="34"/>
                        </a:lnTo>
                        <a:lnTo>
                          <a:pt x="34" y="60"/>
                        </a:lnTo>
                        <a:close/>
                      </a:path>
                    </a:pathLst>
                  </a:custGeom>
                  <a:solidFill>
                    <a:srgbClr val="A228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40" name="Freeform 200"/>
                  <p:cNvSpPr>
                    <a:spLocks/>
                  </p:cNvSpPr>
                  <p:nvPr/>
                </p:nvSpPr>
                <p:spPr bwMode="auto">
                  <a:xfrm>
                    <a:off x="3935" y="2111"/>
                    <a:ext cx="19" cy="18"/>
                  </a:xfrm>
                  <a:custGeom>
                    <a:avLst/>
                    <a:gdLst>
                      <a:gd name="T0" fmla="*/ 0 w 19"/>
                      <a:gd name="T1" fmla="*/ 0 h 18"/>
                      <a:gd name="T2" fmla="*/ 18 w 19"/>
                      <a:gd name="T3" fmla="*/ 18 h 18"/>
                      <a:gd name="T4" fmla="*/ 19 w 19"/>
                      <a:gd name="T5" fmla="*/ 18 h 18"/>
                      <a:gd name="T6" fmla="*/ 1 w 19"/>
                      <a:gd name="T7" fmla="*/ 0 h 18"/>
                      <a:gd name="T8" fmla="*/ 0 w 19"/>
                      <a:gd name="T9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" h="18">
                        <a:moveTo>
                          <a:pt x="0" y="0"/>
                        </a:moveTo>
                        <a:lnTo>
                          <a:pt x="18" y="18"/>
                        </a:lnTo>
                        <a:lnTo>
                          <a:pt x="19" y="18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41" name="Freeform 201"/>
                  <p:cNvSpPr>
                    <a:spLocks/>
                  </p:cNvSpPr>
                  <p:nvPr/>
                </p:nvSpPr>
                <p:spPr bwMode="auto">
                  <a:xfrm>
                    <a:off x="3935" y="2153"/>
                    <a:ext cx="5" cy="6"/>
                  </a:xfrm>
                  <a:custGeom>
                    <a:avLst/>
                    <a:gdLst>
                      <a:gd name="T0" fmla="*/ 5 w 5"/>
                      <a:gd name="T1" fmla="*/ 4 h 6"/>
                      <a:gd name="T2" fmla="*/ 0 w 5"/>
                      <a:gd name="T3" fmla="*/ 0 h 6"/>
                      <a:gd name="T4" fmla="*/ 0 w 5"/>
                      <a:gd name="T5" fmla="*/ 0 h 6"/>
                      <a:gd name="T6" fmla="*/ 5 w 5"/>
                      <a:gd name="T7" fmla="*/ 6 h 6"/>
                      <a:gd name="T8" fmla="*/ 5 w 5"/>
                      <a:gd name="T9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6">
                        <a:moveTo>
                          <a:pt x="5" y="4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5" y="6"/>
                        </a:lnTo>
                        <a:lnTo>
                          <a:pt x="5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42" name="Freeform 202"/>
                  <p:cNvSpPr>
                    <a:spLocks/>
                  </p:cNvSpPr>
                  <p:nvPr/>
                </p:nvSpPr>
                <p:spPr bwMode="auto">
                  <a:xfrm>
                    <a:off x="3953" y="2145"/>
                    <a:ext cx="13" cy="14"/>
                  </a:xfrm>
                  <a:custGeom>
                    <a:avLst/>
                    <a:gdLst>
                      <a:gd name="T0" fmla="*/ 0 w 13"/>
                      <a:gd name="T1" fmla="*/ 0 h 14"/>
                      <a:gd name="T2" fmla="*/ 13 w 13"/>
                      <a:gd name="T3" fmla="*/ 14 h 14"/>
                      <a:gd name="T4" fmla="*/ 13 w 13"/>
                      <a:gd name="T5" fmla="*/ 14 h 14"/>
                      <a:gd name="T6" fmla="*/ 0 w 13"/>
                      <a:gd name="T7" fmla="*/ 0 h 14"/>
                      <a:gd name="T8" fmla="*/ 0 w 13"/>
                      <a:gd name="T9" fmla="*/ 0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4">
                        <a:moveTo>
                          <a:pt x="0" y="0"/>
                        </a:moveTo>
                        <a:lnTo>
                          <a:pt x="13" y="14"/>
                        </a:lnTo>
                        <a:lnTo>
                          <a:pt x="13" y="1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43" name="Freeform 203"/>
                  <p:cNvSpPr>
                    <a:spLocks/>
                  </p:cNvSpPr>
                  <p:nvPr/>
                </p:nvSpPr>
                <p:spPr bwMode="auto">
                  <a:xfrm>
                    <a:off x="3892" y="2108"/>
                    <a:ext cx="48" cy="48"/>
                  </a:xfrm>
                  <a:custGeom>
                    <a:avLst/>
                    <a:gdLst>
                      <a:gd name="T0" fmla="*/ 24 w 48"/>
                      <a:gd name="T1" fmla="*/ 0 h 48"/>
                      <a:gd name="T2" fmla="*/ 0 w 48"/>
                      <a:gd name="T3" fmla="*/ 25 h 48"/>
                      <a:gd name="T4" fmla="*/ 0 w 48"/>
                      <a:gd name="T5" fmla="*/ 25 h 48"/>
                      <a:gd name="T6" fmla="*/ 24 w 48"/>
                      <a:gd name="T7" fmla="*/ 0 h 48"/>
                      <a:gd name="T8" fmla="*/ 48 w 48"/>
                      <a:gd name="T9" fmla="*/ 23 h 48"/>
                      <a:gd name="T10" fmla="*/ 24 w 48"/>
                      <a:gd name="T11" fmla="*/ 48 h 48"/>
                      <a:gd name="T12" fmla="*/ 24 w 48"/>
                      <a:gd name="T13" fmla="*/ 48 h 48"/>
                      <a:gd name="T14" fmla="*/ 48 w 48"/>
                      <a:gd name="T15" fmla="*/ 23 h 48"/>
                      <a:gd name="T16" fmla="*/ 24 w 48"/>
                      <a:gd name="T17" fmla="*/ 0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8" h="48">
                        <a:moveTo>
                          <a:pt x="24" y="0"/>
                        </a:moveTo>
                        <a:lnTo>
                          <a:pt x="0" y="25"/>
                        </a:lnTo>
                        <a:lnTo>
                          <a:pt x="0" y="25"/>
                        </a:lnTo>
                        <a:lnTo>
                          <a:pt x="24" y="0"/>
                        </a:lnTo>
                        <a:lnTo>
                          <a:pt x="48" y="23"/>
                        </a:lnTo>
                        <a:lnTo>
                          <a:pt x="24" y="48"/>
                        </a:lnTo>
                        <a:lnTo>
                          <a:pt x="24" y="48"/>
                        </a:lnTo>
                        <a:lnTo>
                          <a:pt x="48" y="23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44" name="Freeform 204"/>
                  <p:cNvSpPr>
                    <a:spLocks/>
                  </p:cNvSpPr>
                  <p:nvPr/>
                </p:nvSpPr>
                <p:spPr bwMode="auto">
                  <a:xfrm>
                    <a:off x="3882" y="2097"/>
                    <a:ext cx="34" cy="70"/>
                  </a:xfrm>
                  <a:custGeom>
                    <a:avLst/>
                    <a:gdLst>
                      <a:gd name="T0" fmla="*/ 34 w 34"/>
                      <a:gd name="T1" fmla="*/ 0 h 70"/>
                      <a:gd name="T2" fmla="*/ 34 w 34"/>
                      <a:gd name="T3" fmla="*/ 0 h 70"/>
                      <a:gd name="T4" fmla="*/ 0 w 34"/>
                      <a:gd name="T5" fmla="*/ 34 h 70"/>
                      <a:gd name="T6" fmla="*/ 34 w 34"/>
                      <a:gd name="T7" fmla="*/ 70 h 70"/>
                      <a:gd name="T8" fmla="*/ 34 w 34"/>
                      <a:gd name="T9" fmla="*/ 70 h 70"/>
                      <a:gd name="T10" fmla="*/ 0 w 34"/>
                      <a:gd name="T11" fmla="*/ 34 h 70"/>
                      <a:gd name="T12" fmla="*/ 34 w 34"/>
                      <a:gd name="T13" fmla="*/ 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4" h="70">
                        <a:moveTo>
                          <a:pt x="34" y="0"/>
                        </a:moveTo>
                        <a:lnTo>
                          <a:pt x="34" y="0"/>
                        </a:lnTo>
                        <a:lnTo>
                          <a:pt x="0" y="34"/>
                        </a:lnTo>
                        <a:lnTo>
                          <a:pt x="34" y="70"/>
                        </a:lnTo>
                        <a:lnTo>
                          <a:pt x="34" y="70"/>
                        </a:lnTo>
                        <a:lnTo>
                          <a:pt x="0" y="34"/>
                        </a:lnTo>
                        <a:lnTo>
                          <a:pt x="3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2191" name="Freeform 206"/>
                <p:cNvSpPr>
                  <a:spLocks/>
                </p:cNvSpPr>
                <p:nvPr/>
              </p:nvSpPr>
              <p:spPr bwMode="auto">
                <a:xfrm>
                  <a:off x="3936" y="2106"/>
                  <a:ext cx="18" cy="13"/>
                </a:xfrm>
                <a:custGeom>
                  <a:avLst/>
                  <a:gdLst>
                    <a:gd name="T0" fmla="*/ 18 w 18"/>
                    <a:gd name="T1" fmla="*/ 13 h 13"/>
                    <a:gd name="T2" fmla="*/ 18 w 18"/>
                    <a:gd name="T3" fmla="*/ 13 h 13"/>
                    <a:gd name="T4" fmla="*/ 4 w 18"/>
                    <a:gd name="T5" fmla="*/ 0 h 13"/>
                    <a:gd name="T6" fmla="*/ 0 w 18"/>
                    <a:gd name="T7" fmla="*/ 5 h 13"/>
                    <a:gd name="T8" fmla="*/ 4 w 18"/>
                    <a:gd name="T9" fmla="*/ 0 h 13"/>
                    <a:gd name="T10" fmla="*/ 18 w 18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13">
                      <a:moveTo>
                        <a:pt x="18" y="13"/>
                      </a:moveTo>
                      <a:lnTo>
                        <a:pt x="18" y="13"/>
                      </a:lnTo>
                      <a:lnTo>
                        <a:pt x="4" y="0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8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2" name="Freeform 207"/>
                <p:cNvSpPr>
                  <a:spLocks/>
                </p:cNvSpPr>
                <p:nvPr/>
              </p:nvSpPr>
              <p:spPr bwMode="auto">
                <a:xfrm>
                  <a:off x="3966" y="2106"/>
                  <a:ext cx="6" cy="5"/>
                </a:xfrm>
                <a:custGeom>
                  <a:avLst/>
                  <a:gdLst>
                    <a:gd name="T0" fmla="*/ 6 w 6"/>
                    <a:gd name="T1" fmla="*/ 5 h 5"/>
                    <a:gd name="T2" fmla="*/ 6 w 6"/>
                    <a:gd name="T3" fmla="*/ 5 h 5"/>
                    <a:gd name="T4" fmla="*/ 0 w 6"/>
                    <a:gd name="T5" fmla="*/ 0 h 5"/>
                    <a:gd name="T6" fmla="*/ 0 w 6"/>
                    <a:gd name="T7" fmla="*/ 1 h 5"/>
                    <a:gd name="T8" fmla="*/ 6 w 6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5">
                      <a:moveTo>
                        <a:pt x="6" y="5"/>
                      </a:moveTo>
                      <a:lnTo>
                        <a:pt x="6" y="5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6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3" name="Freeform 208"/>
                <p:cNvSpPr>
                  <a:spLocks/>
                </p:cNvSpPr>
                <p:nvPr/>
              </p:nvSpPr>
              <p:spPr bwMode="auto">
                <a:xfrm>
                  <a:off x="3936" y="2106"/>
                  <a:ext cx="36" cy="23"/>
                </a:xfrm>
                <a:custGeom>
                  <a:avLst/>
                  <a:gdLst>
                    <a:gd name="T0" fmla="*/ 18 w 36"/>
                    <a:gd name="T1" fmla="*/ 13 h 23"/>
                    <a:gd name="T2" fmla="*/ 18 w 36"/>
                    <a:gd name="T3" fmla="*/ 13 h 23"/>
                    <a:gd name="T4" fmla="*/ 4 w 36"/>
                    <a:gd name="T5" fmla="*/ 0 h 23"/>
                    <a:gd name="T6" fmla="*/ 0 w 36"/>
                    <a:gd name="T7" fmla="*/ 5 h 23"/>
                    <a:gd name="T8" fmla="*/ 18 w 36"/>
                    <a:gd name="T9" fmla="*/ 23 h 23"/>
                    <a:gd name="T10" fmla="*/ 36 w 36"/>
                    <a:gd name="T11" fmla="*/ 5 h 23"/>
                    <a:gd name="T12" fmla="*/ 30 w 36"/>
                    <a:gd name="T13" fmla="*/ 1 h 23"/>
                    <a:gd name="T14" fmla="*/ 18 w 36"/>
                    <a:gd name="T15" fmla="*/ 1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3">
                      <a:moveTo>
                        <a:pt x="18" y="13"/>
                      </a:moveTo>
                      <a:lnTo>
                        <a:pt x="18" y="13"/>
                      </a:lnTo>
                      <a:lnTo>
                        <a:pt x="4" y="0"/>
                      </a:lnTo>
                      <a:lnTo>
                        <a:pt x="0" y="5"/>
                      </a:lnTo>
                      <a:lnTo>
                        <a:pt x="18" y="23"/>
                      </a:lnTo>
                      <a:lnTo>
                        <a:pt x="36" y="5"/>
                      </a:lnTo>
                      <a:lnTo>
                        <a:pt x="30" y="1"/>
                      </a:lnTo>
                      <a:lnTo>
                        <a:pt x="18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4" name="Freeform 209"/>
                <p:cNvSpPr>
                  <a:spLocks/>
                </p:cNvSpPr>
                <p:nvPr/>
              </p:nvSpPr>
              <p:spPr bwMode="auto">
                <a:xfrm>
                  <a:off x="3953" y="2135"/>
                  <a:ext cx="19" cy="18"/>
                </a:xfrm>
                <a:custGeom>
                  <a:avLst/>
                  <a:gdLst>
                    <a:gd name="T0" fmla="*/ 19 w 19"/>
                    <a:gd name="T1" fmla="*/ 18 h 18"/>
                    <a:gd name="T2" fmla="*/ 0 w 19"/>
                    <a:gd name="T3" fmla="*/ 0 h 18"/>
                    <a:gd name="T4" fmla="*/ 0 w 19"/>
                    <a:gd name="T5" fmla="*/ 0 h 18"/>
                    <a:gd name="T6" fmla="*/ 17 w 19"/>
                    <a:gd name="T7" fmla="*/ 18 h 18"/>
                    <a:gd name="T8" fmla="*/ 19 w 19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8">
                      <a:moveTo>
                        <a:pt x="19" y="18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7" y="18"/>
                      </a:lnTo>
                      <a:lnTo>
                        <a:pt x="19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5" name="Freeform 210"/>
                <p:cNvSpPr>
                  <a:spLocks/>
                </p:cNvSpPr>
                <p:nvPr/>
              </p:nvSpPr>
              <p:spPr bwMode="auto">
                <a:xfrm>
                  <a:off x="3935" y="2135"/>
                  <a:ext cx="35" cy="24"/>
                </a:xfrm>
                <a:custGeom>
                  <a:avLst/>
                  <a:gdLst>
                    <a:gd name="T0" fmla="*/ 18 w 35"/>
                    <a:gd name="T1" fmla="*/ 10 h 24"/>
                    <a:gd name="T2" fmla="*/ 18 w 35"/>
                    <a:gd name="T3" fmla="*/ 10 h 24"/>
                    <a:gd name="T4" fmla="*/ 31 w 35"/>
                    <a:gd name="T5" fmla="*/ 24 h 24"/>
                    <a:gd name="T6" fmla="*/ 35 w 35"/>
                    <a:gd name="T7" fmla="*/ 18 h 24"/>
                    <a:gd name="T8" fmla="*/ 18 w 35"/>
                    <a:gd name="T9" fmla="*/ 0 h 24"/>
                    <a:gd name="T10" fmla="*/ 0 w 35"/>
                    <a:gd name="T11" fmla="*/ 18 h 24"/>
                    <a:gd name="T12" fmla="*/ 5 w 35"/>
                    <a:gd name="T13" fmla="*/ 22 h 24"/>
                    <a:gd name="T14" fmla="*/ 18 w 35"/>
                    <a:gd name="T15" fmla="*/ 1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4">
                      <a:moveTo>
                        <a:pt x="18" y="10"/>
                      </a:moveTo>
                      <a:lnTo>
                        <a:pt x="18" y="10"/>
                      </a:lnTo>
                      <a:lnTo>
                        <a:pt x="31" y="24"/>
                      </a:lnTo>
                      <a:lnTo>
                        <a:pt x="35" y="18"/>
                      </a:lnTo>
                      <a:lnTo>
                        <a:pt x="18" y="0"/>
                      </a:lnTo>
                      <a:lnTo>
                        <a:pt x="0" y="18"/>
                      </a:lnTo>
                      <a:lnTo>
                        <a:pt x="5" y="22"/>
                      </a:lnTo>
                      <a:lnTo>
                        <a:pt x="18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6" name="Freeform 211"/>
                <p:cNvSpPr>
                  <a:spLocks/>
                </p:cNvSpPr>
                <p:nvPr/>
              </p:nvSpPr>
              <p:spPr bwMode="auto">
                <a:xfrm>
                  <a:off x="3916" y="2097"/>
                  <a:ext cx="34" cy="70"/>
                </a:xfrm>
                <a:custGeom>
                  <a:avLst/>
                  <a:gdLst>
                    <a:gd name="T0" fmla="*/ 4 w 34"/>
                    <a:gd name="T1" fmla="*/ 3 h 70"/>
                    <a:gd name="T2" fmla="*/ 0 w 34"/>
                    <a:gd name="T3" fmla="*/ 0 h 70"/>
                    <a:gd name="T4" fmla="*/ 0 w 34"/>
                    <a:gd name="T5" fmla="*/ 0 h 70"/>
                    <a:gd name="T6" fmla="*/ 4 w 34"/>
                    <a:gd name="T7" fmla="*/ 4 h 70"/>
                    <a:gd name="T8" fmla="*/ 34 w 34"/>
                    <a:gd name="T9" fmla="*/ 34 h 70"/>
                    <a:gd name="T10" fmla="*/ 4 w 34"/>
                    <a:gd name="T11" fmla="*/ 64 h 70"/>
                    <a:gd name="T12" fmla="*/ 4 w 34"/>
                    <a:gd name="T13" fmla="*/ 64 h 70"/>
                    <a:gd name="T14" fmla="*/ 0 w 34"/>
                    <a:gd name="T15" fmla="*/ 70 h 70"/>
                    <a:gd name="T16" fmla="*/ 0 w 34"/>
                    <a:gd name="T17" fmla="*/ 70 h 70"/>
                    <a:gd name="T18" fmla="*/ 5 w 34"/>
                    <a:gd name="T19" fmla="*/ 64 h 70"/>
                    <a:gd name="T20" fmla="*/ 5 w 34"/>
                    <a:gd name="T21" fmla="*/ 64 h 70"/>
                    <a:gd name="T22" fmla="*/ 34 w 34"/>
                    <a:gd name="T23" fmla="*/ 34 h 70"/>
                    <a:gd name="T24" fmla="*/ 4 w 34"/>
                    <a:gd name="T25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4" h="70">
                      <a:moveTo>
                        <a:pt x="4" y="3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34" y="34"/>
                      </a:lnTo>
                      <a:lnTo>
                        <a:pt x="4" y="64"/>
                      </a:lnTo>
                      <a:lnTo>
                        <a:pt x="4" y="64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5" y="64"/>
                      </a:lnTo>
                      <a:lnTo>
                        <a:pt x="5" y="64"/>
                      </a:lnTo>
                      <a:lnTo>
                        <a:pt x="34" y="34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7" name="Freeform 212"/>
                <p:cNvSpPr>
                  <a:spLocks/>
                </p:cNvSpPr>
                <p:nvPr/>
              </p:nvSpPr>
              <p:spPr bwMode="auto">
                <a:xfrm>
                  <a:off x="3892" y="2133"/>
                  <a:ext cx="24" cy="24"/>
                </a:xfrm>
                <a:custGeom>
                  <a:avLst/>
                  <a:gdLst>
                    <a:gd name="T0" fmla="*/ 0 w 24"/>
                    <a:gd name="T1" fmla="*/ 0 h 24"/>
                    <a:gd name="T2" fmla="*/ 24 w 24"/>
                    <a:gd name="T3" fmla="*/ 24 h 24"/>
                    <a:gd name="T4" fmla="*/ 24 w 24"/>
                    <a:gd name="T5" fmla="*/ 23 h 24"/>
                    <a:gd name="T6" fmla="*/ 0 w 24"/>
                    <a:gd name="T7" fmla="*/ 0 h 24"/>
                    <a:gd name="T8" fmla="*/ 0 w 2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0" y="0"/>
                      </a:moveTo>
                      <a:lnTo>
                        <a:pt x="24" y="24"/>
                      </a:lnTo>
                      <a:lnTo>
                        <a:pt x="24" y="23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8" name="Freeform 213"/>
                <p:cNvSpPr>
                  <a:spLocks noEditPoints="1"/>
                </p:cNvSpPr>
                <p:nvPr/>
              </p:nvSpPr>
              <p:spPr bwMode="auto">
                <a:xfrm>
                  <a:off x="3882" y="2097"/>
                  <a:ext cx="68" cy="70"/>
                </a:xfrm>
                <a:custGeom>
                  <a:avLst/>
                  <a:gdLst>
                    <a:gd name="T0" fmla="*/ 38 w 68"/>
                    <a:gd name="T1" fmla="*/ 64 h 70"/>
                    <a:gd name="T2" fmla="*/ 68 w 68"/>
                    <a:gd name="T3" fmla="*/ 34 h 70"/>
                    <a:gd name="T4" fmla="*/ 38 w 68"/>
                    <a:gd name="T5" fmla="*/ 4 h 70"/>
                    <a:gd name="T6" fmla="*/ 34 w 68"/>
                    <a:gd name="T7" fmla="*/ 0 h 70"/>
                    <a:gd name="T8" fmla="*/ 0 w 68"/>
                    <a:gd name="T9" fmla="*/ 34 h 70"/>
                    <a:gd name="T10" fmla="*/ 34 w 68"/>
                    <a:gd name="T11" fmla="*/ 70 h 70"/>
                    <a:gd name="T12" fmla="*/ 38 w 68"/>
                    <a:gd name="T13" fmla="*/ 64 h 70"/>
                    <a:gd name="T14" fmla="*/ 38 w 68"/>
                    <a:gd name="T15" fmla="*/ 64 h 70"/>
                    <a:gd name="T16" fmla="*/ 34 w 68"/>
                    <a:gd name="T17" fmla="*/ 59 h 70"/>
                    <a:gd name="T18" fmla="*/ 34 w 68"/>
                    <a:gd name="T19" fmla="*/ 59 h 70"/>
                    <a:gd name="T20" fmla="*/ 34 w 68"/>
                    <a:gd name="T21" fmla="*/ 60 h 70"/>
                    <a:gd name="T22" fmla="*/ 10 w 68"/>
                    <a:gd name="T23" fmla="*/ 36 h 70"/>
                    <a:gd name="T24" fmla="*/ 10 w 68"/>
                    <a:gd name="T25" fmla="*/ 36 h 70"/>
                    <a:gd name="T26" fmla="*/ 10 w 68"/>
                    <a:gd name="T27" fmla="*/ 36 h 70"/>
                    <a:gd name="T28" fmla="*/ 34 w 68"/>
                    <a:gd name="T29" fmla="*/ 11 h 70"/>
                    <a:gd name="T30" fmla="*/ 58 w 68"/>
                    <a:gd name="T31" fmla="*/ 34 h 70"/>
                    <a:gd name="T32" fmla="*/ 34 w 68"/>
                    <a:gd name="T33" fmla="*/ 5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8" h="70">
                      <a:moveTo>
                        <a:pt x="38" y="64"/>
                      </a:moveTo>
                      <a:lnTo>
                        <a:pt x="68" y="34"/>
                      </a:lnTo>
                      <a:lnTo>
                        <a:pt x="38" y="4"/>
                      </a:lnTo>
                      <a:lnTo>
                        <a:pt x="34" y="0"/>
                      </a:lnTo>
                      <a:lnTo>
                        <a:pt x="0" y="34"/>
                      </a:lnTo>
                      <a:lnTo>
                        <a:pt x="34" y="70"/>
                      </a:lnTo>
                      <a:lnTo>
                        <a:pt x="38" y="64"/>
                      </a:lnTo>
                      <a:lnTo>
                        <a:pt x="38" y="64"/>
                      </a:lnTo>
                      <a:close/>
                      <a:moveTo>
                        <a:pt x="34" y="59"/>
                      </a:moveTo>
                      <a:lnTo>
                        <a:pt x="34" y="59"/>
                      </a:lnTo>
                      <a:lnTo>
                        <a:pt x="34" y="60"/>
                      </a:lnTo>
                      <a:lnTo>
                        <a:pt x="10" y="36"/>
                      </a:lnTo>
                      <a:lnTo>
                        <a:pt x="10" y="36"/>
                      </a:lnTo>
                      <a:lnTo>
                        <a:pt x="10" y="36"/>
                      </a:lnTo>
                      <a:lnTo>
                        <a:pt x="34" y="11"/>
                      </a:lnTo>
                      <a:lnTo>
                        <a:pt x="58" y="34"/>
                      </a:lnTo>
                      <a:lnTo>
                        <a:pt x="34" y="59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99" name="Freeform 214"/>
                <p:cNvSpPr>
                  <a:spLocks/>
                </p:cNvSpPr>
                <p:nvPr/>
              </p:nvSpPr>
              <p:spPr bwMode="auto">
                <a:xfrm>
                  <a:off x="4011" y="2106"/>
                  <a:ext cx="35" cy="23"/>
                </a:xfrm>
                <a:custGeom>
                  <a:avLst/>
                  <a:gdLst>
                    <a:gd name="T0" fmla="*/ 6 w 35"/>
                    <a:gd name="T1" fmla="*/ 0 h 23"/>
                    <a:gd name="T2" fmla="*/ 0 w 35"/>
                    <a:gd name="T3" fmla="*/ 5 h 23"/>
                    <a:gd name="T4" fmla="*/ 18 w 35"/>
                    <a:gd name="T5" fmla="*/ 23 h 23"/>
                    <a:gd name="T6" fmla="*/ 35 w 35"/>
                    <a:gd name="T7" fmla="*/ 5 h 23"/>
                    <a:gd name="T8" fmla="*/ 31 w 35"/>
                    <a:gd name="T9" fmla="*/ 0 h 23"/>
                    <a:gd name="T10" fmla="*/ 18 w 35"/>
                    <a:gd name="T11" fmla="*/ 13 h 23"/>
                    <a:gd name="T12" fmla="*/ 6 w 35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6" y="0"/>
                      </a:moveTo>
                      <a:lnTo>
                        <a:pt x="0" y="5"/>
                      </a:lnTo>
                      <a:lnTo>
                        <a:pt x="18" y="23"/>
                      </a:lnTo>
                      <a:lnTo>
                        <a:pt x="35" y="5"/>
                      </a:lnTo>
                      <a:lnTo>
                        <a:pt x="31" y="0"/>
                      </a:lnTo>
                      <a:lnTo>
                        <a:pt x="18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0" name="Freeform 215"/>
                <p:cNvSpPr>
                  <a:spLocks/>
                </p:cNvSpPr>
                <p:nvPr/>
              </p:nvSpPr>
              <p:spPr bwMode="auto">
                <a:xfrm>
                  <a:off x="4011" y="2135"/>
                  <a:ext cx="35" cy="24"/>
                </a:xfrm>
                <a:custGeom>
                  <a:avLst/>
                  <a:gdLst>
                    <a:gd name="T0" fmla="*/ 18 w 35"/>
                    <a:gd name="T1" fmla="*/ 10 h 24"/>
                    <a:gd name="T2" fmla="*/ 30 w 35"/>
                    <a:gd name="T3" fmla="*/ 24 h 24"/>
                    <a:gd name="T4" fmla="*/ 35 w 35"/>
                    <a:gd name="T5" fmla="*/ 18 h 24"/>
                    <a:gd name="T6" fmla="*/ 18 w 35"/>
                    <a:gd name="T7" fmla="*/ 0 h 24"/>
                    <a:gd name="T8" fmla="*/ 0 w 35"/>
                    <a:gd name="T9" fmla="*/ 18 h 24"/>
                    <a:gd name="T10" fmla="*/ 4 w 35"/>
                    <a:gd name="T11" fmla="*/ 22 h 24"/>
                    <a:gd name="T12" fmla="*/ 18 w 35"/>
                    <a:gd name="T13" fmla="*/ 1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4">
                      <a:moveTo>
                        <a:pt x="18" y="10"/>
                      </a:moveTo>
                      <a:lnTo>
                        <a:pt x="30" y="24"/>
                      </a:lnTo>
                      <a:lnTo>
                        <a:pt x="35" y="18"/>
                      </a:lnTo>
                      <a:lnTo>
                        <a:pt x="18" y="0"/>
                      </a:lnTo>
                      <a:lnTo>
                        <a:pt x="0" y="18"/>
                      </a:lnTo>
                      <a:lnTo>
                        <a:pt x="4" y="22"/>
                      </a:lnTo>
                      <a:lnTo>
                        <a:pt x="18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1" name="Freeform 216"/>
                <p:cNvSpPr>
                  <a:spLocks noEditPoints="1"/>
                </p:cNvSpPr>
                <p:nvPr/>
              </p:nvSpPr>
              <p:spPr bwMode="auto">
                <a:xfrm>
                  <a:off x="3958" y="2097"/>
                  <a:ext cx="68" cy="70"/>
                </a:xfrm>
                <a:custGeom>
                  <a:avLst/>
                  <a:gdLst>
                    <a:gd name="T0" fmla="*/ 37 w 68"/>
                    <a:gd name="T1" fmla="*/ 3 h 70"/>
                    <a:gd name="T2" fmla="*/ 34 w 68"/>
                    <a:gd name="T3" fmla="*/ 0 h 70"/>
                    <a:gd name="T4" fmla="*/ 0 w 68"/>
                    <a:gd name="T5" fmla="*/ 34 h 70"/>
                    <a:gd name="T6" fmla="*/ 34 w 68"/>
                    <a:gd name="T7" fmla="*/ 70 h 70"/>
                    <a:gd name="T8" fmla="*/ 38 w 68"/>
                    <a:gd name="T9" fmla="*/ 64 h 70"/>
                    <a:gd name="T10" fmla="*/ 38 w 68"/>
                    <a:gd name="T11" fmla="*/ 64 h 70"/>
                    <a:gd name="T12" fmla="*/ 68 w 68"/>
                    <a:gd name="T13" fmla="*/ 34 h 70"/>
                    <a:gd name="T14" fmla="*/ 37 w 68"/>
                    <a:gd name="T15" fmla="*/ 3 h 70"/>
                    <a:gd name="T16" fmla="*/ 34 w 68"/>
                    <a:gd name="T17" fmla="*/ 59 h 70"/>
                    <a:gd name="T18" fmla="*/ 10 w 68"/>
                    <a:gd name="T19" fmla="*/ 36 h 70"/>
                    <a:gd name="T20" fmla="*/ 34 w 68"/>
                    <a:gd name="T21" fmla="*/ 11 h 70"/>
                    <a:gd name="T22" fmla="*/ 57 w 68"/>
                    <a:gd name="T23" fmla="*/ 34 h 70"/>
                    <a:gd name="T24" fmla="*/ 34 w 68"/>
                    <a:gd name="T25" fmla="*/ 5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7" y="3"/>
                      </a:moveTo>
                      <a:lnTo>
                        <a:pt x="34" y="0"/>
                      </a:lnTo>
                      <a:lnTo>
                        <a:pt x="0" y="34"/>
                      </a:lnTo>
                      <a:lnTo>
                        <a:pt x="34" y="70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68" y="34"/>
                      </a:lnTo>
                      <a:lnTo>
                        <a:pt x="37" y="3"/>
                      </a:lnTo>
                      <a:close/>
                      <a:moveTo>
                        <a:pt x="34" y="59"/>
                      </a:moveTo>
                      <a:lnTo>
                        <a:pt x="10" y="36"/>
                      </a:lnTo>
                      <a:lnTo>
                        <a:pt x="34" y="11"/>
                      </a:lnTo>
                      <a:lnTo>
                        <a:pt x="57" y="34"/>
                      </a:lnTo>
                      <a:lnTo>
                        <a:pt x="34" y="59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2" name="Freeform 217"/>
                <p:cNvSpPr>
                  <a:spLocks/>
                </p:cNvSpPr>
                <p:nvPr/>
              </p:nvSpPr>
              <p:spPr bwMode="auto">
                <a:xfrm>
                  <a:off x="4087" y="2106"/>
                  <a:ext cx="35" cy="23"/>
                </a:xfrm>
                <a:custGeom>
                  <a:avLst/>
                  <a:gdLst>
                    <a:gd name="T0" fmla="*/ 6 w 35"/>
                    <a:gd name="T1" fmla="*/ 0 h 23"/>
                    <a:gd name="T2" fmla="*/ 0 w 35"/>
                    <a:gd name="T3" fmla="*/ 5 h 23"/>
                    <a:gd name="T4" fmla="*/ 18 w 35"/>
                    <a:gd name="T5" fmla="*/ 23 h 23"/>
                    <a:gd name="T6" fmla="*/ 35 w 35"/>
                    <a:gd name="T7" fmla="*/ 5 h 23"/>
                    <a:gd name="T8" fmla="*/ 31 w 35"/>
                    <a:gd name="T9" fmla="*/ 0 h 23"/>
                    <a:gd name="T10" fmla="*/ 18 w 35"/>
                    <a:gd name="T11" fmla="*/ 13 h 23"/>
                    <a:gd name="T12" fmla="*/ 6 w 35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6" y="0"/>
                      </a:moveTo>
                      <a:lnTo>
                        <a:pt x="0" y="5"/>
                      </a:lnTo>
                      <a:lnTo>
                        <a:pt x="18" y="23"/>
                      </a:lnTo>
                      <a:lnTo>
                        <a:pt x="35" y="5"/>
                      </a:lnTo>
                      <a:lnTo>
                        <a:pt x="31" y="0"/>
                      </a:lnTo>
                      <a:lnTo>
                        <a:pt x="18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3" name="Freeform 218"/>
                <p:cNvSpPr>
                  <a:spLocks/>
                </p:cNvSpPr>
                <p:nvPr/>
              </p:nvSpPr>
              <p:spPr bwMode="auto">
                <a:xfrm>
                  <a:off x="4087" y="2135"/>
                  <a:ext cx="35" cy="24"/>
                </a:xfrm>
                <a:custGeom>
                  <a:avLst/>
                  <a:gdLst>
                    <a:gd name="T0" fmla="*/ 18 w 35"/>
                    <a:gd name="T1" fmla="*/ 10 h 24"/>
                    <a:gd name="T2" fmla="*/ 30 w 35"/>
                    <a:gd name="T3" fmla="*/ 24 h 24"/>
                    <a:gd name="T4" fmla="*/ 35 w 35"/>
                    <a:gd name="T5" fmla="*/ 18 h 24"/>
                    <a:gd name="T6" fmla="*/ 18 w 35"/>
                    <a:gd name="T7" fmla="*/ 0 h 24"/>
                    <a:gd name="T8" fmla="*/ 0 w 35"/>
                    <a:gd name="T9" fmla="*/ 18 h 24"/>
                    <a:gd name="T10" fmla="*/ 4 w 35"/>
                    <a:gd name="T11" fmla="*/ 22 h 24"/>
                    <a:gd name="T12" fmla="*/ 18 w 35"/>
                    <a:gd name="T13" fmla="*/ 1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4">
                      <a:moveTo>
                        <a:pt x="18" y="10"/>
                      </a:moveTo>
                      <a:lnTo>
                        <a:pt x="30" y="24"/>
                      </a:lnTo>
                      <a:lnTo>
                        <a:pt x="35" y="18"/>
                      </a:lnTo>
                      <a:lnTo>
                        <a:pt x="18" y="0"/>
                      </a:lnTo>
                      <a:lnTo>
                        <a:pt x="0" y="18"/>
                      </a:lnTo>
                      <a:lnTo>
                        <a:pt x="4" y="22"/>
                      </a:lnTo>
                      <a:lnTo>
                        <a:pt x="18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4" name="Freeform 219"/>
                <p:cNvSpPr>
                  <a:spLocks noEditPoints="1"/>
                </p:cNvSpPr>
                <p:nvPr/>
              </p:nvSpPr>
              <p:spPr bwMode="auto">
                <a:xfrm>
                  <a:off x="4034" y="2097"/>
                  <a:ext cx="67" cy="70"/>
                </a:xfrm>
                <a:custGeom>
                  <a:avLst/>
                  <a:gdLst>
                    <a:gd name="T0" fmla="*/ 37 w 67"/>
                    <a:gd name="T1" fmla="*/ 3 h 70"/>
                    <a:gd name="T2" fmla="*/ 34 w 67"/>
                    <a:gd name="T3" fmla="*/ 0 h 70"/>
                    <a:gd name="T4" fmla="*/ 0 w 67"/>
                    <a:gd name="T5" fmla="*/ 34 h 70"/>
                    <a:gd name="T6" fmla="*/ 34 w 67"/>
                    <a:gd name="T7" fmla="*/ 70 h 70"/>
                    <a:gd name="T8" fmla="*/ 38 w 67"/>
                    <a:gd name="T9" fmla="*/ 64 h 70"/>
                    <a:gd name="T10" fmla="*/ 38 w 67"/>
                    <a:gd name="T11" fmla="*/ 64 h 70"/>
                    <a:gd name="T12" fmla="*/ 67 w 67"/>
                    <a:gd name="T13" fmla="*/ 34 h 70"/>
                    <a:gd name="T14" fmla="*/ 37 w 67"/>
                    <a:gd name="T15" fmla="*/ 3 h 70"/>
                    <a:gd name="T16" fmla="*/ 33 w 67"/>
                    <a:gd name="T17" fmla="*/ 59 h 70"/>
                    <a:gd name="T18" fmla="*/ 10 w 67"/>
                    <a:gd name="T19" fmla="*/ 36 h 70"/>
                    <a:gd name="T20" fmla="*/ 34 w 67"/>
                    <a:gd name="T21" fmla="*/ 11 h 70"/>
                    <a:gd name="T22" fmla="*/ 57 w 67"/>
                    <a:gd name="T23" fmla="*/ 34 h 70"/>
                    <a:gd name="T24" fmla="*/ 33 w 67"/>
                    <a:gd name="T25" fmla="*/ 5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7" h="70">
                      <a:moveTo>
                        <a:pt x="37" y="3"/>
                      </a:moveTo>
                      <a:lnTo>
                        <a:pt x="34" y="0"/>
                      </a:lnTo>
                      <a:lnTo>
                        <a:pt x="0" y="34"/>
                      </a:lnTo>
                      <a:lnTo>
                        <a:pt x="34" y="70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67" y="34"/>
                      </a:lnTo>
                      <a:lnTo>
                        <a:pt x="37" y="3"/>
                      </a:lnTo>
                      <a:close/>
                      <a:moveTo>
                        <a:pt x="33" y="59"/>
                      </a:moveTo>
                      <a:lnTo>
                        <a:pt x="10" y="36"/>
                      </a:lnTo>
                      <a:lnTo>
                        <a:pt x="34" y="11"/>
                      </a:lnTo>
                      <a:lnTo>
                        <a:pt x="57" y="34"/>
                      </a:lnTo>
                      <a:lnTo>
                        <a:pt x="33" y="59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5" name="Freeform 220"/>
                <p:cNvSpPr>
                  <a:spLocks/>
                </p:cNvSpPr>
                <p:nvPr/>
              </p:nvSpPr>
              <p:spPr bwMode="auto">
                <a:xfrm>
                  <a:off x="4162" y="2106"/>
                  <a:ext cx="36" cy="23"/>
                </a:xfrm>
                <a:custGeom>
                  <a:avLst/>
                  <a:gdLst>
                    <a:gd name="T0" fmla="*/ 5 w 36"/>
                    <a:gd name="T1" fmla="*/ 0 h 23"/>
                    <a:gd name="T2" fmla="*/ 0 w 36"/>
                    <a:gd name="T3" fmla="*/ 5 h 23"/>
                    <a:gd name="T4" fmla="*/ 19 w 36"/>
                    <a:gd name="T5" fmla="*/ 23 h 23"/>
                    <a:gd name="T6" fmla="*/ 36 w 36"/>
                    <a:gd name="T7" fmla="*/ 5 h 23"/>
                    <a:gd name="T8" fmla="*/ 31 w 36"/>
                    <a:gd name="T9" fmla="*/ 0 h 23"/>
                    <a:gd name="T10" fmla="*/ 19 w 36"/>
                    <a:gd name="T11" fmla="*/ 13 h 23"/>
                    <a:gd name="T12" fmla="*/ 5 w 36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9" y="23"/>
                      </a:lnTo>
                      <a:lnTo>
                        <a:pt x="36" y="5"/>
                      </a:lnTo>
                      <a:lnTo>
                        <a:pt x="31" y="0"/>
                      </a:lnTo>
                      <a:lnTo>
                        <a:pt x="19" y="1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6" name="Freeform 221"/>
                <p:cNvSpPr>
                  <a:spLocks/>
                </p:cNvSpPr>
                <p:nvPr/>
              </p:nvSpPr>
              <p:spPr bwMode="auto">
                <a:xfrm>
                  <a:off x="4162" y="2135"/>
                  <a:ext cx="36" cy="24"/>
                </a:xfrm>
                <a:custGeom>
                  <a:avLst/>
                  <a:gdLst>
                    <a:gd name="T0" fmla="*/ 17 w 36"/>
                    <a:gd name="T1" fmla="*/ 10 h 24"/>
                    <a:gd name="T2" fmla="*/ 31 w 36"/>
                    <a:gd name="T3" fmla="*/ 24 h 24"/>
                    <a:gd name="T4" fmla="*/ 36 w 36"/>
                    <a:gd name="T5" fmla="*/ 18 h 24"/>
                    <a:gd name="T6" fmla="*/ 17 w 36"/>
                    <a:gd name="T7" fmla="*/ 0 h 24"/>
                    <a:gd name="T8" fmla="*/ 0 w 36"/>
                    <a:gd name="T9" fmla="*/ 18 h 24"/>
                    <a:gd name="T10" fmla="*/ 5 w 36"/>
                    <a:gd name="T11" fmla="*/ 22 h 24"/>
                    <a:gd name="T12" fmla="*/ 17 w 36"/>
                    <a:gd name="T13" fmla="*/ 1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17" y="10"/>
                      </a:moveTo>
                      <a:lnTo>
                        <a:pt x="31" y="24"/>
                      </a:lnTo>
                      <a:lnTo>
                        <a:pt x="36" y="18"/>
                      </a:lnTo>
                      <a:lnTo>
                        <a:pt x="17" y="0"/>
                      </a:lnTo>
                      <a:lnTo>
                        <a:pt x="0" y="18"/>
                      </a:lnTo>
                      <a:lnTo>
                        <a:pt x="5" y="22"/>
                      </a:ln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7" name="Freeform 222"/>
                <p:cNvSpPr>
                  <a:spLocks noEditPoints="1"/>
                </p:cNvSpPr>
                <p:nvPr/>
              </p:nvSpPr>
              <p:spPr bwMode="auto">
                <a:xfrm>
                  <a:off x="4109" y="2097"/>
                  <a:ext cx="68" cy="70"/>
                </a:xfrm>
                <a:custGeom>
                  <a:avLst/>
                  <a:gdLst>
                    <a:gd name="T0" fmla="*/ 38 w 68"/>
                    <a:gd name="T1" fmla="*/ 3 h 70"/>
                    <a:gd name="T2" fmla="*/ 34 w 68"/>
                    <a:gd name="T3" fmla="*/ 0 h 70"/>
                    <a:gd name="T4" fmla="*/ 0 w 68"/>
                    <a:gd name="T5" fmla="*/ 34 h 70"/>
                    <a:gd name="T6" fmla="*/ 34 w 68"/>
                    <a:gd name="T7" fmla="*/ 70 h 70"/>
                    <a:gd name="T8" fmla="*/ 39 w 68"/>
                    <a:gd name="T9" fmla="*/ 64 h 70"/>
                    <a:gd name="T10" fmla="*/ 38 w 68"/>
                    <a:gd name="T11" fmla="*/ 64 h 70"/>
                    <a:gd name="T12" fmla="*/ 68 w 68"/>
                    <a:gd name="T13" fmla="*/ 34 h 70"/>
                    <a:gd name="T14" fmla="*/ 38 w 68"/>
                    <a:gd name="T15" fmla="*/ 3 h 70"/>
                    <a:gd name="T16" fmla="*/ 34 w 68"/>
                    <a:gd name="T17" fmla="*/ 59 h 70"/>
                    <a:gd name="T18" fmla="*/ 9 w 68"/>
                    <a:gd name="T19" fmla="*/ 36 h 70"/>
                    <a:gd name="T20" fmla="*/ 34 w 68"/>
                    <a:gd name="T21" fmla="*/ 11 h 70"/>
                    <a:gd name="T22" fmla="*/ 58 w 68"/>
                    <a:gd name="T23" fmla="*/ 34 h 70"/>
                    <a:gd name="T24" fmla="*/ 34 w 68"/>
                    <a:gd name="T25" fmla="*/ 5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8" y="3"/>
                      </a:moveTo>
                      <a:lnTo>
                        <a:pt x="34" y="0"/>
                      </a:lnTo>
                      <a:lnTo>
                        <a:pt x="0" y="34"/>
                      </a:lnTo>
                      <a:lnTo>
                        <a:pt x="34" y="70"/>
                      </a:lnTo>
                      <a:lnTo>
                        <a:pt x="39" y="64"/>
                      </a:lnTo>
                      <a:lnTo>
                        <a:pt x="38" y="64"/>
                      </a:lnTo>
                      <a:lnTo>
                        <a:pt x="68" y="34"/>
                      </a:lnTo>
                      <a:lnTo>
                        <a:pt x="38" y="3"/>
                      </a:lnTo>
                      <a:close/>
                      <a:moveTo>
                        <a:pt x="34" y="59"/>
                      </a:moveTo>
                      <a:lnTo>
                        <a:pt x="9" y="36"/>
                      </a:lnTo>
                      <a:lnTo>
                        <a:pt x="34" y="11"/>
                      </a:lnTo>
                      <a:lnTo>
                        <a:pt x="58" y="34"/>
                      </a:lnTo>
                      <a:lnTo>
                        <a:pt x="34" y="59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8" name="Freeform 223"/>
                <p:cNvSpPr>
                  <a:spLocks/>
                </p:cNvSpPr>
                <p:nvPr/>
              </p:nvSpPr>
              <p:spPr bwMode="auto">
                <a:xfrm>
                  <a:off x="4188" y="2099"/>
                  <a:ext cx="54" cy="69"/>
                </a:xfrm>
                <a:custGeom>
                  <a:avLst/>
                  <a:gdLst>
                    <a:gd name="T0" fmla="*/ 33 w 54"/>
                    <a:gd name="T1" fmla="*/ 0 h 69"/>
                    <a:gd name="T2" fmla="*/ 0 w 54"/>
                    <a:gd name="T3" fmla="*/ 34 h 69"/>
                    <a:gd name="T4" fmla="*/ 33 w 54"/>
                    <a:gd name="T5" fmla="*/ 69 h 69"/>
                    <a:gd name="T6" fmla="*/ 39 w 54"/>
                    <a:gd name="T7" fmla="*/ 64 h 69"/>
                    <a:gd name="T8" fmla="*/ 38 w 54"/>
                    <a:gd name="T9" fmla="*/ 64 h 69"/>
                    <a:gd name="T10" fmla="*/ 54 w 54"/>
                    <a:gd name="T11" fmla="*/ 47 h 69"/>
                    <a:gd name="T12" fmla="*/ 52 w 54"/>
                    <a:gd name="T13" fmla="*/ 38 h 69"/>
                    <a:gd name="T14" fmla="*/ 33 w 54"/>
                    <a:gd name="T15" fmla="*/ 58 h 69"/>
                    <a:gd name="T16" fmla="*/ 9 w 54"/>
                    <a:gd name="T17" fmla="*/ 34 h 69"/>
                    <a:gd name="T18" fmla="*/ 33 w 54"/>
                    <a:gd name="T19" fmla="*/ 9 h 69"/>
                    <a:gd name="T20" fmla="*/ 52 w 54"/>
                    <a:gd name="T21" fmla="*/ 28 h 69"/>
                    <a:gd name="T22" fmla="*/ 52 w 54"/>
                    <a:gd name="T23" fmla="*/ 17 h 69"/>
                    <a:gd name="T24" fmla="*/ 38 w 54"/>
                    <a:gd name="T25" fmla="*/ 2 h 69"/>
                    <a:gd name="T26" fmla="*/ 33 w 54"/>
                    <a:gd name="T27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69">
                      <a:moveTo>
                        <a:pt x="33" y="0"/>
                      </a:moveTo>
                      <a:lnTo>
                        <a:pt x="0" y="34"/>
                      </a:lnTo>
                      <a:lnTo>
                        <a:pt x="33" y="69"/>
                      </a:lnTo>
                      <a:lnTo>
                        <a:pt x="39" y="64"/>
                      </a:lnTo>
                      <a:lnTo>
                        <a:pt x="38" y="64"/>
                      </a:lnTo>
                      <a:lnTo>
                        <a:pt x="54" y="47"/>
                      </a:lnTo>
                      <a:lnTo>
                        <a:pt x="52" y="38"/>
                      </a:lnTo>
                      <a:lnTo>
                        <a:pt x="33" y="58"/>
                      </a:lnTo>
                      <a:lnTo>
                        <a:pt x="9" y="34"/>
                      </a:lnTo>
                      <a:lnTo>
                        <a:pt x="33" y="9"/>
                      </a:lnTo>
                      <a:lnTo>
                        <a:pt x="52" y="28"/>
                      </a:lnTo>
                      <a:lnTo>
                        <a:pt x="52" y="17"/>
                      </a:lnTo>
                      <a:lnTo>
                        <a:pt x="38" y="2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09" name="Freeform 224"/>
                <p:cNvSpPr>
                  <a:spLocks/>
                </p:cNvSpPr>
                <p:nvPr/>
              </p:nvSpPr>
              <p:spPr bwMode="auto">
                <a:xfrm>
                  <a:off x="3441" y="2010"/>
                  <a:ext cx="797" cy="19"/>
                </a:xfrm>
                <a:custGeom>
                  <a:avLst/>
                  <a:gdLst>
                    <a:gd name="T0" fmla="*/ 795 w 797"/>
                    <a:gd name="T1" fmla="*/ 0 h 19"/>
                    <a:gd name="T2" fmla="*/ 0 w 797"/>
                    <a:gd name="T3" fmla="*/ 0 h 19"/>
                    <a:gd name="T4" fmla="*/ 0 w 797"/>
                    <a:gd name="T5" fmla="*/ 19 h 19"/>
                    <a:gd name="T6" fmla="*/ 797 w 797"/>
                    <a:gd name="T7" fmla="*/ 19 h 19"/>
                    <a:gd name="T8" fmla="*/ 795 w 797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7" h="19">
                      <a:moveTo>
                        <a:pt x="795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797" y="19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0" name="Freeform 225"/>
                <p:cNvSpPr>
                  <a:spLocks/>
                </p:cNvSpPr>
                <p:nvPr/>
              </p:nvSpPr>
              <p:spPr bwMode="auto">
                <a:xfrm>
                  <a:off x="4344" y="2116"/>
                  <a:ext cx="215" cy="19"/>
                </a:xfrm>
                <a:custGeom>
                  <a:avLst/>
                  <a:gdLst>
                    <a:gd name="T0" fmla="*/ 0 w 159"/>
                    <a:gd name="T1" fmla="*/ 0 h 14"/>
                    <a:gd name="T2" fmla="*/ 0 w 159"/>
                    <a:gd name="T3" fmla="*/ 14 h 14"/>
                    <a:gd name="T4" fmla="*/ 158 w 159"/>
                    <a:gd name="T5" fmla="*/ 14 h 14"/>
                    <a:gd name="T6" fmla="*/ 159 w 159"/>
                    <a:gd name="T7" fmla="*/ 0 h 14"/>
                    <a:gd name="T8" fmla="*/ 0 w 159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9" h="14">
                      <a:moveTo>
                        <a:pt x="0" y="0"/>
                      </a:moveTo>
                      <a:cubicBezTo>
                        <a:pt x="0" y="5"/>
                        <a:pt x="0" y="9"/>
                        <a:pt x="0" y="14"/>
                      </a:cubicBezTo>
                      <a:cubicBezTo>
                        <a:pt x="158" y="14"/>
                        <a:pt x="158" y="14"/>
                        <a:pt x="158" y="14"/>
                      </a:cubicBezTo>
                      <a:cubicBezTo>
                        <a:pt x="158" y="9"/>
                        <a:pt x="159" y="5"/>
                        <a:pt x="15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1" name="Freeform 226"/>
                <p:cNvSpPr>
                  <a:spLocks/>
                </p:cNvSpPr>
                <p:nvPr/>
              </p:nvSpPr>
              <p:spPr bwMode="auto">
                <a:xfrm>
                  <a:off x="4349" y="1987"/>
                  <a:ext cx="35" cy="23"/>
                </a:xfrm>
                <a:custGeom>
                  <a:avLst/>
                  <a:gdLst>
                    <a:gd name="T0" fmla="*/ 18 w 35"/>
                    <a:gd name="T1" fmla="*/ 14 h 23"/>
                    <a:gd name="T2" fmla="*/ 4 w 35"/>
                    <a:gd name="T3" fmla="*/ 0 h 23"/>
                    <a:gd name="T4" fmla="*/ 0 w 35"/>
                    <a:gd name="T5" fmla="*/ 6 h 23"/>
                    <a:gd name="T6" fmla="*/ 18 w 35"/>
                    <a:gd name="T7" fmla="*/ 23 h 23"/>
                    <a:gd name="T8" fmla="*/ 35 w 35"/>
                    <a:gd name="T9" fmla="*/ 6 h 23"/>
                    <a:gd name="T10" fmla="*/ 30 w 35"/>
                    <a:gd name="T11" fmla="*/ 2 h 23"/>
                    <a:gd name="T12" fmla="*/ 18 w 35"/>
                    <a:gd name="T1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18" y="14"/>
                      </a:move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18" y="23"/>
                      </a:lnTo>
                      <a:lnTo>
                        <a:pt x="35" y="6"/>
                      </a:lnTo>
                      <a:lnTo>
                        <a:pt x="30" y="2"/>
                      </a:lnTo>
                      <a:lnTo>
                        <a:pt x="18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2" name="Freeform 227"/>
                <p:cNvSpPr>
                  <a:spLocks/>
                </p:cNvSpPr>
                <p:nvPr/>
              </p:nvSpPr>
              <p:spPr bwMode="auto">
                <a:xfrm>
                  <a:off x="4348" y="2017"/>
                  <a:ext cx="36" cy="23"/>
                </a:xfrm>
                <a:custGeom>
                  <a:avLst/>
                  <a:gdLst>
                    <a:gd name="T0" fmla="*/ 0 w 36"/>
                    <a:gd name="T1" fmla="*/ 18 h 23"/>
                    <a:gd name="T2" fmla="*/ 5 w 36"/>
                    <a:gd name="T3" fmla="*/ 23 h 23"/>
                    <a:gd name="T4" fmla="*/ 17 w 36"/>
                    <a:gd name="T5" fmla="*/ 10 h 23"/>
                    <a:gd name="T6" fmla="*/ 31 w 36"/>
                    <a:gd name="T7" fmla="*/ 23 h 23"/>
                    <a:gd name="T8" fmla="*/ 36 w 36"/>
                    <a:gd name="T9" fmla="*/ 18 h 23"/>
                    <a:gd name="T10" fmla="*/ 17 w 36"/>
                    <a:gd name="T11" fmla="*/ 0 h 23"/>
                    <a:gd name="T12" fmla="*/ 0 w 36"/>
                    <a:gd name="T13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0" y="18"/>
                      </a:moveTo>
                      <a:lnTo>
                        <a:pt x="5" y="23"/>
                      </a:lnTo>
                      <a:lnTo>
                        <a:pt x="17" y="10"/>
                      </a:lnTo>
                      <a:lnTo>
                        <a:pt x="31" y="23"/>
                      </a:lnTo>
                      <a:lnTo>
                        <a:pt x="36" y="18"/>
                      </a:lnTo>
                      <a:lnTo>
                        <a:pt x="17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3" name="Freeform 228"/>
                <p:cNvSpPr>
                  <a:spLocks/>
                </p:cNvSpPr>
                <p:nvPr/>
              </p:nvSpPr>
              <p:spPr bwMode="auto">
                <a:xfrm>
                  <a:off x="4345" y="1995"/>
                  <a:ext cx="18" cy="37"/>
                </a:xfrm>
                <a:custGeom>
                  <a:avLst/>
                  <a:gdLst>
                    <a:gd name="T0" fmla="*/ 0 w 13"/>
                    <a:gd name="T1" fmla="*/ 0 h 27"/>
                    <a:gd name="T2" fmla="*/ 0 w 13"/>
                    <a:gd name="T3" fmla="*/ 8 h 27"/>
                    <a:gd name="T4" fmla="*/ 6 w 13"/>
                    <a:gd name="T5" fmla="*/ 13 h 27"/>
                    <a:gd name="T6" fmla="*/ 0 w 13"/>
                    <a:gd name="T7" fmla="*/ 19 h 27"/>
                    <a:gd name="T8" fmla="*/ 0 w 13"/>
                    <a:gd name="T9" fmla="*/ 27 h 27"/>
                    <a:gd name="T10" fmla="*/ 13 w 13"/>
                    <a:gd name="T11" fmla="*/ 13 h 27"/>
                    <a:gd name="T12" fmla="*/ 0 w 13"/>
                    <a:gd name="T13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27">
                      <a:moveTo>
                        <a:pt x="0" y="0"/>
                      </a:moveTo>
                      <a:cubicBezTo>
                        <a:pt x="0" y="3"/>
                        <a:pt x="0" y="5"/>
                        <a:pt x="0" y="8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2"/>
                        <a:pt x="0" y="24"/>
                        <a:pt x="0" y="27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4" name="Freeform 229"/>
                <p:cNvSpPr>
                  <a:spLocks/>
                </p:cNvSpPr>
                <p:nvPr/>
              </p:nvSpPr>
              <p:spPr bwMode="auto">
                <a:xfrm>
                  <a:off x="4424" y="1993"/>
                  <a:ext cx="17" cy="17"/>
                </a:xfrm>
                <a:custGeom>
                  <a:avLst/>
                  <a:gdLst>
                    <a:gd name="T0" fmla="*/ 0 w 17"/>
                    <a:gd name="T1" fmla="*/ 0 h 17"/>
                    <a:gd name="T2" fmla="*/ 17 w 17"/>
                    <a:gd name="T3" fmla="*/ 17 h 17"/>
                    <a:gd name="T4" fmla="*/ 17 w 17"/>
                    <a:gd name="T5" fmla="*/ 17 h 17"/>
                    <a:gd name="T6" fmla="*/ 0 w 17"/>
                    <a:gd name="T7" fmla="*/ 0 h 17"/>
                    <a:gd name="T8" fmla="*/ 0 w 17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0" y="0"/>
                      </a:moveTo>
                      <a:lnTo>
                        <a:pt x="17" y="17"/>
                      </a:lnTo>
                      <a:lnTo>
                        <a:pt x="17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5" name="Freeform 230"/>
                <p:cNvSpPr>
                  <a:spLocks/>
                </p:cNvSpPr>
                <p:nvPr/>
              </p:nvSpPr>
              <p:spPr bwMode="auto">
                <a:xfrm>
                  <a:off x="4424" y="2035"/>
                  <a:ext cx="5" cy="5"/>
                </a:xfrm>
                <a:custGeom>
                  <a:avLst/>
                  <a:gdLst>
                    <a:gd name="T0" fmla="*/ 0 w 5"/>
                    <a:gd name="T1" fmla="*/ 0 h 5"/>
                    <a:gd name="T2" fmla="*/ 0 w 5"/>
                    <a:gd name="T3" fmla="*/ 0 h 5"/>
                    <a:gd name="T4" fmla="*/ 4 w 5"/>
                    <a:gd name="T5" fmla="*/ 5 h 5"/>
                    <a:gd name="T6" fmla="*/ 5 w 5"/>
                    <a:gd name="T7" fmla="*/ 4 h 5"/>
                    <a:gd name="T8" fmla="*/ 0 w 5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5"/>
                      </a:lnTo>
                      <a:lnTo>
                        <a:pt x="5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6" name="Freeform 231"/>
                <p:cNvSpPr>
                  <a:spLocks/>
                </p:cNvSpPr>
                <p:nvPr/>
              </p:nvSpPr>
              <p:spPr bwMode="auto">
                <a:xfrm>
                  <a:off x="4441" y="2027"/>
                  <a:ext cx="14" cy="13"/>
                </a:xfrm>
                <a:custGeom>
                  <a:avLst/>
                  <a:gdLst>
                    <a:gd name="T0" fmla="*/ 0 w 14"/>
                    <a:gd name="T1" fmla="*/ 0 h 13"/>
                    <a:gd name="T2" fmla="*/ 13 w 14"/>
                    <a:gd name="T3" fmla="*/ 13 h 13"/>
                    <a:gd name="T4" fmla="*/ 14 w 14"/>
                    <a:gd name="T5" fmla="*/ 13 h 13"/>
                    <a:gd name="T6" fmla="*/ 0 w 14"/>
                    <a:gd name="T7" fmla="*/ 0 h 13"/>
                    <a:gd name="T8" fmla="*/ 0 w 14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3">
                      <a:moveTo>
                        <a:pt x="0" y="0"/>
                      </a:moveTo>
                      <a:lnTo>
                        <a:pt x="13" y="13"/>
                      </a:lnTo>
                      <a:lnTo>
                        <a:pt x="14" y="13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7" name="Freeform 232"/>
                <p:cNvSpPr>
                  <a:spLocks noEditPoints="1"/>
                </p:cNvSpPr>
                <p:nvPr/>
              </p:nvSpPr>
              <p:spPr bwMode="auto">
                <a:xfrm>
                  <a:off x="4371" y="1979"/>
                  <a:ext cx="68" cy="69"/>
                </a:xfrm>
                <a:custGeom>
                  <a:avLst/>
                  <a:gdLst>
                    <a:gd name="T0" fmla="*/ 34 w 68"/>
                    <a:gd name="T1" fmla="*/ 0 h 69"/>
                    <a:gd name="T2" fmla="*/ 0 w 68"/>
                    <a:gd name="T3" fmla="*/ 34 h 69"/>
                    <a:gd name="T4" fmla="*/ 34 w 68"/>
                    <a:gd name="T5" fmla="*/ 69 h 69"/>
                    <a:gd name="T6" fmla="*/ 38 w 68"/>
                    <a:gd name="T7" fmla="*/ 64 h 69"/>
                    <a:gd name="T8" fmla="*/ 38 w 68"/>
                    <a:gd name="T9" fmla="*/ 64 h 69"/>
                    <a:gd name="T10" fmla="*/ 68 w 68"/>
                    <a:gd name="T11" fmla="*/ 34 h 69"/>
                    <a:gd name="T12" fmla="*/ 36 w 68"/>
                    <a:gd name="T13" fmla="*/ 4 h 69"/>
                    <a:gd name="T14" fmla="*/ 34 w 68"/>
                    <a:gd name="T15" fmla="*/ 0 h 69"/>
                    <a:gd name="T16" fmla="*/ 34 w 68"/>
                    <a:gd name="T17" fmla="*/ 60 h 69"/>
                    <a:gd name="T18" fmla="*/ 9 w 68"/>
                    <a:gd name="T19" fmla="*/ 35 h 69"/>
                    <a:gd name="T20" fmla="*/ 34 w 68"/>
                    <a:gd name="T21" fmla="*/ 11 h 69"/>
                    <a:gd name="T22" fmla="*/ 58 w 68"/>
                    <a:gd name="T23" fmla="*/ 34 h 69"/>
                    <a:gd name="T24" fmla="*/ 34 w 68"/>
                    <a:gd name="T25" fmla="*/ 6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69">
                      <a:moveTo>
                        <a:pt x="34" y="0"/>
                      </a:moveTo>
                      <a:lnTo>
                        <a:pt x="0" y="34"/>
                      </a:lnTo>
                      <a:lnTo>
                        <a:pt x="34" y="69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68" y="34"/>
                      </a:lnTo>
                      <a:lnTo>
                        <a:pt x="36" y="4"/>
                      </a:lnTo>
                      <a:lnTo>
                        <a:pt x="34" y="0"/>
                      </a:lnTo>
                      <a:close/>
                      <a:moveTo>
                        <a:pt x="34" y="60"/>
                      </a:moveTo>
                      <a:lnTo>
                        <a:pt x="9" y="35"/>
                      </a:lnTo>
                      <a:lnTo>
                        <a:pt x="34" y="11"/>
                      </a:lnTo>
                      <a:lnTo>
                        <a:pt x="58" y="34"/>
                      </a:lnTo>
                      <a:lnTo>
                        <a:pt x="34" y="6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8" name="Freeform 233"/>
                <p:cNvSpPr>
                  <a:spLocks/>
                </p:cNvSpPr>
                <p:nvPr/>
              </p:nvSpPr>
              <p:spPr bwMode="auto">
                <a:xfrm>
                  <a:off x="4429" y="1987"/>
                  <a:ext cx="14" cy="14"/>
                </a:xfrm>
                <a:custGeom>
                  <a:avLst/>
                  <a:gdLst>
                    <a:gd name="T0" fmla="*/ 14 w 14"/>
                    <a:gd name="T1" fmla="*/ 14 h 14"/>
                    <a:gd name="T2" fmla="*/ 0 w 14"/>
                    <a:gd name="T3" fmla="*/ 0 h 14"/>
                    <a:gd name="T4" fmla="*/ 0 w 14"/>
                    <a:gd name="T5" fmla="*/ 0 h 14"/>
                    <a:gd name="T6" fmla="*/ 12 w 14"/>
                    <a:gd name="T7" fmla="*/ 14 h 14"/>
                    <a:gd name="T8" fmla="*/ 14 w 14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4">
                      <a:moveTo>
                        <a:pt x="14" y="14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2" y="14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19" name="Freeform 234"/>
                <p:cNvSpPr>
                  <a:spLocks/>
                </p:cNvSpPr>
                <p:nvPr/>
              </p:nvSpPr>
              <p:spPr bwMode="auto">
                <a:xfrm>
                  <a:off x="4455" y="1987"/>
                  <a:ext cx="5" cy="6"/>
                </a:xfrm>
                <a:custGeom>
                  <a:avLst/>
                  <a:gdLst>
                    <a:gd name="T0" fmla="*/ 0 w 5"/>
                    <a:gd name="T1" fmla="*/ 2 h 6"/>
                    <a:gd name="T2" fmla="*/ 4 w 5"/>
                    <a:gd name="T3" fmla="*/ 6 h 6"/>
                    <a:gd name="T4" fmla="*/ 5 w 5"/>
                    <a:gd name="T5" fmla="*/ 6 h 6"/>
                    <a:gd name="T6" fmla="*/ 0 w 5"/>
                    <a:gd name="T7" fmla="*/ 0 h 6"/>
                    <a:gd name="T8" fmla="*/ 0 w 5"/>
                    <a:gd name="T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6">
                      <a:moveTo>
                        <a:pt x="0" y="2"/>
                      </a:move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0" name="Freeform 235"/>
                <p:cNvSpPr>
                  <a:spLocks/>
                </p:cNvSpPr>
                <p:nvPr/>
              </p:nvSpPr>
              <p:spPr bwMode="auto">
                <a:xfrm>
                  <a:off x="4424" y="1987"/>
                  <a:ext cx="35" cy="23"/>
                </a:xfrm>
                <a:custGeom>
                  <a:avLst/>
                  <a:gdLst>
                    <a:gd name="T0" fmla="*/ 19 w 35"/>
                    <a:gd name="T1" fmla="*/ 14 h 23"/>
                    <a:gd name="T2" fmla="*/ 17 w 35"/>
                    <a:gd name="T3" fmla="*/ 14 h 23"/>
                    <a:gd name="T4" fmla="*/ 5 w 35"/>
                    <a:gd name="T5" fmla="*/ 0 h 23"/>
                    <a:gd name="T6" fmla="*/ 0 w 35"/>
                    <a:gd name="T7" fmla="*/ 6 h 23"/>
                    <a:gd name="T8" fmla="*/ 17 w 35"/>
                    <a:gd name="T9" fmla="*/ 23 h 23"/>
                    <a:gd name="T10" fmla="*/ 35 w 35"/>
                    <a:gd name="T11" fmla="*/ 6 h 23"/>
                    <a:gd name="T12" fmla="*/ 31 w 35"/>
                    <a:gd name="T13" fmla="*/ 2 h 23"/>
                    <a:gd name="T14" fmla="*/ 19 w 35"/>
                    <a:gd name="T15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3">
                      <a:moveTo>
                        <a:pt x="19" y="14"/>
                      </a:moveTo>
                      <a:lnTo>
                        <a:pt x="17" y="14"/>
                      </a:lnTo>
                      <a:lnTo>
                        <a:pt x="5" y="0"/>
                      </a:lnTo>
                      <a:lnTo>
                        <a:pt x="0" y="6"/>
                      </a:lnTo>
                      <a:lnTo>
                        <a:pt x="17" y="23"/>
                      </a:lnTo>
                      <a:lnTo>
                        <a:pt x="35" y="6"/>
                      </a:lnTo>
                      <a:lnTo>
                        <a:pt x="31" y="2"/>
                      </a:lnTo>
                      <a:lnTo>
                        <a:pt x="19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1" name="Freeform 236"/>
                <p:cNvSpPr>
                  <a:spLocks/>
                </p:cNvSpPr>
                <p:nvPr/>
              </p:nvSpPr>
              <p:spPr bwMode="auto">
                <a:xfrm>
                  <a:off x="4424" y="2017"/>
                  <a:ext cx="35" cy="18"/>
                </a:xfrm>
                <a:custGeom>
                  <a:avLst/>
                  <a:gdLst>
                    <a:gd name="T0" fmla="*/ 35 w 35"/>
                    <a:gd name="T1" fmla="*/ 18 h 18"/>
                    <a:gd name="T2" fmla="*/ 35 w 35"/>
                    <a:gd name="T3" fmla="*/ 18 h 18"/>
                    <a:gd name="T4" fmla="*/ 17 w 35"/>
                    <a:gd name="T5" fmla="*/ 0 h 18"/>
                    <a:gd name="T6" fmla="*/ 0 w 35"/>
                    <a:gd name="T7" fmla="*/ 18 h 18"/>
                    <a:gd name="T8" fmla="*/ 17 w 35"/>
                    <a:gd name="T9" fmla="*/ 0 h 18"/>
                    <a:gd name="T10" fmla="*/ 35 w 35"/>
                    <a:gd name="T11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18">
                      <a:moveTo>
                        <a:pt x="35" y="18"/>
                      </a:moveTo>
                      <a:lnTo>
                        <a:pt x="35" y="18"/>
                      </a:lnTo>
                      <a:lnTo>
                        <a:pt x="17" y="0"/>
                      </a:lnTo>
                      <a:lnTo>
                        <a:pt x="0" y="18"/>
                      </a:lnTo>
                      <a:lnTo>
                        <a:pt x="17" y="0"/>
                      </a:lnTo>
                      <a:lnTo>
                        <a:pt x="35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2" name="Freeform 237"/>
                <p:cNvSpPr>
                  <a:spLocks/>
                </p:cNvSpPr>
                <p:nvPr/>
              </p:nvSpPr>
              <p:spPr bwMode="auto">
                <a:xfrm>
                  <a:off x="4424" y="2017"/>
                  <a:ext cx="35" cy="23"/>
                </a:xfrm>
                <a:custGeom>
                  <a:avLst/>
                  <a:gdLst>
                    <a:gd name="T0" fmla="*/ 17 w 35"/>
                    <a:gd name="T1" fmla="*/ 10 h 23"/>
                    <a:gd name="T2" fmla="*/ 17 w 35"/>
                    <a:gd name="T3" fmla="*/ 10 h 23"/>
                    <a:gd name="T4" fmla="*/ 31 w 35"/>
                    <a:gd name="T5" fmla="*/ 23 h 23"/>
                    <a:gd name="T6" fmla="*/ 35 w 35"/>
                    <a:gd name="T7" fmla="*/ 18 h 23"/>
                    <a:gd name="T8" fmla="*/ 17 w 35"/>
                    <a:gd name="T9" fmla="*/ 0 h 23"/>
                    <a:gd name="T10" fmla="*/ 0 w 35"/>
                    <a:gd name="T11" fmla="*/ 18 h 23"/>
                    <a:gd name="T12" fmla="*/ 5 w 35"/>
                    <a:gd name="T13" fmla="*/ 22 h 23"/>
                    <a:gd name="T14" fmla="*/ 17 w 35"/>
                    <a:gd name="T15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3">
                      <a:moveTo>
                        <a:pt x="17" y="10"/>
                      </a:moveTo>
                      <a:lnTo>
                        <a:pt x="17" y="10"/>
                      </a:lnTo>
                      <a:lnTo>
                        <a:pt x="31" y="23"/>
                      </a:lnTo>
                      <a:lnTo>
                        <a:pt x="35" y="18"/>
                      </a:lnTo>
                      <a:lnTo>
                        <a:pt x="17" y="0"/>
                      </a:lnTo>
                      <a:lnTo>
                        <a:pt x="0" y="18"/>
                      </a:lnTo>
                      <a:lnTo>
                        <a:pt x="5" y="22"/>
                      </a:ln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3" name="Freeform 238"/>
                <p:cNvSpPr>
                  <a:spLocks/>
                </p:cNvSpPr>
                <p:nvPr/>
              </p:nvSpPr>
              <p:spPr bwMode="auto">
                <a:xfrm>
                  <a:off x="4500" y="1987"/>
                  <a:ext cx="35" cy="23"/>
                </a:xfrm>
                <a:custGeom>
                  <a:avLst/>
                  <a:gdLst>
                    <a:gd name="T0" fmla="*/ 31 w 35"/>
                    <a:gd name="T1" fmla="*/ 0 h 23"/>
                    <a:gd name="T2" fmla="*/ 17 w 35"/>
                    <a:gd name="T3" fmla="*/ 14 h 23"/>
                    <a:gd name="T4" fmla="*/ 5 w 35"/>
                    <a:gd name="T5" fmla="*/ 0 h 23"/>
                    <a:gd name="T6" fmla="*/ 0 w 35"/>
                    <a:gd name="T7" fmla="*/ 6 h 23"/>
                    <a:gd name="T8" fmla="*/ 17 w 35"/>
                    <a:gd name="T9" fmla="*/ 23 h 23"/>
                    <a:gd name="T10" fmla="*/ 35 w 35"/>
                    <a:gd name="T11" fmla="*/ 6 h 23"/>
                    <a:gd name="T12" fmla="*/ 31 w 35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31" y="0"/>
                      </a:moveTo>
                      <a:lnTo>
                        <a:pt x="17" y="14"/>
                      </a:lnTo>
                      <a:lnTo>
                        <a:pt x="5" y="0"/>
                      </a:lnTo>
                      <a:lnTo>
                        <a:pt x="0" y="6"/>
                      </a:lnTo>
                      <a:lnTo>
                        <a:pt x="17" y="23"/>
                      </a:lnTo>
                      <a:lnTo>
                        <a:pt x="35" y="6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4" name="Freeform 239"/>
                <p:cNvSpPr>
                  <a:spLocks/>
                </p:cNvSpPr>
                <p:nvPr/>
              </p:nvSpPr>
              <p:spPr bwMode="auto">
                <a:xfrm>
                  <a:off x="4500" y="2017"/>
                  <a:ext cx="35" cy="23"/>
                </a:xfrm>
                <a:custGeom>
                  <a:avLst/>
                  <a:gdLst>
                    <a:gd name="T0" fmla="*/ 0 w 35"/>
                    <a:gd name="T1" fmla="*/ 18 h 23"/>
                    <a:gd name="T2" fmla="*/ 4 w 35"/>
                    <a:gd name="T3" fmla="*/ 22 h 23"/>
                    <a:gd name="T4" fmla="*/ 17 w 35"/>
                    <a:gd name="T5" fmla="*/ 10 h 23"/>
                    <a:gd name="T6" fmla="*/ 30 w 35"/>
                    <a:gd name="T7" fmla="*/ 23 h 23"/>
                    <a:gd name="T8" fmla="*/ 35 w 35"/>
                    <a:gd name="T9" fmla="*/ 18 h 23"/>
                    <a:gd name="T10" fmla="*/ 17 w 35"/>
                    <a:gd name="T11" fmla="*/ 0 h 23"/>
                    <a:gd name="T12" fmla="*/ 0 w 35"/>
                    <a:gd name="T13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0" y="18"/>
                      </a:moveTo>
                      <a:lnTo>
                        <a:pt x="4" y="22"/>
                      </a:lnTo>
                      <a:lnTo>
                        <a:pt x="17" y="10"/>
                      </a:lnTo>
                      <a:lnTo>
                        <a:pt x="30" y="23"/>
                      </a:lnTo>
                      <a:lnTo>
                        <a:pt x="35" y="18"/>
                      </a:lnTo>
                      <a:lnTo>
                        <a:pt x="17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5" name="Freeform 240"/>
                <p:cNvSpPr>
                  <a:spLocks noEditPoints="1"/>
                </p:cNvSpPr>
                <p:nvPr/>
              </p:nvSpPr>
              <p:spPr bwMode="auto">
                <a:xfrm>
                  <a:off x="4447" y="1979"/>
                  <a:ext cx="66" cy="69"/>
                </a:xfrm>
                <a:custGeom>
                  <a:avLst/>
                  <a:gdLst>
                    <a:gd name="T0" fmla="*/ 34 w 66"/>
                    <a:gd name="T1" fmla="*/ 0 h 69"/>
                    <a:gd name="T2" fmla="*/ 0 w 66"/>
                    <a:gd name="T3" fmla="*/ 34 h 69"/>
                    <a:gd name="T4" fmla="*/ 34 w 66"/>
                    <a:gd name="T5" fmla="*/ 69 h 69"/>
                    <a:gd name="T6" fmla="*/ 38 w 66"/>
                    <a:gd name="T7" fmla="*/ 64 h 69"/>
                    <a:gd name="T8" fmla="*/ 38 w 66"/>
                    <a:gd name="T9" fmla="*/ 64 h 69"/>
                    <a:gd name="T10" fmla="*/ 66 w 66"/>
                    <a:gd name="T11" fmla="*/ 34 h 69"/>
                    <a:gd name="T12" fmla="*/ 36 w 66"/>
                    <a:gd name="T13" fmla="*/ 3 h 69"/>
                    <a:gd name="T14" fmla="*/ 34 w 66"/>
                    <a:gd name="T15" fmla="*/ 0 h 69"/>
                    <a:gd name="T16" fmla="*/ 32 w 66"/>
                    <a:gd name="T17" fmla="*/ 59 h 69"/>
                    <a:gd name="T18" fmla="*/ 9 w 66"/>
                    <a:gd name="T19" fmla="*/ 35 h 69"/>
                    <a:gd name="T20" fmla="*/ 34 w 66"/>
                    <a:gd name="T21" fmla="*/ 11 h 69"/>
                    <a:gd name="T22" fmla="*/ 57 w 66"/>
                    <a:gd name="T23" fmla="*/ 34 h 69"/>
                    <a:gd name="T24" fmla="*/ 32 w 66"/>
                    <a:gd name="T25" fmla="*/ 5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6" h="69">
                      <a:moveTo>
                        <a:pt x="34" y="0"/>
                      </a:moveTo>
                      <a:lnTo>
                        <a:pt x="0" y="34"/>
                      </a:lnTo>
                      <a:lnTo>
                        <a:pt x="34" y="69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66" y="34"/>
                      </a:lnTo>
                      <a:lnTo>
                        <a:pt x="36" y="3"/>
                      </a:lnTo>
                      <a:lnTo>
                        <a:pt x="34" y="0"/>
                      </a:lnTo>
                      <a:close/>
                      <a:moveTo>
                        <a:pt x="32" y="59"/>
                      </a:moveTo>
                      <a:lnTo>
                        <a:pt x="9" y="35"/>
                      </a:lnTo>
                      <a:lnTo>
                        <a:pt x="34" y="11"/>
                      </a:lnTo>
                      <a:lnTo>
                        <a:pt x="57" y="34"/>
                      </a:lnTo>
                      <a:lnTo>
                        <a:pt x="32" y="59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6" name="Freeform 241"/>
                <p:cNvSpPr>
                  <a:spLocks/>
                </p:cNvSpPr>
                <p:nvPr/>
              </p:nvSpPr>
              <p:spPr bwMode="auto">
                <a:xfrm>
                  <a:off x="4521" y="1979"/>
                  <a:ext cx="48" cy="69"/>
                </a:xfrm>
                <a:custGeom>
                  <a:avLst/>
                  <a:gdLst>
                    <a:gd name="T0" fmla="*/ 25 w 35"/>
                    <a:gd name="T1" fmla="*/ 43 h 51"/>
                    <a:gd name="T2" fmla="*/ 8 w 35"/>
                    <a:gd name="T3" fmla="*/ 26 h 51"/>
                    <a:gd name="T4" fmla="*/ 25 w 35"/>
                    <a:gd name="T5" fmla="*/ 8 h 51"/>
                    <a:gd name="T6" fmla="*/ 35 w 35"/>
                    <a:gd name="T7" fmla="*/ 17 h 51"/>
                    <a:gd name="T8" fmla="*/ 35 w 35"/>
                    <a:gd name="T9" fmla="*/ 10 h 51"/>
                    <a:gd name="T10" fmla="*/ 28 w 35"/>
                    <a:gd name="T11" fmla="*/ 2 h 51"/>
                    <a:gd name="T12" fmla="*/ 26 w 35"/>
                    <a:gd name="T13" fmla="*/ 0 h 51"/>
                    <a:gd name="T14" fmla="*/ 0 w 35"/>
                    <a:gd name="T15" fmla="*/ 25 h 51"/>
                    <a:gd name="T16" fmla="*/ 25 w 35"/>
                    <a:gd name="T17" fmla="*/ 51 h 51"/>
                    <a:gd name="T18" fmla="*/ 29 w 35"/>
                    <a:gd name="T19" fmla="*/ 47 h 51"/>
                    <a:gd name="T20" fmla="*/ 29 w 35"/>
                    <a:gd name="T21" fmla="*/ 47 h 51"/>
                    <a:gd name="T22" fmla="*/ 33 w 35"/>
                    <a:gd name="T23" fmla="*/ 42 h 51"/>
                    <a:gd name="T24" fmla="*/ 34 w 35"/>
                    <a:gd name="T25" fmla="*/ 35 h 51"/>
                    <a:gd name="T26" fmla="*/ 25 w 35"/>
                    <a:gd name="T27" fmla="*/ 43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5" h="51">
                      <a:moveTo>
                        <a:pt x="25" y="43"/>
                      </a:move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5" y="14"/>
                        <a:pt x="35" y="12"/>
                        <a:pt x="35" y="10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5" y="51"/>
                        <a:pt x="25" y="51"/>
                        <a:pt x="25" y="51"/>
                      </a:cubicBezTo>
                      <a:cubicBezTo>
                        <a:pt x="29" y="47"/>
                        <a:pt x="29" y="47"/>
                        <a:pt x="29" y="47"/>
                      </a:cubicBezTo>
                      <a:cubicBezTo>
                        <a:pt x="29" y="47"/>
                        <a:pt x="29" y="47"/>
                        <a:pt x="29" y="47"/>
                      </a:cubicBezTo>
                      <a:cubicBezTo>
                        <a:pt x="33" y="42"/>
                        <a:pt x="33" y="42"/>
                        <a:pt x="33" y="42"/>
                      </a:cubicBezTo>
                      <a:cubicBezTo>
                        <a:pt x="33" y="40"/>
                        <a:pt x="33" y="37"/>
                        <a:pt x="34" y="35"/>
                      </a:cubicBezTo>
                      <a:lnTo>
                        <a:pt x="25" y="43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7" name="Freeform 242"/>
                <p:cNvSpPr>
                  <a:spLocks/>
                </p:cNvSpPr>
                <p:nvPr/>
              </p:nvSpPr>
              <p:spPr bwMode="auto">
                <a:xfrm>
                  <a:off x="4345" y="205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8" name="Freeform 243"/>
                <p:cNvSpPr>
                  <a:spLocks/>
                </p:cNvSpPr>
                <p:nvPr/>
              </p:nvSpPr>
              <p:spPr bwMode="auto">
                <a:xfrm>
                  <a:off x="4384" y="2050"/>
                  <a:ext cx="37" cy="23"/>
                </a:xfrm>
                <a:custGeom>
                  <a:avLst/>
                  <a:gdLst>
                    <a:gd name="T0" fmla="*/ 37 w 37"/>
                    <a:gd name="T1" fmla="*/ 4 h 23"/>
                    <a:gd name="T2" fmla="*/ 19 w 37"/>
                    <a:gd name="T3" fmla="*/ 22 h 23"/>
                    <a:gd name="T4" fmla="*/ 2 w 37"/>
                    <a:gd name="T5" fmla="*/ 4 h 23"/>
                    <a:gd name="T6" fmla="*/ 6 w 37"/>
                    <a:gd name="T7" fmla="*/ 0 h 23"/>
                    <a:gd name="T8" fmla="*/ 0 w 37"/>
                    <a:gd name="T9" fmla="*/ 4 h 23"/>
                    <a:gd name="T10" fmla="*/ 18 w 37"/>
                    <a:gd name="T11" fmla="*/ 23 h 23"/>
                    <a:gd name="T12" fmla="*/ 37 w 37"/>
                    <a:gd name="T13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3">
                      <a:moveTo>
                        <a:pt x="37" y="4"/>
                      </a:moveTo>
                      <a:lnTo>
                        <a:pt x="19" y="22"/>
                      </a:ln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8" y="23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29" name="Freeform 244"/>
                <p:cNvSpPr>
                  <a:spLocks/>
                </p:cNvSpPr>
                <p:nvPr/>
              </p:nvSpPr>
              <p:spPr bwMode="auto">
                <a:xfrm>
                  <a:off x="4402" y="2088"/>
                  <a:ext cx="14" cy="13"/>
                </a:xfrm>
                <a:custGeom>
                  <a:avLst/>
                  <a:gdLst>
                    <a:gd name="T0" fmla="*/ 0 w 14"/>
                    <a:gd name="T1" fmla="*/ 0 h 13"/>
                    <a:gd name="T2" fmla="*/ 14 w 14"/>
                    <a:gd name="T3" fmla="*/ 13 h 13"/>
                    <a:gd name="T4" fmla="*/ 14 w 14"/>
                    <a:gd name="T5" fmla="*/ 13 h 13"/>
                    <a:gd name="T6" fmla="*/ 0 w 14"/>
                    <a:gd name="T7" fmla="*/ 0 h 13"/>
                    <a:gd name="T8" fmla="*/ 0 w 14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3">
                      <a:moveTo>
                        <a:pt x="0" y="0"/>
                      </a:moveTo>
                      <a:lnTo>
                        <a:pt x="14" y="13"/>
                      </a:lnTo>
                      <a:lnTo>
                        <a:pt x="14" y="13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0" name="Freeform 245"/>
                <p:cNvSpPr>
                  <a:spLocks/>
                </p:cNvSpPr>
                <p:nvPr/>
              </p:nvSpPr>
              <p:spPr bwMode="auto">
                <a:xfrm>
                  <a:off x="4384" y="2096"/>
                  <a:ext cx="6" cy="5"/>
                </a:xfrm>
                <a:custGeom>
                  <a:avLst/>
                  <a:gdLst>
                    <a:gd name="T0" fmla="*/ 0 w 6"/>
                    <a:gd name="T1" fmla="*/ 0 h 5"/>
                    <a:gd name="T2" fmla="*/ 6 w 6"/>
                    <a:gd name="T3" fmla="*/ 5 h 5"/>
                    <a:gd name="T4" fmla="*/ 6 w 6"/>
                    <a:gd name="T5" fmla="*/ 5 h 5"/>
                    <a:gd name="T6" fmla="*/ 0 w 6"/>
                    <a:gd name="T7" fmla="*/ 0 h 5"/>
                    <a:gd name="T8" fmla="*/ 0 w 6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6" y="5"/>
                      </a:lnTo>
                      <a:lnTo>
                        <a:pt x="6" y="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1" name="Freeform 246"/>
                <p:cNvSpPr>
                  <a:spLocks/>
                </p:cNvSpPr>
                <p:nvPr/>
              </p:nvSpPr>
              <p:spPr bwMode="auto">
                <a:xfrm>
                  <a:off x="4344" y="2040"/>
                  <a:ext cx="55" cy="71"/>
                </a:xfrm>
                <a:custGeom>
                  <a:avLst/>
                  <a:gdLst>
                    <a:gd name="T0" fmla="*/ 19 w 41"/>
                    <a:gd name="T1" fmla="*/ 48 h 52"/>
                    <a:gd name="T2" fmla="*/ 19 w 41"/>
                    <a:gd name="T3" fmla="*/ 48 h 52"/>
                    <a:gd name="T4" fmla="*/ 41 w 41"/>
                    <a:gd name="T5" fmla="*/ 25 h 52"/>
                    <a:gd name="T6" fmla="*/ 19 w 41"/>
                    <a:gd name="T7" fmla="*/ 3 h 52"/>
                    <a:gd name="T8" fmla="*/ 16 w 41"/>
                    <a:gd name="T9" fmla="*/ 0 h 52"/>
                    <a:gd name="T10" fmla="*/ 0 w 41"/>
                    <a:gd name="T11" fmla="*/ 16 h 52"/>
                    <a:gd name="T12" fmla="*/ 0 w 41"/>
                    <a:gd name="T13" fmla="*/ 24 h 52"/>
                    <a:gd name="T14" fmla="*/ 16 w 41"/>
                    <a:gd name="T15" fmla="*/ 8 h 52"/>
                    <a:gd name="T16" fmla="*/ 34 w 41"/>
                    <a:gd name="T17" fmla="*/ 26 h 52"/>
                    <a:gd name="T18" fmla="*/ 16 w 41"/>
                    <a:gd name="T19" fmla="*/ 44 h 52"/>
                    <a:gd name="T20" fmla="*/ 0 w 41"/>
                    <a:gd name="T21" fmla="*/ 28 h 52"/>
                    <a:gd name="T22" fmla="*/ 0 w 41"/>
                    <a:gd name="T23" fmla="*/ 35 h 52"/>
                    <a:gd name="T24" fmla="*/ 16 w 41"/>
                    <a:gd name="T25" fmla="*/ 52 h 52"/>
                    <a:gd name="T26" fmla="*/ 19 w 41"/>
                    <a:gd name="T27" fmla="*/ 48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1" h="52">
                      <a:moveTo>
                        <a:pt x="19" y="48"/>
                      </a:move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41" y="25"/>
                        <a:pt x="41" y="25"/>
                        <a:pt x="41" y="25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22"/>
                        <a:pt x="0" y="24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0" y="33"/>
                        <a:pt x="0" y="35"/>
                      </a:cubicBezTo>
                      <a:cubicBezTo>
                        <a:pt x="16" y="52"/>
                        <a:pt x="16" y="52"/>
                        <a:pt x="16" y="52"/>
                      </a:cubicBezTo>
                      <a:lnTo>
                        <a:pt x="19" y="48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2" name="Freeform 247"/>
                <p:cNvSpPr>
                  <a:spLocks/>
                </p:cNvSpPr>
                <p:nvPr/>
              </p:nvSpPr>
              <p:spPr bwMode="auto">
                <a:xfrm>
                  <a:off x="4416" y="2050"/>
                  <a:ext cx="5" cy="4"/>
                </a:xfrm>
                <a:custGeom>
                  <a:avLst/>
                  <a:gdLst>
                    <a:gd name="T0" fmla="*/ 5 w 5"/>
                    <a:gd name="T1" fmla="*/ 4 h 4"/>
                    <a:gd name="T2" fmla="*/ 0 w 5"/>
                    <a:gd name="T3" fmla="*/ 0 h 4"/>
                    <a:gd name="T4" fmla="*/ 0 w 5"/>
                    <a:gd name="T5" fmla="*/ 0 h 4"/>
                    <a:gd name="T6" fmla="*/ 5 w 5"/>
                    <a:gd name="T7" fmla="*/ 4 h 4"/>
                    <a:gd name="T8" fmla="*/ 5 w 5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4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5" y="4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3" name="Freeform 248"/>
                <p:cNvSpPr>
                  <a:spLocks/>
                </p:cNvSpPr>
                <p:nvPr/>
              </p:nvSpPr>
              <p:spPr bwMode="auto">
                <a:xfrm>
                  <a:off x="4390" y="2050"/>
                  <a:ext cx="13" cy="12"/>
                </a:xfrm>
                <a:custGeom>
                  <a:avLst/>
                  <a:gdLst>
                    <a:gd name="T0" fmla="*/ 13 w 13"/>
                    <a:gd name="T1" fmla="*/ 12 h 12"/>
                    <a:gd name="T2" fmla="*/ 0 w 13"/>
                    <a:gd name="T3" fmla="*/ 0 h 12"/>
                    <a:gd name="T4" fmla="*/ 0 w 13"/>
                    <a:gd name="T5" fmla="*/ 0 h 12"/>
                    <a:gd name="T6" fmla="*/ 13 w 13"/>
                    <a:gd name="T7" fmla="*/ 12 h 12"/>
                    <a:gd name="T8" fmla="*/ 13 w 13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2">
                      <a:moveTo>
                        <a:pt x="13" y="12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4" name="Freeform 249"/>
                <p:cNvSpPr>
                  <a:spLocks/>
                </p:cNvSpPr>
                <p:nvPr/>
              </p:nvSpPr>
              <p:spPr bwMode="auto">
                <a:xfrm>
                  <a:off x="4386" y="2050"/>
                  <a:ext cx="35" cy="22"/>
                </a:xfrm>
                <a:custGeom>
                  <a:avLst/>
                  <a:gdLst>
                    <a:gd name="T0" fmla="*/ 17 w 35"/>
                    <a:gd name="T1" fmla="*/ 22 h 22"/>
                    <a:gd name="T2" fmla="*/ 35 w 35"/>
                    <a:gd name="T3" fmla="*/ 4 h 22"/>
                    <a:gd name="T4" fmla="*/ 30 w 35"/>
                    <a:gd name="T5" fmla="*/ 0 h 22"/>
                    <a:gd name="T6" fmla="*/ 17 w 35"/>
                    <a:gd name="T7" fmla="*/ 12 h 22"/>
                    <a:gd name="T8" fmla="*/ 17 w 35"/>
                    <a:gd name="T9" fmla="*/ 12 h 22"/>
                    <a:gd name="T10" fmla="*/ 4 w 35"/>
                    <a:gd name="T11" fmla="*/ 0 h 22"/>
                    <a:gd name="T12" fmla="*/ 0 w 35"/>
                    <a:gd name="T13" fmla="*/ 4 h 22"/>
                    <a:gd name="T14" fmla="*/ 17 w 35"/>
                    <a:gd name="T1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2">
                      <a:moveTo>
                        <a:pt x="17" y="22"/>
                      </a:moveTo>
                      <a:lnTo>
                        <a:pt x="35" y="4"/>
                      </a:lnTo>
                      <a:lnTo>
                        <a:pt x="30" y="0"/>
                      </a:lnTo>
                      <a:lnTo>
                        <a:pt x="17" y="12"/>
                      </a:lnTo>
                      <a:lnTo>
                        <a:pt x="17" y="1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17" y="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5" name="Freeform 250"/>
                <p:cNvSpPr>
                  <a:spLocks/>
                </p:cNvSpPr>
                <p:nvPr/>
              </p:nvSpPr>
              <p:spPr bwMode="auto">
                <a:xfrm>
                  <a:off x="4402" y="2078"/>
                  <a:ext cx="19" cy="18"/>
                </a:xfrm>
                <a:custGeom>
                  <a:avLst/>
                  <a:gdLst>
                    <a:gd name="T0" fmla="*/ 19 w 19"/>
                    <a:gd name="T1" fmla="*/ 18 h 18"/>
                    <a:gd name="T2" fmla="*/ 0 w 19"/>
                    <a:gd name="T3" fmla="*/ 0 h 18"/>
                    <a:gd name="T4" fmla="*/ 0 w 19"/>
                    <a:gd name="T5" fmla="*/ 0 h 18"/>
                    <a:gd name="T6" fmla="*/ 18 w 19"/>
                    <a:gd name="T7" fmla="*/ 18 h 18"/>
                    <a:gd name="T8" fmla="*/ 19 w 19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8">
                      <a:moveTo>
                        <a:pt x="19" y="18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" y="18"/>
                      </a:lnTo>
                      <a:lnTo>
                        <a:pt x="19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6" name="Freeform 251"/>
                <p:cNvSpPr>
                  <a:spLocks/>
                </p:cNvSpPr>
                <p:nvPr/>
              </p:nvSpPr>
              <p:spPr bwMode="auto">
                <a:xfrm>
                  <a:off x="4384" y="2078"/>
                  <a:ext cx="36" cy="23"/>
                </a:xfrm>
                <a:custGeom>
                  <a:avLst/>
                  <a:gdLst>
                    <a:gd name="T0" fmla="*/ 6 w 36"/>
                    <a:gd name="T1" fmla="*/ 23 h 23"/>
                    <a:gd name="T2" fmla="*/ 18 w 36"/>
                    <a:gd name="T3" fmla="*/ 10 h 23"/>
                    <a:gd name="T4" fmla="*/ 18 w 36"/>
                    <a:gd name="T5" fmla="*/ 10 h 23"/>
                    <a:gd name="T6" fmla="*/ 32 w 36"/>
                    <a:gd name="T7" fmla="*/ 23 h 23"/>
                    <a:gd name="T8" fmla="*/ 36 w 36"/>
                    <a:gd name="T9" fmla="*/ 18 h 23"/>
                    <a:gd name="T10" fmla="*/ 18 w 36"/>
                    <a:gd name="T11" fmla="*/ 0 h 23"/>
                    <a:gd name="T12" fmla="*/ 0 w 36"/>
                    <a:gd name="T13" fmla="*/ 18 h 23"/>
                    <a:gd name="T14" fmla="*/ 6 w 36"/>
                    <a:gd name="T15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3">
                      <a:moveTo>
                        <a:pt x="6" y="23"/>
                      </a:moveTo>
                      <a:lnTo>
                        <a:pt x="18" y="10"/>
                      </a:lnTo>
                      <a:lnTo>
                        <a:pt x="18" y="10"/>
                      </a:lnTo>
                      <a:lnTo>
                        <a:pt x="32" y="23"/>
                      </a:lnTo>
                      <a:lnTo>
                        <a:pt x="36" y="18"/>
                      </a:lnTo>
                      <a:lnTo>
                        <a:pt x="18" y="0"/>
                      </a:lnTo>
                      <a:lnTo>
                        <a:pt x="0" y="18"/>
                      </a:lnTo>
                      <a:lnTo>
                        <a:pt x="6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7" name="Freeform 252"/>
                <p:cNvSpPr>
                  <a:spLocks/>
                </p:cNvSpPr>
                <p:nvPr/>
              </p:nvSpPr>
              <p:spPr bwMode="auto">
                <a:xfrm>
                  <a:off x="4460" y="2050"/>
                  <a:ext cx="36" cy="22"/>
                </a:xfrm>
                <a:custGeom>
                  <a:avLst/>
                  <a:gdLst>
                    <a:gd name="T0" fmla="*/ 36 w 36"/>
                    <a:gd name="T1" fmla="*/ 4 h 22"/>
                    <a:gd name="T2" fmla="*/ 32 w 36"/>
                    <a:gd name="T3" fmla="*/ 0 h 22"/>
                    <a:gd name="T4" fmla="*/ 18 w 36"/>
                    <a:gd name="T5" fmla="*/ 12 h 22"/>
                    <a:gd name="T6" fmla="*/ 6 w 36"/>
                    <a:gd name="T7" fmla="*/ 0 h 22"/>
                    <a:gd name="T8" fmla="*/ 0 w 36"/>
                    <a:gd name="T9" fmla="*/ 4 h 22"/>
                    <a:gd name="T10" fmla="*/ 18 w 36"/>
                    <a:gd name="T11" fmla="*/ 22 h 22"/>
                    <a:gd name="T12" fmla="*/ 36 w 36"/>
                    <a:gd name="T13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2">
                      <a:moveTo>
                        <a:pt x="36" y="4"/>
                      </a:moveTo>
                      <a:lnTo>
                        <a:pt x="32" y="0"/>
                      </a:lnTo>
                      <a:lnTo>
                        <a:pt x="18" y="12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8" y="22"/>
                      </a:lnTo>
                      <a:lnTo>
                        <a:pt x="36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8" name="Freeform 253"/>
                <p:cNvSpPr>
                  <a:spLocks/>
                </p:cNvSpPr>
                <p:nvPr/>
              </p:nvSpPr>
              <p:spPr bwMode="auto">
                <a:xfrm>
                  <a:off x="4460" y="2078"/>
                  <a:ext cx="36" cy="23"/>
                </a:xfrm>
                <a:custGeom>
                  <a:avLst/>
                  <a:gdLst>
                    <a:gd name="T0" fmla="*/ 18 w 36"/>
                    <a:gd name="T1" fmla="*/ 10 h 23"/>
                    <a:gd name="T2" fmla="*/ 30 w 36"/>
                    <a:gd name="T3" fmla="*/ 23 h 23"/>
                    <a:gd name="T4" fmla="*/ 36 w 36"/>
                    <a:gd name="T5" fmla="*/ 18 h 23"/>
                    <a:gd name="T6" fmla="*/ 18 w 36"/>
                    <a:gd name="T7" fmla="*/ 0 h 23"/>
                    <a:gd name="T8" fmla="*/ 0 w 36"/>
                    <a:gd name="T9" fmla="*/ 18 h 23"/>
                    <a:gd name="T10" fmla="*/ 4 w 36"/>
                    <a:gd name="T11" fmla="*/ 23 h 23"/>
                    <a:gd name="T12" fmla="*/ 18 w 36"/>
                    <a:gd name="T13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18" y="10"/>
                      </a:moveTo>
                      <a:lnTo>
                        <a:pt x="30" y="23"/>
                      </a:lnTo>
                      <a:lnTo>
                        <a:pt x="36" y="18"/>
                      </a:lnTo>
                      <a:lnTo>
                        <a:pt x="18" y="0"/>
                      </a:lnTo>
                      <a:lnTo>
                        <a:pt x="0" y="18"/>
                      </a:lnTo>
                      <a:lnTo>
                        <a:pt x="4" y="23"/>
                      </a:lnTo>
                      <a:lnTo>
                        <a:pt x="18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39" name="Freeform 254"/>
                <p:cNvSpPr>
                  <a:spLocks noEditPoints="1"/>
                </p:cNvSpPr>
                <p:nvPr/>
              </p:nvSpPr>
              <p:spPr bwMode="auto">
                <a:xfrm>
                  <a:off x="4407" y="2040"/>
                  <a:ext cx="68" cy="70"/>
                </a:xfrm>
                <a:custGeom>
                  <a:avLst/>
                  <a:gdLst>
                    <a:gd name="T0" fmla="*/ 37 w 68"/>
                    <a:gd name="T1" fmla="*/ 4 h 70"/>
                    <a:gd name="T2" fmla="*/ 34 w 68"/>
                    <a:gd name="T3" fmla="*/ 0 h 70"/>
                    <a:gd name="T4" fmla="*/ 0 w 68"/>
                    <a:gd name="T5" fmla="*/ 36 h 70"/>
                    <a:gd name="T6" fmla="*/ 34 w 68"/>
                    <a:gd name="T7" fmla="*/ 70 h 70"/>
                    <a:gd name="T8" fmla="*/ 38 w 68"/>
                    <a:gd name="T9" fmla="*/ 64 h 70"/>
                    <a:gd name="T10" fmla="*/ 38 w 68"/>
                    <a:gd name="T11" fmla="*/ 64 h 70"/>
                    <a:gd name="T12" fmla="*/ 68 w 68"/>
                    <a:gd name="T13" fmla="*/ 34 h 70"/>
                    <a:gd name="T14" fmla="*/ 37 w 68"/>
                    <a:gd name="T15" fmla="*/ 4 h 70"/>
                    <a:gd name="T16" fmla="*/ 34 w 68"/>
                    <a:gd name="T17" fmla="*/ 60 h 70"/>
                    <a:gd name="T18" fmla="*/ 10 w 68"/>
                    <a:gd name="T19" fmla="*/ 36 h 70"/>
                    <a:gd name="T20" fmla="*/ 34 w 68"/>
                    <a:gd name="T21" fmla="*/ 11 h 70"/>
                    <a:gd name="T22" fmla="*/ 57 w 68"/>
                    <a:gd name="T23" fmla="*/ 36 h 70"/>
                    <a:gd name="T24" fmla="*/ 34 w 68"/>
                    <a:gd name="T25" fmla="*/ 6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7" y="4"/>
                      </a:moveTo>
                      <a:lnTo>
                        <a:pt x="34" y="0"/>
                      </a:lnTo>
                      <a:lnTo>
                        <a:pt x="0" y="36"/>
                      </a:lnTo>
                      <a:lnTo>
                        <a:pt x="34" y="70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68" y="34"/>
                      </a:lnTo>
                      <a:lnTo>
                        <a:pt x="37" y="4"/>
                      </a:lnTo>
                      <a:close/>
                      <a:moveTo>
                        <a:pt x="34" y="60"/>
                      </a:moveTo>
                      <a:lnTo>
                        <a:pt x="10" y="36"/>
                      </a:lnTo>
                      <a:lnTo>
                        <a:pt x="34" y="11"/>
                      </a:lnTo>
                      <a:lnTo>
                        <a:pt x="57" y="36"/>
                      </a:lnTo>
                      <a:lnTo>
                        <a:pt x="34" y="6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0" name="Freeform 255"/>
                <p:cNvSpPr>
                  <a:spLocks/>
                </p:cNvSpPr>
                <p:nvPr/>
              </p:nvSpPr>
              <p:spPr bwMode="auto">
                <a:xfrm>
                  <a:off x="4536" y="2050"/>
                  <a:ext cx="30" cy="22"/>
                </a:xfrm>
                <a:custGeom>
                  <a:avLst/>
                  <a:gdLst>
                    <a:gd name="T0" fmla="*/ 13 w 22"/>
                    <a:gd name="T1" fmla="*/ 9 h 16"/>
                    <a:gd name="T2" fmla="*/ 4 w 22"/>
                    <a:gd name="T3" fmla="*/ 0 h 16"/>
                    <a:gd name="T4" fmla="*/ 0 w 22"/>
                    <a:gd name="T5" fmla="*/ 3 h 16"/>
                    <a:gd name="T6" fmla="*/ 13 w 22"/>
                    <a:gd name="T7" fmla="*/ 16 h 16"/>
                    <a:gd name="T8" fmla="*/ 21 w 22"/>
                    <a:gd name="T9" fmla="*/ 8 h 16"/>
                    <a:gd name="T10" fmla="*/ 22 w 22"/>
                    <a:gd name="T11" fmla="*/ 1 h 16"/>
                    <a:gd name="T12" fmla="*/ 13 w 22"/>
                    <a:gd name="T13" fmla="*/ 9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16">
                      <a:moveTo>
                        <a:pt x="13" y="9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6"/>
                        <a:pt x="21" y="3"/>
                        <a:pt x="22" y="1"/>
                      </a:cubicBezTo>
                      <a:lnTo>
                        <a:pt x="13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1" name="Freeform 256"/>
                <p:cNvSpPr>
                  <a:spLocks/>
                </p:cNvSpPr>
                <p:nvPr/>
              </p:nvSpPr>
              <p:spPr bwMode="auto">
                <a:xfrm>
                  <a:off x="4536" y="2078"/>
                  <a:ext cx="28" cy="23"/>
                </a:xfrm>
                <a:custGeom>
                  <a:avLst/>
                  <a:gdLst>
                    <a:gd name="T0" fmla="*/ 13 w 20"/>
                    <a:gd name="T1" fmla="*/ 0 h 17"/>
                    <a:gd name="T2" fmla="*/ 0 w 20"/>
                    <a:gd name="T3" fmla="*/ 13 h 17"/>
                    <a:gd name="T4" fmla="*/ 3 w 20"/>
                    <a:gd name="T5" fmla="*/ 17 h 17"/>
                    <a:gd name="T6" fmla="*/ 13 w 20"/>
                    <a:gd name="T7" fmla="*/ 7 h 17"/>
                    <a:gd name="T8" fmla="*/ 19 w 20"/>
                    <a:gd name="T9" fmla="*/ 14 h 17"/>
                    <a:gd name="T10" fmla="*/ 20 w 20"/>
                    <a:gd name="T11" fmla="*/ 7 h 17"/>
                    <a:gd name="T12" fmla="*/ 13 w 20"/>
                    <a:gd name="T1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7">
                      <a:moveTo>
                        <a:pt x="13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19" y="11"/>
                        <a:pt x="19" y="9"/>
                        <a:pt x="20" y="7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2" name="Freeform 257"/>
                <p:cNvSpPr>
                  <a:spLocks noEditPoints="1"/>
                </p:cNvSpPr>
                <p:nvPr/>
              </p:nvSpPr>
              <p:spPr bwMode="auto">
                <a:xfrm>
                  <a:off x="4483" y="2040"/>
                  <a:ext cx="67" cy="70"/>
                </a:xfrm>
                <a:custGeom>
                  <a:avLst/>
                  <a:gdLst>
                    <a:gd name="T0" fmla="*/ 37 w 67"/>
                    <a:gd name="T1" fmla="*/ 4 h 70"/>
                    <a:gd name="T2" fmla="*/ 34 w 67"/>
                    <a:gd name="T3" fmla="*/ 0 h 70"/>
                    <a:gd name="T4" fmla="*/ 0 w 67"/>
                    <a:gd name="T5" fmla="*/ 36 h 70"/>
                    <a:gd name="T6" fmla="*/ 34 w 67"/>
                    <a:gd name="T7" fmla="*/ 70 h 70"/>
                    <a:gd name="T8" fmla="*/ 38 w 67"/>
                    <a:gd name="T9" fmla="*/ 64 h 70"/>
                    <a:gd name="T10" fmla="*/ 38 w 67"/>
                    <a:gd name="T11" fmla="*/ 64 h 70"/>
                    <a:gd name="T12" fmla="*/ 67 w 67"/>
                    <a:gd name="T13" fmla="*/ 34 h 70"/>
                    <a:gd name="T14" fmla="*/ 37 w 67"/>
                    <a:gd name="T15" fmla="*/ 4 h 70"/>
                    <a:gd name="T16" fmla="*/ 33 w 67"/>
                    <a:gd name="T17" fmla="*/ 60 h 70"/>
                    <a:gd name="T18" fmla="*/ 10 w 67"/>
                    <a:gd name="T19" fmla="*/ 36 h 70"/>
                    <a:gd name="T20" fmla="*/ 34 w 67"/>
                    <a:gd name="T21" fmla="*/ 11 h 70"/>
                    <a:gd name="T22" fmla="*/ 57 w 67"/>
                    <a:gd name="T23" fmla="*/ 36 h 70"/>
                    <a:gd name="T24" fmla="*/ 33 w 67"/>
                    <a:gd name="T25" fmla="*/ 6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7" h="70">
                      <a:moveTo>
                        <a:pt x="37" y="4"/>
                      </a:moveTo>
                      <a:lnTo>
                        <a:pt x="34" y="0"/>
                      </a:lnTo>
                      <a:lnTo>
                        <a:pt x="0" y="36"/>
                      </a:lnTo>
                      <a:lnTo>
                        <a:pt x="34" y="70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67" y="34"/>
                      </a:lnTo>
                      <a:lnTo>
                        <a:pt x="37" y="4"/>
                      </a:lnTo>
                      <a:close/>
                      <a:moveTo>
                        <a:pt x="33" y="60"/>
                      </a:moveTo>
                      <a:lnTo>
                        <a:pt x="10" y="36"/>
                      </a:lnTo>
                      <a:lnTo>
                        <a:pt x="34" y="11"/>
                      </a:lnTo>
                      <a:lnTo>
                        <a:pt x="57" y="36"/>
                      </a:lnTo>
                      <a:lnTo>
                        <a:pt x="33" y="6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3" name="Freeform 258"/>
                <p:cNvSpPr>
                  <a:spLocks/>
                </p:cNvSpPr>
                <p:nvPr/>
              </p:nvSpPr>
              <p:spPr bwMode="auto">
                <a:xfrm>
                  <a:off x="4558" y="2069"/>
                  <a:ext cx="7" cy="12"/>
                </a:xfrm>
                <a:custGeom>
                  <a:avLst/>
                  <a:gdLst>
                    <a:gd name="T0" fmla="*/ 0 w 5"/>
                    <a:gd name="T1" fmla="*/ 5 h 9"/>
                    <a:gd name="T2" fmla="*/ 4 w 5"/>
                    <a:gd name="T3" fmla="*/ 9 h 9"/>
                    <a:gd name="T4" fmla="*/ 5 w 5"/>
                    <a:gd name="T5" fmla="*/ 0 h 9"/>
                    <a:gd name="T6" fmla="*/ 0 w 5"/>
                    <a:gd name="T7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9">
                      <a:moveTo>
                        <a:pt x="0" y="5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6"/>
                        <a:pt x="4" y="3"/>
                        <a:pt x="5" y="0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4" name="Freeform 259"/>
                <p:cNvSpPr>
                  <a:spLocks/>
                </p:cNvSpPr>
                <p:nvPr/>
              </p:nvSpPr>
              <p:spPr bwMode="auto">
                <a:xfrm>
                  <a:off x="4346" y="1953"/>
                  <a:ext cx="224" cy="19"/>
                </a:xfrm>
                <a:custGeom>
                  <a:avLst/>
                  <a:gdLst>
                    <a:gd name="T0" fmla="*/ 0 w 165"/>
                    <a:gd name="T1" fmla="*/ 0 h 14"/>
                    <a:gd name="T2" fmla="*/ 0 w 165"/>
                    <a:gd name="T3" fmla="*/ 14 h 14"/>
                    <a:gd name="T4" fmla="*/ 165 w 165"/>
                    <a:gd name="T5" fmla="*/ 14 h 14"/>
                    <a:gd name="T6" fmla="*/ 165 w 165"/>
                    <a:gd name="T7" fmla="*/ 0 h 14"/>
                    <a:gd name="T8" fmla="*/ 0 w 165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5" h="14">
                      <a:moveTo>
                        <a:pt x="0" y="0"/>
                      </a:moveTo>
                      <a:cubicBezTo>
                        <a:pt x="0" y="3"/>
                        <a:pt x="0" y="8"/>
                        <a:pt x="0" y="14"/>
                      </a:cubicBezTo>
                      <a:cubicBezTo>
                        <a:pt x="165" y="14"/>
                        <a:pt x="165" y="14"/>
                        <a:pt x="165" y="14"/>
                      </a:cubicBezTo>
                      <a:cubicBezTo>
                        <a:pt x="165" y="8"/>
                        <a:pt x="165" y="3"/>
                        <a:pt x="16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5" name="Freeform 260"/>
                <p:cNvSpPr>
                  <a:spLocks/>
                </p:cNvSpPr>
                <p:nvPr/>
              </p:nvSpPr>
              <p:spPr bwMode="auto">
                <a:xfrm>
                  <a:off x="4350" y="2281"/>
                  <a:ext cx="190" cy="19"/>
                </a:xfrm>
                <a:custGeom>
                  <a:avLst/>
                  <a:gdLst>
                    <a:gd name="T0" fmla="*/ 0 w 140"/>
                    <a:gd name="T1" fmla="*/ 0 h 14"/>
                    <a:gd name="T2" fmla="*/ 1 w 140"/>
                    <a:gd name="T3" fmla="*/ 14 h 14"/>
                    <a:gd name="T4" fmla="*/ 138 w 140"/>
                    <a:gd name="T5" fmla="*/ 14 h 14"/>
                    <a:gd name="T6" fmla="*/ 140 w 140"/>
                    <a:gd name="T7" fmla="*/ 0 h 14"/>
                    <a:gd name="T8" fmla="*/ 0 w 140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0" h="14">
                      <a:moveTo>
                        <a:pt x="0" y="0"/>
                      </a:moveTo>
                      <a:cubicBezTo>
                        <a:pt x="0" y="5"/>
                        <a:pt x="1" y="10"/>
                        <a:pt x="1" y="14"/>
                      </a:cubicBezTo>
                      <a:cubicBezTo>
                        <a:pt x="138" y="14"/>
                        <a:pt x="138" y="14"/>
                        <a:pt x="138" y="14"/>
                      </a:cubicBezTo>
                      <a:cubicBezTo>
                        <a:pt x="139" y="10"/>
                        <a:pt x="140" y="6"/>
                        <a:pt x="14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6" name="Freeform 261"/>
                <p:cNvSpPr>
                  <a:spLocks/>
                </p:cNvSpPr>
                <p:nvPr/>
              </p:nvSpPr>
              <p:spPr bwMode="auto">
                <a:xfrm>
                  <a:off x="4346" y="2153"/>
                  <a:ext cx="36" cy="23"/>
                </a:xfrm>
                <a:custGeom>
                  <a:avLst/>
                  <a:gdLst>
                    <a:gd name="T0" fmla="*/ 19 w 36"/>
                    <a:gd name="T1" fmla="*/ 12 h 23"/>
                    <a:gd name="T2" fmla="*/ 6 w 36"/>
                    <a:gd name="T3" fmla="*/ 0 h 23"/>
                    <a:gd name="T4" fmla="*/ 0 w 36"/>
                    <a:gd name="T5" fmla="*/ 4 h 23"/>
                    <a:gd name="T6" fmla="*/ 18 w 36"/>
                    <a:gd name="T7" fmla="*/ 23 h 23"/>
                    <a:gd name="T8" fmla="*/ 36 w 36"/>
                    <a:gd name="T9" fmla="*/ 4 h 23"/>
                    <a:gd name="T10" fmla="*/ 32 w 36"/>
                    <a:gd name="T11" fmla="*/ 0 h 23"/>
                    <a:gd name="T12" fmla="*/ 19 w 36"/>
                    <a:gd name="T13" fmla="*/ 1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19" y="12"/>
                      </a:move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8" y="23"/>
                      </a:lnTo>
                      <a:lnTo>
                        <a:pt x="36" y="4"/>
                      </a:lnTo>
                      <a:lnTo>
                        <a:pt x="32" y="0"/>
                      </a:lnTo>
                      <a:lnTo>
                        <a:pt x="19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7" name="Freeform 262"/>
                <p:cNvSpPr>
                  <a:spLocks/>
                </p:cNvSpPr>
                <p:nvPr/>
              </p:nvSpPr>
              <p:spPr bwMode="auto">
                <a:xfrm>
                  <a:off x="4346" y="2182"/>
                  <a:ext cx="36" cy="23"/>
                </a:xfrm>
                <a:custGeom>
                  <a:avLst/>
                  <a:gdLst>
                    <a:gd name="T0" fmla="*/ 0 w 36"/>
                    <a:gd name="T1" fmla="*/ 17 h 23"/>
                    <a:gd name="T2" fmla="*/ 4 w 36"/>
                    <a:gd name="T3" fmla="*/ 23 h 23"/>
                    <a:gd name="T4" fmla="*/ 18 w 36"/>
                    <a:gd name="T5" fmla="*/ 9 h 23"/>
                    <a:gd name="T6" fmla="*/ 32 w 36"/>
                    <a:gd name="T7" fmla="*/ 23 h 23"/>
                    <a:gd name="T8" fmla="*/ 36 w 36"/>
                    <a:gd name="T9" fmla="*/ 17 h 23"/>
                    <a:gd name="T10" fmla="*/ 18 w 36"/>
                    <a:gd name="T11" fmla="*/ 0 h 23"/>
                    <a:gd name="T12" fmla="*/ 0 w 36"/>
                    <a:gd name="T13" fmla="*/ 1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0" y="17"/>
                      </a:moveTo>
                      <a:lnTo>
                        <a:pt x="4" y="23"/>
                      </a:lnTo>
                      <a:lnTo>
                        <a:pt x="18" y="9"/>
                      </a:lnTo>
                      <a:lnTo>
                        <a:pt x="32" y="23"/>
                      </a:lnTo>
                      <a:lnTo>
                        <a:pt x="36" y="17"/>
                      </a:lnTo>
                      <a:lnTo>
                        <a:pt x="18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8" name="Freeform 263"/>
                <p:cNvSpPr>
                  <a:spLocks/>
                </p:cNvSpPr>
                <p:nvPr/>
              </p:nvSpPr>
              <p:spPr bwMode="auto">
                <a:xfrm>
                  <a:off x="4344" y="2161"/>
                  <a:ext cx="17" cy="33"/>
                </a:xfrm>
                <a:custGeom>
                  <a:avLst/>
                  <a:gdLst>
                    <a:gd name="T0" fmla="*/ 0 w 13"/>
                    <a:gd name="T1" fmla="*/ 0 h 24"/>
                    <a:gd name="T2" fmla="*/ 1 w 13"/>
                    <a:gd name="T3" fmla="*/ 8 h 24"/>
                    <a:gd name="T4" fmla="*/ 6 w 13"/>
                    <a:gd name="T5" fmla="*/ 13 h 24"/>
                    <a:gd name="T6" fmla="*/ 1 w 13"/>
                    <a:gd name="T7" fmla="*/ 17 h 24"/>
                    <a:gd name="T8" fmla="*/ 1 w 13"/>
                    <a:gd name="T9" fmla="*/ 24 h 24"/>
                    <a:gd name="T10" fmla="*/ 13 w 13"/>
                    <a:gd name="T11" fmla="*/ 12 h 24"/>
                    <a:gd name="T12" fmla="*/ 0 w 13"/>
                    <a:gd name="T1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24">
                      <a:moveTo>
                        <a:pt x="0" y="0"/>
                      </a:moveTo>
                      <a:cubicBezTo>
                        <a:pt x="0" y="3"/>
                        <a:pt x="1" y="5"/>
                        <a:pt x="1" y="8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20"/>
                        <a:pt x="1" y="22"/>
                        <a:pt x="1" y="24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49" name="Freeform 264"/>
                <p:cNvSpPr>
                  <a:spLocks/>
                </p:cNvSpPr>
                <p:nvPr/>
              </p:nvSpPr>
              <p:spPr bwMode="auto">
                <a:xfrm>
                  <a:off x="4422" y="2157"/>
                  <a:ext cx="18" cy="19"/>
                </a:xfrm>
                <a:custGeom>
                  <a:avLst/>
                  <a:gdLst>
                    <a:gd name="T0" fmla="*/ 0 w 18"/>
                    <a:gd name="T1" fmla="*/ 0 h 19"/>
                    <a:gd name="T2" fmla="*/ 18 w 18"/>
                    <a:gd name="T3" fmla="*/ 19 h 19"/>
                    <a:gd name="T4" fmla="*/ 18 w 18"/>
                    <a:gd name="T5" fmla="*/ 18 h 19"/>
                    <a:gd name="T6" fmla="*/ 0 w 18"/>
                    <a:gd name="T7" fmla="*/ 0 h 19"/>
                    <a:gd name="T8" fmla="*/ 0 w 18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9">
                      <a:moveTo>
                        <a:pt x="0" y="0"/>
                      </a:moveTo>
                      <a:lnTo>
                        <a:pt x="18" y="19"/>
                      </a:lnTo>
                      <a:lnTo>
                        <a:pt x="18" y="1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0" name="Freeform 265"/>
                <p:cNvSpPr>
                  <a:spLocks/>
                </p:cNvSpPr>
                <p:nvPr/>
              </p:nvSpPr>
              <p:spPr bwMode="auto">
                <a:xfrm>
                  <a:off x="4422" y="2199"/>
                  <a:ext cx="4" cy="6"/>
                </a:xfrm>
                <a:custGeom>
                  <a:avLst/>
                  <a:gdLst>
                    <a:gd name="T0" fmla="*/ 0 w 4"/>
                    <a:gd name="T1" fmla="*/ 0 h 6"/>
                    <a:gd name="T2" fmla="*/ 0 w 4"/>
                    <a:gd name="T3" fmla="*/ 0 h 6"/>
                    <a:gd name="T4" fmla="*/ 4 w 4"/>
                    <a:gd name="T5" fmla="*/ 6 h 6"/>
                    <a:gd name="T6" fmla="*/ 4 w 4"/>
                    <a:gd name="T7" fmla="*/ 6 h 6"/>
                    <a:gd name="T8" fmla="*/ 0 w 4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1" name="Freeform 266"/>
                <p:cNvSpPr>
                  <a:spLocks/>
                </p:cNvSpPr>
                <p:nvPr/>
              </p:nvSpPr>
              <p:spPr bwMode="auto">
                <a:xfrm>
                  <a:off x="4440" y="2191"/>
                  <a:ext cx="12" cy="14"/>
                </a:xfrm>
                <a:custGeom>
                  <a:avLst/>
                  <a:gdLst>
                    <a:gd name="T0" fmla="*/ 0 w 12"/>
                    <a:gd name="T1" fmla="*/ 0 h 14"/>
                    <a:gd name="T2" fmla="*/ 12 w 12"/>
                    <a:gd name="T3" fmla="*/ 14 h 14"/>
                    <a:gd name="T4" fmla="*/ 12 w 12"/>
                    <a:gd name="T5" fmla="*/ 14 h 14"/>
                    <a:gd name="T6" fmla="*/ 0 w 12"/>
                    <a:gd name="T7" fmla="*/ 0 h 14"/>
                    <a:gd name="T8" fmla="*/ 0 w 12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4">
                      <a:moveTo>
                        <a:pt x="0" y="0"/>
                      </a:moveTo>
                      <a:lnTo>
                        <a:pt x="12" y="14"/>
                      </a:lnTo>
                      <a:lnTo>
                        <a:pt x="12" y="14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2" name="Freeform 267"/>
                <p:cNvSpPr>
                  <a:spLocks noEditPoints="1"/>
                </p:cNvSpPr>
                <p:nvPr/>
              </p:nvSpPr>
              <p:spPr bwMode="auto">
                <a:xfrm>
                  <a:off x="4368" y="2144"/>
                  <a:ext cx="68" cy="70"/>
                </a:xfrm>
                <a:custGeom>
                  <a:avLst/>
                  <a:gdLst>
                    <a:gd name="T0" fmla="*/ 35 w 68"/>
                    <a:gd name="T1" fmla="*/ 0 h 70"/>
                    <a:gd name="T2" fmla="*/ 0 w 68"/>
                    <a:gd name="T3" fmla="*/ 35 h 70"/>
                    <a:gd name="T4" fmla="*/ 35 w 68"/>
                    <a:gd name="T5" fmla="*/ 70 h 70"/>
                    <a:gd name="T6" fmla="*/ 39 w 68"/>
                    <a:gd name="T7" fmla="*/ 65 h 70"/>
                    <a:gd name="T8" fmla="*/ 39 w 68"/>
                    <a:gd name="T9" fmla="*/ 65 h 70"/>
                    <a:gd name="T10" fmla="*/ 68 w 68"/>
                    <a:gd name="T11" fmla="*/ 34 h 70"/>
                    <a:gd name="T12" fmla="*/ 38 w 68"/>
                    <a:gd name="T13" fmla="*/ 4 h 70"/>
                    <a:gd name="T14" fmla="*/ 35 w 68"/>
                    <a:gd name="T15" fmla="*/ 0 h 70"/>
                    <a:gd name="T16" fmla="*/ 34 w 68"/>
                    <a:gd name="T17" fmla="*/ 60 h 70"/>
                    <a:gd name="T18" fmla="*/ 11 w 68"/>
                    <a:gd name="T19" fmla="*/ 35 h 70"/>
                    <a:gd name="T20" fmla="*/ 35 w 68"/>
                    <a:gd name="T21" fmla="*/ 11 h 70"/>
                    <a:gd name="T22" fmla="*/ 58 w 68"/>
                    <a:gd name="T23" fmla="*/ 35 h 70"/>
                    <a:gd name="T24" fmla="*/ 34 w 68"/>
                    <a:gd name="T25" fmla="*/ 6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5" y="0"/>
                      </a:moveTo>
                      <a:lnTo>
                        <a:pt x="0" y="35"/>
                      </a:lnTo>
                      <a:lnTo>
                        <a:pt x="35" y="70"/>
                      </a:lnTo>
                      <a:lnTo>
                        <a:pt x="39" y="65"/>
                      </a:lnTo>
                      <a:lnTo>
                        <a:pt x="39" y="65"/>
                      </a:lnTo>
                      <a:lnTo>
                        <a:pt x="68" y="34"/>
                      </a:lnTo>
                      <a:lnTo>
                        <a:pt x="38" y="4"/>
                      </a:lnTo>
                      <a:lnTo>
                        <a:pt x="35" y="0"/>
                      </a:lnTo>
                      <a:close/>
                      <a:moveTo>
                        <a:pt x="34" y="60"/>
                      </a:moveTo>
                      <a:lnTo>
                        <a:pt x="11" y="35"/>
                      </a:lnTo>
                      <a:lnTo>
                        <a:pt x="35" y="11"/>
                      </a:lnTo>
                      <a:lnTo>
                        <a:pt x="58" y="35"/>
                      </a:lnTo>
                      <a:lnTo>
                        <a:pt x="34" y="6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3" name="Freeform 268"/>
                <p:cNvSpPr>
                  <a:spLocks/>
                </p:cNvSpPr>
                <p:nvPr/>
              </p:nvSpPr>
              <p:spPr bwMode="auto">
                <a:xfrm>
                  <a:off x="4426" y="2153"/>
                  <a:ext cx="14" cy="12"/>
                </a:xfrm>
                <a:custGeom>
                  <a:avLst/>
                  <a:gdLst>
                    <a:gd name="T0" fmla="*/ 14 w 14"/>
                    <a:gd name="T1" fmla="*/ 12 h 12"/>
                    <a:gd name="T2" fmla="*/ 2 w 14"/>
                    <a:gd name="T3" fmla="*/ 0 h 12"/>
                    <a:gd name="T4" fmla="*/ 0 w 14"/>
                    <a:gd name="T5" fmla="*/ 0 h 12"/>
                    <a:gd name="T6" fmla="*/ 14 w 14"/>
                    <a:gd name="T7" fmla="*/ 12 h 12"/>
                    <a:gd name="T8" fmla="*/ 14 w 14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2">
                      <a:moveTo>
                        <a:pt x="14" y="12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14" y="12"/>
                      </a:lnTo>
                      <a:lnTo>
                        <a:pt x="14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4" name="Freeform 269"/>
                <p:cNvSpPr>
                  <a:spLocks/>
                </p:cNvSpPr>
                <p:nvPr/>
              </p:nvSpPr>
              <p:spPr bwMode="auto">
                <a:xfrm>
                  <a:off x="4454" y="2153"/>
                  <a:ext cx="4" cy="4"/>
                </a:xfrm>
                <a:custGeom>
                  <a:avLst/>
                  <a:gdLst>
                    <a:gd name="T0" fmla="*/ 0 w 4"/>
                    <a:gd name="T1" fmla="*/ 0 h 4"/>
                    <a:gd name="T2" fmla="*/ 4 w 4"/>
                    <a:gd name="T3" fmla="*/ 4 h 4"/>
                    <a:gd name="T4" fmla="*/ 4 w 4"/>
                    <a:gd name="T5" fmla="*/ 4 h 4"/>
                    <a:gd name="T6" fmla="*/ 0 w 4"/>
                    <a:gd name="T7" fmla="*/ 0 h 4"/>
                    <a:gd name="T8" fmla="*/ 0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5" name="Freeform 270"/>
                <p:cNvSpPr>
                  <a:spLocks/>
                </p:cNvSpPr>
                <p:nvPr/>
              </p:nvSpPr>
              <p:spPr bwMode="auto">
                <a:xfrm>
                  <a:off x="4422" y="2153"/>
                  <a:ext cx="36" cy="22"/>
                </a:xfrm>
                <a:custGeom>
                  <a:avLst/>
                  <a:gdLst>
                    <a:gd name="T0" fmla="*/ 18 w 36"/>
                    <a:gd name="T1" fmla="*/ 12 h 22"/>
                    <a:gd name="T2" fmla="*/ 18 w 36"/>
                    <a:gd name="T3" fmla="*/ 12 h 22"/>
                    <a:gd name="T4" fmla="*/ 4 w 36"/>
                    <a:gd name="T5" fmla="*/ 0 h 22"/>
                    <a:gd name="T6" fmla="*/ 0 w 36"/>
                    <a:gd name="T7" fmla="*/ 4 h 22"/>
                    <a:gd name="T8" fmla="*/ 18 w 36"/>
                    <a:gd name="T9" fmla="*/ 22 h 22"/>
                    <a:gd name="T10" fmla="*/ 36 w 36"/>
                    <a:gd name="T11" fmla="*/ 4 h 22"/>
                    <a:gd name="T12" fmla="*/ 32 w 36"/>
                    <a:gd name="T13" fmla="*/ 0 h 22"/>
                    <a:gd name="T14" fmla="*/ 18 w 36"/>
                    <a:gd name="T15" fmla="*/ 1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2">
                      <a:moveTo>
                        <a:pt x="18" y="12"/>
                      </a:moveTo>
                      <a:lnTo>
                        <a:pt x="18" y="1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18" y="22"/>
                      </a:lnTo>
                      <a:lnTo>
                        <a:pt x="36" y="4"/>
                      </a:lnTo>
                      <a:lnTo>
                        <a:pt x="32" y="0"/>
                      </a:lnTo>
                      <a:lnTo>
                        <a:pt x="18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6" name="Freeform 271"/>
                <p:cNvSpPr>
                  <a:spLocks/>
                </p:cNvSpPr>
                <p:nvPr/>
              </p:nvSpPr>
              <p:spPr bwMode="auto">
                <a:xfrm>
                  <a:off x="4422" y="2182"/>
                  <a:ext cx="36" cy="17"/>
                </a:xfrm>
                <a:custGeom>
                  <a:avLst/>
                  <a:gdLst>
                    <a:gd name="T0" fmla="*/ 36 w 36"/>
                    <a:gd name="T1" fmla="*/ 17 h 17"/>
                    <a:gd name="T2" fmla="*/ 36 w 36"/>
                    <a:gd name="T3" fmla="*/ 17 h 17"/>
                    <a:gd name="T4" fmla="*/ 18 w 36"/>
                    <a:gd name="T5" fmla="*/ 0 h 17"/>
                    <a:gd name="T6" fmla="*/ 0 w 36"/>
                    <a:gd name="T7" fmla="*/ 17 h 17"/>
                    <a:gd name="T8" fmla="*/ 18 w 36"/>
                    <a:gd name="T9" fmla="*/ 0 h 17"/>
                    <a:gd name="T10" fmla="*/ 36 w 36"/>
                    <a:gd name="T11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17">
                      <a:moveTo>
                        <a:pt x="36" y="17"/>
                      </a:moveTo>
                      <a:lnTo>
                        <a:pt x="36" y="17"/>
                      </a:lnTo>
                      <a:lnTo>
                        <a:pt x="18" y="0"/>
                      </a:lnTo>
                      <a:lnTo>
                        <a:pt x="0" y="17"/>
                      </a:lnTo>
                      <a:lnTo>
                        <a:pt x="18" y="0"/>
                      </a:lnTo>
                      <a:lnTo>
                        <a:pt x="36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7" name="Freeform 272"/>
                <p:cNvSpPr>
                  <a:spLocks/>
                </p:cNvSpPr>
                <p:nvPr/>
              </p:nvSpPr>
              <p:spPr bwMode="auto">
                <a:xfrm>
                  <a:off x="4422" y="2182"/>
                  <a:ext cx="36" cy="23"/>
                </a:xfrm>
                <a:custGeom>
                  <a:avLst/>
                  <a:gdLst>
                    <a:gd name="T0" fmla="*/ 18 w 36"/>
                    <a:gd name="T1" fmla="*/ 9 h 23"/>
                    <a:gd name="T2" fmla="*/ 18 w 36"/>
                    <a:gd name="T3" fmla="*/ 9 h 23"/>
                    <a:gd name="T4" fmla="*/ 30 w 36"/>
                    <a:gd name="T5" fmla="*/ 23 h 23"/>
                    <a:gd name="T6" fmla="*/ 36 w 36"/>
                    <a:gd name="T7" fmla="*/ 17 h 23"/>
                    <a:gd name="T8" fmla="*/ 18 w 36"/>
                    <a:gd name="T9" fmla="*/ 0 h 23"/>
                    <a:gd name="T10" fmla="*/ 0 w 36"/>
                    <a:gd name="T11" fmla="*/ 17 h 23"/>
                    <a:gd name="T12" fmla="*/ 4 w 36"/>
                    <a:gd name="T13" fmla="*/ 23 h 23"/>
                    <a:gd name="T14" fmla="*/ 18 w 36"/>
                    <a:gd name="T15" fmla="*/ 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3">
                      <a:moveTo>
                        <a:pt x="18" y="9"/>
                      </a:moveTo>
                      <a:lnTo>
                        <a:pt x="18" y="9"/>
                      </a:lnTo>
                      <a:lnTo>
                        <a:pt x="30" y="23"/>
                      </a:lnTo>
                      <a:lnTo>
                        <a:pt x="36" y="17"/>
                      </a:lnTo>
                      <a:lnTo>
                        <a:pt x="18" y="0"/>
                      </a:lnTo>
                      <a:lnTo>
                        <a:pt x="0" y="17"/>
                      </a:lnTo>
                      <a:lnTo>
                        <a:pt x="4" y="23"/>
                      </a:lnTo>
                      <a:lnTo>
                        <a:pt x="18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8" name="Freeform 273"/>
                <p:cNvSpPr>
                  <a:spLocks/>
                </p:cNvSpPr>
                <p:nvPr/>
              </p:nvSpPr>
              <p:spPr bwMode="auto">
                <a:xfrm>
                  <a:off x="4498" y="2153"/>
                  <a:ext cx="36" cy="22"/>
                </a:xfrm>
                <a:custGeom>
                  <a:avLst/>
                  <a:gdLst>
                    <a:gd name="T0" fmla="*/ 30 w 36"/>
                    <a:gd name="T1" fmla="*/ 0 h 22"/>
                    <a:gd name="T2" fmla="*/ 18 w 36"/>
                    <a:gd name="T3" fmla="*/ 12 h 22"/>
                    <a:gd name="T4" fmla="*/ 4 w 36"/>
                    <a:gd name="T5" fmla="*/ 0 h 22"/>
                    <a:gd name="T6" fmla="*/ 0 w 36"/>
                    <a:gd name="T7" fmla="*/ 4 h 22"/>
                    <a:gd name="T8" fmla="*/ 18 w 36"/>
                    <a:gd name="T9" fmla="*/ 22 h 22"/>
                    <a:gd name="T10" fmla="*/ 36 w 36"/>
                    <a:gd name="T11" fmla="*/ 4 h 22"/>
                    <a:gd name="T12" fmla="*/ 30 w 36"/>
                    <a:gd name="T13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2">
                      <a:moveTo>
                        <a:pt x="30" y="0"/>
                      </a:moveTo>
                      <a:lnTo>
                        <a:pt x="18" y="1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18" y="22"/>
                      </a:lnTo>
                      <a:lnTo>
                        <a:pt x="36" y="4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59" name="Freeform 274"/>
                <p:cNvSpPr>
                  <a:spLocks/>
                </p:cNvSpPr>
                <p:nvPr/>
              </p:nvSpPr>
              <p:spPr bwMode="auto">
                <a:xfrm>
                  <a:off x="4497" y="2182"/>
                  <a:ext cx="37" cy="23"/>
                </a:xfrm>
                <a:custGeom>
                  <a:avLst/>
                  <a:gdLst>
                    <a:gd name="T0" fmla="*/ 5 w 37"/>
                    <a:gd name="T1" fmla="*/ 23 h 23"/>
                    <a:gd name="T2" fmla="*/ 18 w 37"/>
                    <a:gd name="T3" fmla="*/ 9 h 23"/>
                    <a:gd name="T4" fmla="*/ 31 w 37"/>
                    <a:gd name="T5" fmla="*/ 23 h 23"/>
                    <a:gd name="T6" fmla="*/ 37 w 37"/>
                    <a:gd name="T7" fmla="*/ 17 h 23"/>
                    <a:gd name="T8" fmla="*/ 18 w 37"/>
                    <a:gd name="T9" fmla="*/ 0 h 23"/>
                    <a:gd name="T10" fmla="*/ 0 w 37"/>
                    <a:gd name="T11" fmla="*/ 17 h 23"/>
                    <a:gd name="T12" fmla="*/ 5 w 37"/>
                    <a:gd name="T13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3">
                      <a:moveTo>
                        <a:pt x="5" y="23"/>
                      </a:moveTo>
                      <a:lnTo>
                        <a:pt x="18" y="9"/>
                      </a:lnTo>
                      <a:lnTo>
                        <a:pt x="31" y="23"/>
                      </a:lnTo>
                      <a:lnTo>
                        <a:pt x="37" y="17"/>
                      </a:lnTo>
                      <a:lnTo>
                        <a:pt x="18" y="0"/>
                      </a:lnTo>
                      <a:lnTo>
                        <a:pt x="0" y="17"/>
                      </a:lnTo>
                      <a:lnTo>
                        <a:pt x="5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0" name="Freeform 275"/>
                <p:cNvSpPr>
                  <a:spLocks noEditPoints="1"/>
                </p:cNvSpPr>
                <p:nvPr/>
              </p:nvSpPr>
              <p:spPr bwMode="auto">
                <a:xfrm>
                  <a:off x="4444" y="2144"/>
                  <a:ext cx="68" cy="69"/>
                </a:xfrm>
                <a:custGeom>
                  <a:avLst/>
                  <a:gdLst>
                    <a:gd name="T0" fmla="*/ 34 w 68"/>
                    <a:gd name="T1" fmla="*/ 0 h 69"/>
                    <a:gd name="T2" fmla="*/ 0 w 68"/>
                    <a:gd name="T3" fmla="*/ 35 h 69"/>
                    <a:gd name="T4" fmla="*/ 34 w 68"/>
                    <a:gd name="T5" fmla="*/ 69 h 69"/>
                    <a:gd name="T6" fmla="*/ 39 w 68"/>
                    <a:gd name="T7" fmla="*/ 64 h 69"/>
                    <a:gd name="T8" fmla="*/ 39 w 68"/>
                    <a:gd name="T9" fmla="*/ 64 h 69"/>
                    <a:gd name="T10" fmla="*/ 68 w 68"/>
                    <a:gd name="T11" fmla="*/ 34 h 69"/>
                    <a:gd name="T12" fmla="*/ 38 w 68"/>
                    <a:gd name="T13" fmla="*/ 4 h 69"/>
                    <a:gd name="T14" fmla="*/ 34 w 68"/>
                    <a:gd name="T15" fmla="*/ 0 h 69"/>
                    <a:gd name="T16" fmla="*/ 34 w 68"/>
                    <a:gd name="T17" fmla="*/ 60 h 69"/>
                    <a:gd name="T18" fmla="*/ 10 w 68"/>
                    <a:gd name="T19" fmla="*/ 35 h 69"/>
                    <a:gd name="T20" fmla="*/ 34 w 68"/>
                    <a:gd name="T21" fmla="*/ 11 h 69"/>
                    <a:gd name="T22" fmla="*/ 58 w 68"/>
                    <a:gd name="T23" fmla="*/ 35 h 69"/>
                    <a:gd name="T24" fmla="*/ 34 w 68"/>
                    <a:gd name="T25" fmla="*/ 6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69">
                      <a:moveTo>
                        <a:pt x="34" y="0"/>
                      </a:moveTo>
                      <a:lnTo>
                        <a:pt x="0" y="35"/>
                      </a:lnTo>
                      <a:lnTo>
                        <a:pt x="34" y="69"/>
                      </a:lnTo>
                      <a:lnTo>
                        <a:pt x="39" y="64"/>
                      </a:lnTo>
                      <a:lnTo>
                        <a:pt x="39" y="64"/>
                      </a:lnTo>
                      <a:lnTo>
                        <a:pt x="68" y="34"/>
                      </a:lnTo>
                      <a:lnTo>
                        <a:pt x="38" y="4"/>
                      </a:lnTo>
                      <a:lnTo>
                        <a:pt x="34" y="0"/>
                      </a:lnTo>
                      <a:close/>
                      <a:moveTo>
                        <a:pt x="34" y="60"/>
                      </a:moveTo>
                      <a:lnTo>
                        <a:pt x="10" y="35"/>
                      </a:lnTo>
                      <a:lnTo>
                        <a:pt x="34" y="11"/>
                      </a:lnTo>
                      <a:lnTo>
                        <a:pt x="58" y="35"/>
                      </a:lnTo>
                      <a:lnTo>
                        <a:pt x="34" y="6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1" name="Freeform 276"/>
                <p:cNvSpPr>
                  <a:spLocks/>
                </p:cNvSpPr>
                <p:nvPr/>
              </p:nvSpPr>
              <p:spPr bwMode="auto">
                <a:xfrm>
                  <a:off x="4520" y="2144"/>
                  <a:ext cx="38" cy="66"/>
                </a:xfrm>
                <a:custGeom>
                  <a:avLst/>
                  <a:gdLst>
                    <a:gd name="T0" fmla="*/ 7 w 28"/>
                    <a:gd name="T1" fmla="*/ 26 h 49"/>
                    <a:gd name="T2" fmla="*/ 25 w 28"/>
                    <a:gd name="T3" fmla="*/ 8 h 49"/>
                    <a:gd name="T4" fmla="*/ 27 w 28"/>
                    <a:gd name="T5" fmla="*/ 10 h 49"/>
                    <a:gd name="T6" fmla="*/ 28 w 28"/>
                    <a:gd name="T7" fmla="*/ 3 h 49"/>
                    <a:gd name="T8" fmla="*/ 25 w 28"/>
                    <a:gd name="T9" fmla="*/ 0 h 49"/>
                    <a:gd name="T10" fmla="*/ 0 w 28"/>
                    <a:gd name="T11" fmla="*/ 26 h 49"/>
                    <a:gd name="T12" fmla="*/ 23 w 28"/>
                    <a:gd name="T13" fmla="*/ 49 h 49"/>
                    <a:gd name="T14" fmla="*/ 24 w 28"/>
                    <a:gd name="T15" fmla="*/ 42 h 49"/>
                    <a:gd name="T16" fmla="*/ 7 w 28"/>
                    <a:gd name="T17" fmla="*/ 26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" h="49">
                      <a:moveTo>
                        <a:pt x="7" y="26"/>
                      </a:move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8"/>
                        <a:pt x="28" y="5"/>
                        <a:pt x="28" y="3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23" y="49"/>
                        <a:pt x="23" y="49"/>
                        <a:pt x="23" y="49"/>
                      </a:cubicBezTo>
                      <a:cubicBezTo>
                        <a:pt x="23" y="47"/>
                        <a:pt x="23" y="45"/>
                        <a:pt x="24" y="42"/>
                      </a:cubicBezTo>
                      <a:lnTo>
                        <a:pt x="7" y="26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2" name="Freeform 277"/>
                <p:cNvSpPr>
                  <a:spLocks/>
                </p:cNvSpPr>
                <p:nvPr/>
              </p:nvSpPr>
              <p:spPr bwMode="auto">
                <a:xfrm>
                  <a:off x="4383" y="2214"/>
                  <a:ext cx="35" cy="24"/>
                </a:xfrm>
                <a:custGeom>
                  <a:avLst/>
                  <a:gdLst>
                    <a:gd name="T0" fmla="*/ 35 w 35"/>
                    <a:gd name="T1" fmla="*/ 6 h 24"/>
                    <a:gd name="T2" fmla="*/ 18 w 35"/>
                    <a:gd name="T3" fmla="*/ 24 h 24"/>
                    <a:gd name="T4" fmla="*/ 0 w 35"/>
                    <a:gd name="T5" fmla="*/ 6 h 24"/>
                    <a:gd name="T6" fmla="*/ 5 w 35"/>
                    <a:gd name="T7" fmla="*/ 0 h 24"/>
                    <a:gd name="T8" fmla="*/ 0 w 35"/>
                    <a:gd name="T9" fmla="*/ 6 h 24"/>
                    <a:gd name="T10" fmla="*/ 18 w 35"/>
                    <a:gd name="T11" fmla="*/ 24 h 24"/>
                    <a:gd name="T12" fmla="*/ 35 w 35"/>
                    <a:gd name="T13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4">
                      <a:moveTo>
                        <a:pt x="35" y="6"/>
                      </a:moveTo>
                      <a:lnTo>
                        <a:pt x="18" y="24"/>
                      </a:lnTo>
                      <a:lnTo>
                        <a:pt x="0" y="6"/>
                      </a:lnTo>
                      <a:lnTo>
                        <a:pt x="5" y="0"/>
                      </a:lnTo>
                      <a:lnTo>
                        <a:pt x="0" y="6"/>
                      </a:lnTo>
                      <a:lnTo>
                        <a:pt x="18" y="24"/>
                      </a:lnTo>
                      <a:lnTo>
                        <a:pt x="35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3" name="Freeform 278"/>
                <p:cNvSpPr>
                  <a:spLocks/>
                </p:cNvSpPr>
                <p:nvPr/>
              </p:nvSpPr>
              <p:spPr bwMode="auto">
                <a:xfrm>
                  <a:off x="4401" y="2254"/>
                  <a:ext cx="13" cy="12"/>
                </a:xfrm>
                <a:custGeom>
                  <a:avLst/>
                  <a:gdLst>
                    <a:gd name="T0" fmla="*/ 0 w 13"/>
                    <a:gd name="T1" fmla="*/ 0 h 12"/>
                    <a:gd name="T2" fmla="*/ 12 w 13"/>
                    <a:gd name="T3" fmla="*/ 12 h 12"/>
                    <a:gd name="T4" fmla="*/ 13 w 13"/>
                    <a:gd name="T5" fmla="*/ 12 h 12"/>
                    <a:gd name="T6" fmla="*/ 0 w 13"/>
                    <a:gd name="T7" fmla="*/ 0 h 12"/>
                    <a:gd name="T8" fmla="*/ 0 w 13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2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13" y="1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4" name="Freeform 279"/>
                <p:cNvSpPr>
                  <a:spLocks/>
                </p:cNvSpPr>
                <p:nvPr/>
              </p:nvSpPr>
              <p:spPr bwMode="auto">
                <a:xfrm>
                  <a:off x="4383" y="2262"/>
                  <a:ext cx="4" cy="4"/>
                </a:xfrm>
                <a:custGeom>
                  <a:avLst/>
                  <a:gdLst>
                    <a:gd name="T0" fmla="*/ 0 w 4"/>
                    <a:gd name="T1" fmla="*/ 0 h 4"/>
                    <a:gd name="T2" fmla="*/ 4 w 4"/>
                    <a:gd name="T3" fmla="*/ 4 h 4"/>
                    <a:gd name="T4" fmla="*/ 4 w 4"/>
                    <a:gd name="T5" fmla="*/ 4 h 4"/>
                    <a:gd name="T6" fmla="*/ 0 w 4"/>
                    <a:gd name="T7" fmla="*/ 0 h 4"/>
                    <a:gd name="T8" fmla="*/ 0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5" name="Freeform 280"/>
                <p:cNvSpPr>
                  <a:spLocks/>
                </p:cNvSpPr>
                <p:nvPr/>
              </p:nvSpPr>
              <p:spPr bwMode="auto">
                <a:xfrm>
                  <a:off x="4346" y="2206"/>
                  <a:ext cx="52" cy="70"/>
                </a:xfrm>
                <a:custGeom>
                  <a:avLst/>
                  <a:gdLst>
                    <a:gd name="T0" fmla="*/ 16 w 38"/>
                    <a:gd name="T1" fmla="*/ 47 h 51"/>
                    <a:gd name="T2" fmla="*/ 16 w 38"/>
                    <a:gd name="T3" fmla="*/ 47 h 51"/>
                    <a:gd name="T4" fmla="*/ 38 w 38"/>
                    <a:gd name="T5" fmla="*/ 25 h 51"/>
                    <a:gd name="T6" fmla="*/ 15 w 38"/>
                    <a:gd name="T7" fmla="*/ 2 h 51"/>
                    <a:gd name="T8" fmla="*/ 13 w 38"/>
                    <a:gd name="T9" fmla="*/ 0 h 51"/>
                    <a:gd name="T10" fmla="*/ 0 w 38"/>
                    <a:gd name="T11" fmla="*/ 13 h 51"/>
                    <a:gd name="T12" fmla="*/ 0 w 38"/>
                    <a:gd name="T13" fmla="*/ 20 h 51"/>
                    <a:gd name="T14" fmla="*/ 13 w 38"/>
                    <a:gd name="T15" fmla="*/ 8 h 51"/>
                    <a:gd name="T16" fmla="*/ 30 w 38"/>
                    <a:gd name="T17" fmla="*/ 25 h 51"/>
                    <a:gd name="T18" fmla="*/ 12 w 38"/>
                    <a:gd name="T19" fmla="*/ 43 h 51"/>
                    <a:gd name="T20" fmla="*/ 1 w 38"/>
                    <a:gd name="T21" fmla="*/ 32 h 51"/>
                    <a:gd name="T22" fmla="*/ 1 w 38"/>
                    <a:gd name="T23" fmla="*/ 39 h 51"/>
                    <a:gd name="T24" fmla="*/ 13 w 38"/>
                    <a:gd name="T25" fmla="*/ 51 h 51"/>
                    <a:gd name="T26" fmla="*/ 16 w 38"/>
                    <a:gd name="T27" fmla="*/ 4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51">
                      <a:moveTo>
                        <a:pt x="16" y="47"/>
                      </a:move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0" y="18"/>
                        <a:pt x="0" y="20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12" y="43"/>
                        <a:pt x="12" y="43"/>
                        <a:pt x="12" y="43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1" y="34"/>
                        <a:pt x="1" y="37"/>
                        <a:pt x="1" y="39"/>
                      </a:cubicBezTo>
                      <a:cubicBezTo>
                        <a:pt x="13" y="51"/>
                        <a:pt x="13" y="51"/>
                        <a:pt x="13" y="51"/>
                      </a:cubicBezTo>
                      <a:lnTo>
                        <a:pt x="16" y="47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6" name="Freeform 281"/>
                <p:cNvSpPr>
                  <a:spLocks/>
                </p:cNvSpPr>
                <p:nvPr/>
              </p:nvSpPr>
              <p:spPr bwMode="auto">
                <a:xfrm>
                  <a:off x="4414" y="2214"/>
                  <a:ext cx="4" cy="6"/>
                </a:xfrm>
                <a:custGeom>
                  <a:avLst/>
                  <a:gdLst>
                    <a:gd name="T0" fmla="*/ 4 w 4"/>
                    <a:gd name="T1" fmla="*/ 6 h 6"/>
                    <a:gd name="T2" fmla="*/ 0 w 4"/>
                    <a:gd name="T3" fmla="*/ 0 h 6"/>
                    <a:gd name="T4" fmla="*/ 0 w 4"/>
                    <a:gd name="T5" fmla="*/ 0 h 6"/>
                    <a:gd name="T6" fmla="*/ 4 w 4"/>
                    <a:gd name="T7" fmla="*/ 6 h 6"/>
                    <a:gd name="T8" fmla="*/ 4 w 4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6">
                      <a:moveTo>
                        <a:pt x="4" y="6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7" name="Freeform 282"/>
                <p:cNvSpPr>
                  <a:spLocks/>
                </p:cNvSpPr>
                <p:nvPr/>
              </p:nvSpPr>
              <p:spPr bwMode="auto">
                <a:xfrm>
                  <a:off x="4388" y="2214"/>
                  <a:ext cx="13" cy="14"/>
                </a:xfrm>
                <a:custGeom>
                  <a:avLst/>
                  <a:gdLst>
                    <a:gd name="T0" fmla="*/ 13 w 13"/>
                    <a:gd name="T1" fmla="*/ 14 h 14"/>
                    <a:gd name="T2" fmla="*/ 0 w 13"/>
                    <a:gd name="T3" fmla="*/ 0 h 14"/>
                    <a:gd name="T4" fmla="*/ 0 w 13"/>
                    <a:gd name="T5" fmla="*/ 0 h 14"/>
                    <a:gd name="T6" fmla="*/ 13 w 13"/>
                    <a:gd name="T7" fmla="*/ 14 h 14"/>
                    <a:gd name="T8" fmla="*/ 13 w 13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3" y="14"/>
                      </a:lnTo>
                      <a:lnTo>
                        <a:pt x="13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8" name="Freeform 283"/>
                <p:cNvSpPr>
                  <a:spLocks/>
                </p:cNvSpPr>
                <p:nvPr/>
              </p:nvSpPr>
              <p:spPr bwMode="auto">
                <a:xfrm>
                  <a:off x="4383" y="2214"/>
                  <a:ext cx="35" cy="24"/>
                </a:xfrm>
                <a:custGeom>
                  <a:avLst/>
                  <a:gdLst>
                    <a:gd name="T0" fmla="*/ 18 w 35"/>
                    <a:gd name="T1" fmla="*/ 24 h 24"/>
                    <a:gd name="T2" fmla="*/ 35 w 35"/>
                    <a:gd name="T3" fmla="*/ 6 h 24"/>
                    <a:gd name="T4" fmla="*/ 31 w 35"/>
                    <a:gd name="T5" fmla="*/ 0 h 24"/>
                    <a:gd name="T6" fmla="*/ 18 w 35"/>
                    <a:gd name="T7" fmla="*/ 14 h 24"/>
                    <a:gd name="T8" fmla="*/ 18 w 35"/>
                    <a:gd name="T9" fmla="*/ 14 h 24"/>
                    <a:gd name="T10" fmla="*/ 5 w 35"/>
                    <a:gd name="T11" fmla="*/ 0 h 24"/>
                    <a:gd name="T12" fmla="*/ 0 w 35"/>
                    <a:gd name="T13" fmla="*/ 6 h 24"/>
                    <a:gd name="T14" fmla="*/ 18 w 35"/>
                    <a:gd name="T15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4">
                      <a:moveTo>
                        <a:pt x="18" y="24"/>
                      </a:moveTo>
                      <a:lnTo>
                        <a:pt x="35" y="6"/>
                      </a:lnTo>
                      <a:lnTo>
                        <a:pt x="31" y="0"/>
                      </a:lnTo>
                      <a:lnTo>
                        <a:pt x="18" y="14"/>
                      </a:lnTo>
                      <a:lnTo>
                        <a:pt x="18" y="14"/>
                      </a:lnTo>
                      <a:lnTo>
                        <a:pt x="5" y="0"/>
                      </a:lnTo>
                      <a:lnTo>
                        <a:pt x="0" y="6"/>
                      </a:lnTo>
                      <a:lnTo>
                        <a:pt x="18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69" name="Freeform 284"/>
                <p:cNvSpPr>
                  <a:spLocks/>
                </p:cNvSpPr>
                <p:nvPr/>
              </p:nvSpPr>
              <p:spPr bwMode="auto">
                <a:xfrm>
                  <a:off x="4401" y="2243"/>
                  <a:ext cx="17" cy="19"/>
                </a:xfrm>
                <a:custGeom>
                  <a:avLst/>
                  <a:gdLst>
                    <a:gd name="T0" fmla="*/ 17 w 17"/>
                    <a:gd name="T1" fmla="*/ 19 h 19"/>
                    <a:gd name="T2" fmla="*/ 0 w 17"/>
                    <a:gd name="T3" fmla="*/ 0 h 19"/>
                    <a:gd name="T4" fmla="*/ 0 w 17"/>
                    <a:gd name="T5" fmla="*/ 1 h 19"/>
                    <a:gd name="T6" fmla="*/ 17 w 17"/>
                    <a:gd name="T7" fmla="*/ 19 h 19"/>
                    <a:gd name="T8" fmla="*/ 17 w 17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9">
                      <a:moveTo>
                        <a:pt x="17" y="19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7" y="19"/>
                      </a:lnTo>
                      <a:lnTo>
                        <a:pt x="1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0" name="Freeform 285"/>
                <p:cNvSpPr>
                  <a:spLocks/>
                </p:cNvSpPr>
                <p:nvPr/>
              </p:nvSpPr>
              <p:spPr bwMode="auto">
                <a:xfrm>
                  <a:off x="4383" y="2244"/>
                  <a:ext cx="35" cy="22"/>
                </a:xfrm>
                <a:custGeom>
                  <a:avLst/>
                  <a:gdLst>
                    <a:gd name="T0" fmla="*/ 4 w 35"/>
                    <a:gd name="T1" fmla="*/ 22 h 22"/>
                    <a:gd name="T2" fmla="*/ 18 w 35"/>
                    <a:gd name="T3" fmla="*/ 10 h 22"/>
                    <a:gd name="T4" fmla="*/ 18 w 35"/>
                    <a:gd name="T5" fmla="*/ 10 h 22"/>
                    <a:gd name="T6" fmla="*/ 31 w 35"/>
                    <a:gd name="T7" fmla="*/ 22 h 22"/>
                    <a:gd name="T8" fmla="*/ 35 w 35"/>
                    <a:gd name="T9" fmla="*/ 18 h 22"/>
                    <a:gd name="T10" fmla="*/ 18 w 35"/>
                    <a:gd name="T11" fmla="*/ 0 h 22"/>
                    <a:gd name="T12" fmla="*/ 0 w 35"/>
                    <a:gd name="T13" fmla="*/ 18 h 22"/>
                    <a:gd name="T14" fmla="*/ 4 w 35"/>
                    <a:gd name="T1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2">
                      <a:moveTo>
                        <a:pt x="4" y="22"/>
                      </a:moveTo>
                      <a:lnTo>
                        <a:pt x="18" y="10"/>
                      </a:lnTo>
                      <a:lnTo>
                        <a:pt x="18" y="10"/>
                      </a:lnTo>
                      <a:lnTo>
                        <a:pt x="31" y="22"/>
                      </a:lnTo>
                      <a:lnTo>
                        <a:pt x="35" y="18"/>
                      </a:lnTo>
                      <a:lnTo>
                        <a:pt x="18" y="0"/>
                      </a:lnTo>
                      <a:lnTo>
                        <a:pt x="0" y="18"/>
                      </a:lnTo>
                      <a:lnTo>
                        <a:pt x="4" y="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1" name="Freeform 286"/>
                <p:cNvSpPr>
                  <a:spLocks/>
                </p:cNvSpPr>
                <p:nvPr/>
              </p:nvSpPr>
              <p:spPr bwMode="auto">
                <a:xfrm>
                  <a:off x="4459" y="2214"/>
                  <a:ext cx="35" cy="24"/>
                </a:xfrm>
                <a:custGeom>
                  <a:avLst/>
                  <a:gdLst>
                    <a:gd name="T0" fmla="*/ 31 w 35"/>
                    <a:gd name="T1" fmla="*/ 0 h 24"/>
                    <a:gd name="T2" fmla="*/ 18 w 35"/>
                    <a:gd name="T3" fmla="*/ 14 h 24"/>
                    <a:gd name="T4" fmla="*/ 4 w 35"/>
                    <a:gd name="T5" fmla="*/ 0 h 24"/>
                    <a:gd name="T6" fmla="*/ 0 w 35"/>
                    <a:gd name="T7" fmla="*/ 6 h 24"/>
                    <a:gd name="T8" fmla="*/ 18 w 35"/>
                    <a:gd name="T9" fmla="*/ 24 h 24"/>
                    <a:gd name="T10" fmla="*/ 35 w 35"/>
                    <a:gd name="T11" fmla="*/ 6 h 24"/>
                    <a:gd name="T12" fmla="*/ 31 w 35"/>
                    <a:gd name="T1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4">
                      <a:moveTo>
                        <a:pt x="31" y="0"/>
                      </a:moveTo>
                      <a:lnTo>
                        <a:pt x="18" y="14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18" y="24"/>
                      </a:lnTo>
                      <a:lnTo>
                        <a:pt x="35" y="6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2" name="Freeform 287"/>
                <p:cNvSpPr>
                  <a:spLocks/>
                </p:cNvSpPr>
                <p:nvPr/>
              </p:nvSpPr>
              <p:spPr bwMode="auto">
                <a:xfrm>
                  <a:off x="4458" y="2243"/>
                  <a:ext cx="36" cy="23"/>
                </a:xfrm>
                <a:custGeom>
                  <a:avLst/>
                  <a:gdLst>
                    <a:gd name="T0" fmla="*/ 17 w 36"/>
                    <a:gd name="T1" fmla="*/ 11 h 23"/>
                    <a:gd name="T2" fmla="*/ 31 w 36"/>
                    <a:gd name="T3" fmla="*/ 23 h 23"/>
                    <a:gd name="T4" fmla="*/ 36 w 36"/>
                    <a:gd name="T5" fmla="*/ 19 h 23"/>
                    <a:gd name="T6" fmla="*/ 19 w 36"/>
                    <a:gd name="T7" fmla="*/ 0 h 23"/>
                    <a:gd name="T8" fmla="*/ 0 w 36"/>
                    <a:gd name="T9" fmla="*/ 19 h 23"/>
                    <a:gd name="T10" fmla="*/ 5 w 36"/>
                    <a:gd name="T11" fmla="*/ 23 h 23"/>
                    <a:gd name="T12" fmla="*/ 17 w 36"/>
                    <a:gd name="T13" fmla="*/ 1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17" y="11"/>
                      </a:moveTo>
                      <a:lnTo>
                        <a:pt x="31" y="23"/>
                      </a:lnTo>
                      <a:lnTo>
                        <a:pt x="36" y="19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5" y="23"/>
                      </a:lnTo>
                      <a:lnTo>
                        <a:pt x="1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3" name="Freeform 288"/>
                <p:cNvSpPr>
                  <a:spLocks noEditPoints="1"/>
                </p:cNvSpPr>
                <p:nvPr/>
              </p:nvSpPr>
              <p:spPr bwMode="auto">
                <a:xfrm>
                  <a:off x="4405" y="2206"/>
                  <a:ext cx="68" cy="70"/>
                </a:xfrm>
                <a:custGeom>
                  <a:avLst/>
                  <a:gdLst>
                    <a:gd name="T0" fmla="*/ 38 w 68"/>
                    <a:gd name="T1" fmla="*/ 3 h 70"/>
                    <a:gd name="T2" fmla="*/ 35 w 68"/>
                    <a:gd name="T3" fmla="*/ 0 h 70"/>
                    <a:gd name="T4" fmla="*/ 0 w 68"/>
                    <a:gd name="T5" fmla="*/ 34 h 70"/>
                    <a:gd name="T6" fmla="*/ 35 w 68"/>
                    <a:gd name="T7" fmla="*/ 70 h 70"/>
                    <a:gd name="T8" fmla="*/ 39 w 68"/>
                    <a:gd name="T9" fmla="*/ 64 h 70"/>
                    <a:gd name="T10" fmla="*/ 39 w 68"/>
                    <a:gd name="T11" fmla="*/ 64 h 70"/>
                    <a:gd name="T12" fmla="*/ 68 w 68"/>
                    <a:gd name="T13" fmla="*/ 34 h 70"/>
                    <a:gd name="T14" fmla="*/ 38 w 68"/>
                    <a:gd name="T15" fmla="*/ 3 h 70"/>
                    <a:gd name="T16" fmla="*/ 34 w 68"/>
                    <a:gd name="T17" fmla="*/ 59 h 70"/>
                    <a:gd name="T18" fmla="*/ 11 w 68"/>
                    <a:gd name="T19" fmla="*/ 34 h 70"/>
                    <a:gd name="T20" fmla="*/ 35 w 68"/>
                    <a:gd name="T21" fmla="*/ 10 h 70"/>
                    <a:gd name="T22" fmla="*/ 58 w 68"/>
                    <a:gd name="T23" fmla="*/ 34 h 70"/>
                    <a:gd name="T24" fmla="*/ 34 w 68"/>
                    <a:gd name="T25" fmla="*/ 5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8" y="3"/>
                      </a:moveTo>
                      <a:lnTo>
                        <a:pt x="35" y="0"/>
                      </a:lnTo>
                      <a:lnTo>
                        <a:pt x="0" y="34"/>
                      </a:lnTo>
                      <a:lnTo>
                        <a:pt x="35" y="70"/>
                      </a:lnTo>
                      <a:lnTo>
                        <a:pt x="39" y="64"/>
                      </a:lnTo>
                      <a:lnTo>
                        <a:pt x="39" y="64"/>
                      </a:lnTo>
                      <a:lnTo>
                        <a:pt x="68" y="34"/>
                      </a:lnTo>
                      <a:lnTo>
                        <a:pt x="38" y="3"/>
                      </a:lnTo>
                      <a:close/>
                      <a:moveTo>
                        <a:pt x="34" y="59"/>
                      </a:moveTo>
                      <a:lnTo>
                        <a:pt x="11" y="34"/>
                      </a:lnTo>
                      <a:lnTo>
                        <a:pt x="35" y="10"/>
                      </a:lnTo>
                      <a:lnTo>
                        <a:pt x="58" y="34"/>
                      </a:lnTo>
                      <a:lnTo>
                        <a:pt x="34" y="59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4" name="Freeform 289"/>
                <p:cNvSpPr>
                  <a:spLocks/>
                </p:cNvSpPr>
                <p:nvPr/>
              </p:nvSpPr>
              <p:spPr bwMode="auto">
                <a:xfrm>
                  <a:off x="4535" y="2214"/>
                  <a:ext cx="15" cy="19"/>
                </a:xfrm>
                <a:custGeom>
                  <a:avLst/>
                  <a:gdLst>
                    <a:gd name="T0" fmla="*/ 3 w 11"/>
                    <a:gd name="T1" fmla="*/ 0 h 14"/>
                    <a:gd name="T2" fmla="*/ 0 w 11"/>
                    <a:gd name="T3" fmla="*/ 4 h 14"/>
                    <a:gd name="T4" fmla="*/ 10 w 11"/>
                    <a:gd name="T5" fmla="*/ 14 h 14"/>
                    <a:gd name="T6" fmla="*/ 11 w 11"/>
                    <a:gd name="T7" fmla="*/ 7 h 14"/>
                    <a:gd name="T8" fmla="*/ 3 w 11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4">
                      <a:moveTo>
                        <a:pt x="3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2"/>
                        <a:pt x="10" y="9"/>
                        <a:pt x="11" y="7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5" name="Freeform 290"/>
                <p:cNvSpPr>
                  <a:spLocks/>
                </p:cNvSpPr>
                <p:nvPr/>
              </p:nvSpPr>
              <p:spPr bwMode="auto">
                <a:xfrm>
                  <a:off x="4534" y="2250"/>
                  <a:ext cx="12" cy="16"/>
                </a:xfrm>
                <a:custGeom>
                  <a:avLst/>
                  <a:gdLst>
                    <a:gd name="T0" fmla="*/ 0 w 9"/>
                    <a:gd name="T1" fmla="*/ 9 h 12"/>
                    <a:gd name="T2" fmla="*/ 4 w 9"/>
                    <a:gd name="T3" fmla="*/ 12 h 12"/>
                    <a:gd name="T4" fmla="*/ 8 w 9"/>
                    <a:gd name="T5" fmla="*/ 8 h 12"/>
                    <a:gd name="T6" fmla="*/ 9 w 9"/>
                    <a:gd name="T7" fmla="*/ 0 h 12"/>
                    <a:gd name="T8" fmla="*/ 0 w 9"/>
                    <a:gd name="T9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2">
                      <a:moveTo>
                        <a:pt x="0" y="9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6"/>
                        <a:pt x="9" y="3"/>
                        <a:pt x="9" y="0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6" name="Freeform 291"/>
                <p:cNvSpPr>
                  <a:spLocks noEditPoints="1"/>
                </p:cNvSpPr>
                <p:nvPr/>
              </p:nvSpPr>
              <p:spPr bwMode="auto">
                <a:xfrm>
                  <a:off x="4481" y="2206"/>
                  <a:ext cx="66" cy="70"/>
                </a:xfrm>
                <a:custGeom>
                  <a:avLst/>
                  <a:gdLst>
                    <a:gd name="T0" fmla="*/ 28 w 49"/>
                    <a:gd name="T1" fmla="*/ 2 h 51"/>
                    <a:gd name="T2" fmla="*/ 26 w 49"/>
                    <a:gd name="T3" fmla="*/ 0 h 51"/>
                    <a:gd name="T4" fmla="*/ 0 w 49"/>
                    <a:gd name="T5" fmla="*/ 25 h 51"/>
                    <a:gd name="T6" fmla="*/ 25 w 49"/>
                    <a:gd name="T7" fmla="*/ 51 h 51"/>
                    <a:gd name="T8" fmla="*/ 29 w 49"/>
                    <a:gd name="T9" fmla="*/ 47 h 51"/>
                    <a:gd name="T10" fmla="*/ 29 w 49"/>
                    <a:gd name="T11" fmla="*/ 47 h 51"/>
                    <a:gd name="T12" fmla="*/ 49 w 49"/>
                    <a:gd name="T13" fmla="*/ 26 h 51"/>
                    <a:gd name="T14" fmla="*/ 49 w 49"/>
                    <a:gd name="T15" fmla="*/ 24 h 51"/>
                    <a:gd name="T16" fmla="*/ 28 w 49"/>
                    <a:gd name="T17" fmla="*/ 2 h 51"/>
                    <a:gd name="T18" fmla="*/ 25 w 49"/>
                    <a:gd name="T19" fmla="*/ 43 h 51"/>
                    <a:gd name="T20" fmla="*/ 7 w 49"/>
                    <a:gd name="T21" fmla="*/ 25 h 51"/>
                    <a:gd name="T22" fmla="*/ 25 w 49"/>
                    <a:gd name="T23" fmla="*/ 7 h 51"/>
                    <a:gd name="T24" fmla="*/ 43 w 49"/>
                    <a:gd name="T25" fmla="*/ 25 h 51"/>
                    <a:gd name="T26" fmla="*/ 25 w 49"/>
                    <a:gd name="T27" fmla="*/ 43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9" h="51">
                      <a:moveTo>
                        <a:pt x="28" y="2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5" y="51"/>
                        <a:pt x="25" y="51"/>
                        <a:pt x="25" y="51"/>
                      </a:cubicBezTo>
                      <a:cubicBezTo>
                        <a:pt x="29" y="47"/>
                        <a:pt x="29" y="47"/>
                        <a:pt x="29" y="47"/>
                      </a:cubicBezTo>
                      <a:cubicBezTo>
                        <a:pt x="29" y="47"/>
                        <a:pt x="29" y="47"/>
                        <a:pt x="29" y="47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5"/>
                        <a:pt x="49" y="25"/>
                        <a:pt x="49" y="24"/>
                      </a:cubicBezTo>
                      <a:lnTo>
                        <a:pt x="28" y="2"/>
                      </a:lnTo>
                      <a:close/>
                      <a:moveTo>
                        <a:pt x="25" y="43"/>
                      </a:move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lnTo>
                        <a:pt x="25" y="43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7" name="Freeform 292"/>
                <p:cNvSpPr>
                  <a:spLocks/>
                </p:cNvSpPr>
                <p:nvPr/>
              </p:nvSpPr>
              <p:spPr bwMode="auto">
                <a:xfrm>
                  <a:off x="3118" y="2121"/>
                  <a:ext cx="216" cy="19"/>
                </a:xfrm>
                <a:custGeom>
                  <a:avLst/>
                  <a:gdLst>
                    <a:gd name="T0" fmla="*/ 159 w 159"/>
                    <a:gd name="T1" fmla="*/ 0 h 14"/>
                    <a:gd name="T2" fmla="*/ 159 w 159"/>
                    <a:gd name="T3" fmla="*/ 14 h 14"/>
                    <a:gd name="T4" fmla="*/ 1 w 159"/>
                    <a:gd name="T5" fmla="*/ 14 h 14"/>
                    <a:gd name="T6" fmla="*/ 0 w 159"/>
                    <a:gd name="T7" fmla="*/ 0 h 14"/>
                    <a:gd name="T8" fmla="*/ 159 w 159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9" h="14">
                      <a:moveTo>
                        <a:pt x="159" y="0"/>
                      </a:moveTo>
                      <a:cubicBezTo>
                        <a:pt x="159" y="5"/>
                        <a:pt x="159" y="9"/>
                        <a:pt x="159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0"/>
                        <a:pt x="0" y="5"/>
                        <a:pt x="0" y="0"/>
                      </a:cubicBez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8" name="Freeform 293"/>
                <p:cNvSpPr>
                  <a:spLocks/>
                </p:cNvSpPr>
                <p:nvPr/>
              </p:nvSpPr>
              <p:spPr bwMode="auto">
                <a:xfrm>
                  <a:off x="3294" y="1993"/>
                  <a:ext cx="37" cy="21"/>
                </a:xfrm>
                <a:custGeom>
                  <a:avLst/>
                  <a:gdLst>
                    <a:gd name="T0" fmla="*/ 18 w 37"/>
                    <a:gd name="T1" fmla="*/ 12 h 21"/>
                    <a:gd name="T2" fmla="*/ 32 w 37"/>
                    <a:gd name="T3" fmla="*/ 0 h 21"/>
                    <a:gd name="T4" fmla="*/ 37 w 37"/>
                    <a:gd name="T5" fmla="*/ 4 h 21"/>
                    <a:gd name="T6" fmla="*/ 18 w 37"/>
                    <a:gd name="T7" fmla="*/ 21 h 21"/>
                    <a:gd name="T8" fmla="*/ 0 w 37"/>
                    <a:gd name="T9" fmla="*/ 4 h 21"/>
                    <a:gd name="T10" fmla="*/ 6 w 37"/>
                    <a:gd name="T11" fmla="*/ 0 h 21"/>
                    <a:gd name="T12" fmla="*/ 18 w 37"/>
                    <a:gd name="T13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1">
                      <a:moveTo>
                        <a:pt x="18" y="12"/>
                      </a:moveTo>
                      <a:lnTo>
                        <a:pt x="32" y="0"/>
                      </a:lnTo>
                      <a:lnTo>
                        <a:pt x="37" y="4"/>
                      </a:lnTo>
                      <a:lnTo>
                        <a:pt x="18" y="21"/>
                      </a:lnTo>
                      <a:lnTo>
                        <a:pt x="0" y="4"/>
                      </a:lnTo>
                      <a:lnTo>
                        <a:pt x="6" y="0"/>
                      </a:lnTo>
                      <a:lnTo>
                        <a:pt x="18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79" name="Freeform 294"/>
                <p:cNvSpPr>
                  <a:spLocks/>
                </p:cNvSpPr>
                <p:nvPr/>
              </p:nvSpPr>
              <p:spPr bwMode="auto">
                <a:xfrm>
                  <a:off x="3294" y="2021"/>
                  <a:ext cx="37" cy="23"/>
                </a:xfrm>
                <a:custGeom>
                  <a:avLst/>
                  <a:gdLst>
                    <a:gd name="T0" fmla="*/ 37 w 37"/>
                    <a:gd name="T1" fmla="*/ 18 h 23"/>
                    <a:gd name="T2" fmla="*/ 32 w 37"/>
                    <a:gd name="T3" fmla="*/ 23 h 23"/>
                    <a:gd name="T4" fmla="*/ 19 w 37"/>
                    <a:gd name="T5" fmla="*/ 10 h 23"/>
                    <a:gd name="T6" fmla="*/ 6 w 37"/>
                    <a:gd name="T7" fmla="*/ 23 h 23"/>
                    <a:gd name="T8" fmla="*/ 0 w 37"/>
                    <a:gd name="T9" fmla="*/ 18 h 23"/>
                    <a:gd name="T10" fmla="*/ 19 w 37"/>
                    <a:gd name="T11" fmla="*/ 0 h 23"/>
                    <a:gd name="T12" fmla="*/ 37 w 37"/>
                    <a:gd name="T13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3">
                      <a:moveTo>
                        <a:pt x="37" y="18"/>
                      </a:moveTo>
                      <a:lnTo>
                        <a:pt x="32" y="23"/>
                      </a:lnTo>
                      <a:lnTo>
                        <a:pt x="19" y="10"/>
                      </a:lnTo>
                      <a:lnTo>
                        <a:pt x="6" y="23"/>
                      </a:lnTo>
                      <a:lnTo>
                        <a:pt x="0" y="18"/>
                      </a:lnTo>
                      <a:lnTo>
                        <a:pt x="19" y="0"/>
                      </a:lnTo>
                      <a:lnTo>
                        <a:pt x="37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0" name="Freeform 295"/>
                <p:cNvSpPr>
                  <a:spLocks/>
                </p:cNvSpPr>
                <p:nvPr/>
              </p:nvSpPr>
              <p:spPr bwMode="auto">
                <a:xfrm>
                  <a:off x="3316" y="1999"/>
                  <a:ext cx="18" cy="37"/>
                </a:xfrm>
                <a:custGeom>
                  <a:avLst/>
                  <a:gdLst>
                    <a:gd name="T0" fmla="*/ 13 w 13"/>
                    <a:gd name="T1" fmla="*/ 0 h 27"/>
                    <a:gd name="T2" fmla="*/ 13 w 13"/>
                    <a:gd name="T3" fmla="*/ 8 h 27"/>
                    <a:gd name="T4" fmla="*/ 7 w 13"/>
                    <a:gd name="T5" fmla="*/ 14 h 27"/>
                    <a:gd name="T6" fmla="*/ 13 w 13"/>
                    <a:gd name="T7" fmla="*/ 19 h 27"/>
                    <a:gd name="T8" fmla="*/ 13 w 13"/>
                    <a:gd name="T9" fmla="*/ 27 h 27"/>
                    <a:gd name="T10" fmla="*/ 0 w 13"/>
                    <a:gd name="T11" fmla="*/ 13 h 27"/>
                    <a:gd name="T12" fmla="*/ 13 w 13"/>
                    <a:gd name="T13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27">
                      <a:moveTo>
                        <a:pt x="13" y="0"/>
                      </a:moveTo>
                      <a:cubicBezTo>
                        <a:pt x="13" y="3"/>
                        <a:pt x="13" y="5"/>
                        <a:pt x="13" y="8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22"/>
                        <a:pt x="13" y="24"/>
                        <a:pt x="13" y="27"/>
                      </a:cubicBezTo>
                      <a:cubicBezTo>
                        <a:pt x="0" y="13"/>
                        <a:pt x="0" y="13"/>
                        <a:pt x="0" y="13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1" name="Freeform 296"/>
                <p:cNvSpPr>
                  <a:spLocks/>
                </p:cNvSpPr>
                <p:nvPr/>
              </p:nvSpPr>
              <p:spPr bwMode="auto">
                <a:xfrm>
                  <a:off x="3237" y="1997"/>
                  <a:ext cx="18" cy="17"/>
                </a:xfrm>
                <a:custGeom>
                  <a:avLst/>
                  <a:gdLst>
                    <a:gd name="T0" fmla="*/ 18 w 18"/>
                    <a:gd name="T1" fmla="*/ 0 h 17"/>
                    <a:gd name="T2" fmla="*/ 0 w 18"/>
                    <a:gd name="T3" fmla="*/ 17 h 17"/>
                    <a:gd name="T4" fmla="*/ 0 w 18"/>
                    <a:gd name="T5" fmla="*/ 17 h 17"/>
                    <a:gd name="T6" fmla="*/ 18 w 18"/>
                    <a:gd name="T7" fmla="*/ 0 h 17"/>
                    <a:gd name="T8" fmla="*/ 18 w 18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18" y="0"/>
                      </a:move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2" name="Freeform 297"/>
                <p:cNvSpPr>
                  <a:spLocks/>
                </p:cNvSpPr>
                <p:nvPr/>
              </p:nvSpPr>
              <p:spPr bwMode="auto">
                <a:xfrm>
                  <a:off x="3251" y="2039"/>
                  <a:ext cx="4" cy="5"/>
                </a:xfrm>
                <a:custGeom>
                  <a:avLst/>
                  <a:gdLst>
                    <a:gd name="T0" fmla="*/ 4 w 4"/>
                    <a:gd name="T1" fmla="*/ 0 h 5"/>
                    <a:gd name="T2" fmla="*/ 4 w 4"/>
                    <a:gd name="T3" fmla="*/ 0 h 5"/>
                    <a:gd name="T4" fmla="*/ 0 w 4"/>
                    <a:gd name="T5" fmla="*/ 5 h 5"/>
                    <a:gd name="T6" fmla="*/ 0 w 4"/>
                    <a:gd name="T7" fmla="*/ 5 h 5"/>
                    <a:gd name="T8" fmla="*/ 4 w 4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3" name="Freeform 298"/>
                <p:cNvSpPr>
                  <a:spLocks/>
                </p:cNvSpPr>
                <p:nvPr/>
              </p:nvSpPr>
              <p:spPr bwMode="auto">
                <a:xfrm>
                  <a:off x="3224" y="2031"/>
                  <a:ext cx="13" cy="13"/>
                </a:xfrm>
                <a:custGeom>
                  <a:avLst/>
                  <a:gdLst>
                    <a:gd name="T0" fmla="*/ 13 w 13"/>
                    <a:gd name="T1" fmla="*/ 0 h 13"/>
                    <a:gd name="T2" fmla="*/ 1 w 13"/>
                    <a:gd name="T3" fmla="*/ 13 h 13"/>
                    <a:gd name="T4" fmla="*/ 0 w 13"/>
                    <a:gd name="T5" fmla="*/ 13 h 13"/>
                    <a:gd name="T6" fmla="*/ 13 w 13"/>
                    <a:gd name="T7" fmla="*/ 0 h 13"/>
                    <a:gd name="T8" fmla="*/ 13 w 13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3">
                      <a:moveTo>
                        <a:pt x="13" y="0"/>
                      </a:moveTo>
                      <a:lnTo>
                        <a:pt x="1" y="13"/>
                      </a:lnTo>
                      <a:lnTo>
                        <a:pt x="0" y="13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4" name="Freeform 299"/>
                <p:cNvSpPr>
                  <a:spLocks noEditPoints="1"/>
                </p:cNvSpPr>
                <p:nvPr/>
              </p:nvSpPr>
              <p:spPr bwMode="auto">
                <a:xfrm>
                  <a:off x="3240" y="1983"/>
                  <a:ext cx="68" cy="70"/>
                </a:xfrm>
                <a:custGeom>
                  <a:avLst/>
                  <a:gdLst>
                    <a:gd name="T0" fmla="*/ 31 w 68"/>
                    <a:gd name="T1" fmla="*/ 4 h 70"/>
                    <a:gd name="T2" fmla="*/ 0 w 68"/>
                    <a:gd name="T3" fmla="*/ 34 h 70"/>
                    <a:gd name="T4" fmla="*/ 30 w 68"/>
                    <a:gd name="T5" fmla="*/ 64 h 70"/>
                    <a:gd name="T6" fmla="*/ 30 w 68"/>
                    <a:gd name="T7" fmla="*/ 65 h 70"/>
                    <a:gd name="T8" fmla="*/ 34 w 68"/>
                    <a:gd name="T9" fmla="*/ 70 h 70"/>
                    <a:gd name="T10" fmla="*/ 68 w 68"/>
                    <a:gd name="T11" fmla="*/ 36 h 70"/>
                    <a:gd name="T12" fmla="*/ 34 w 68"/>
                    <a:gd name="T13" fmla="*/ 0 h 70"/>
                    <a:gd name="T14" fmla="*/ 31 w 68"/>
                    <a:gd name="T15" fmla="*/ 4 h 70"/>
                    <a:gd name="T16" fmla="*/ 11 w 68"/>
                    <a:gd name="T17" fmla="*/ 36 h 70"/>
                    <a:gd name="T18" fmla="*/ 34 w 68"/>
                    <a:gd name="T19" fmla="*/ 11 h 70"/>
                    <a:gd name="T20" fmla="*/ 58 w 68"/>
                    <a:gd name="T21" fmla="*/ 36 h 70"/>
                    <a:gd name="T22" fmla="*/ 35 w 68"/>
                    <a:gd name="T23" fmla="*/ 60 h 70"/>
                    <a:gd name="T24" fmla="*/ 11 w 68"/>
                    <a:gd name="T25" fmla="*/ 36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1" y="4"/>
                      </a:moveTo>
                      <a:lnTo>
                        <a:pt x="0" y="34"/>
                      </a:lnTo>
                      <a:lnTo>
                        <a:pt x="30" y="64"/>
                      </a:lnTo>
                      <a:lnTo>
                        <a:pt x="30" y="65"/>
                      </a:lnTo>
                      <a:lnTo>
                        <a:pt x="34" y="70"/>
                      </a:lnTo>
                      <a:lnTo>
                        <a:pt x="68" y="36"/>
                      </a:lnTo>
                      <a:lnTo>
                        <a:pt x="34" y="0"/>
                      </a:lnTo>
                      <a:lnTo>
                        <a:pt x="31" y="4"/>
                      </a:lnTo>
                      <a:close/>
                      <a:moveTo>
                        <a:pt x="11" y="36"/>
                      </a:moveTo>
                      <a:lnTo>
                        <a:pt x="34" y="11"/>
                      </a:lnTo>
                      <a:lnTo>
                        <a:pt x="58" y="36"/>
                      </a:lnTo>
                      <a:lnTo>
                        <a:pt x="35" y="60"/>
                      </a:lnTo>
                      <a:lnTo>
                        <a:pt x="11" y="36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5" name="Freeform 300"/>
                <p:cNvSpPr>
                  <a:spLocks/>
                </p:cNvSpPr>
                <p:nvPr/>
              </p:nvSpPr>
              <p:spPr bwMode="auto">
                <a:xfrm>
                  <a:off x="3236" y="1991"/>
                  <a:ext cx="14" cy="14"/>
                </a:xfrm>
                <a:custGeom>
                  <a:avLst/>
                  <a:gdLst>
                    <a:gd name="T0" fmla="*/ 0 w 14"/>
                    <a:gd name="T1" fmla="*/ 14 h 14"/>
                    <a:gd name="T2" fmla="*/ 14 w 14"/>
                    <a:gd name="T3" fmla="*/ 0 h 14"/>
                    <a:gd name="T4" fmla="*/ 14 w 14"/>
                    <a:gd name="T5" fmla="*/ 2 h 14"/>
                    <a:gd name="T6" fmla="*/ 1 w 14"/>
                    <a:gd name="T7" fmla="*/ 14 h 14"/>
                    <a:gd name="T8" fmla="*/ 0 w 14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4">
                      <a:moveTo>
                        <a:pt x="0" y="14"/>
                      </a:moveTo>
                      <a:lnTo>
                        <a:pt x="14" y="0"/>
                      </a:lnTo>
                      <a:lnTo>
                        <a:pt x="14" y="2"/>
                      </a:lnTo>
                      <a:lnTo>
                        <a:pt x="1" y="14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6" name="Freeform 301"/>
                <p:cNvSpPr>
                  <a:spLocks/>
                </p:cNvSpPr>
                <p:nvPr/>
              </p:nvSpPr>
              <p:spPr bwMode="auto">
                <a:xfrm>
                  <a:off x="3220" y="1993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0 w 4"/>
                    <a:gd name="T3" fmla="*/ 4 h 4"/>
                    <a:gd name="T4" fmla="*/ 0 w 4"/>
                    <a:gd name="T5" fmla="*/ 4 h 4"/>
                    <a:gd name="T6" fmla="*/ 4 w 4"/>
                    <a:gd name="T7" fmla="*/ 0 h 4"/>
                    <a:gd name="T8" fmla="*/ 4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7" name="Freeform 302"/>
                <p:cNvSpPr>
                  <a:spLocks/>
                </p:cNvSpPr>
                <p:nvPr/>
              </p:nvSpPr>
              <p:spPr bwMode="auto">
                <a:xfrm>
                  <a:off x="3220" y="1993"/>
                  <a:ext cx="35" cy="21"/>
                </a:xfrm>
                <a:custGeom>
                  <a:avLst/>
                  <a:gdLst>
                    <a:gd name="T0" fmla="*/ 16 w 35"/>
                    <a:gd name="T1" fmla="*/ 12 h 21"/>
                    <a:gd name="T2" fmla="*/ 17 w 35"/>
                    <a:gd name="T3" fmla="*/ 12 h 21"/>
                    <a:gd name="T4" fmla="*/ 30 w 35"/>
                    <a:gd name="T5" fmla="*/ 0 h 21"/>
                    <a:gd name="T6" fmla="*/ 35 w 35"/>
                    <a:gd name="T7" fmla="*/ 4 h 21"/>
                    <a:gd name="T8" fmla="*/ 17 w 35"/>
                    <a:gd name="T9" fmla="*/ 21 h 21"/>
                    <a:gd name="T10" fmla="*/ 0 w 35"/>
                    <a:gd name="T11" fmla="*/ 4 h 21"/>
                    <a:gd name="T12" fmla="*/ 4 w 35"/>
                    <a:gd name="T13" fmla="*/ 0 h 21"/>
                    <a:gd name="T14" fmla="*/ 16 w 35"/>
                    <a:gd name="T15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1">
                      <a:moveTo>
                        <a:pt x="16" y="12"/>
                      </a:moveTo>
                      <a:lnTo>
                        <a:pt x="17" y="12"/>
                      </a:lnTo>
                      <a:lnTo>
                        <a:pt x="30" y="0"/>
                      </a:lnTo>
                      <a:lnTo>
                        <a:pt x="35" y="4"/>
                      </a:lnTo>
                      <a:lnTo>
                        <a:pt x="17" y="21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8" name="Freeform 303"/>
                <p:cNvSpPr>
                  <a:spLocks/>
                </p:cNvSpPr>
                <p:nvPr/>
              </p:nvSpPr>
              <p:spPr bwMode="auto">
                <a:xfrm>
                  <a:off x="3220" y="2021"/>
                  <a:ext cx="35" cy="18"/>
                </a:xfrm>
                <a:custGeom>
                  <a:avLst/>
                  <a:gdLst>
                    <a:gd name="T0" fmla="*/ 0 w 35"/>
                    <a:gd name="T1" fmla="*/ 18 h 18"/>
                    <a:gd name="T2" fmla="*/ 0 w 35"/>
                    <a:gd name="T3" fmla="*/ 18 h 18"/>
                    <a:gd name="T4" fmla="*/ 17 w 35"/>
                    <a:gd name="T5" fmla="*/ 0 h 18"/>
                    <a:gd name="T6" fmla="*/ 35 w 35"/>
                    <a:gd name="T7" fmla="*/ 18 h 18"/>
                    <a:gd name="T8" fmla="*/ 17 w 35"/>
                    <a:gd name="T9" fmla="*/ 0 h 18"/>
                    <a:gd name="T10" fmla="*/ 0 w 35"/>
                    <a:gd name="T11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18">
                      <a:moveTo>
                        <a:pt x="0" y="18"/>
                      </a:moveTo>
                      <a:lnTo>
                        <a:pt x="0" y="18"/>
                      </a:lnTo>
                      <a:lnTo>
                        <a:pt x="17" y="0"/>
                      </a:lnTo>
                      <a:lnTo>
                        <a:pt x="35" y="18"/>
                      </a:lnTo>
                      <a:lnTo>
                        <a:pt x="17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89" name="Freeform 304"/>
                <p:cNvSpPr>
                  <a:spLocks/>
                </p:cNvSpPr>
                <p:nvPr/>
              </p:nvSpPr>
              <p:spPr bwMode="auto">
                <a:xfrm>
                  <a:off x="3220" y="2021"/>
                  <a:ext cx="35" cy="23"/>
                </a:xfrm>
                <a:custGeom>
                  <a:avLst/>
                  <a:gdLst>
                    <a:gd name="T0" fmla="*/ 17 w 35"/>
                    <a:gd name="T1" fmla="*/ 10 h 23"/>
                    <a:gd name="T2" fmla="*/ 17 w 35"/>
                    <a:gd name="T3" fmla="*/ 10 h 23"/>
                    <a:gd name="T4" fmla="*/ 4 w 35"/>
                    <a:gd name="T5" fmla="*/ 23 h 23"/>
                    <a:gd name="T6" fmla="*/ 0 w 35"/>
                    <a:gd name="T7" fmla="*/ 18 h 23"/>
                    <a:gd name="T8" fmla="*/ 17 w 35"/>
                    <a:gd name="T9" fmla="*/ 0 h 23"/>
                    <a:gd name="T10" fmla="*/ 35 w 35"/>
                    <a:gd name="T11" fmla="*/ 18 h 23"/>
                    <a:gd name="T12" fmla="*/ 31 w 35"/>
                    <a:gd name="T13" fmla="*/ 23 h 23"/>
                    <a:gd name="T14" fmla="*/ 17 w 35"/>
                    <a:gd name="T15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3">
                      <a:moveTo>
                        <a:pt x="17" y="10"/>
                      </a:moveTo>
                      <a:lnTo>
                        <a:pt x="17" y="10"/>
                      </a:lnTo>
                      <a:lnTo>
                        <a:pt x="4" y="23"/>
                      </a:lnTo>
                      <a:lnTo>
                        <a:pt x="0" y="18"/>
                      </a:lnTo>
                      <a:lnTo>
                        <a:pt x="17" y="0"/>
                      </a:lnTo>
                      <a:lnTo>
                        <a:pt x="35" y="18"/>
                      </a:lnTo>
                      <a:lnTo>
                        <a:pt x="31" y="23"/>
                      </a:ln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0" name="Freeform 305"/>
                <p:cNvSpPr>
                  <a:spLocks/>
                </p:cNvSpPr>
                <p:nvPr/>
              </p:nvSpPr>
              <p:spPr bwMode="auto">
                <a:xfrm>
                  <a:off x="3144" y="1991"/>
                  <a:ext cx="35" cy="23"/>
                </a:xfrm>
                <a:custGeom>
                  <a:avLst/>
                  <a:gdLst>
                    <a:gd name="T0" fmla="*/ 4 w 35"/>
                    <a:gd name="T1" fmla="*/ 2 h 23"/>
                    <a:gd name="T2" fmla="*/ 17 w 35"/>
                    <a:gd name="T3" fmla="*/ 14 h 23"/>
                    <a:gd name="T4" fmla="*/ 31 w 35"/>
                    <a:gd name="T5" fmla="*/ 0 h 23"/>
                    <a:gd name="T6" fmla="*/ 35 w 35"/>
                    <a:gd name="T7" fmla="*/ 6 h 23"/>
                    <a:gd name="T8" fmla="*/ 17 w 35"/>
                    <a:gd name="T9" fmla="*/ 23 h 23"/>
                    <a:gd name="T10" fmla="*/ 0 w 35"/>
                    <a:gd name="T11" fmla="*/ 6 h 23"/>
                    <a:gd name="T12" fmla="*/ 4 w 35"/>
                    <a:gd name="T13" fmla="*/ 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4" y="2"/>
                      </a:moveTo>
                      <a:lnTo>
                        <a:pt x="17" y="14"/>
                      </a:lnTo>
                      <a:lnTo>
                        <a:pt x="31" y="0"/>
                      </a:lnTo>
                      <a:lnTo>
                        <a:pt x="35" y="6"/>
                      </a:lnTo>
                      <a:lnTo>
                        <a:pt x="17" y="23"/>
                      </a:lnTo>
                      <a:lnTo>
                        <a:pt x="0" y="6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1" name="Freeform 306"/>
                <p:cNvSpPr>
                  <a:spLocks/>
                </p:cNvSpPr>
                <p:nvPr/>
              </p:nvSpPr>
              <p:spPr bwMode="auto">
                <a:xfrm>
                  <a:off x="3144" y="2021"/>
                  <a:ext cx="35" cy="23"/>
                </a:xfrm>
                <a:custGeom>
                  <a:avLst/>
                  <a:gdLst>
                    <a:gd name="T0" fmla="*/ 35 w 35"/>
                    <a:gd name="T1" fmla="*/ 18 h 23"/>
                    <a:gd name="T2" fmla="*/ 31 w 35"/>
                    <a:gd name="T3" fmla="*/ 23 h 23"/>
                    <a:gd name="T4" fmla="*/ 17 w 35"/>
                    <a:gd name="T5" fmla="*/ 10 h 23"/>
                    <a:gd name="T6" fmla="*/ 5 w 35"/>
                    <a:gd name="T7" fmla="*/ 23 h 23"/>
                    <a:gd name="T8" fmla="*/ 0 w 35"/>
                    <a:gd name="T9" fmla="*/ 18 h 23"/>
                    <a:gd name="T10" fmla="*/ 17 w 35"/>
                    <a:gd name="T11" fmla="*/ 0 h 23"/>
                    <a:gd name="T12" fmla="*/ 35 w 35"/>
                    <a:gd name="T13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35" y="18"/>
                      </a:moveTo>
                      <a:lnTo>
                        <a:pt x="31" y="23"/>
                      </a:lnTo>
                      <a:lnTo>
                        <a:pt x="17" y="10"/>
                      </a:lnTo>
                      <a:lnTo>
                        <a:pt x="5" y="23"/>
                      </a:lnTo>
                      <a:lnTo>
                        <a:pt x="0" y="18"/>
                      </a:lnTo>
                      <a:lnTo>
                        <a:pt x="17" y="0"/>
                      </a:lnTo>
                      <a:lnTo>
                        <a:pt x="35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2" name="Freeform 307"/>
                <p:cNvSpPr>
                  <a:spLocks noEditPoints="1"/>
                </p:cNvSpPr>
                <p:nvPr/>
              </p:nvSpPr>
              <p:spPr bwMode="auto">
                <a:xfrm>
                  <a:off x="3165" y="1983"/>
                  <a:ext cx="68" cy="70"/>
                </a:xfrm>
                <a:custGeom>
                  <a:avLst/>
                  <a:gdLst>
                    <a:gd name="T0" fmla="*/ 30 w 68"/>
                    <a:gd name="T1" fmla="*/ 4 h 70"/>
                    <a:gd name="T2" fmla="*/ 0 w 68"/>
                    <a:gd name="T3" fmla="*/ 34 h 70"/>
                    <a:gd name="T4" fmla="*/ 29 w 68"/>
                    <a:gd name="T5" fmla="*/ 64 h 70"/>
                    <a:gd name="T6" fmla="*/ 29 w 68"/>
                    <a:gd name="T7" fmla="*/ 64 h 70"/>
                    <a:gd name="T8" fmla="*/ 33 w 68"/>
                    <a:gd name="T9" fmla="*/ 70 h 70"/>
                    <a:gd name="T10" fmla="*/ 68 w 68"/>
                    <a:gd name="T11" fmla="*/ 36 h 70"/>
                    <a:gd name="T12" fmla="*/ 33 w 68"/>
                    <a:gd name="T13" fmla="*/ 0 h 70"/>
                    <a:gd name="T14" fmla="*/ 30 w 68"/>
                    <a:gd name="T15" fmla="*/ 4 h 70"/>
                    <a:gd name="T16" fmla="*/ 10 w 68"/>
                    <a:gd name="T17" fmla="*/ 34 h 70"/>
                    <a:gd name="T18" fmla="*/ 33 w 68"/>
                    <a:gd name="T19" fmla="*/ 11 h 70"/>
                    <a:gd name="T20" fmla="*/ 57 w 68"/>
                    <a:gd name="T21" fmla="*/ 36 h 70"/>
                    <a:gd name="T22" fmla="*/ 34 w 68"/>
                    <a:gd name="T23" fmla="*/ 60 h 70"/>
                    <a:gd name="T24" fmla="*/ 10 w 68"/>
                    <a:gd name="T25" fmla="*/ 34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0" y="4"/>
                      </a:moveTo>
                      <a:lnTo>
                        <a:pt x="0" y="34"/>
                      </a:lnTo>
                      <a:lnTo>
                        <a:pt x="29" y="64"/>
                      </a:lnTo>
                      <a:lnTo>
                        <a:pt x="29" y="64"/>
                      </a:lnTo>
                      <a:lnTo>
                        <a:pt x="33" y="70"/>
                      </a:lnTo>
                      <a:lnTo>
                        <a:pt x="68" y="36"/>
                      </a:lnTo>
                      <a:lnTo>
                        <a:pt x="33" y="0"/>
                      </a:lnTo>
                      <a:lnTo>
                        <a:pt x="30" y="4"/>
                      </a:lnTo>
                      <a:close/>
                      <a:moveTo>
                        <a:pt x="10" y="34"/>
                      </a:moveTo>
                      <a:lnTo>
                        <a:pt x="33" y="11"/>
                      </a:lnTo>
                      <a:lnTo>
                        <a:pt x="57" y="36"/>
                      </a:lnTo>
                      <a:lnTo>
                        <a:pt x="34" y="60"/>
                      </a:lnTo>
                      <a:lnTo>
                        <a:pt x="10" y="34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3" name="Freeform 308"/>
                <p:cNvSpPr>
                  <a:spLocks/>
                </p:cNvSpPr>
                <p:nvPr/>
              </p:nvSpPr>
              <p:spPr bwMode="auto">
                <a:xfrm>
                  <a:off x="3110" y="1983"/>
                  <a:ext cx="47" cy="70"/>
                </a:xfrm>
                <a:custGeom>
                  <a:avLst/>
                  <a:gdLst>
                    <a:gd name="T0" fmla="*/ 10 w 35"/>
                    <a:gd name="T1" fmla="*/ 44 h 51"/>
                    <a:gd name="T2" fmla="*/ 28 w 35"/>
                    <a:gd name="T3" fmla="*/ 26 h 51"/>
                    <a:gd name="T4" fmla="*/ 10 w 35"/>
                    <a:gd name="T5" fmla="*/ 8 h 51"/>
                    <a:gd name="T6" fmla="*/ 0 w 35"/>
                    <a:gd name="T7" fmla="*/ 17 h 51"/>
                    <a:gd name="T8" fmla="*/ 0 w 35"/>
                    <a:gd name="T9" fmla="*/ 10 h 51"/>
                    <a:gd name="T10" fmla="*/ 7 w 35"/>
                    <a:gd name="T11" fmla="*/ 3 h 51"/>
                    <a:gd name="T12" fmla="*/ 9 w 35"/>
                    <a:gd name="T13" fmla="*/ 0 h 51"/>
                    <a:gd name="T14" fmla="*/ 35 w 35"/>
                    <a:gd name="T15" fmla="*/ 26 h 51"/>
                    <a:gd name="T16" fmla="*/ 10 w 35"/>
                    <a:gd name="T17" fmla="*/ 51 h 51"/>
                    <a:gd name="T18" fmla="*/ 6 w 35"/>
                    <a:gd name="T19" fmla="*/ 47 h 51"/>
                    <a:gd name="T20" fmla="*/ 6 w 35"/>
                    <a:gd name="T21" fmla="*/ 47 h 51"/>
                    <a:gd name="T22" fmla="*/ 2 w 35"/>
                    <a:gd name="T23" fmla="*/ 43 h 51"/>
                    <a:gd name="T24" fmla="*/ 1 w 35"/>
                    <a:gd name="T25" fmla="*/ 35 h 51"/>
                    <a:gd name="T26" fmla="*/ 10 w 35"/>
                    <a:gd name="T27" fmla="*/ 4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5" h="51">
                      <a:moveTo>
                        <a:pt x="10" y="44"/>
                      </a:move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5"/>
                        <a:pt x="0" y="12"/>
                        <a:pt x="0" y="10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10" y="51"/>
                        <a:pt x="10" y="51"/>
                        <a:pt x="10" y="51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0"/>
                        <a:pt x="1" y="37"/>
                        <a:pt x="1" y="35"/>
                      </a:cubicBezTo>
                      <a:lnTo>
                        <a:pt x="10" y="44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4" name="Freeform 309"/>
                <p:cNvSpPr>
                  <a:spLocks/>
                </p:cNvSpPr>
                <p:nvPr/>
              </p:nvSpPr>
              <p:spPr bwMode="auto">
                <a:xfrm>
                  <a:off x="3334" y="205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5" name="Freeform 310"/>
                <p:cNvSpPr>
                  <a:spLocks/>
                </p:cNvSpPr>
                <p:nvPr/>
              </p:nvSpPr>
              <p:spPr bwMode="auto">
                <a:xfrm>
                  <a:off x="3258" y="2054"/>
                  <a:ext cx="36" cy="23"/>
                </a:xfrm>
                <a:custGeom>
                  <a:avLst/>
                  <a:gdLst>
                    <a:gd name="T0" fmla="*/ 0 w 36"/>
                    <a:gd name="T1" fmla="*/ 5 h 23"/>
                    <a:gd name="T2" fmla="*/ 17 w 36"/>
                    <a:gd name="T3" fmla="*/ 23 h 23"/>
                    <a:gd name="T4" fmla="*/ 36 w 36"/>
                    <a:gd name="T5" fmla="*/ 4 h 23"/>
                    <a:gd name="T6" fmla="*/ 31 w 36"/>
                    <a:gd name="T7" fmla="*/ 0 h 23"/>
                    <a:gd name="T8" fmla="*/ 36 w 36"/>
                    <a:gd name="T9" fmla="*/ 5 h 23"/>
                    <a:gd name="T10" fmla="*/ 19 w 36"/>
                    <a:gd name="T11" fmla="*/ 23 h 23"/>
                    <a:gd name="T12" fmla="*/ 0 w 36"/>
                    <a:gd name="T13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0" y="5"/>
                      </a:moveTo>
                      <a:lnTo>
                        <a:pt x="17" y="23"/>
                      </a:lnTo>
                      <a:lnTo>
                        <a:pt x="36" y="4"/>
                      </a:lnTo>
                      <a:lnTo>
                        <a:pt x="31" y="0"/>
                      </a:lnTo>
                      <a:lnTo>
                        <a:pt x="36" y="5"/>
                      </a:lnTo>
                      <a:lnTo>
                        <a:pt x="19" y="23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6" name="Freeform 311"/>
                <p:cNvSpPr>
                  <a:spLocks/>
                </p:cNvSpPr>
                <p:nvPr/>
              </p:nvSpPr>
              <p:spPr bwMode="auto">
                <a:xfrm>
                  <a:off x="3263" y="2093"/>
                  <a:ext cx="14" cy="13"/>
                </a:xfrm>
                <a:custGeom>
                  <a:avLst/>
                  <a:gdLst>
                    <a:gd name="T0" fmla="*/ 14 w 14"/>
                    <a:gd name="T1" fmla="*/ 0 h 13"/>
                    <a:gd name="T2" fmla="*/ 0 w 14"/>
                    <a:gd name="T3" fmla="*/ 13 h 13"/>
                    <a:gd name="T4" fmla="*/ 0 w 14"/>
                    <a:gd name="T5" fmla="*/ 13 h 13"/>
                    <a:gd name="T6" fmla="*/ 14 w 14"/>
                    <a:gd name="T7" fmla="*/ 0 h 13"/>
                    <a:gd name="T8" fmla="*/ 14 w 14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3">
                      <a:moveTo>
                        <a:pt x="14" y="0"/>
                      </a:move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14" y="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7" name="Freeform 312"/>
                <p:cNvSpPr>
                  <a:spLocks/>
                </p:cNvSpPr>
                <p:nvPr/>
              </p:nvSpPr>
              <p:spPr bwMode="auto">
                <a:xfrm>
                  <a:off x="3289" y="2101"/>
                  <a:ext cx="5" cy="5"/>
                </a:xfrm>
                <a:custGeom>
                  <a:avLst/>
                  <a:gdLst>
                    <a:gd name="T0" fmla="*/ 5 w 5"/>
                    <a:gd name="T1" fmla="*/ 0 h 5"/>
                    <a:gd name="T2" fmla="*/ 1 w 5"/>
                    <a:gd name="T3" fmla="*/ 5 h 5"/>
                    <a:gd name="T4" fmla="*/ 0 w 5"/>
                    <a:gd name="T5" fmla="*/ 5 h 5"/>
                    <a:gd name="T6" fmla="*/ 5 w 5"/>
                    <a:gd name="T7" fmla="*/ 0 h 5"/>
                    <a:gd name="T8" fmla="*/ 5 w 5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0"/>
                      </a:moveTo>
                      <a:lnTo>
                        <a:pt x="1" y="5"/>
                      </a:lnTo>
                      <a:lnTo>
                        <a:pt x="0" y="5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8" name="Freeform 313"/>
                <p:cNvSpPr>
                  <a:spLocks/>
                </p:cNvSpPr>
                <p:nvPr/>
              </p:nvSpPr>
              <p:spPr bwMode="auto">
                <a:xfrm>
                  <a:off x="3279" y="2046"/>
                  <a:ext cx="55" cy="69"/>
                </a:xfrm>
                <a:custGeom>
                  <a:avLst/>
                  <a:gdLst>
                    <a:gd name="T0" fmla="*/ 22 w 40"/>
                    <a:gd name="T1" fmla="*/ 47 h 51"/>
                    <a:gd name="T2" fmla="*/ 22 w 40"/>
                    <a:gd name="T3" fmla="*/ 47 h 51"/>
                    <a:gd name="T4" fmla="*/ 0 w 40"/>
                    <a:gd name="T5" fmla="*/ 25 h 51"/>
                    <a:gd name="T6" fmla="*/ 22 w 40"/>
                    <a:gd name="T7" fmla="*/ 2 h 51"/>
                    <a:gd name="T8" fmla="*/ 25 w 40"/>
                    <a:gd name="T9" fmla="*/ 0 h 51"/>
                    <a:gd name="T10" fmla="*/ 40 w 40"/>
                    <a:gd name="T11" fmla="*/ 15 h 51"/>
                    <a:gd name="T12" fmla="*/ 40 w 40"/>
                    <a:gd name="T13" fmla="*/ 23 h 51"/>
                    <a:gd name="T14" fmla="*/ 25 w 40"/>
                    <a:gd name="T15" fmla="*/ 7 h 51"/>
                    <a:gd name="T16" fmla="*/ 7 w 40"/>
                    <a:gd name="T17" fmla="*/ 25 h 51"/>
                    <a:gd name="T18" fmla="*/ 25 w 40"/>
                    <a:gd name="T19" fmla="*/ 43 h 51"/>
                    <a:gd name="T20" fmla="*/ 40 w 40"/>
                    <a:gd name="T21" fmla="*/ 28 h 51"/>
                    <a:gd name="T22" fmla="*/ 40 w 40"/>
                    <a:gd name="T23" fmla="*/ 35 h 51"/>
                    <a:gd name="T24" fmla="*/ 25 w 40"/>
                    <a:gd name="T25" fmla="*/ 51 h 51"/>
                    <a:gd name="T26" fmla="*/ 22 w 40"/>
                    <a:gd name="T27" fmla="*/ 4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0" h="51">
                      <a:moveTo>
                        <a:pt x="22" y="47"/>
                      </a:move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40" y="18"/>
                        <a:pt x="40" y="20"/>
                        <a:pt x="40" y="23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40" y="28"/>
                        <a:pt x="40" y="28"/>
                        <a:pt x="40" y="28"/>
                      </a:cubicBezTo>
                      <a:cubicBezTo>
                        <a:pt x="40" y="30"/>
                        <a:pt x="40" y="33"/>
                        <a:pt x="40" y="35"/>
                      </a:cubicBezTo>
                      <a:cubicBezTo>
                        <a:pt x="25" y="51"/>
                        <a:pt x="25" y="51"/>
                        <a:pt x="25" y="51"/>
                      </a:cubicBezTo>
                      <a:lnTo>
                        <a:pt x="22" y="47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99" name="Freeform 314"/>
                <p:cNvSpPr>
                  <a:spLocks/>
                </p:cNvSpPr>
                <p:nvPr/>
              </p:nvSpPr>
              <p:spPr bwMode="auto">
                <a:xfrm>
                  <a:off x="3258" y="2054"/>
                  <a:ext cx="5" cy="5"/>
                </a:xfrm>
                <a:custGeom>
                  <a:avLst/>
                  <a:gdLst>
                    <a:gd name="T0" fmla="*/ 0 w 5"/>
                    <a:gd name="T1" fmla="*/ 4 h 5"/>
                    <a:gd name="T2" fmla="*/ 5 w 5"/>
                    <a:gd name="T3" fmla="*/ 0 h 5"/>
                    <a:gd name="T4" fmla="*/ 5 w 5"/>
                    <a:gd name="T5" fmla="*/ 0 h 5"/>
                    <a:gd name="T6" fmla="*/ 0 w 5"/>
                    <a:gd name="T7" fmla="*/ 5 h 5"/>
                    <a:gd name="T8" fmla="*/ 0 w 5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0" y="4"/>
                      </a:move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5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0" name="Freeform 315"/>
                <p:cNvSpPr>
                  <a:spLocks/>
                </p:cNvSpPr>
                <p:nvPr/>
              </p:nvSpPr>
              <p:spPr bwMode="auto">
                <a:xfrm>
                  <a:off x="3275" y="2054"/>
                  <a:ext cx="14" cy="13"/>
                </a:xfrm>
                <a:custGeom>
                  <a:avLst/>
                  <a:gdLst>
                    <a:gd name="T0" fmla="*/ 0 w 14"/>
                    <a:gd name="T1" fmla="*/ 12 h 13"/>
                    <a:gd name="T2" fmla="*/ 14 w 14"/>
                    <a:gd name="T3" fmla="*/ 0 h 13"/>
                    <a:gd name="T4" fmla="*/ 14 w 14"/>
                    <a:gd name="T5" fmla="*/ 0 h 13"/>
                    <a:gd name="T6" fmla="*/ 0 w 14"/>
                    <a:gd name="T7" fmla="*/ 13 h 13"/>
                    <a:gd name="T8" fmla="*/ 0 w 14"/>
                    <a:gd name="T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3">
                      <a:moveTo>
                        <a:pt x="0" y="12"/>
                      </a:move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0" y="13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1" name="Freeform 316"/>
                <p:cNvSpPr>
                  <a:spLocks/>
                </p:cNvSpPr>
                <p:nvPr/>
              </p:nvSpPr>
              <p:spPr bwMode="auto">
                <a:xfrm>
                  <a:off x="3258" y="2054"/>
                  <a:ext cx="36" cy="23"/>
                </a:xfrm>
                <a:custGeom>
                  <a:avLst/>
                  <a:gdLst>
                    <a:gd name="T0" fmla="*/ 17 w 36"/>
                    <a:gd name="T1" fmla="*/ 23 h 23"/>
                    <a:gd name="T2" fmla="*/ 0 w 36"/>
                    <a:gd name="T3" fmla="*/ 5 h 23"/>
                    <a:gd name="T4" fmla="*/ 5 w 36"/>
                    <a:gd name="T5" fmla="*/ 0 h 23"/>
                    <a:gd name="T6" fmla="*/ 17 w 36"/>
                    <a:gd name="T7" fmla="*/ 12 h 23"/>
                    <a:gd name="T8" fmla="*/ 17 w 36"/>
                    <a:gd name="T9" fmla="*/ 13 h 23"/>
                    <a:gd name="T10" fmla="*/ 31 w 36"/>
                    <a:gd name="T11" fmla="*/ 0 h 23"/>
                    <a:gd name="T12" fmla="*/ 36 w 36"/>
                    <a:gd name="T13" fmla="*/ 4 h 23"/>
                    <a:gd name="T14" fmla="*/ 17 w 36"/>
                    <a:gd name="T15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3">
                      <a:moveTo>
                        <a:pt x="17" y="23"/>
                      </a:moveTo>
                      <a:lnTo>
                        <a:pt x="0" y="5"/>
                      </a:lnTo>
                      <a:lnTo>
                        <a:pt x="5" y="0"/>
                      </a:lnTo>
                      <a:lnTo>
                        <a:pt x="17" y="12"/>
                      </a:lnTo>
                      <a:lnTo>
                        <a:pt x="17" y="13"/>
                      </a:lnTo>
                      <a:lnTo>
                        <a:pt x="31" y="0"/>
                      </a:lnTo>
                      <a:lnTo>
                        <a:pt x="36" y="4"/>
                      </a:lnTo>
                      <a:lnTo>
                        <a:pt x="17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2" name="Freeform 317"/>
                <p:cNvSpPr>
                  <a:spLocks/>
                </p:cNvSpPr>
                <p:nvPr/>
              </p:nvSpPr>
              <p:spPr bwMode="auto">
                <a:xfrm>
                  <a:off x="3259" y="2082"/>
                  <a:ext cx="18" cy="19"/>
                </a:xfrm>
                <a:custGeom>
                  <a:avLst/>
                  <a:gdLst>
                    <a:gd name="T0" fmla="*/ 0 w 18"/>
                    <a:gd name="T1" fmla="*/ 19 h 19"/>
                    <a:gd name="T2" fmla="*/ 18 w 18"/>
                    <a:gd name="T3" fmla="*/ 0 h 19"/>
                    <a:gd name="T4" fmla="*/ 18 w 18"/>
                    <a:gd name="T5" fmla="*/ 2 h 19"/>
                    <a:gd name="T6" fmla="*/ 0 w 18"/>
                    <a:gd name="T7" fmla="*/ 19 h 19"/>
                    <a:gd name="T8" fmla="*/ 0 w 18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9">
                      <a:moveTo>
                        <a:pt x="0" y="19"/>
                      </a:moveTo>
                      <a:lnTo>
                        <a:pt x="18" y="0"/>
                      </a:lnTo>
                      <a:lnTo>
                        <a:pt x="18" y="2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3" name="Freeform 318"/>
                <p:cNvSpPr>
                  <a:spLocks/>
                </p:cNvSpPr>
                <p:nvPr/>
              </p:nvSpPr>
              <p:spPr bwMode="auto">
                <a:xfrm>
                  <a:off x="3259" y="2084"/>
                  <a:ext cx="35" cy="22"/>
                </a:xfrm>
                <a:custGeom>
                  <a:avLst/>
                  <a:gdLst>
                    <a:gd name="T0" fmla="*/ 30 w 35"/>
                    <a:gd name="T1" fmla="*/ 22 h 22"/>
                    <a:gd name="T2" fmla="*/ 18 w 35"/>
                    <a:gd name="T3" fmla="*/ 9 h 22"/>
                    <a:gd name="T4" fmla="*/ 18 w 35"/>
                    <a:gd name="T5" fmla="*/ 9 h 22"/>
                    <a:gd name="T6" fmla="*/ 4 w 35"/>
                    <a:gd name="T7" fmla="*/ 22 h 22"/>
                    <a:gd name="T8" fmla="*/ 0 w 35"/>
                    <a:gd name="T9" fmla="*/ 17 h 22"/>
                    <a:gd name="T10" fmla="*/ 18 w 35"/>
                    <a:gd name="T11" fmla="*/ 0 h 22"/>
                    <a:gd name="T12" fmla="*/ 35 w 35"/>
                    <a:gd name="T13" fmla="*/ 17 h 22"/>
                    <a:gd name="T14" fmla="*/ 30 w 35"/>
                    <a:gd name="T1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2">
                      <a:moveTo>
                        <a:pt x="30" y="22"/>
                      </a:moveTo>
                      <a:lnTo>
                        <a:pt x="18" y="9"/>
                      </a:lnTo>
                      <a:lnTo>
                        <a:pt x="18" y="9"/>
                      </a:lnTo>
                      <a:lnTo>
                        <a:pt x="4" y="22"/>
                      </a:lnTo>
                      <a:lnTo>
                        <a:pt x="0" y="17"/>
                      </a:lnTo>
                      <a:lnTo>
                        <a:pt x="18" y="0"/>
                      </a:lnTo>
                      <a:lnTo>
                        <a:pt x="35" y="17"/>
                      </a:lnTo>
                      <a:lnTo>
                        <a:pt x="30" y="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4" name="Freeform 319"/>
                <p:cNvSpPr>
                  <a:spLocks/>
                </p:cNvSpPr>
                <p:nvPr/>
              </p:nvSpPr>
              <p:spPr bwMode="auto">
                <a:xfrm>
                  <a:off x="3183" y="2054"/>
                  <a:ext cx="35" cy="23"/>
                </a:xfrm>
                <a:custGeom>
                  <a:avLst/>
                  <a:gdLst>
                    <a:gd name="T0" fmla="*/ 0 w 35"/>
                    <a:gd name="T1" fmla="*/ 4 h 23"/>
                    <a:gd name="T2" fmla="*/ 4 w 35"/>
                    <a:gd name="T3" fmla="*/ 0 h 23"/>
                    <a:gd name="T4" fmla="*/ 18 w 35"/>
                    <a:gd name="T5" fmla="*/ 12 h 23"/>
                    <a:gd name="T6" fmla="*/ 30 w 35"/>
                    <a:gd name="T7" fmla="*/ 0 h 23"/>
                    <a:gd name="T8" fmla="*/ 35 w 35"/>
                    <a:gd name="T9" fmla="*/ 4 h 23"/>
                    <a:gd name="T10" fmla="*/ 18 w 35"/>
                    <a:gd name="T11" fmla="*/ 23 h 23"/>
                    <a:gd name="T12" fmla="*/ 0 w 35"/>
                    <a:gd name="T13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0" y="4"/>
                      </a:moveTo>
                      <a:lnTo>
                        <a:pt x="4" y="0"/>
                      </a:lnTo>
                      <a:lnTo>
                        <a:pt x="18" y="12"/>
                      </a:lnTo>
                      <a:lnTo>
                        <a:pt x="30" y="0"/>
                      </a:lnTo>
                      <a:lnTo>
                        <a:pt x="35" y="4"/>
                      </a:lnTo>
                      <a:lnTo>
                        <a:pt x="18" y="23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5" name="Freeform 320"/>
                <p:cNvSpPr>
                  <a:spLocks/>
                </p:cNvSpPr>
                <p:nvPr/>
              </p:nvSpPr>
              <p:spPr bwMode="auto">
                <a:xfrm>
                  <a:off x="3183" y="2082"/>
                  <a:ext cx="35" cy="24"/>
                </a:xfrm>
                <a:custGeom>
                  <a:avLst/>
                  <a:gdLst>
                    <a:gd name="T0" fmla="*/ 18 w 35"/>
                    <a:gd name="T1" fmla="*/ 11 h 24"/>
                    <a:gd name="T2" fmla="*/ 5 w 35"/>
                    <a:gd name="T3" fmla="*/ 24 h 24"/>
                    <a:gd name="T4" fmla="*/ 0 w 35"/>
                    <a:gd name="T5" fmla="*/ 19 h 24"/>
                    <a:gd name="T6" fmla="*/ 18 w 35"/>
                    <a:gd name="T7" fmla="*/ 0 h 24"/>
                    <a:gd name="T8" fmla="*/ 35 w 35"/>
                    <a:gd name="T9" fmla="*/ 19 h 24"/>
                    <a:gd name="T10" fmla="*/ 31 w 35"/>
                    <a:gd name="T11" fmla="*/ 24 h 24"/>
                    <a:gd name="T12" fmla="*/ 18 w 35"/>
                    <a:gd name="T13" fmla="*/ 1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4">
                      <a:moveTo>
                        <a:pt x="18" y="11"/>
                      </a:moveTo>
                      <a:lnTo>
                        <a:pt x="5" y="24"/>
                      </a:lnTo>
                      <a:lnTo>
                        <a:pt x="0" y="19"/>
                      </a:lnTo>
                      <a:lnTo>
                        <a:pt x="18" y="0"/>
                      </a:lnTo>
                      <a:lnTo>
                        <a:pt x="35" y="19"/>
                      </a:lnTo>
                      <a:lnTo>
                        <a:pt x="31" y="24"/>
                      </a:lnTo>
                      <a:lnTo>
                        <a:pt x="18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6" name="Freeform 321"/>
                <p:cNvSpPr>
                  <a:spLocks noEditPoints="1"/>
                </p:cNvSpPr>
                <p:nvPr/>
              </p:nvSpPr>
              <p:spPr bwMode="auto">
                <a:xfrm>
                  <a:off x="3203" y="2044"/>
                  <a:ext cx="68" cy="71"/>
                </a:xfrm>
                <a:custGeom>
                  <a:avLst/>
                  <a:gdLst>
                    <a:gd name="T0" fmla="*/ 0 w 68"/>
                    <a:gd name="T1" fmla="*/ 34 h 71"/>
                    <a:gd name="T2" fmla="*/ 30 w 68"/>
                    <a:gd name="T3" fmla="*/ 66 h 71"/>
                    <a:gd name="T4" fmla="*/ 30 w 68"/>
                    <a:gd name="T5" fmla="*/ 66 h 71"/>
                    <a:gd name="T6" fmla="*/ 34 w 68"/>
                    <a:gd name="T7" fmla="*/ 71 h 71"/>
                    <a:gd name="T8" fmla="*/ 68 w 68"/>
                    <a:gd name="T9" fmla="*/ 36 h 71"/>
                    <a:gd name="T10" fmla="*/ 34 w 68"/>
                    <a:gd name="T11" fmla="*/ 0 h 71"/>
                    <a:gd name="T12" fmla="*/ 32 w 68"/>
                    <a:gd name="T13" fmla="*/ 4 h 71"/>
                    <a:gd name="T14" fmla="*/ 0 w 68"/>
                    <a:gd name="T15" fmla="*/ 34 h 71"/>
                    <a:gd name="T16" fmla="*/ 11 w 68"/>
                    <a:gd name="T17" fmla="*/ 36 h 71"/>
                    <a:gd name="T18" fmla="*/ 34 w 68"/>
                    <a:gd name="T19" fmla="*/ 11 h 71"/>
                    <a:gd name="T20" fmla="*/ 59 w 68"/>
                    <a:gd name="T21" fmla="*/ 36 h 71"/>
                    <a:gd name="T22" fmla="*/ 36 w 68"/>
                    <a:gd name="T23" fmla="*/ 60 h 71"/>
                    <a:gd name="T24" fmla="*/ 11 w 68"/>
                    <a:gd name="T25" fmla="*/ 3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1">
                      <a:moveTo>
                        <a:pt x="0" y="34"/>
                      </a:moveTo>
                      <a:lnTo>
                        <a:pt x="30" y="66"/>
                      </a:lnTo>
                      <a:lnTo>
                        <a:pt x="30" y="66"/>
                      </a:lnTo>
                      <a:lnTo>
                        <a:pt x="34" y="71"/>
                      </a:lnTo>
                      <a:lnTo>
                        <a:pt x="68" y="36"/>
                      </a:lnTo>
                      <a:lnTo>
                        <a:pt x="34" y="0"/>
                      </a:lnTo>
                      <a:lnTo>
                        <a:pt x="32" y="4"/>
                      </a:lnTo>
                      <a:lnTo>
                        <a:pt x="0" y="34"/>
                      </a:lnTo>
                      <a:close/>
                      <a:moveTo>
                        <a:pt x="11" y="36"/>
                      </a:moveTo>
                      <a:lnTo>
                        <a:pt x="34" y="11"/>
                      </a:lnTo>
                      <a:lnTo>
                        <a:pt x="59" y="36"/>
                      </a:lnTo>
                      <a:lnTo>
                        <a:pt x="36" y="60"/>
                      </a:lnTo>
                      <a:lnTo>
                        <a:pt x="11" y="36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7" name="Freeform 322"/>
                <p:cNvSpPr>
                  <a:spLocks/>
                </p:cNvSpPr>
                <p:nvPr/>
              </p:nvSpPr>
              <p:spPr bwMode="auto">
                <a:xfrm>
                  <a:off x="3112" y="2054"/>
                  <a:ext cx="30" cy="23"/>
                </a:xfrm>
                <a:custGeom>
                  <a:avLst/>
                  <a:gdLst>
                    <a:gd name="T0" fmla="*/ 9 w 22"/>
                    <a:gd name="T1" fmla="*/ 9 h 17"/>
                    <a:gd name="T2" fmla="*/ 19 w 22"/>
                    <a:gd name="T3" fmla="*/ 0 h 17"/>
                    <a:gd name="T4" fmla="*/ 22 w 22"/>
                    <a:gd name="T5" fmla="*/ 3 h 17"/>
                    <a:gd name="T6" fmla="*/ 9 w 22"/>
                    <a:gd name="T7" fmla="*/ 17 h 17"/>
                    <a:gd name="T8" fmla="*/ 1 w 22"/>
                    <a:gd name="T9" fmla="*/ 9 h 17"/>
                    <a:gd name="T10" fmla="*/ 0 w 22"/>
                    <a:gd name="T11" fmla="*/ 1 h 17"/>
                    <a:gd name="T12" fmla="*/ 9 w 22"/>
                    <a:gd name="T13" fmla="*/ 9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17">
                      <a:moveTo>
                        <a:pt x="9" y="9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6"/>
                        <a:pt x="0" y="3"/>
                        <a:pt x="0" y="1"/>
                      </a:cubicBezTo>
                      <a:lnTo>
                        <a:pt x="9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8" name="Freeform 323"/>
                <p:cNvSpPr>
                  <a:spLocks/>
                </p:cNvSpPr>
                <p:nvPr/>
              </p:nvSpPr>
              <p:spPr bwMode="auto">
                <a:xfrm>
                  <a:off x="3115" y="2082"/>
                  <a:ext cx="27" cy="24"/>
                </a:xfrm>
                <a:custGeom>
                  <a:avLst/>
                  <a:gdLst>
                    <a:gd name="T0" fmla="*/ 7 w 20"/>
                    <a:gd name="T1" fmla="*/ 0 h 17"/>
                    <a:gd name="T2" fmla="*/ 20 w 20"/>
                    <a:gd name="T3" fmla="*/ 14 h 17"/>
                    <a:gd name="T4" fmla="*/ 17 w 20"/>
                    <a:gd name="T5" fmla="*/ 17 h 17"/>
                    <a:gd name="T6" fmla="*/ 7 w 20"/>
                    <a:gd name="T7" fmla="*/ 8 h 17"/>
                    <a:gd name="T8" fmla="*/ 1 w 20"/>
                    <a:gd name="T9" fmla="*/ 14 h 17"/>
                    <a:gd name="T10" fmla="*/ 0 w 20"/>
                    <a:gd name="T11" fmla="*/ 7 h 17"/>
                    <a:gd name="T12" fmla="*/ 7 w 20"/>
                    <a:gd name="T1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7">
                      <a:moveTo>
                        <a:pt x="7" y="0"/>
                      </a:move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2"/>
                        <a:pt x="0" y="10"/>
                        <a:pt x="0" y="7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09" name="Freeform 324"/>
                <p:cNvSpPr>
                  <a:spLocks noEditPoints="1"/>
                </p:cNvSpPr>
                <p:nvPr/>
              </p:nvSpPr>
              <p:spPr bwMode="auto">
                <a:xfrm>
                  <a:off x="3129" y="2044"/>
                  <a:ext cx="66" cy="71"/>
                </a:xfrm>
                <a:custGeom>
                  <a:avLst/>
                  <a:gdLst>
                    <a:gd name="T0" fmla="*/ 0 w 66"/>
                    <a:gd name="T1" fmla="*/ 34 h 71"/>
                    <a:gd name="T2" fmla="*/ 28 w 66"/>
                    <a:gd name="T3" fmla="*/ 66 h 71"/>
                    <a:gd name="T4" fmla="*/ 28 w 66"/>
                    <a:gd name="T5" fmla="*/ 66 h 71"/>
                    <a:gd name="T6" fmla="*/ 32 w 66"/>
                    <a:gd name="T7" fmla="*/ 71 h 71"/>
                    <a:gd name="T8" fmla="*/ 66 w 66"/>
                    <a:gd name="T9" fmla="*/ 36 h 71"/>
                    <a:gd name="T10" fmla="*/ 32 w 66"/>
                    <a:gd name="T11" fmla="*/ 0 h 71"/>
                    <a:gd name="T12" fmla="*/ 30 w 66"/>
                    <a:gd name="T13" fmla="*/ 4 h 71"/>
                    <a:gd name="T14" fmla="*/ 0 w 66"/>
                    <a:gd name="T15" fmla="*/ 34 h 71"/>
                    <a:gd name="T16" fmla="*/ 9 w 66"/>
                    <a:gd name="T17" fmla="*/ 36 h 71"/>
                    <a:gd name="T18" fmla="*/ 32 w 66"/>
                    <a:gd name="T19" fmla="*/ 11 h 71"/>
                    <a:gd name="T20" fmla="*/ 57 w 66"/>
                    <a:gd name="T21" fmla="*/ 36 h 71"/>
                    <a:gd name="T22" fmla="*/ 34 w 66"/>
                    <a:gd name="T23" fmla="*/ 60 h 71"/>
                    <a:gd name="T24" fmla="*/ 9 w 66"/>
                    <a:gd name="T25" fmla="*/ 3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6" h="71">
                      <a:moveTo>
                        <a:pt x="0" y="34"/>
                      </a:moveTo>
                      <a:lnTo>
                        <a:pt x="28" y="66"/>
                      </a:lnTo>
                      <a:lnTo>
                        <a:pt x="28" y="66"/>
                      </a:lnTo>
                      <a:lnTo>
                        <a:pt x="32" y="71"/>
                      </a:lnTo>
                      <a:lnTo>
                        <a:pt x="66" y="36"/>
                      </a:lnTo>
                      <a:lnTo>
                        <a:pt x="32" y="0"/>
                      </a:lnTo>
                      <a:lnTo>
                        <a:pt x="30" y="4"/>
                      </a:lnTo>
                      <a:lnTo>
                        <a:pt x="0" y="34"/>
                      </a:lnTo>
                      <a:close/>
                      <a:moveTo>
                        <a:pt x="9" y="36"/>
                      </a:moveTo>
                      <a:lnTo>
                        <a:pt x="32" y="11"/>
                      </a:lnTo>
                      <a:lnTo>
                        <a:pt x="57" y="36"/>
                      </a:lnTo>
                      <a:lnTo>
                        <a:pt x="34" y="60"/>
                      </a:lnTo>
                      <a:lnTo>
                        <a:pt x="9" y="36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0" name="Freeform 325"/>
                <p:cNvSpPr>
                  <a:spLocks/>
                </p:cNvSpPr>
                <p:nvPr/>
              </p:nvSpPr>
              <p:spPr bwMode="auto">
                <a:xfrm>
                  <a:off x="3115" y="2074"/>
                  <a:ext cx="6" cy="10"/>
                </a:xfrm>
                <a:custGeom>
                  <a:avLst/>
                  <a:gdLst>
                    <a:gd name="T0" fmla="*/ 4 w 4"/>
                    <a:gd name="T1" fmla="*/ 4 h 7"/>
                    <a:gd name="T2" fmla="*/ 1 w 4"/>
                    <a:gd name="T3" fmla="*/ 7 h 7"/>
                    <a:gd name="T4" fmla="*/ 0 w 4"/>
                    <a:gd name="T5" fmla="*/ 0 h 7"/>
                    <a:gd name="T6" fmla="*/ 4 w 4"/>
                    <a:gd name="T7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7">
                      <a:moveTo>
                        <a:pt x="4" y="4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0" y="0"/>
                      </a:cubicBez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1" name="Freeform 326"/>
                <p:cNvSpPr>
                  <a:spLocks/>
                </p:cNvSpPr>
                <p:nvPr/>
              </p:nvSpPr>
              <p:spPr bwMode="auto">
                <a:xfrm>
                  <a:off x="3108" y="1957"/>
                  <a:ext cx="224" cy="19"/>
                </a:xfrm>
                <a:custGeom>
                  <a:avLst/>
                  <a:gdLst>
                    <a:gd name="T0" fmla="*/ 165 w 165"/>
                    <a:gd name="T1" fmla="*/ 0 h 14"/>
                    <a:gd name="T2" fmla="*/ 165 w 165"/>
                    <a:gd name="T3" fmla="*/ 14 h 14"/>
                    <a:gd name="T4" fmla="*/ 0 w 165"/>
                    <a:gd name="T5" fmla="*/ 14 h 14"/>
                    <a:gd name="T6" fmla="*/ 0 w 165"/>
                    <a:gd name="T7" fmla="*/ 0 h 14"/>
                    <a:gd name="T8" fmla="*/ 165 w 165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5" h="14">
                      <a:moveTo>
                        <a:pt x="165" y="0"/>
                      </a:moveTo>
                      <a:cubicBezTo>
                        <a:pt x="165" y="3"/>
                        <a:pt x="165" y="8"/>
                        <a:pt x="165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8"/>
                        <a:pt x="0" y="4"/>
                        <a:pt x="0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2" name="Freeform 327"/>
                <p:cNvSpPr>
                  <a:spLocks/>
                </p:cNvSpPr>
                <p:nvPr/>
              </p:nvSpPr>
              <p:spPr bwMode="auto">
                <a:xfrm>
                  <a:off x="3137" y="2286"/>
                  <a:ext cx="193" cy="18"/>
                </a:xfrm>
                <a:custGeom>
                  <a:avLst/>
                  <a:gdLst>
                    <a:gd name="T0" fmla="*/ 142 w 142"/>
                    <a:gd name="T1" fmla="*/ 0 h 13"/>
                    <a:gd name="T2" fmla="*/ 141 w 142"/>
                    <a:gd name="T3" fmla="*/ 13 h 13"/>
                    <a:gd name="T4" fmla="*/ 2 w 142"/>
                    <a:gd name="T5" fmla="*/ 13 h 13"/>
                    <a:gd name="T6" fmla="*/ 0 w 142"/>
                    <a:gd name="T7" fmla="*/ 0 h 13"/>
                    <a:gd name="T8" fmla="*/ 142 w 142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2" h="13">
                      <a:moveTo>
                        <a:pt x="142" y="0"/>
                      </a:moveTo>
                      <a:cubicBezTo>
                        <a:pt x="142" y="5"/>
                        <a:pt x="141" y="9"/>
                        <a:pt x="141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0"/>
                        <a:pt x="1" y="5"/>
                        <a:pt x="0" y="0"/>
                      </a:cubicBez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3" name="Freeform 328"/>
                <p:cNvSpPr>
                  <a:spLocks/>
                </p:cNvSpPr>
                <p:nvPr/>
              </p:nvSpPr>
              <p:spPr bwMode="auto">
                <a:xfrm>
                  <a:off x="3297" y="2157"/>
                  <a:ext cx="35" cy="23"/>
                </a:xfrm>
                <a:custGeom>
                  <a:avLst/>
                  <a:gdLst>
                    <a:gd name="T0" fmla="*/ 18 w 35"/>
                    <a:gd name="T1" fmla="*/ 14 h 23"/>
                    <a:gd name="T2" fmla="*/ 30 w 35"/>
                    <a:gd name="T3" fmla="*/ 0 h 23"/>
                    <a:gd name="T4" fmla="*/ 35 w 35"/>
                    <a:gd name="T5" fmla="*/ 6 h 23"/>
                    <a:gd name="T6" fmla="*/ 18 w 35"/>
                    <a:gd name="T7" fmla="*/ 23 h 23"/>
                    <a:gd name="T8" fmla="*/ 0 w 35"/>
                    <a:gd name="T9" fmla="*/ 6 h 23"/>
                    <a:gd name="T10" fmla="*/ 4 w 35"/>
                    <a:gd name="T11" fmla="*/ 0 h 23"/>
                    <a:gd name="T12" fmla="*/ 18 w 35"/>
                    <a:gd name="T1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3">
                      <a:moveTo>
                        <a:pt x="18" y="14"/>
                      </a:moveTo>
                      <a:lnTo>
                        <a:pt x="30" y="0"/>
                      </a:lnTo>
                      <a:lnTo>
                        <a:pt x="35" y="6"/>
                      </a:lnTo>
                      <a:lnTo>
                        <a:pt x="18" y="23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18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4" name="Freeform 329"/>
                <p:cNvSpPr>
                  <a:spLocks/>
                </p:cNvSpPr>
                <p:nvPr/>
              </p:nvSpPr>
              <p:spPr bwMode="auto">
                <a:xfrm>
                  <a:off x="3297" y="2187"/>
                  <a:ext cx="35" cy="22"/>
                </a:xfrm>
                <a:custGeom>
                  <a:avLst/>
                  <a:gdLst>
                    <a:gd name="T0" fmla="*/ 35 w 35"/>
                    <a:gd name="T1" fmla="*/ 18 h 22"/>
                    <a:gd name="T2" fmla="*/ 31 w 35"/>
                    <a:gd name="T3" fmla="*/ 22 h 22"/>
                    <a:gd name="T4" fmla="*/ 18 w 35"/>
                    <a:gd name="T5" fmla="*/ 10 h 22"/>
                    <a:gd name="T6" fmla="*/ 4 w 35"/>
                    <a:gd name="T7" fmla="*/ 22 h 22"/>
                    <a:gd name="T8" fmla="*/ 0 w 35"/>
                    <a:gd name="T9" fmla="*/ 18 h 22"/>
                    <a:gd name="T10" fmla="*/ 18 w 35"/>
                    <a:gd name="T11" fmla="*/ 0 h 22"/>
                    <a:gd name="T12" fmla="*/ 35 w 35"/>
                    <a:gd name="T13" fmla="*/ 18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2">
                      <a:moveTo>
                        <a:pt x="35" y="18"/>
                      </a:moveTo>
                      <a:lnTo>
                        <a:pt x="31" y="22"/>
                      </a:lnTo>
                      <a:lnTo>
                        <a:pt x="18" y="10"/>
                      </a:lnTo>
                      <a:lnTo>
                        <a:pt x="4" y="22"/>
                      </a:lnTo>
                      <a:lnTo>
                        <a:pt x="0" y="18"/>
                      </a:lnTo>
                      <a:lnTo>
                        <a:pt x="18" y="0"/>
                      </a:lnTo>
                      <a:lnTo>
                        <a:pt x="35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5" name="Freeform 330"/>
                <p:cNvSpPr>
                  <a:spLocks/>
                </p:cNvSpPr>
                <p:nvPr/>
              </p:nvSpPr>
              <p:spPr bwMode="auto">
                <a:xfrm>
                  <a:off x="3317" y="2167"/>
                  <a:ext cx="17" cy="31"/>
                </a:xfrm>
                <a:custGeom>
                  <a:avLst/>
                  <a:gdLst>
                    <a:gd name="T0" fmla="*/ 12 w 12"/>
                    <a:gd name="T1" fmla="*/ 0 h 23"/>
                    <a:gd name="T2" fmla="*/ 12 w 12"/>
                    <a:gd name="T3" fmla="*/ 7 h 23"/>
                    <a:gd name="T4" fmla="*/ 7 w 12"/>
                    <a:gd name="T5" fmla="*/ 12 h 23"/>
                    <a:gd name="T6" fmla="*/ 12 w 12"/>
                    <a:gd name="T7" fmla="*/ 16 h 23"/>
                    <a:gd name="T8" fmla="*/ 12 w 12"/>
                    <a:gd name="T9" fmla="*/ 23 h 23"/>
                    <a:gd name="T10" fmla="*/ 0 w 12"/>
                    <a:gd name="T11" fmla="*/ 12 h 23"/>
                    <a:gd name="T12" fmla="*/ 12 w 12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23">
                      <a:moveTo>
                        <a:pt x="12" y="0"/>
                      </a:moveTo>
                      <a:cubicBezTo>
                        <a:pt x="12" y="2"/>
                        <a:pt x="12" y="5"/>
                        <a:pt x="12" y="7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9"/>
                        <a:pt x="12" y="21"/>
                        <a:pt x="12" y="23"/>
                      </a:cubicBezTo>
                      <a:cubicBezTo>
                        <a:pt x="0" y="12"/>
                        <a:pt x="0" y="12"/>
                        <a:pt x="0" y="12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6" name="Freeform 331"/>
                <p:cNvSpPr>
                  <a:spLocks/>
                </p:cNvSpPr>
                <p:nvPr/>
              </p:nvSpPr>
              <p:spPr bwMode="auto">
                <a:xfrm>
                  <a:off x="3239" y="2161"/>
                  <a:ext cx="17" cy="19"/>
                </a:xfrm>
                <a:custGeom>
                  <a:avLst/>
                  <a:gdLst>
                    <a:gd name="T0" fmla="*/ 17 w 17"/>
                    <a:gd name="T1" fmla="*/ 2 h 19"/>
                    <a:gd name="T2" fmla="*/ 0 w 17"/>
                    <a:gd name="T3" fmla="*/ 19 h 19"/>
                    <a:gd name="T4" fmla="*/ 0 w 17"/>
                    <a:gd name="T5" fmla="*/ 19 h 19"/>
                    <a:gd name="T6" fmla="*/ 17 w 17"/>
                    <a:gd name="T7" fmla="*/ 0 h 19"/>
                    <a:gd name="T8" fmla="*/ 17 w 17"/>
                    <a:gd name="T9" fmla="*/ 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9">
                      <a:moveTo>
                        <a:pt x="17" y="2"/>
                      </a:moveTo>
                      <a:lnTo>
                        <a:pt x="0" y="19"/>
                      </a:lnTo>
                      <a:lnTo>
                        <a:pt x="0" y="19"/>
                      </a:lnTo>
                      <a:lnTo>
                        <a:pt x="17" y="0"/>
                      </a:lnTo>
                      <a:lnTo>
                        <a:pt x="17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7" name="Freeform 332"/>
                <p:cNvSpPr>
                  <a:spLocks/>
                </p:cNvSpPr>
                <p:nvPr/>
              </p:nvSpPr>
              <p:spPr bwMode="auto">
                <a:xfrm>
                  <a:off x="3252" y="2205"/>
                  <a:ext cx="6" cy="4"/>
                </a:xfrm>
                <a:custGeom>
                  <a:avLst/>
                  <a:gdLst>
                    <a:gd name="T0" fmla="*/ 4 w 6"/>
                    <a:gd name="T1" fmla="*/ 0 h 4"/>
                    <a:gd name="T2" fmla="*/ 6 w 6"/>
                    <a:gd name="T3" fmla="*/ 0 h 4"/>
                    <a:gd name="T4" fmla="*/ 0 w 6"/>
                    <a:gd name="T5" fmla="*/ 4 h 4"/>
                    <a:gd name="T6" fmla="*/ 0 w 6"/>
                    <a:gd name="T7" fmla="*/ 4 h 4"/>
                    <a:gd name="T8" fmla="*/ 4 w 6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8" name="Freeform 333"/>
                <p:cNvSpPr>
                  <a:spLocks/>
                </p:cNvSpPr>
                <p:nvPr/>
              </p:nvSpPr>
              <p:spPr bwMode="auto">
                <a:xfrm>
                  <a:off x="3226" y="2197"/>
                  <a:ext cx="14" cy="12"/>
                </a:xfrm>
                <a:custGeom>
                  <a:avLst/>
                  <a:gdLst>
                    <a:gd name="T0" fmla="*/ 14 w 14"/>
                    <a:gd name="T1" fmla="*/ 0 h 12"/>
                    <a:gd name="T2" fmla="*/ 0 w 14"/>
                    <a:gd name="T3" fmla="*/ 12 h 12"/>
                    <a:gd name="T4" fmla="*/ 0 w 14"/>
                    <a:gd name="T5" fmla="*/ 12 h 12"/>
                    <a:gd name="T6" fmla="*/ 13 w 14"/>
                    <a:gd name="T7" fmla="*/ 0 h 12"/>
                    <a:gd name="T8" fmla="*/ 14 w 14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2">
                      <a:moveTo>
                        <a:pt x="14" y="0"/>
                      </a:move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3" y="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19" name="Freeform 334"/>
                <p:cNvSpPr>
                  <a:spLocks noEditPoints="1"/>
                </p:cNvSpPr>
                <p:nvPr/>
              </p:nvSpPr>
              <p:spPr bwMode="auto">
                <a:xfrm>
                  <a:off x="3243" y="2149"/>
                  <a:ext cx="68" cy="69"/>
                </a:xfrm>
                <a:custGeom>
                  <a:avLst/>
                  <a:gdLst>
                    <a:gd name="T0" fmla="*/ 30 w 68"/>
                    <a:gd name="T1" fmla="*/ 3 h 69"/>
                    <a:gd name="T2" fmla="*/ 0 w 68"/>
                    <a:gd name="T3" fmla="*/ 34 h 69"/>
                    <a:gd name="T4" fmla="*/ 28 w 68"/>
                    <a:gd name="T5" fmla="*/ 64 h 69"/>
                    <a:gd name="T6" fmla="*/ 28 w 68"/>
                    <a:gd name="T7" fmla="*/ 64 h 69"/>
                    <a:gd name="T8" fmla="*/ 34 w 68"/>
                    <a:gd name="T9" fmla="*/ 69 h 69"/>
                    <a:gd name="T10" fmla="*/ 68 w 68"/>
                    <a:gd name="T11" fmla="*/ 34 h 69"/>
                    <a:gd name="T12" fmla="*/ 32 w 68"/>
                    <a:gd name="T13" fmla="*/ 0 h 69"/>
                    <a:gd name="T14" fmla="*/ 30 w 68"/>
                    <a:gd name="T15" fmla="*/ 3 h 69"/>
                    <a:gd name="T16" fmla="*/ 9 w 68"/>
                    <a:gd name="T17" fmla="*/ 34 h 69"/>
                    <a:gd name="T18" fmla="*/ 34 w 68"/>
                    <a:gd name="T19" fmla="*/ 10 h 69"/>
                    <a:gd name="T20" fmla="*/ 57 w 68"/>
                    <a:gd name="T21" fmla="*/ 34 h 69"/>
                    <a:gd name="T22" fmla="*/ 34 w 68"/>
                    <a:gd name="T23" fmla="*/ 59 h 69"/>
                    <a:gd name="T24" fmla="*/ 9 w 68"/>
                    <a:gd name="T25" fmla="*/ 34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69">
                      <a:moveTo>
                        <a:pt x="30" y="3"/>
                      </a:moveTo>
                      <a:lnTo>
                        <a:pt x="0" y="34"/>
                      </a:lnTo>
                      <a:lnTo>
                        <a:pt x="28" y="64"/>
                      </a:lnTo>
                      <a:lnTo>
                        <a:pt x="28" y="64"/>
                      </a:lnTo>
                      <a:lnTo>
                        <a:pt x="34" y="69"/>
                      </a:lnTo>
                      <a:lnTo>
                        <a:pt x="68" y="34"/>
                      </a:lnTo>
                      <a:lnTo>
                        <a:pt x="32" y="0"/>
                      </a:lnTo>
                      <a:lnTo>
                        <a:pt x="30" y="3"/>
                      </a:lnTo>
                      <a:close/>
                      <a:moveTo>
                        <a:pt x="9" y="34"/>
                      </a:moveTo>
                      <a:lnTo>
                        <a:pt x="34" y="10"/>
                      </a:lnTo>
                      <a:lnTo>
                        <a:pt x="57" y="34"/>
                      </a:lnTo>
                      <a:lnTo>
                        <a:pt x="34" y="59"/>
                      </a:lnTo>
                      <a:lnTo>
                        <a:pt x="9" y="34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0" name="Freeform 335"/>
                <p:cNvSpPr>
                  <a:spLocks/>
                </p:cNvSpPr>
                <p:nvPr/>
              </p:nvSpPr>
              <p:spPr bwMode="auto">
                <a:xfrm>
                  <a:off x="3239" y="2157"/>
                  <a:ext cx="13" cy="14"/>
                </a:xfrm>
                <a:custGeom>
                  <a:avLst/>
                  <a:gdLst>
                    <a:gd name="T0" fmla="*/ 0 w 13"/>
                    <a:gd name="T1" fmla="*/ 13 h 14"/>
                    <a:gd name="T2" fmla="*/ 12 w 13"/>
                    <a:gd name="T3" fmla="*/ 0 h 14"/>
                    <a:gd name="T4" fmla="*/ 13 w 13"/>
                    <a:gd name="T5" fmla="*/ 0 h 14"/>
                    <a:gd name="T6" fmla="*/ 0 w 13"/>
                    <a:gd name="T7" fmla="*/ 14 h 14"/>
                    <a:gd name="T8" fmla="*/ 0 w 13"/>
                    <a:gd name="T9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4">
                      <a:moveTo>
                        <a:pt x="0" y="13"/>
                      </a:move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0" y="14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1" name="Freeform 336"/>
                <p:cNvSpPr>
                  <a:spLocks/>
                </p:cNvSpPr>
                <p:nvPr/>
              </p:nvSpPr>
              <p:spPr bwMode="auto">
                <a:xfrm>
                  <a:off x="3221" y="2157"/>
                  <a:ext cx="5" cy="6"/>
                </a:xfrm>
                <a:custGeom>
                  <a:avLst/>
                  <a:gdLst>
                    <a:gd name="T0" fmla="*/ 5 w 5"/>
                    <a:gd name="T1" fmla="*/ 0 h 6"/>
                    <a:gd name="T2" fmla="*/ 0 w 5"/>
                    <a:gd name="T3" fmla="*/ 6 h 6"/>
                    <a:gd name="T4" fmla="*/ 0 w 5"/>
                    <a:gd name="T5" fmla="*/ 4 h 6"/>
                    <a:gd name="T6" fmla="*/ 4 w 5"/>
                    <a:gd name="T7" fmla="*/ 0 h 6"/>
                    <a:gd name="T8" fmla="*/ 5 w 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6">
                      <a:moveTo>
                        <a:pt x="5" y="0"/>
                      </a:move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2" name="Freeform 337"/>
                <p:cNvSpPr>
                  <a:spLocks/>
                </p:cNvSpPr>
                <p:nvPr/>
              </p:nvSpPr>
              <p:spPr bwMode="auto">
                <a:xfrm>
                  <a:off x="3221" y="2157"/>
                  <a:ext cx="35" cy="23"/>
                </a:xfrm>
                <a:custGeom>
                  <a:avLst/>
                  <a:gdLst>
                    <a:gd name="T0" fmla="*/ 18 w 35"/>
                    <a:gd name="T1" fmla="*/ 13 h 23"/>
                    <a:gd name="T2" fmla="*/ 18 w 35"/>
                    <a:gd name="T3" fmla="*/ 14 h 23"/>
                    <a:gd name="T4" fmla="*/ 31 w 35"/>
                    <a:gd name="T5" fmla="*/ 0 h 23"/>
                    <a:gd name="T6" fmla="*/ 35 w 35"/>
                    <a:gd name="T7" fmla="*/ 4 h 23"/>
                    <a:gd name="T8" fmla="*/ 18 w 35"/>
                    <a:gd name="T9" fmla="*/ 23 h 23"/>
                    <a:gd name="T10" fmla="*/ 0 w 35"/>
                    <a:gd name="T11" fmla="*/ 6 h 23"/>
                    <a:gd name="T12" fmla="*/ 5 w 35"/>
                    <a:gd name="T13" fmla="*/ 0 h 23"/>
                    <a:gd name="T14" fmla="*/ 18 w 35"/>
                    <a:gd name="T15" fmla="*/ 1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3">
                      <a:moveTo>
                        <a:pt x="18" y="13"/>
                      </a:moveTo>
                      <a:lnTo>
                        <a:pt x="18" y="14"/>
                      </a:lnTo>
                      <a:lnTo>
                        <a:pt x="31" y="0"/>
                      </a:lnTo>
                      <a:lnTo>
                        <a:pt x="35" y="4"/>
                      </a:lnTo>
                      <a:lnTo>
                        <a:pt x="18" y="23"/>
                      </a:lnTo>
                      <a:lnTo>
                        <a:pt x="0" y="6"/>
                      </a:lnTo>
                      <a:lnTo>
                        <a:pt x="5" y="0"/>
                      </a:lnTo>
                      <a:lnTo>
                        <a:pt x="18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3" name="Freeform 338"/>
                <p:cNvSpPr>
                  <a:spLocks/>
                </p:cNvSpPr>
                <p:nvPr/>
              </p:nvSpPr>
              <p:spPr bwMode="auto">
                <a:xfrm>
                  <a:off x="3221" y="2186"/>
                  <a:ext cx="35" cy="19"/>
                </a:xfrm>
                <a:custGeom>
                  <a:avLst/>
                  <a:gdLst>
                    <a:gd name="T0" fmla="*/ 0 w 35"/>
                    <a:gd name="T1" fmla="*/ 19 h 19"/>
                    <a:gd name="T2" fmla="*/ 0 w 35"/>
                    <a:gd name="T3" fmla="*/ 19 h 19"/>
                    <a:gd name="T4" fmla="*/ 18 w 35"/>
                    <a:gd name="T5" fmla="*/ 0 h 19"/>
                    <a:gd name="T6" fmla="*/ 35 w 35"/>
                    <a:gd name="T7" fmla="*/ 19 h 19"/>
                    <a:gd name="T8" fmla="*/ 18 w 35"/>
                    <a:gd name="T9" fmla="*/ 1 h 19"/>
                    <a:gd name="T10" fmla="*/ 0 w 35"/>
                    <a:gd name="T1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19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8" y="0"/>
                      </a:lnTo>
                      <a:lnTo>
                        <a:pt x="35" y="19"/>
                      </a:lnTo>
                      <a:lnTo>
                        <a:pt x="18" y="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4" name="Freeform 339"/>
                <p:cNvSpPr>
                  <a:spLocks/>
                </p:cNvSpPr>
                <p:nvPr/>
              </p:nvSpPr>
              <p:spPr bwMode="auto">
                <a:xfrm>
                  <a:off x="3221" y="2187"/>
                  <a:ext cx="35" cy="22"/>
                </a:xfrm>
                <a:custGeom>
                  <a:avLst/>
                  <a:gdLst>
                    <a:gd name="T0" fmla="*/ 19 w 35"/>
                    <a:gd name="T1" fmla="*/ 10 h 22"/>
                    <a:gd name="T2" fmla="*/ 18 w 35"/>
                    <a:gd name="T3" fmla="*/ 10 h 22"/>
                    <a:gd name="T4" fmla="*/ 5 w 35"/>
                    <a:gd name="T5" fmla="*/ 22 h 22"/>
                    <a:gd name="T6" fmla="*/ 0 w 35"/>
                    <a:gd name="T7" fmla="*/ 18 h 22"/>
                    <a:gd name="T8" fmla="*/ 18 w 35"/>
                    <a:gd name="T9" fmla="*/ 0 h 22"/>
                    <a:gd name="T10" fmla="*/ 35 w 35"/>
                    <a:gd name="T11" fmla="*/ 18 h 22"/>
                    <a:gd name="T12" fmla="*/ 31 w 35"/>
                    <a:gd name="T13" fmla="*/ 22 h 22"/>
                    <a:gd name="T14" fmla="*/ 19 w 35"/>
                    <a:gd name="T15" fmla="*/ 1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22">
                      <a:moveTo>
                        <a:pt x="19" y="10"/>
                      </a:moveTo>
                      <a:lnTo>
                        <a:pt x="18" y="10"/>
                      </a:lnTo>
                      <a:lnTo>
                        <a:pt x="5" y="22"/>
                      </a:lnTo>
                      <a:lnTo>
                        <a:pt x="0" y="18"/>
                      </a:lnTo>
                      <a:lnTo>
                        <a:pt x="18" y="0"/>
                      </a:lnTo>
                      <a:lnTo>
                        <a:pt x="35" y="18"/>
                      </a:lnTo>
                      <a:lnTo>
                        <a:pt x="31" y="22"/>
                      </a:lnTo>
                      <a:lnTo>
                        <a:pt x="19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5" name="Freeform 340"/>
                <p:cNvSpPr>
                  <a:spLocks/>
                </p:cNvSpPr>
                <p:nvPr/>
              </p:nvSpPr>
              <p:spPr bwMode="auto">
                <a:xfrm>
                  <a:off x="3145" y="2157"/>
                  <a:ext cx="37" cy="23"/>
                </a:xfrm>
                <a:custGeom>
                  <a:avLst/>
                  <a:gdLst>
                    <a:gd name="T0" fmla="*/ 5 w 37"/>
                    <a:gd name="T1" fmla="*/ 0 h 23"/>
                    <a:gd name="T2" fmla="*/ 18 w 37"/>
                    <a:gd name="T3" fmla="*/ 13 h 23"/>
                    <a:gd name="T4" fmla="*/ 31 w 37"/>
                    <a:gd name="T5" fmla="*/ 0 h 23"/>
                    <a:gd name="T6" fmla="*/ 37 w 37"/>
                    <a:gd name="T7" fmla="*/ 4 h 23"/>
                    <a:gd name="T8" fmla="*/ 18 w 37"/>
                    <a:gd name="T9" fmla="*/ 23 h 23"/>
                    <a:gd name="T10" fmla="*/ 0 w 37"/>
                    <a:gd name="T11" fmla="*/ 4 h 23"/>
                    <a:gd name="T12" fmla="*/ 5 w 37"/>
                    <a:gd name="T1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3">
                      <a:moveTo>
                        <a:pt x="5" y="0"/>
                      </a:moveTo>
                      <a:lnTo>
                        <a:pt x="18" y="13"/>
                      </a:lnTo>
                      <a:lnTo>
                        <a:pt x="31" y="0"/>
                      </a:lnTo>
                      <a:lnTo>
                        <a:pt x="37" y="4"/>
                      </a:lnTo>
                      <a:lnTo>
                        <a:pt x="18" y="23"/>
                      </a:lnTo>
                      <a:lnTo>
                        <a:pt x="0" y="4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6" name="Freeform 341"/>
                <p:cNvSpPr>
                  <a:spLocks/>
                </p:cNvSpPr>
                <p:nvPr/>
              </p:nvSpPr>
              <p:spPr bwMode="auto">
                <a:xfrm>
                  <a:off x="3146" y="2186"/>
                  <a:ext cx="36" cy="23"/>
                </a:xfrm>
                <a:custGeom>
                  <a:avLst/>
                  <a:gdLst>
                    <a:gd name="T0" fmla="*/ 30 w 36"/>
                    <a:gd name="T1" fmla="*/ 23 h 23"/>
                    <a:gd name="T2" fmla="*/ 18 w 36"/>
                    <a:gd name="T3" fmla="*/ 11 h 23"/>
                    <a:gd name="T4" fmla="*/ 4 w 36"/>
                    <a:gd name="T5" fmla="*/ 23 h 23"/>
                    <a:gd name="T6" fmla="*/ 0 w 36"/>
                    <a:gd name="T7" fmla="*/ 19 h 23"/>
                    <a:gd name="T8" fmla="*/ 18 w 36"/>
                    <a:gd name="T9" fmla="*/ 0 h 23"/>
                    <a:gd name="T10" fmla="*/ 36 w 36"/>
                    <a:gd name="T11" fmla="*/ 19 h 23"/>
                    <a:gd name="T12" fmla="*/ 30 w 36"/>
                    <a:gd name="T13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3">
                      <a:moveTo>
                        <a:pt x="30" y="23"/>
                      </a:moveTo>
                      <a:lnTo>
                        <a:pt x="18" y="11"/>
                      </a:lnTo>
                      <a:lnTo>
                        <a:pt x="4" y="23"/>
                      </a:lnTo>
                      <a:lnTo>
                        <a:pt x="0" y="19"/>
                      </a:lnTo>
                      <a:lnTo>
                        <a:pt x="18" y="0"/>
                      </a:lnTo>
                      <a:lnTo>
                        <a:pt x="36" y="19"/>
                      </a:lnTo>
                      <a:lnTo>
                        <a:pt x="30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7" name="Freeform 342"/>
                <p:cNvSpPr>
                  <a:spLocks noEditPoints="1"/>
                </p:cNvSpPr>
                <p:nvPr/>
              </p:nvSpPr>
              <p:spPr bwMode="auto">
                <a:xfrm>
                  <a:off x="3167" y="2148"/>
                  <a:ext cx="68" cy="70"/>
                </a:xfrm>
                <a:custGeom>
                  <a:avLst/>
                  <a:gdLst>
                    <a:gd name="T0" fmla="*/ 30 w 68"/>
                    <a:gd name="T1" fmla="*/ 4 h 70"/>
                    <a:gd name="T2" fmla="*/ 0 w 68"/>
                    <a:gd name="T3" fmla="*/ 34 h 70"/>
                    <a:gd name="T4" fmla="*/ 30 w 68"/>
                    <a:gd name="T5" fmla="*/ 65 h 70"/>
                    <a:gd name="T6" fmla="*/ 28 w 68"/>
                    <a:gd name="T7" fmla="*/ 65 h 70"/>
                    <a:gd name="T8" fmla="*/ 34 w 68"/>
                    <a:gd name="T9" fmla="*/ 70 h 70"/>
                    <a:gd name="T10" fmla="*/ 68 w 68"/>
                    <a:gd name="T11" fmla="*/ 35 h 70"/>
                    <a:gd name="T12" fmla="*/ 34 w 68"/>
                    <a:gd name="T13" fmla="*/ 0 h 70"/>
                    <a:gd name="T14" fmla="*/ 30 w 68"/>
                    <a:gd name="T15" fmla="*/ 4 h 70"/>
                    <a:gd name="T16" fmla="*/ 9 w 68"/>
                    <a:gd name="T17" fmla="*/ 35 h 70"/>
                    <a:gd name="T18" fmla="*/ 34 w 68"/>
                    <a:gd name="T19" fmla="*/ 11 h 70"/>
                    <a:gd name="T20" fmla="*/ 58 w 68"/>
                    <a:gd name="T21" fmla="*/ 35 h 70"/>
                    <a:gd name="T22" fmla="*/ 34 w 68"/>
                    <a:gd name="T23" fmla="*/ 60 h 70"/>
                    <a:gd name="T24" fmla="*/ 9 w 68"/>
                    <a:gd name="T25" fmla="*/ 3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30" y="4"/>
                      </a:moveTo>
                      <a:lnTo>
                        <a:pt x="0" y="34"/>
                      </a:lnTo>
                      <a:lnTo>
                        <a:pt x="30" y="65"/>
                      </a:lnTo>
                      <a:lnTo>
                        <a:pt x="28" y="65"/>
                      </a:lnTo>
                      <a:lnTo>
                        <a:pt x="34" y="70"/>
                      </a:lnTo>
                      <a:lnTo>
                        <a:pt x="68" y="35"/>
                      </a:lnTo>
                      <a:lnTo>
                        <a:pt x="34" y="0"/>
                      </a:lnTo>
                      <a:lnTo>
                        <a:pt x="30" y="4"/>
                      </a:lnTo>
                      <a:close/>
                      <a:moveTo>
                        <a:pt x="9" y="35"/>
                      </a:moveTo>
                      <a:lnTo>
                        <a:pt x="34" y="11"/>
                      </a:lnTo>
                      <a:lnTo>
                        <a:pt x="58" y="35"/>
                      </a:lnTo>
                      <a:lnTo>
                        <a:pt x="34" y="60"/>
                      </a:lnTo>
                      <a:lnTo>
                        <a:pt x="9" y="35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8" name="Freeform 343"/>
                <p:cNvSpPr>
                  <a:spLocks/>
                </p:cNvSpPr>
                <p:nvPr/>
              </p:nvSpPr>
              <p:spPr bwMode="auto">
                <a:xfrm>
                  <a:off x="3121" y="2148"/>
                  <a:ext cx="38" cy="68"/>
                </a:xfrm>
                <a:custGeom>
                  <a:avLst/>
                  <a:gdLst>
                    <a:gd name="T0" fmla="*/ 21 w 28"/>
                    <a:gd name="T1" fmla="*/ 26 h 50"/>
                    <a:gd name="T2" fmla="*/ 3 w 28"/>
                    <a:gd name="T3" fmla="*/ 8 h 50"/>
                    <a:gd name="T4" fmla="*/ 1 w 28"/>
                    <a:gd name="T5" fmla="*/ 10 h 50"/>
                    <a:gd name="T6" fmla="*/ 0 w 28"/>
                    <a:gd name="T7" fmla="*/ 3 h 50"/>
                    <a:gd name="T8" fmla="*/ 3 w 28"/>
                    <a:gd name="T9" fmla="*/ 0 h 50"/>
                    <a:gd name="T10" fmla="*/ 28 w 28"/>
                    <a:gd name="T11" fmla="*/ 26 h 50"/>
                    <a:gd name="T12" fmla="*/ 5 w 28"/>
                    <a:gd name="T13" fmla="*/ 50 h 50"/>
                    <a:gd name="T14" fmla="*/ 4 w 28"/>
                    <a:gd name="T15" fmla="*/ 43 h 50"/>
                    <a:gd name="T16" fmla="*/ 21 w 28"/>
                    <a:gd name="T17" fmla="*/ 26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" h="50">
                      <a:moveTo>
                        <a:pt x="21" y="26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0" y="6"/>
                        <a:pt x="0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5" y="50"/>
                        <a:pt x="5" y="50"/>
                        <a:pt x="5" y="50"/>
                      </a:cubicBezTo>
                      <a:cubicBezTo>
                        <a:pt x="5" y="47"/>
                        <a:pt x="4" y="45"/>
                        <a:pt x="4" y="43"/>
                      </a:cubicBezTo>
                      <a:lnTo>
                        <a:pt x="21" y="26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29" name="Freeform 344"/>
                <p:cNvSpPr>
                  <a:spLocks/>
                </p:cNvSpPr>
                <p:nvPr/>
              </p:nvSpPr>
              <p:spPr bwMode="auto">
                <a:xfrm>
                  <a:off x="3260" y="2218"/>
                  <a:ext cx="36" cy="24"/>
                </a:xfrm>
                <a:custGeom>
                  <a:avLst/>
                  <a:gdLst>
                    <a:gd name="T0" fmla="*/ 0 w 36"/>
                    <a:gd name="T1" fmla="*/ 6 h 24"/>
                    <a:gd name="T2" fmla="*/ 18 w 36"/>
                    <a:gd name="T3" fmla="*/ 24 h 24"/>
                    <a:gd name="T4" fmla="*/ 36 w 36"/>
                    <a:gd name="T5" fmla="*/ 6 h 24"/>
                    <a:gd name="T6" fmla="*/ 30 w 36"/>
                    <a:gd name="T7" fmla="*/ 0 h 24"/>
                    <a:gd name="T8" fmla="*/ 36 w 36"/>
                    <a:gd name="T9" fmla="*/ 6 h 24"/>
                    <a:gd name="T10" fmla="*/ 18 w 36"/>
                    <a:gd name="T11" fmla="*/ 24 h 24"/>
                    <a:gd name="T12" fmla="*/ 0 w 36"/>
                    <a:gd name="T13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0" y="6"/>
                      </a:moveTo>
                      <a:lnTo>
                        <a:pt x="18" y="24"/>
                      </a:lnTo>
                      <a:lnTo>
                        <a:pt x="36" y="6"/>
                      </a:lnTo>
                      <a:lnTo>
                        <a:pt x="30" y="0"/>
                      </a:lnTo>
                      <a:lnTo>
                        <a:pt x="36" y="6"/>
                      </a:lnTo>
                      <a:lnTo>
                        <a:pt x="18" y="24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0" name="Freeform 345"/>
                <p:cNvSpPr>
                  <a:spLocks/>
                </p:cNvSpPr>
                <p:nvPr/>
              </p:nvSpPr>
              <p:spPr bwMode="auto">
                <a:xfrm>
                  <a:off x="3266" y="2258"/>
                  <a:ext cx="12" cy="14"/>
                </a:xfrm>
                <a:custGeom>
                  <a:avLst/>
                  <a:gdLst>
                    <a:gd name="T0" fmla="*/ 12 w 12"/>
                    <a:gd name="T1" fmla="*/ 0 h 14"/>
                    <a:gd name="T2" fmla="*/ 0 w 12"/>
                    <a:gd name="T3" fmla="*/ 14 h 14"/>
                    <a:gd name="T4" fmla="*/ 0 w 12"/>
                    <a:gd name="T5" fmla="*/ 12 h 14"/>
                    <a:gd name="T6" fmla="*/ 12 w 12"/>
                    <a:gd name="T7" fmla="*/ 0 h 14"/>
                    <a:gd name="T8" fmla="*/ 12 w 12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4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1" name="Freeform 346"/>
                <p:cNvSpPr>
                  <a:spLocks/>
                </p:cNvSpPr>
                <p:nvPr/>
              </p:nvSpPr>
              <p:spPr bwMode="auto">
                <a:xfrm>
                  <a:off x="3292" y="2266"/>
                  <a:ext cx="4" cy="6"/>
                </a:xfrm>
                <a:custGeom>
                  <a:avLst/>
                  <a:gdLst>
                    <a:gd name="T0" fmla="*/ 4 w 4"/>
                    <a:gd name="T1" fmla="*/ 0 h 6"/>
                    <a:gd name="T2" fmla="*/ 0 w 4"/>
                    <a:gd name="T3" fmla="*/ 6 h 6"/>
                    <a:gd name="T4" fmla="*/ 0 w 4"/>
                    <a:gd name="T5" fmla="*/ 4 h 6"/>
                    <a:gd name="T6" fmla="*/ 4 w 4"/>
                    <a:gd name="T7" fmla="*/ 0 h 6"/>
                    <a:gd name="T8" fmla="*/ 4 w 4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6">
                      <a:moveTo>
                        <a:pt x="4" y="0"/>
                      </a:move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2" name="Freeform 347"/>
                <p:cNvSpPr>
                  <a:spLocks/>
                </p:cNvSpPr>
                <p:nvPr/>
              </p:nvSpPr>
              <p:spPr bwMode="auto">
                <a:xfrm>
                  <a:off x="3282" y="2210"/>
                  <a:ext cx="50" cy="70"/>
                </a:xfrm>
                <a:custGeom>
                  <a:avLst/>
                  <a:gdLst>
                    <a:gd name="T0" fmla="*/ 21 w 37"/>
                    <a:gd name="T1" fmla="*/ 47 h 51"/>
                    <a:gd name="T2" fmla="*/ 21 w 37"/>
                    <a:gd name="T3" fmla="*/ 47 h 51"/>
                    <a:gd name="T4" fmla="*/ 0 w 37"/>
                    <a:gd name="T5" fmla="*/ 25 h 51"/>
                    <a:gd name="T6" fmla="*/ 22 w 37"/>
                    <a:gd name="T7" fmla="*/ 2 h 51"/>
                    <a:gd name="T8" fmla="*/ 24 w 37"/>
                    <a:gd name="T9" fmla="*/ 0 h 51"/>
                    <a:gd name="T10" fmla="*/ 37 w 37"/>
                    <a:gd name="T11" fmla="*/ 13 h 51"/>
                    <a:gd name="T12" fmla="*/ 37 w 37"/>
                    <a:gd name="T13" fmla="*/ 21 h 51"/>
                    <a:gd name="T14" fmla="*/ 24 w 37"/>
                    <a:gd name="T15" fmla="*/ 8 h 51"/>
                    <a:gd name="T16" fmla="*/ 7 w 37"/>
                    <a:gd name="T17" fmla="*/ 25 h 51"/>
                    <a:gd name="T18" fmla="*/ 25 w 37"/>
                    <a:gd name="T19" fmla="*/ 43 h 51"/>
                    <a:gd name="T20" fmla="*/ 37 w 37"/>
                    <a:gd name="T21" fmla="*/ 31 h 51"/>
                    <a:gd name="T22" fmla="*/ 36 w 37"/>
                    <a:gd name="T23" fmla="*/ 39 h 51"/>
                    <a:gd name="T24" fmla="*/ 24 w 37"/>
                    <a:gd name="T25" fmla="*/ 51 h 51"/>
                    <a:gd name="T26" fmla="*/ 21 w 37"/>
                    <a:gd name="T27" fmla="*/ 4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7" h="51">
                      <a:moveTo>
                        <a:pt x="21" y="47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6"/>
                        <a:pt x="37" y="18"/>
                        <a:pt x="37" y="21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37" y="31"/>
                        <a:pt x="37" y="31"/>
                        <a:pt x="37" y="31"/>
                      </a:cubicBezTo>
                      <a:cubicBezTo>
                        <a:pt x="37" y="34"/>
                        <a:pt x="36" y="37"/>
                        <a:pt x="36" y="39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lnTo>
                        <a:pt x="21" y="47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3" name="Freeform 348"/>
                <p:cNvSpPr>
                  <a:spLocks/>
                </p:cNvSpPr>
                <p:nvPr/>
              </p:nvSpPr>
              <p:spPr bwMode="auto">
                <a:xfrm>
                  <a:off x="3260" y="2218"/>
                  <a:ext cx="5" cy="6"/>
                </a:xfrm>
                <a:custGeom>
                  <a:avLst/>
                  <a:gdLst>
                    <a:gd name="T0" fmla="*/ 0 w 5"/>
                    <a:gd name="T1" fmla="*/ 6 h 6"/>
                    <a:gd name="T2" fmla="*/ 5 w 5"/>
                    <a:gd name="T3" fmla="*/ 0 h 6"/>
                    <a:gd name="T4" fmla="*/ 5 w 5"/>
                    <a:gd name="T5" fmla="*/ 0 h 6"/>
                    <a:gd name="T6" fmla="*/ 0 w 5"/>
                    <a:gd name="T7" fmla="*/ 6 h 6"/>
                    <a:gd name="T8" fmla="*/ 0 w 5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6">
                      <a:moveTo>
                        <a:pt x="0" y="6"/>
                      </a:move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4" name="Freeform 349"/>
                <p:cNvSpPr>
                  <a:spLocks/>
                </p:cNvSpPr>
                <p:nvPr/>
              </p:nvSpPr>
              <p:spPr bwMode="auto">
                <a:xfrm>
                  <a:off x="3278" y="2218"/>
                  <a:ext cx="12" cy="14"/>
                </a:xfrm>
                <a:custGeom>
                  <a:avLst/>
                  <a:gdLst>
                    <a:gd name="T0" fmla="*/ 0 w 12"/>
                    <a:gd name="T1" fmla="*/ 14 h 14"/>
                    <a:gd name="T2" fmla="*/ 12 w 12"/>
                    <a:gd name="T3" fmla="*/ 0 h 14"/>
                    <a:gd name="T4" fmla="*/ 12 w 12"/>
                    <a:gd name="T5" fmla="*/ 0 h 14"/>
                    <a:gd name="T6" fmla="*/ 0 w 12"/>
                    <a:gd name="T7" fmla="*/ 14 h 14"/>
                    <a:gd name="T8" fmla="*/ 0 w 12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4">
                      <a:moveTo>
                        <a:pt x="0" y="14"/>
                      </a:move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0" y="14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5" name="Freeform 350"/>
                <p:cNvSpPr>
                  <a:spLocks/>
                </p:cNvSpPr>
                <p:nvPr/>
              </p:nvSpPr>
              <p:spPr bwMode="auto">
                <a:xfrm>
                  <a:off x="3260" y="2218"/>
                  <a:ext cx="36" cy="24"/>
                </a:xfrm>
                <a:custGeom>
                  <a:avLst/>
                  <a:gdLst>
                    <a:gd name="T0" fmla="*/ 18 w 36"/>
                    <a:gd name="T1" fmla="*/ 24 h 24"/>
                    <a:gd name="T2" fmla="*/ 0 w 36"/>
                    <a:gd name="T3" fmla="*/ 6 h 24"/>
                    <a:gd name="T4" fmla="*/ 5 w 36"/>
                    <a:gd name="T5" fmla="*/ 0 h 24"/>
                    <a:gd name="T6" fmla="*/ 18 w 36"/>
                    <a:gd name="T7" fmla="*/ 14 h 24"/>
                    <a:gd name="T8" fmla="*/ 18 w 36"/>
                    <a:gd name="T9" fmla="*/ 14 h 24"/>
                    <a:gd name="T10" fmla="*/ 30 w 36"/>
                    <a:gd name="T11" fmla="*/ 0 h 24"/>
                    <a:gd name="T12" fmla="*/ 36 w 36"/>
                    <a:gd name="T13" fmla="*/ 6 h 24"/>
                    <a:gd name="T14" fmla="*/ 18 w 36"/>
                    <a:gd name="T15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4">
                      <a:moveTo>
                        <a:pt x="18" y="24"/>
                      </a:moveTo>
                      <a:lnTo>
                        <a:pt x="0" y="6"/>
                      </a:lnTo>
                      <a:lnTo>
                        <a:pt x="5" y="0"/>
                      </a:lnTo>
                      <a:lnTo>
                        <a:pt x="18" y="14"/>
                      </a:lnTo>
                      <a:lnTo>
                        <a:pt x="18" y="14"/>
                      </a:lnTo>
                      <a:lnTo>
                        <a:pt x="30" y="0"/>
                      </a:lnTo>
                      <a:lnTo>
                        <a:pt x="36" y="6"/>
                      </a:lnTo>
                      <a:lnTo>
                        <a:pt x="18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6" name="Freeform 351"/>
                <p:cNvSpPr>
                  <a:spLocks/>
                </p:cNvSpPr>
                <p:nvPr/>
              </p:nvSpPr>
              <p:spPr bwMode="auto">
                <a:xfrm>
                  <a:off x="3260" y="2248"/>
                  <a:ext cx="18" cy="18"/>
                </a:xfrm>
                <a:custGeom>
                  <a:avLst/>
                  <a:gdLst>
                    <a:gd name="T0" fmla="*/ 0 w 18"/>
                    <a:gd name="T1" fmla="*/ 18 h 18"/>
                    <a:gd name="T2" fmla="*/ 18 w 18"/>
                    <a:gd name="T3" fmla="*/ 0 h 18"/>
                    <a:gd name="T4" fmla="*/ 18 w 18"/>
                    <a:gd name="T5" fmla="*/ 0 h 18"/>
                    <a:gd name="T6" fmla="*/ 0 w 18"/>
                    <a:gd name="T7" fmla="*/ 18 h 18"/>
                    <a:gd name="T8" fmla="*/ 0 w 18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8">
                      <a:moveTo>
                        <a:pt x="0" y="18"/>
                      </a:move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0" y="18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7" name="Freeform 352"/>
                <p:cNvSpPr>
                  <a:spLocks/>
                </p:cNvSpPr>
                <p:nvPr/>
              </p:nvSpPr>
              <p:spPr bwMode="auto">
                <a:xfrm>
                  <a:off x="3260" y="2248"/>
                  <a:ext cx="36" cy="22"/>
                </a:xfrm>
                <a:custGeom>
                  <a:avLst/>
                  <a:gdLst>
                    <a:gd name="T0" fmla="*/ 32 w 36"/>
                    <a:gd name="T1" fmla="*/ 22 h 22"/>
                    <a:gd name="T2" fmla="*/ 18 w 36"/>
                    <a:gd name="T3" fmla="*/ 10 h 22"/>
                    <a:gd name="T4" fmla="*/ 18 w 36"/>
                    <a:gd name="T5" fmla="*/ 10 h 22"/>
                    <a:gd name="T6" fmla="*/ 6 w 36"/>
                    <a:gd name="T7" fmla="*/ 22 h 22"/>
                    <a:gd name="T8" fmla="*/ 0 w 36"/>
                    <a:gd name="T9" fmla="*/ 18 h 22"/>
                    <a:gd name="T10" fmla="*/ 18 w 36"/>
                    <a:gd name="T11" fmla="*/ 0 h 22"/>
                    <a:gd name="T12" fmla="*/ 36 w 36"/>
                    <a:gd name="T13" fmla="*/ 18 h 22"/>
                    <a:gd name="T14" fmla="*/ 32 w 36"/>
                    <a:gd name="T1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2">
                      <a:moveTo>
                        <a:pt x="32" y="22"/>
                      </a:moveTo>
                      <a:lnTo>
                        <a:pt x="18" y="10"/>
                      </a:lnTo>
                      <a:lnTo>
                        <a:pt x="18" y="10"/>
                      </a:lnTo>
                      <a:lnTo>
                        <a:pt x="6" y="22"/>
                      </a:lnTo>
                      <a:lnTo>
                        <a:pt x="0" y="18"/>
                      </a:lnTo>
                      <a:lnTo>
                        <a:pt x="18" y="0"/>
                      </a:lnTo>
                      <a:lnTo>
                        <a:pt x="36" y="18"/>
                      </a:lnTo>
                      <a:lnTo>
                        <a:pt x="32" y="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8" name="Freeform 353"/>
                <p:cNvSpPr>
                  <a:spLocks/>
                </p:cNvSpPr>
                <p:nvPr/>
              </p:nvSpPr>
              <p:spPr bwMode="auto">
                <a:xfrm>
                  <a:off x="3184" y="2218"/>
                  <a:ext cx="36" cy="24"/>
                </a:xfrm>
                <a:custGeom>
                  <a:avLst/>
                  <a:gdLst>
                    <a:gd name="T0" fmla="*/ 6 w 36"/>
                    <a:gd name="T1" fmla="*/ 0 h 24"/>
                    <a:gd name="T2" fmla="*/ 18 w 36"/>
                    <a:gd name="T3" fmla="*/ 14 h 24"/>
                    <a:gd name="T4" fmla="*/ 32 w 36"/>
                    <a:gd name="T5" fmla="*/ 0 h 24"/>
                    <a:gd name="T6" fmla="*/ 36 w 36"/>
                    <a:gd name="T7" fmla="*/ 6 h 24"/>
                    <a:gd name="T8" fmla="*/ 18 w 36"/>
                    <a:gd name="T9" fmla="*/ 24 h 24"/>
                    <a:gd name="T10" fmla="*/ 0 w 36"/>
                    <a:gd name="T11" fmla="*/ 6 h 24"/>
                    <a:gd name="T12" fmla="*/ 6 w 36"/>
                    <a:gd name="T1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6" y="0"/>
                      </a:moveTo>
                      <a:lnTo>
                        <a:pt x="18" y="14"/>
                      </a:lnTo>
                      <a:lnTo>
                        <a:pt x="32" y="0"/>
                      </a:lnTo>
                      <a:lnTo>
                        <a:pt x="36" y="6"/>
                      </a:lnTo>
                      <a:lnTo>
                        <a:pt x="18" y="24"/>
                      </a:lnTo>
                      <a:lnTo>
                        <a:pt x="0" y="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39" name="Freeform 354"/>
                <p:cNvSpPr>
                  <a:spLocks/>
                </p:cNvSpPr>
                <p:nvPr/>
              </p:nvSpPr>
              <p:spPr bwMode="auto">
                <a:xfrm>
                  <a:off x="3184" y="2248"/>
                  <a:ext cx="37" cy="22"/>
                </a:xfrm>
                <a:custGeom>
                  <a:avLst/>
                  <a:gdLst>
                    <a:gd name="T0" fmla="*/ 19 w 37"/>
                    <a:gd name="T1" fmla="*/ 10 h 22"/>
                    <a:gd name="T2" fmla="*/ 6 w 37"/>
                    <a:gd name="T3" fmla="*/ 22 h 22"/>
                    <a:gd name="T4" fmla="*/ 0 w 37"/>
                    <a:gd name="T5" fmla="*/ 18 h 22"/>
                    <a:gd name="T6" fmla="*/ 18 w 37"/>
                    <a:gd name="T7" fmla="*/ 0 h 22"/>
                    <a:gd name="T8" fmla="*/ 37 w 37"/>
                    <a:gd name="T9" fmla="*/ 18 h 22"/>
                    <a:gd name="T10" fmla="*/ 32 w 37"/>
                    <a:gd name="T11" fmla="*/ 22 h 22"/>
                    <a:gd name="T12" fmla="*/ 19 w 37"/>
                    <a:gd name="T13" fmla="*/ 1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2">
                      <a:moveTo>
                        <a:pt x="19" y="10"/>
                      </a:moveTo>
                      <a:lnTo>
                        <a:pt x="6" y="22"/>
                      </a:lnTo>
                      <a:lnTo>
                        <a:pt x="0" y="18"/>
                      </a:lnTo>
                      <a:lnTo>
                        <a:pt x="18" y="0"/>
                      </a:lnTo>
                      <a:lnTo>
                        <a:pt x="37" y="18"/>
                      </a:lnTo>
                      <a:lnTo>
                        <a:pt x="32" y="22"/>
                      </a:lnTo>
                      <a:lnTo>
                        <a:pt x="19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40" name="Freeform 355"/>
                <p:cNvSpPr>
                  <a:spLocks noEditPoints="1"/>
                </p:cNvSpPr>
                <p:nvPr/>
              </p:nvSpPr>
              <p:spPr bwMode="auto">
                <a:xfrm>
                  <a:off x="3206" y="2210"/>
                  <a:ext cx="68" cy="70"/>
                </a:xfrm>
                <a:custGeom>
                  <a:avLst/>
                  <a:gdLst>
                    <a:gd name="T0" fmla="*/ 0 w 68"/>
                    <a:gd name="T1" fmla="*/ 34 h 70"/>
                    <a:gd name="T2" fmla="*/ 29 w 68"/>
                    <a:gd name="T3" fmla="*/ 64 h 70"/>
                    <a:gd name="T4" fmla="*/ 29 w 68"/>
                    <a:gd name="T5" fmla="*/ 64 h 70"/>
                    <a:gd name="T6" fmla="*/ 34 w 68"/>
                    <a:gd name="T7" fmla="*/ 70 h 70"/>
                    <a:gd name="T8" fmla="*/ 68 w 68"/>
                    <a:gd name="T9" fmla="*/ 34 h 70"/>
                    <a:gd name="T10" fmla="*/ 33 w 68"/>
                    <a:gd name="T11" fmla="*/ 0 h 70"/>
                    <a:gd name="T12" fmla="*/ 30 w 68"/>
                    <a:gd name="T13" fmla="*/ 3 h 70"/>
                    <a:gd name="T14" fmla="*/ 0 w 68"/>
                    <a:gd name="T15" fmla="*/ 34 h 70"/>
                    <a:gd name="T16" fmla="*/ 10 w 68"/>
                    <a:gd name="T17" fmla="*/ 34 h 70"/>
                    <a:gd name="T18" fmla="*/ 34 w 68"/>
                    <a:gd name="T19" fmla="*/ 11 h 70"/>
                    <a:gd name="T20" fmla="*/ 57 w 68"/>
                    <a:gd name="T21" fmla="*/ 34 h 70"/>
                    <a:gd name="T22" fmla="*/ 34 w 68"/>
                    <a:gd name="T23" fmla="*/ 59 h 70"/>
                    <a:gd name="T24" fmla="*/ 10 w 68"/>
                    <a:gd name="T25" fmla="*/ 34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70">
                      <a:moveTo>
                        <a:pt x="0" y="34"/>
                      </a:moveTo>
                      <a:lnTo>
                        <a:pt x="29" y="64"/>
                      </a:lnTo>
                      <a:lnTo>
                        <a:pt x="29" y="64"/>
                      </a:lnTo>
                      <a:lnTo>
                        <a:pt x="34" y="70"/>
                      </a:lnTo>
                      <a:lnTo>
                        <a:pt x="68" y="34"/>
                      </a:lnTo>
                      <a:lnTo>
                        <a:pt x="33" y="0"/>
                      </a:lnTo>
                      <a:lnTo>
                        <a:pt x="30" y="3"/>
                      </a:lnTo>
                      <a:lnTo>
                        <a:pt x="0" y="34"/>
                      </a:lnTo>
                      <a:close/>
                      <a:moveTo>
                        <a:pt x="10" y="34"/>
                      </a:moveTo>
                      <a:lnTo>
                        <a:pt x="34" y="11"/>
                      </a:lnTo>
                      <a:lnTo>
                        <a:pt x="57" y="34"/>
                      </a:lnTo>
                      <a:lnTo>
                        <a:pt x="34" y="59"/>
                      </a:lnTo>
                      <a:lnTo>
                        <a:pt x="10" y="34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41" name="Freeform 356"/>
                <p:cNvSpPr>
                  <a:spLocks/>
                </p:cNvSpPr>
                <p:nvPr/>
              </p:nvSpPr>
              <p:spPr bwMode="auto">
                <a:xfrm>
                  <a:off x="3129" y="2218"/>
                  <a:ext cx="16" cy="20"/>
                </a:xfrm>
                <a:custGeom>
                  <a:avLst/>
                  <a:gdLst>
                    <a:gd name="T0" fmla="*/ 8 w 12"/>
                    <a:gd name="T1" fmla="*/ 0 h 14"/>
                    <a:gd name="T2" fmla="*/ 12 w 12"/>
                    <a:gd name="T3" fmla="*/ 4 h 14"/>
                    <a:gd name="T4" fmla="*/ 1 w 12"/>
                    <a:gd name="T5" fmla="*/ 14 h 14"/>
                    <a:gd name="T6" fmla="*/ 0 w 12"/>
                    <a:gd name="T7" fmla="*/ 8 h 14"/>
                    <a:gd name="T8" fmla="*/ 8 w 12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4">
                      <a:moveTo>
                        <a:pt x="8" y="0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2"/>
                        <a:pt x="0" y="10"/>
                        <a:pt x="0" y="8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42" name="Freeform 357"/>
                <p:cNvSpPr>
                  <a:spLocks/>
                </p:cNvSpPr>
                <p:nvPr/>
              </p:nvSpPr>
              <p:spPr bwMode="auto">
                <a:xfrm>
                  <a:off x="3133" y="2254"/>
                  <a:ext cx="12" cy="16"/>
                </a:xfrm>
                <a:custGeom>
                  <a:avLst/>
                  <a:gdLst>
                    <a:gd name="T0" fmla="*/ 9 w 9"/>
                    <a:gd name="T1" fmla="*/ 9 h 12"/>
                    <a:gd name="T2" fmla="*/ 5 w 9"/>
                    <a:gd name="T3" fmla="*/ 12 h 12"/>
                    <a:gd name="T4" fmla="*/ 1 w 9"/>
                    <a:gd name="T5" fmla="*/ 8 h 12"/>
                    <a:gd name="T6" fmla="*/ 0 w 9"/>
                    <a:gd name="T7" fmla="*/ 0 h 12"/>
                    <a:gd name="T8" fmla="*/ 9 w 9"/>
                    <a:gd name="T9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2">
                      <a:moveTo>
                        <a:pt x="9" y="9"/>
                      </a:move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0" y="3"/>
                        <a:pt x="0" y="0"/>
                      </a:cubicBezTo>
                      <a:lnTo>
                        <a:pt x="9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43" name="Freeform 358"/>
                <p:cNvSpPr>
                  <a:spLocks noEditPoints="1"/>
                </p:cNvSpPr>
                <p:nvPr/>
              </p:nvSpPr>
              <p:spPr bwMode="auto">
                <a:xfrm>
                  <a:off x="3131" y="2210"/>
                  <a:ext cx="67" cy="70"/>
                </a:xfrm>
                <a:custGeom>
                  <a:avLst/>
                  <a:gdLst>
                    <a:gd name="T0" fmla="*/ 0 w 49"/>
                    <a:gd name="T1" fmla="*/ 23 h 51"/>
                    <a:gd name="T2" fmla="*/ 1 w 49"/>
                    <a:gd name="T3" fmla="*/ 27 h 51"/>
                    <a:gd name="T4" fmla="*/ 20 w 49"/>
                    <a:gd name="T5" fmla="*/ 47 h 51"/>
                    <a:gd name="T6" fmla="*/ 20 w 49"/>
                    <a:gd name="T7" fmla="*/ 47 h 51"/>
                    <a:gd name="T8" fmla="*/ 24 w 49"/>
                    <a:gd name="T9" fmla="*/ 51 h 51"/>
                    <a:gd name="T10" fmla="*/ 49 w 49"/>
                    <a:gd name="T11" fmla="*/ 25 h 51"/>
                    <a:gd name="T12" fmla="*/ 24 w 49"/>
                    <a:gd name="T13" fmla="*/ 0 h 51"/>
                    <a:gd name="T14" fmla="*/ 21 w 49"/>
                    <a:gd name="T15" fmla="*/ 2 h 51"/>
                    <a:gd name="T16" fmla="*/ 0 w 49"/>
                    <a:gd name="T17" fmla="*/ 23 h 51"/>
                    <a:gd name="T18" fmla="*/ 6 w 49"/>
                    <a:gd name="T19" fmla="*/ 25 h 51"/>
                    <a:gd name="T20" fmla="*/ 24 w 49"/>
                    <a:gd name="T21" fmla="*/ 8 h 51"/>
                    <a:gd name="T22" fmla="*/ 42 w 49"/>
                    <a:gd name="T23" fmla="*/ 25 h 51"/>
                    <a:gd name="T24" fmla="*/ 24 w 49"/>
                    <a:gd name="T25" fmla="*/ 43 h 51"/>
                    <a:gd name="T26" fmla="*/ 6 w 49"/>
                    <a:gd name="T27" fmla="*/ 2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9" h="51">
                      <a:moveTo>
                        <a:pt x="0" y="23"/>
                      </a:moveTo>
                      <a:cubicBezTo>
                        <a:pt x="0" y="24"/>
                        <a:pt x="1" y="26"/>
                        <a:pt x="1" y="27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49" y="25"/>
                        <a:pt x="49" y="25"/>
                        <a:pt x="49" y="25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2"/>
                        <a:pt x="21" y="2"/>
                        <a:pt x="21" y="2"/>
                      </a:cubicBezTo>
                      <a:lnTo>
                        <a:pt x="0" y="23"/>
                      </a:lnTo>
                      <a:close/>
                      <a:moveTo>
                        <a:pt x="6" y="25"/>
                      </a:move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42" y="25"/>
                        <a:pt x="42" y="25"/>
                        <a:pt x="42" y="25"/>
                      </a:cubicBezTo>
                      <a:cubicBezTo>
                        <a:pt x="24" y="43"/>
                        <a:pt x="24" y="43"/>
                        <a:pt x="24" y="43"/>
                      </a:cubicBezTo>
                      <a:lnTo>
                        <a:pt x="6" y="25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44" name="Freeform 359"/>
                <p:cNvSpPr>
                  <a:spLocks/>
                </p:cNvSpPr>
                <p:nvPr/>
              </p:nvSpPr>
              <p:spPr bwMode="auto">
                <a:xfrm>
                  <a:off x="3130" y="2242"/>
                  <a:ext cx="3" cy="5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4 h 4"/>
                    <a:gd name="T4" fmla="*/ 0 w 2"/>
                    <a:gd name="T5" fmla="*/ 2 h 4"/>
                    <a:gd name="T6" fmla="*/ 1 w 2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cubicBezTo>
                        <a:pt x="1" y="1"/>
                        <a:pt x="2" y="3"/>
                        <a:pt x="2" y="4"/>
                      </a:cubicBezTo>
                      <a:cubicBezTo>
                        <a:pt x="0" y="2"/>
                        <a:pt x="0" y="2"/>
                        <a:pt x="0" y="2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A2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014" name="Group 362"/>
              <p:cNvGrpSpPr>
                <a:grpSpLocks noChangeAspect="1"/>
              </p:cNvGrpSpPr>
              <p:nvPr/>
            </p:nvGrpSpPr>
            <p:grpSpPr bwMode="auto">
              <a:xfrm>
                <a:off x="15353647" y="3364083"/>
                <a:ext cx="727870" cy="1392553"/>
                <a:chOff x="3097" y="745"/>
                <a:chExt cx="1486" cy="2843"/>
              </a:xfrm>
            </p:grpSpPr>
            <p:sp>
              <p:nvSpPr>
                <p:cNvPr id="2015" name="Freeform 363"/>
                <p:cNvSpPr>
                  <a:spLocks/>
                </p:cNvSpPr>
                <p:nvPr/>
              </p:nvSpPr>
              <p:spPr bwMode="auto">
                <a:xfrm>
                  <a:off x="3443" y="745"/>
                  <a:ext cx="794" cy="2843"/>
                </a:xfrm>
                <a:custGeom>
                  <a:avLst/>
                  <a:gdLst>
                    <a:gd name="T0" fmla="*/ 392 w 585"/>
                    <a:gd name="T1" fmla="*/ 240 h 2090"/>
                    <a:gd name="T2" fmla="*/ 367 w 585"/>
                    <a:gd name="T3" fmla="*/ 166 h 2090"/>
                    <a:gd name="T4" fmla="*/ 368 w 585"/>
                    <a:gd name="T5" fmla="*/ 166 h 2090"/>
                    <a:gd name="T6" fmla="*/ 330 w 585"/>
                    <a:gd name="T7" fmla="*/ 126 h 2090"/>
                    <a:gd name="T8" fmla="*/ 332 w 585"/>
                    <a:gd name="T9" fmla="*/ 116 h 2090"/>
                    <a:gd name="T10" fmla="*/ 308 w 585"/>
                    <a:gd name="T11" fmla="*/ 80 h 2090"/>
                    <a:gd name="T12" fmla="*/ 317 w 585"/>
                    <a:gd name="T13" fmla="*/ 32 h 2090"/>
                    <a:gd name="T14" fmla="*/ 293 w 585"/>
                    <a:gd name="T15" fmla="*/ 0 h 2090"/>
                    <a:gd name="T16" fmla="*/ 269 w 585"/>
                    <a:gd name="T17" fmla="*/ 32 h 2090"/>
                    <a:gd name="T18" fmla="*/ 277 w 585"/>
                    <a:gd name="T19" fmla="*/ 80 h 2090"/>
                    <a:gd name="T20" fmla="*/ 253 w 585"/>
                    <a:gd name="T21" fmla="*/ 116 h 2090"/>
                    <a:gd name="T22" fmla="*/ 255 w 585"/>
                    <a:gd name="T23" fmla="*/ 126 h 2090"/>
                    <a:gd name="T24" fmla="*/ 218 w 585"/>
                    <a:gd name="T25" fmla="*/ 166 h 2090"/>
                    <a:gd name="T26" fmla="*/ 218 w 585"/>
                    <a:gd name="T27" fmla="*/ 166 h 2090"/>
                    <a:gd name="T28" fmla="*/ 193 w 585"/>
                    <a:gd name="T29" fmla="*/ 240 h 2090"/>
                    <a:gd name="T30" fmla="*/ 9 w 585"/>
                    <a:gd name="T31" fmla="*/ 340 h 2090"/>
                    <a:gd name="T32" fmla="*/ 140 w 585"/>
                    <a:gd name="T33" fmla="*/ 739 h 2090"/>
                    <a:gd name="T34" fmla="*/ 79 w 585"/>
                    <a:gd name="T35" fmla="*/ 926 h 2090"/>
                    <a:gd name="T36" fmla="*/ 68 w 585"/>
                    <a:gd name="T37" fmla="*/ 1094 h 2090"/>
                    <a:gd name="T38" fmla="*/ 278 w 585"/>
                    <a:gd name="T39" fmla="*/ 1200 h 2090"/>
                    <a:gd name="T40" fmla="*/ 278 w 585"/>
                    <a:gd name="T41" fmla="*/ 1865 h 2090"/>
                    <a:gd name="T42" fmla="*/ 256 w 585"/>
                    <a:gd name="T43" fmla="*/ 1884 h 2090"/>
                    <a:gd name="T44" fmla="*/ 159 w 585"/>
                    <a:gd name="T45" fmla="*/ 1991 h 2090"/>
                    <a:gd name="T46" fmla="*/ 148 w 585"/>
                    <a:gd name="T47" fmla="*/ 2033 h 2090"/>
                    <a:gd name="T48" fmla="*/ 110 w 585"/>
                    <a:gd name="T49" fmla="*/ 2058 h 2090"/>
                    <a:gd name="T50" fmla="*/ 165 w 585"/>
                    <a:gd name="T51" fmla="*/ 2075 h 2090"/>
                    <a:gd name="T52" fmla="*/ 200 w 585"/>
                    <a:gd name="T53" fmla="*/ 1945 h 2090"/>
                    <a:gd name="T54" fmla="*/ 256 w 585"/>
                    <a:gd name="T55" fmla="*/ 1917 h 2090"/>
                    <a:gd name="T56" fmla="*/ 276 w 585"/>
                    <a:gd name="T57" fmla="*/ 1936 h 2090"/>
                    <a:gd name="T58" fmla="*/ 274 w 585"/>
                    <a:gd name="T59" fmla="*/ 2041 h 2090"/>
                    <a:gd name="T60" fmla="*/ 293 w 585"/>
                    <a:gd name="T61" fmla="*/ 2062 h 2090"/>
                    <a:gd name="T62" fmla="*/ 312 w 585"/>
                    <a:gd name="T63" fmla="*/ 2041 h 2090"/>
                    <a:gd name="T64" fmla="*/ 311 w 585"/>
                    <a:gd name="T65" fmla="*/ 1935 h 2090"/>
                    <a:gd name="T66" fmla="*/ 330 w 585"/>
                    <a:gd name="T67" fmla="*/ 1916 h 2090"/>
                    <a:gd name="T68" fmla="*/ 386 w 585"/>
                    <a:gd name="T69" fmla="*/ 1945 h 2090"/>
                    <a:gd name="T70" fmla="*/ 421 w 585"/>
                    <a:gd name="T71" fmla="*/ 2075 h 2090"/>
                    <a:gd name="T72" fmla="*/ 476 w 585"/>
                    <a:gd name="T73" fmla="*/ 2058 h 2090"/>
                    <a:gd name="T74" fmla="*/ 438 w 585"/>
                    <a:gd name="T75" fmla="*/ 2033 h 2090"/>
                    <a:gd name="T76" fmla="*/ 427 w 585"/>
                    <a:gd name="T77" fmla="*/ 1991 h 2090"/>
                    <a:gd name="T78" fmla="*/ 329 w 585"/>
                    <a:gd name="T79" fmla="*/ 1884 h 2090"/>
                    <a:gd name="T80" fmla="*/ 308 w 585"/>
                    <a:gd name="T81" fmla="*/ 1865 h 2090"/>
                    <a:gd name="T82" fmla="*/ 308 w 585"/>
                    <a:gd name="T83" fmla="*/ 1200 h 2090"/>
                    <a:gd name="T84" fmla="*/ 517 w 585"/>
                    <a:gd name="T85" fmla="*/ 1094 h 2090"/>
                    <a:gd name="T86" fmla="*/ 507 w 585"/>
                    <a:gd name="T87" fmla="*/ 926 h 2090"/>
                    <a:gd name="T88" fmla="*/ 445 w 585"/>
                    <a:gd name="T89" fmla="*/ 739 h 2090"/>
                    <a:gd name="T90" fmla="*/ 577 w 585"/>
                    <a:gd name="T91" fmla="*/ 340 h 2090"/>
                    <a:gd name="T92" fmla="*/ 392 w 585"/>
                    <a:gd name="T93" fmla="*/ 240 h 20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85" h="2090">
                      <a:moveTo>
                        <a:pt x="392" y="240"/>
                      </a:moveTo>
                      <a:cubicBezTo>
                        <a:pt x="369" y="223"/>
                        <a:pt x="367" y="178"/>
                        <a:pt x="367" y="166"/>
                      </a:cubicBezTo>
                      <a:cubicBezTo>
                        <a:pt x="367" y="166"/>
                        <a:pt x="367" y="166"/>
                        <a:pt x="368" y="166"/>
                      </a:cubicBezTo>
                      <a:cubicBezTo>
                        <a:pt x="368" y="142"/>
                        <a:pt x="350" y="131"/>
                        <a:pt x="330" y="126"/>
                      </a:cubicBezTo>
                      <a:cubicBezTo>
                        <a:pt x="331" y="123"/>
                        <a:pt x="332" y="120"/>
                        <a:pt x="332" y="116"/>
                      </a:cubicBezTo>
                      <a:cubicBezTo>
                        <a:pt x="332" y="100"/>
                        <a:pt x="322" y="86"/>
                        <a:pt x="308" y="80"/>
                      </a:cubicBezTo>
                      <a:cubicBezTo>
                        <a:pt x="310" y="65"/>
                        <a:pt x="314" y="46"/>
                        <a:pt x="317" y="32"/>
                      </a:cubicBezTo>
                      <a:cubicBezTo>
                        <a:pt x="323" y="4"/>
                        <a:pt x="304" y="0"/>
                        <a:pt x="293" y="0"/>
                      </a:cubicBezTo>
                      <a:cubicBezTo>
                        <a:pt x="281" y="0"/>
                        <a:pt x="262" y="4"/>
                        <a:pt x="269" y="32"/>
                      </a:cubicBezTo>
                      <a:cubicBezTo>
                        <a:pt x="272" y="46"/>
                        <a:pt x="275" y="65"/>
                        <a:pt x="277" y="80"/>
                      </a:cubicBezTo>
                      <a:cubicBezTo>
                        <a:pt x="263" y="86"/>
                        <a:pt x="253" y="100"/>
                        <a:pt x="253" y="116"/>
                      </a:cubicBezTo>
                      <a:cubicBezTo>
                        <a:pt x="253" y="120"/>
                        <a:pt x="254" y="123"/>
                        <a:pt x="255" y="126"/>
                      </a:cubicBezTo>
                      <a:cubicBezTo>
                        <a:pt x="235" y="131"/>
                        <a:pt x="217" y="142"/>
                        <a:pt x="218" y="166"/>
                      </a:cubicBezTo>
                      <a:cubicBezTo>
                        <a:pt x="218" y="166"/>
                        <a:pt x="218" y="166"/>
                        <a:pt x="218" y="166"/>
                      </a:cubicBezTo>
                      <a:cubicBezTo>
                        <a:pt x="218" y="178"/>
                        <a:pt x="217" y="223"/>
                        <a:pt x="193" y="240"/>
                      </a:cubicBezTo>
                      <a:cubicBezTo>
                        <a:pt x="166" y="258"/>
                        <a:pt x="0" y="281"/>
                        <a:pt x="9" y="340"/>
                      </a:cubicBezTo>
                      <a:cubicBezTo>
                        <a:pt x="17" y="398"/>
                        <a:pt x="150" y="668"/>
                        <a:pt x="140" y="739"/>
                      </a:cubicBezTo>
                      <a:cubicBezTo>
                        <a:pt x="130" y="809"/>
                        <a:pt x="97" y="843"/>
                        <a:pt x="79" y="926"/>
                      </a:cubicBezTo>
                      <a:cubicBezTo>
                        <a:pt x="69" y="971"/>
                        <a:pt x="63" y="1025"/>
                        <a:pt x="68" y="1094"/>
                      </a:cubicBezTo>
                      <a:cubicBezTo>
                        <a:pt x="72" y="1152"/>
                        <a:pt x="73" y="1198"/>
                        <a:pt x="278" y="1200"/>
                      </a:cubicBezTo>
                      <a:cubicBezTo>
                        <a:pt x="278" y="1865"/>
                        <a:pt x="278" y="1865"/>
                        <a:pt x="278" y="1865"/>
                      </a:cubicBezTo>
                      <a:cubicBezTo>
                        <a:pt x="268" y="1869"/>
                        <a:pt x="260" y="1876"/>
                        <a:pt x="256" y="1884"/>
                      </a:cubicBezTo>
                      <a:cubicBezTo>
                        <a:pt x="228" y="1892"/>
                        <a:pt x="168" y="1917"/>
                        <a:pt x="159" y="1991"/>
                      </a:cubicBezTo>
                      <a:cubicBezTo>
                        <a:pt x="155" y="2023"/>
                        <a:pt x="151" y="2033"/>
                        <a:pt x="148" y="2033"/>
                      </a:cubicBezTo>
                      <a:cubicBezTo>
                        <a:pt x="136" y="2027"/>
                        <a:pt x="109" y="2032"/>
                        <a:pt x="110" y="2058"/>
                      </a:cubicBezTo>
                      <a:cubicBezTo>
                        <a:pt x="112" y="2079"/>
                        <a:pt x="144" y="2090"/>
                        <a:pt x="165" y="2075"/>
                      </a:cubicBezTo>
                      <a:cubicBezTo>
                        <a:pt x="191" y="2056"/>
                        <a:pt x="175" y="1975"/>
                        <a:pt x="200" y="1945"/>
                      </a:cubicBezTo>
                      <a:cubicBezTo>
                        <a:pt x="216" y="1926"/>
                        <a:pt x="240" y="1920"/>
                        <a:pt x="256" y="1917"/>
                      </a:cubicBezTo>
                      <a:cubicBezTo>
                        <a:pt x="260" y="1925"/>
                        <a:pt x="267" y="1932"/>
                        <a:pt x="276" y="1936"/>
                      </a:cubicBezTo>
                      <a:cubicBezTo>
                        <a:pt x="277" y="1962"/>
                        <a:pt x="274" y="2027"/>
                        <a:pt x="274" y="2041"/>
                      </a:cubicBezTo>
                      <a:cubicBezTo>
                        <a:pt x="275" y="2057"/>
                        <a:pt x="283" y="2062"/>
                        <a:pt x="293" y="2062"/>
                      </a:cubicBezTo>
                      <a:cubicBezTo>
                        <a:pt x="303" y="2062"/>
                        <a:pt x="311" y="2057"/>
                        <a:pt x="312" y="2041"/>
                      </a:cubicBezTo>
                      <a:cubicBezTo>
                        <a:pt x="312" y="2027"/>
                        <a:pt x="309" y="1961"/>
                        <a:pt x="311" y="1935"/>
                      </a:cubicBezTo>
                      <a:cubicBezTo>
                        <a:pt x="319" y="1931"/>
                        <a:pt x="326" y="1925"/>
                        <a:pt x="330" y="1916"/>
                      </a:cubicBezTo>
                      <a:cubicBezTo>
                        <a:pt x="346" y="1920"/>
                        <a:pt x="370" y="1925"/>
                        <a:pt x="386" y="1945"/>
                      </a:cubicBezTo>
                      <a:cubicBezTo>
                        <a:pt x="411" y="1975"/>
                        <a:pt x="395" y="2056"/>
                        <a:pt x="421" y="2075"/>
                      </a:cubicBezTo>
                      <a:cubicBezTo>
                        <a:pt x="442" y="2090"/>
                        <a:pt x="474" y="2079"/>
                        <a:pt x="476" y="2058"/>
                      </a:cubicBezTo>
                      <a:cubicBezTo>
                        <a:pt x="477" y="2032"/>
                        <a:pt x="450" y="2027"/>
                        <a:pt x="438" y="2033"/>
                      </a:cubicBezTo>
                      <a:cubicBezTo>
                        <a:pt x="436" y="2033"/>
                        <a:pt x="431" y="2023"/>
                        <a:pt x="427" y="1991"/>
                      </a:cubicBezTo>
                      <a:cubicBezTo>
                        <a:pt x="418" y="1916"/>
                        <a:pt x="356" y="1891"/>
                        <a:pt x="329" y="1884"/>
                      </a:cubicBezTo>
                      <a:cubicBezTo>
                        <a:pt x="325" y="1876"/>
                        <a:pt x="317" y="1869"/>
                        <a:pt x="308" y="1865"/>
                      </a:cubicBezTo>
                      <a:cubicBezTo>
                        <a:pt x="308" y="1200"/>
                        <a:pt x="308" y="1200"/>
                        <a:pt x="308" y="1200"/>
                      </a:cubicBezTo>
                      <a:cubicBezTo>
                        <a:pt x="512" y="1198"/>
                        <a:pt x="513" y="1152"/>
                        <a:pt x="517" y="1094"/>
                      </a:cubicBezTo>
                      <a:cubicBezTo>
                        <a:pt x="522" y="1025"/>
                        <a:pt x="516" y="971"/>
                        <a:pt x="507" y="926"/>
                      </a:cubicBezTo>
                      <a:cubicBezTo>
                        <a:pt x="489" y="843"/>
                        <a:pt x="455" y="809"/>
                        <a:pt x="445" y="739"/>
                      </a:cubicBezTo>
                      <a:cubicBezTo>
                        <a:pt x="435" y="668"/>
                        <a:pt x="568" y="398"/>
                        <a:pt x="577" y="340"/>
                      </a:cubicBezTo>
                      <a:cubicBezTo>
                        <a:pt x="585" y="281"/>
                        <a:pt x="419" y="258"/>
                        <a:pt x="392" y="240"/>
                      </a:cubicBezTo>
                      <a:close/>
                    </a:path>
                  </a:pathLst>
                </a:custGeom>
                <a:solidFill>
                  <a:srgbClr val="095A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16" name="Freeform 364"/>
                <p:cNvSpPr>
                  <a:spLocks/>
                </p:cNvSpPr>
                <p:nvPr/>
              </p:nvSpPr>
              <p:spPr bwMode="auto">
                <a:xfrm>
                  <a:off x="3173" y="2361"/>
                  <a:ext cx="130" cy="169"/>
                </a:xfrm>
                <a:custGeom>
                  <a:avLst/>
                  <a:gdLst>
                    <a:gd name="T0" fmla="*/ 94 w 96"/>
                    <a:gd name="T1" fmla="*/ 124 h 124"/>
                    <a:gd name="T2" fmla="*/ 2 w 96"/>
                    <a:gd name="T3" fmla="*/ 124 h 124"/>
                    <a:gd name="T4" fmla="*/ 0 w 96"/>
                    <a:gd name="T5" fmla="*/ 112 h 124"/>
                    <a:gd name="T6" fmla="*/ 0 w 96"/>
                    <a:gd name="T7" fmla="*/ 12 h 124"/>
                    <a:gd name="T8" fmla="*/ 2 w 96"/>
                    <a:gd name="T9" fmla="*/ 0 h 124"/>
                    <a:gd name="T10" fmla="*/ 94 w 96"/>
                    <a:gd name="T11" fmla="*/ 0 h 124"/>
                    <a:gd name="T12" fmla="*/ 96 w 96"/>
                    <a:gd name="T13" fmla="*/ 12 h 124"/>
                    <a:gd name="T14" fmla="*/ 96 w 96"/>
                    <a:gd name="T15" fmla="*/ 112 h 124"/>
                    <a:gd name="T16" fmla="*/ 94 w 96"/>
                    <a:gd name="T17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6" h="124">
                      <a:moveTo>
                        <a:pt x="94" y="124"/>
                      </a:moveTo>
                      <a:cubicBezTo>
                        <a:pt x="2" y="124"/>
                        <a:pt x="2" y="124"/>
                        <a:pt x="2" y="124"/>
                      </a:cubicBezTo>
                      <a:cubicBezTo>
                        <a:pt x="1" y="124"/>
                        <a:pt x="0" y="118"/>
                        <a:pt x="0" y="1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1" y="0"/>
                        <a:pt x="2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5" y="0"/>
                        <a:pt x="96" y="5"/>
                        <a:pt x="96" y="12"/>
                      </a:cubicBezTo>
                      <a:cubicBezTo>
                        <a:pt x="96" y="112"/>
                        <a:pt x="96" y="112"/>
                        <a:pt x="96" y="112"/>
                      </a:cubicBezTo>
                      <a:cubicBezTo>
                        <a:pt x="96" y="118"/>
                        <a:pt x="95" y="124"/>
                        <a:pt x="94" y="124"/>
                      </a:cubicBezTo>
                      <a:close/>
                    </a:path>
                  </a:pathLst>
                </a:cu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17" name="Rectangle 365"/>
                <p:cNvSpPr>
                  <a:spLocks noChangeArrowheads="1"/>
                </p:cNvSpPr>
                <p:nvPr/>
              </p:nvSpPr>
              <p:spPr bwMode="auto">
                <a:xfrm>
                  <a:off x="3173" y="2349"/>
                  <a:ext cx="130" cy="135"/>
                </a:xfrm>
                <a:prstGeom prst="rect">
                  <a:avLst/>
                </a:pr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18" name="Freeform 366"/>
                <p:cNvSpPr>
                  <a:spLocks/>
                </p:cNvSpPr>
                <p:nvPr/>
              </p:nvSpPr>
              <p:spPr bwMode="auto">
                <a:xfrm>
                  <a:off x="3171" y="2440"/>
                  <a:ext cx="133" cy="17"/>
                </a:xfrm>
                <a:custGeom>
                  <a:avLst/>
                  <a:gdLst>
                    <a:gd name="T0" fmla="*/ 133 w 133"/>
                    <a:gd name="T1" fmla="*/ 17 h 17"/>
                    <a:gd name="T2" fmla="*/ 2 w 133"/>
                    <a:gd name="T3" fmla="*/ 17 h 17"/>
                    <a:gd name="T4" fmla="*/ 0 w 133"/>
                    <a:gd name="T5" fmla="*/ 0 h 17"/>
                    <a:gd name="T6" fmla="*/ 132 w 133"/>
                    <a:gd name="T7" fmla="*/ 0 h 17"/>
                    <a:gd name="T8" fmla="*/ 133 w 133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17">
                      <a:moveTo>
                        <a:pt x="133" y="17"/>
                      </a:moveTo>
                      <a:lnTo>
                        <a:pt x="2" y="17"/>
                      </a:lnTo>
                      <a:lnTo>
                        <a:pt x="0" y="0"/>
                      </a:lnTo>
                      <a:lnTo>
                        <a:pt x="132" y="0"/>
                      </a:lnTo>
                      <a:lnTo>
                        <a:pt x="133" y="17"/>
                      </a:lnTo>
                      <a:close/>
                    </a:path>
                  </a:pathLst>
                </a:cu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19" name="Freeform 367"/>
                <p:cNvSpPr>
                  <a:spLocks/>
                </p:cNvSpPr>
                <p:nvPr/>
              </p:nvSpPr>
              <p:spPr bwMode="auto">
                <a:xfrm>
                  <a:off x="4374" y="2361"/>
                  <a:ext cx="132" cy="169"/>
                </a:xfrm>
                <a:custGeom>
                  <a:avLst/>
                  <a:gdLst>
                    <a:gd name="T0" fmla="*/ 94 w 97"/>
                    <a:gd name="T1" fmla="*/ 124 h 124"/>
                    <a:gd name="T2" fmla="*/ 2 w 97"/>
                    <a:gd name="T3" fmla="*/ 124 h 124"/>
                    <a:gd name="T4" fmla="*/ 0 w 97"/>
                    <a:gd name="T5" fmla="*/ 112 h 124"/>
                    <a:gd name="T6" fmla="*/ 0 w 97"/>
                    <a:gd name="T7" fmla="*/ 12 h 124"/>
                    <a:gd name="T8" fmla="*/ 2 w 97"/>
                    <a:gd name="T9" fmla="*/ 0 h 124"/>
                    <a:gd name="T10" fmla="*/ 94 w 97"/>
                    <a:gd name="T11" fmla="*/ 0 h 124"/>
                    <a:gd name="T12" fmla="*/ 97 w 97"/>
                    <a:gd name="T13" fmla="*/ 12 h 124"/>
                    <a:gd name="T14" fmla="*/ 97 w 97"/>
                    <a:gd name="T15" fmla="*/ 112 h 124"/>
                    <a:gd name="T16" fmla="*/ 94 w 97"/>
                    <a:gd name="T17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124">
                      <a:moveTo>
                        <a:pt x="94" y="124"/>
                      </a:moveTo>
                      <a:cubicBezTo>
                        <a:pt x="2" y="124"/>
                        <a:pt x="2" y="124"/>
                        <a:pt x="2" y="124"/>
                      </a:cubicBezTo>
                      <a:cubicBezTo>
                        <a:pt x="1" y="124"/>
                        <a:pt x="0" y="118"/>
                        <a:pt x="0" y="1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1" y="0"/>
                        <a:pt x="2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6" y="0"/>
                        <a:pt x="97" y="5"/>
                        <a:pt x="97" y="12"/>
                      </a:cubicBezTo>
                      <a:cubicBezTo>
                        <a:pt x="97" y="112"/>
                        <a:pt x="97" y="112"/>
                        <a:pt x="97" y="112"/>
                      </a:cubicBezTo>
                      <a:cubicBezTo>
                        <a:pt x="97" y="118"/>
                        <a:pt x="96" y="124"/>
                        <a:pt x="94" y="124"/>
                      </a:cubicBezTo>
                      <a:close/>
                    </a:path>
                  </a:pathLst>
                </a:cu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0" name="Rectangle 368"/>
                <p:cNvSpPr>
                  <a:spLocks noChangeArrowheads="1"/>
                </p:cNvSpPr>
                <p:nvPr/>
              </p:nvSpPr>
              <p:spPr bwMode="auto">
                <a:xfrm>
                  <a:off x="4374" y="2349"/>
                  <a:ext cx="132" cy="135"/>
                </a:xfrm>
                <a:prstGeom prst="rect">
                  <a:avLst/>
                </a:pr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1" name="Rectangle 369"/>
                <p:cNvSpPr>
                  <a:spLocks noChangeArrowheads="1"/>
                </p:cNvSpPr>
                <p:nvPr/>
              </p:nvSpPr>
              <p:spPr bwMode="auto">
                <a:xfrm>
                  <a:off x="4374" y="2440"/>
                  <a:ext cx="132" cy="17"/>
                </a:xfrm>
                <a:prstGeom prst="rect">
                  <a:avLst/>
                </a:pr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2" name="Freeform 370"/>
                <p:cNvSpPr>
                  <a:spLocks/>
                </p:cNvSpPr>
                <p:nvPr/>
              </p:nvSpPr>
              <p:spPr bwMode="auto">
                <a:xfrm>
                  <a:off x="3482" y="2297"/>
                  <a:ext cx="714" cy="169"/>
                </a:xfrm>
                <a:custGeom>
                  <a:avLst/>
                  <a:gdLst>
                    <a:gd name="T0" fmla="*/ 514 w 526"/>
                    <a:gd name="T1" fmla="*/ 124 h 124"/>
                    <a:gd name="T2" fmla="*/ 12 w 526"/>
                    <a:gd name="T3" fmla="*/ 124 h 124"/>
                    <a:gd name="T4" fmla="*/ 0 w 526"/>
                    <a:gd name="T5" fmla="*/ 112 h 124"/>
                    <a:gd name="T6" fmla="*/ 0 w 526"/>
                    <a:gd name="T7" fmla="*/ 12 h 124"/>
                    <a:gd name="T8" fmla="*/ 12 w 526"/>
                    <a:gd name="T9" fmla="*/ 0 h 124"/>
                    <a:gd name="T10" fmla="*/ 514 w 526"/>
                    <a:gd name="T11" fmla="*/ 0 h 124"/>
                    <a:gd name="T12" fmla="*/ 526 w 526"/>
                    <a:gd name="T13" fmla="*/ 12 h 124"/>
                    <a:gd name="T14" fmla="*/ 526 w 526"/>
                    <a:gd name="T15" fmla="*/ 112 h 124"/>
                    <a:gd name="T16" fmla="*/ 514 w 526"/>
                    <a:gd name="T17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6" h="124">
                      <a:moveTo>
                        <a:pt x="514" y="124"/>
                      </a:moveTo>
                      <a:cubicBezTo>
                        <a:pt x="12" y="124"/>
                        <a:pt x="12" y="124"/>
                        <a:pt x="12" y="124"/>
                      </a:cubicBezTo>
                      <a:cubicBezTo>
                        <a:pt x="5" y="124"/>
                        <a:pt x="0" y="119"/>
                        <a:pt x="0" y="1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520" y="0"/>
                        <a:pt x="526" y="5"/>
                        <a:pt x="526" y="12"/>
                      </a:cubicBezTo>
                      <a:cubicBezTo>
                        <a:pt x="526" y="112"/>
                        <a:pt x="526" y="112"/>
                        <a:pt x="526" y="112"/>
                      </a:cubicBezTo>
                      <a:cubicBezTo>
                        <a:pt x="526" y="119"/>
                        <a:pt x="520" y="124"/>
                        <a:pt x="514" y="124"/>
                      </a:cubicBezTo>
                      <a:close/>
                    </a:path>
                  </a:pathLst>
                </a:custGeom>
                <a:solidFill>
                  <a:srgbClr val="74252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3" name="Rectangle 371"/>
                <p:cNvSpPr>
                  <a:spLocks noChangeArrowheads="1"/>
                </p:cNvSpPr>
                <p:nvPr/>
              </p:nvSpPr>
              <p:spPr bwMode="auto">
                <a:xfrm>
                  <a:off x="3482" y="2334"/>
                  <a:ext cx="713" cy="87"/>
                </a:xfrm>
                <a:prstGeom prst="rect">
                  <a:avLst/>
                </a:pr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4" name="Freeform 372"/>
                <p:cNvSpPr>
                  <a:spLocks/>
                </p:cNvSpPr>
                <p:nvPr/>
              </p:nvSpPr>
              <p:spPr bwMode="auto">
                <a:xfrm>
                  <a:off x="3652" y="1072"/>
                  <a:ext cx="366" cy="224"/>
                </a:xfrm>
                <a:custGeom>
                  <a:avLst/>
                  <a:gdLst>
                    <a:gd name="T0" fmla="*/ 8 w 270"/>
                    <a:gd name="T1" fmla="*/ 0 h 165"/>
                    <a:gd name="T2" fmla="*/ 141 w 270"/>
                    <a:gd name="T3" fmla="*/ 154 h 165"/>
                    <a:gd name="T4" fmla="*/ 270 w 270"/>
                    <a:gd name="T5" fmla="*/ 0 h 165"/>
                    <a:gd name="T6" fmla="*/ 8 w 270"/>
                    <a:gd name="T7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0" h="165">
                      <a:moveTo>
                        <a:pt x="8" y="0"/>
                      </a:moveTo>
                      <a:cubicBezTo>
                        <a:pt x="8" y="0"/>
                        <a:pt x="0" y="130"/>
                        <a:pt x="141" y="154"/>
                      </a:cubicBezTo>
                      <a:cubicBezTo>
                        <a:pt x="141" y="154"/>
                        <a:pt x="266" y="165"/>
                        <a:pt x="270" y="0"/>
                      </a:cubicBezTo>
                      <a:cubicBezTo>
                        <a:pt x="270" y="0"/>
                        <a:pt x="174" y="57"/>
                        <a:pt x="8" y="0"/>
                      </a:cubicBezTo>
                      <a:close/>
                    </a:path>
                  </a:pathLst>
                </a:custGeom>
                <a:solidFill>
                  <a:srgbClr val="74252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5" name="Freeform 373"/>
                <p:cNvSpPr>
                  <a:spLocks/>
                </p:cNvSpPr>
                <p:nvPr/>
              </p:nvSpPr>
              <p:spPr bwMode="auto">
                <a:xfrm>
                  <a:off x="3617" y="1072"/>
                  <a:ext cx="410" cy="102"/>
                </a:xfrm>
                <a:custGeom>
                  <a:avLst/>
                  <a:gdLst>
                    <a:gd name="T0" fmla="*/ 35 w 302"/>
                    <a:gd name="T1" fmla="*/ 0 h 75"/>
                    <a:gd name="T2" fmla="*/ 19 w 302"/>
                    <a:gd name="T3" fmla="*/ 22 h 75"/>
                    <a:gd name="T4" fmla="*/ 29 w 302"/>
                    <a:gd name="T5" fmla="*/ 28 h 75"/>
                    <a:gd name="T6" fmla="*/ 295 w 302"/>
                    <a:gd name="T7" fmla="*/ 27 h 75"/>
                    <a:gd name="T8" fmla="*/ 297 w 302"/>
                    <a:gd name="T9" fmla="*/ 0 h 75"/>
                    <a:gd name="T10" fmla="*/ 35 w 302"/>
                    <a:gd name="T1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2" h="75">
                      <a:moveTo>
                        <a:pt x="35" y="0"/>
                      </a:moveTo>
                      <a:cubicBezTo>
                        <a:pt x="35" y="0"/>
                        <a:pt x="34" y="6"/>
                        <a:pt x="19" y="22"/>
                      </a:cubicBezTo>
                      <a:cubicBezTo>
                        <a:pt x="10" y="31"/>
                        <a:pt x="0" y="22"/>
                        <a:pt x="29" y="28"/>
                      </a:cubicBezTo>
                      <a:cubicBezTo>
                        <a:pt x="29" y="28"/>
                        <a:pt x="188" y="75"/>
                        <a:pt x="295" y="27"/>
                      </a:cubicBezTo>
                      <a:cubicBezTo>
                        <a:pt x="302" y="24"/>
                        <a:pt x="296" y="10"/>
                        <a:pt x="297" y="0"/>
                      </a:cubicBezTo>
                      <a:cubicBezTo>
                        <a:pt x="297" y="0"/>
                        <a:pt x="201" y="57"/>
                        <a:pt x="35" y="0"/>
                      </a:cubicBezTo>
                      <a:close/>
                    </a:path>
                  </a:pathLst>
                </a:cu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6" name="Freeform 374"/>
                <p:cNvSpPr>
                  <a:spLocks/>
                </p:cNvSpPr>
                <p:nvPr/>
              </p:nvSpPr>
              <p:spPr bwMode="auto">
                <a:xfrm>
                  <a:off x="3389" y="1072"/>
                  <a:ext cx="905" cy="1292"/>
                </a:xfrm>
                <a:custGeom>
                  <a:avLst/>
                  <a:gdLst>
                    <a:gd name="T0" fmla="*/ 618 w 667"/>
                    <a:gd name="T1" fmla="*/ 444 h 950"/>
                    <a:gd name="T2" fmla="*/ 667 w 667"/>
                    <a:gd name="T3" fmla="*/ 95 h 950"/>
                    <a:gd name="T4" fmla="*/ 464 w 667"/>
                    <a:gd name="T5" fmla="*/ 0 h 950"/>
                    <a:gd name="T6" fmla="*/ 464 w 667"/>
                    <a:gd name="T7" fmla="*/ 0 h 950"/>
                    <a:gd name="T8" fmla="*/ 333 w 667"/>
                    <a:gd name="T9" fmla="*/ 122 h 950"/>
                    <a:gd name="T10" fmla="*/ 203 w 667"/>
                    <a:gd name="T11" fmla="*/ 0 h 950"/>
                    <a:gd name="T12" fmla="*/ 203 w 667"/>
                    <a:gd name="T13" fmla="*/ 0 h 950"/>
                    <a:gd name="T14" fmla="*/ 168 w 667"/>
                    <a:gd name="T15" fmla="*/ 9 h 950"/>
                    <a:gd name="T16" fmla="*/ 0 w 667"/>
                    <a:gd name="T17" fmla="*/ 95 h 950"/>
                    <a:gd name="T18" fmla="*/ 48 w 667"/>
                    <a:gd name="T19" fmla="*/ 444 h 950"/>
                    <a:gd name="T20" fmla="*/ 35 w 667"/>
                    <a:gd name="T21" fmla="*/ 829 h 950"/>
                    <a:gd name="T22" fmla="*/ 61 w 667"/>
                    <a:gd name="T23" fmla="*/ 934 h 950"/>
                    <a:gd name="T24" fmla="*/ 329 w 667"/>
                    <a:gd name="T25" fmla="*/ 945 h 950"/>
                    <a:gd name="T26" fmla="*/ 605 w 667"/>
                    <a:gd name="T27" fmla="*/ 935 h 950"/>
                    <a:gd name="T28" fmla="*/ 605 w 667"/>
                    <a:gd name="T29" fmla="*/ 935 h 950"/>
                    <a:gd name="T30" fmla="*/ 630 w 667"/>
                    <a:gd name="T31" fmla="*/ 830 h 950"/>
                    <a:gd name="T32" fmla="*/ 618 w 667"/>
                    <a:gd name="T33" fmla="*/ 444 h 9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7" h="950">
                      <a:moveTo>
                        <a:pt x="618" y="444"/>
                      </a:moveTo>
                      <a:cubicBezTo>
                        <a:pt x="618" y="444"/>
                        <a:pt x="598" y="248"/>
                        <a:pt x="667" y="95"/>
                      </a:cubicBezTo>
                      <a:cubicBezTo>
                        <a:pt x="667" y="95"/>
                        <a:pt x="621" y="39"/>
                        <a:pt x="464" y="0"/>
                      </a:cubicBezTo>
                      <a:cubicBezTo>
                        <a:pt x="464" y="0"/>
                        <a:pt x="464" y="0"/>
                        <a:pt x="464" y="0"/>
                      </a:cubicBezTo>
                      <a:cubicBezTo>
                        <a:pt x="464" y="67"/>
                        <a:pt x="405" y="122"/>
                        <a:pt x="333" y="122"/>
                      </a:cubicBezTo>
                      <a:cubicBezTo>
                        <a:pt x="261" y="122"/>
                        <a:pt x="203" y="67"/>
                        <a:pt x="203" y="0"/>
                      </a:cubicBezTo>
                      <a:cubicBezTo>
                        <a:pt x="203" y="0"/>
                        <a:pt x="203" y="0"/>
                        <a:pt x="203" y="0"/>
                      </a:cubicBezTo>
                      <a:cubicBezTo>
                        <a:pt x="191" y="3"/>
                        <a:pt x="179" y="6"/>
                        <a:pt x="168" y="9"/>
                      </a:cubicBezTo>
                      <a:cubicBezTo>
                        <a:pt x="38" y="47"/>
                        <a:pt x="0" y="95"/>
                        <a:pt x="0" y="95"/>
                      </a:cubicBezTo>
                      <a:cubicBezTo>
                        <a:pt x="69" y="248"/>
                        <a:pt x="48" y="444"/>
                        <a:pt x="48" y="444"/>
                      </a:cubicBezTo>
                      <a:cubicBezTo>
                        <a:pt x="35" y="829"/>
                        <a:pt x="35" y="829"/>
                        <a:pt x="35" y="829"/>
                      </a:cubicBezTo>
                      <a:cubicBezTo>
                        <a:pt x="35" y="829"/>
                        <a:pt x="20" y="901"/>
                        <a:pt x="61" y="934"/>
                      </a:cubicBezTo>
                      <a:cubicBezTo>
                        <a:pt x="117" y="950"/>
                        <a:pt x="270" y="945"/>
                        <a:pt x="329" y="945"/>
                      </a:cubicBezTo>
                      <a:cubicBezTo>
                        <a:pt x="388" y="945"/>
                        <a:pt x="556" y="949"/>
                        <a:pt x="605" y="935"/>
                      </a:cubicBezTo>
                      <a:cubicBezTo>
                        <a:pt x="605" y="935"/>
                        <a:pt x="605" y="935"/>
                        <a:pt x="605" y="935"/>
                      </a:cubicBezTo>
                      <a:cubicBezTo>
                        <a:pt x="643" y="903"/>
                        <a:pt x="632" y="840"/>
                        <a:pt x="630" y="830"/>
                      </a:cubicBezTo>
                      <a:lnTo>
                        <a:pt x="618" y="444"/>
                      </a:ln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7" name="Freeform 375"/>
                <p:cNvSpPr>
                  <a:spLocks/>
                </p:cNvSpPr>
                <p:nvPr/>
              </p:nvSpPr>
              <p:spPr bwMode="auto">
                <a:xfrm>
                  <a:off x="3097" y="1201"/>
                  <a:ext cx="445" cy="1230"/>
                </a:xfrm>
                <a:custGeom>
                  <a:avLst/>
                  <a:gdLst>
                    <a:gd name="T0" fmla="*/ 215 w 328"/>
                    <a:gd name="T1" fmla="*/ 0 h 904"/>
                    <a:gd name="T2" fmla="*/ 7 w 328"/>
                    <a:gd name="T3" fmla="*/ 488 h 904"/>
                    <a:gd name="T4" fmla="*/ 60 w 328"/>
                    <a:gd name="T5" fmla="*/ 889 h 904"/>
                    <a:gd name="T6" fmla="*/ 154 w 328"/>
                    <a:gd name="T7" fmla="*/ 882 h 904"/>
                    <a:gd name="T8" fmla="*/ 171 w 328"/>
                    <a:gd name="T9" fmla="*/ 473 h 904"/>
                    <a:gd name="T10" fmla="*/ 190 w 328"/>
                    <a:gd name="T11" fmla="*/ 424 h 904"/>
                    <a:gd name="T12" fmla="*/ 328 w 328"/>
                    <a:gd name="T13" fmla="*/ 260 h 904"/>
                    <a:gd name="T14" fmla="*/ 215 w 328"/>
                    <a:gd name="T15" fmla="*/ 0 h 9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8" h="904">
                      <a:moveTo>
                        <a:pt x="215" y="0"/>
                      </a:moveTo>
                      <a:cubicBezTo>
                        <a:pt x="215" y="0"/>
                        <a:pt x="0" y="353"/>
                        <a:pt x="7" y="488"/>
                      </a:cubicBezTo>
                      <a:cubicBezTo>
                        <a:pt x="7" y="488"/>
                        <a:pt x="13" y="808"/>
                        <a:pt x="60" y="889"/>
                      </a:cubicBezTo>
                      <a:cubicBezTo>
                        <a:pt x="60" y="889"/>
                        <a:pt x="135" y="904"/>
                        <a:pt x="154" y="882"/>
                      </a:cubicBezTo>
                      <a:cubicBezTo>
                        <a:pt x="154" y="882"/>
                        <a:pt x="190" y="826"/>
                        <a:pt x="171" y="473"/>
                      </a:cubicBezTo>
                      <a:cubicBezTo>
                        <a:pt x="171" y="473"/>
                        <a:pt x="175" y="448"/>
                        <a:pt x="190" y="424"/>
                      </a:cubicBezTo>
                      <a:cubicBezTo>
                        <a:pt x="230" y="358"/>
                        <a:pt x="291" y="297"/>
                        <a:pt x="328" y="260"/>
                      </a:cubicBezTo>
                      <a:cubicBezTo>
                        <a:pt x="328" y="260"/>
                        <a:pt x="325" y="42"/>
                        <a:pt x="215" y="0"/>
                      </a:cubicBez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8" name="Freeform 376"/>
                <p:cNvSpPr>
                  <a:spLocks/>
                </p:cNvSpPr>
                <p:nvPr/>
              </p:nvSpPr>
              <p:spPr bwMode="auto">
                <a:xfrm>
                  <a:off x="4143" y="1201"/>
                  <a:ext cx="440" cy="1219"/>
                </a:xfrm>
                <a:custGeom>
                  <a:avLst/>
                  <a:gdLst>
                    <a:gd name="T0" fmla="*/ 111 w 324"/>
                    <a:gd name="T1" fmla="*/ 0 h 896"/>
                    <a:gd name="T2" fmla="*/ 317 w 324"/>
                    <a:gd name="T3" fmla="*/ 480 h 896"/>
                    <a:gd name="T4" fmla="*/ 264 w 324"/>
                    <a:gd name="T5" fmla="*/ 881 h 896"/>
                    <a:gd name="T6" fmla="*/ 171 w 324"/>
                    <a:gd name="T7" fmla="*/ 874 h 896"/>
                    <a:gd name="T8" fmla="*/ 154 w 324"/>
                    <a:gd name="T9" fmla="*/ 465 h 896"/>
                    <a:gd name="T10" fmla="*/ 135 w 324"/>
                    <a:gd name="T11" fmla="*/ 416 h 896"/>
                    <a:gd name="T12" fmla="*/ 41 w 324"/>
                    <a:gd name="T13" fmla="*/ 298 h 896"/>
                    <a:gd name="T14" fmla="*/ 111 w 324"/>
                    <a:gd name="T15" fmla="*/ 0 h 8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4" h="896">
                      <a:moveTo>
                        <a:pt x="111" y="0"/>
                      </a:moveTo>
                      <a:cubicBezTo>
                        <a:pt x="111" y="0"/>
                        <a:pt x="324" y="345"/>
                        <a:pt x="317" y="480"/>
                      </a:cubicBezTo>
                      <a:cubicBezTo>
                        <a:pt x="317" y="480"/>
                        <a:pt x="311" y="800"/>
                        <a:pt x="264" y="881"/>
                      </a:cubicBezTo>
                      <a:cubicBezTo>
                        <a:pt x="264" y="881"/>
                        <a:pt x="189" y="896"/>
                        <a:pt x="171" y="874"/>
                      </a:cubicBezTo>
                      <a:cubicBezTo>
                        <a:pt x="171" y="874"/>
                        <a:pt x="135" y="818"/>
                        <a:pt x="154" y="465"/>
                      </a:cubicBezTo>
                      <a:cubicBezTo>
                        <a:pt x="154" y="465"/>
                        <a:pt x="145" y="442"/>
                        <a:pt x="135" y="416"/>
                      </a:cubicBezTo>
                      <a:cubicBezTo>
                        <a:pt x="121" y="382"/>
                        <a:pt x="77" y="335"/>
                        <a:pt x="41" y="298"/>
                      </a:cubicBezTo>
                      <a:cubicBezTo>
                        <a:pt x="41" y="298"/>
                        <a:pt x="0" y="42"/>
                        <a:pt x="111" y="0"/>
                      </a:cubicBezTo>
                      <a:close/>
                    </a:path>
                  </a:pathLst>
                </a:custGeom>
                <a:solidFill>
                  <a:srgbClr val="E849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29" name="Line 377"/>
                <p:cNvSpPr>
                  <a:spLocks noChangeShapeType="1"/>
                </p:cNvSpPr>
                <p:nvPr/>
              </p:nvSpPr>
              <p:spPr bwMode="auto">
                <a:xfrm>
                  <a:off x="3436" y="2199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0" name="Line 378"/>
                <p:cNvSpPr>
                  <a:spLocks noChangeShapeType="1"/>
                </p:cNvSpPr>
                <p:nvPr/>
              </p:nvSpPr>
              <p:spPr bwMode="auto">
                <a:xfrm>
                  <a:off x="3436" y="2199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1" name="Freeform 379"/>
                <p:cNvSpPr>
                  <a:spLocks/>
                </p:cNvSpPr>
                <p:nvPr/>
              </p:nvSpPr>
              <p:spPr bwMode="auto">
                <a:xfrm>
                  <a:off x="3610" y="1072"/>
                  <a:ext cx="465" cy="219"/>
                </a:xfrm>
                <a:custGeom>
                  <a:avLst/>
                  <a:gdLst>
                    <a:gd name="T0" fmla="*/ 172 w 343"/>
                    <a:gd name="T1" fmla="*/ 161 h 161"/>
                    <a:gd name="T2" fmla="*/ 343 w 343"/>
                    <a:gd name="T3" fmla="*/ 13 h 161"/>
                    <a:gd name="T4" fmla="*/ 343 w 343"/>
                    <a:gd name="T5" fmla="*/ 12 h 161"/>
                    <a:gd name="T6" fmla="*/ 301 w 343"/>
                    <a:gd name="T7" fmla="*/ 0 h 161"/>
                    <a:gd name="T8" fmla="*/ 301 w 343"/>
                    <a:gd name="T9" fmla="*/ 0 h 161"/>
                    <a:gd name="T10" fmla="*/ 170 w 343"/>
                    <a:gd name="T11" fmla="*/ 122 h 161"/>
                    <a:gd name="T12" fmla="*/ 40 w 343"/>
                    <a:gd name="T13" fmla="*/ 0 h 161"/>
                    <a:gd name="T14" fmla="*/ 40 w 343"/>
                    <a:gd name="T15" fmla="*/ 0 h 161"/>
                    <a:gd name="T16" fmla="*/ 5 w 343"/>
                    <a:gd name="T17" fmla="*/ 9 h 161"/>
                    <a:gd name="T18" fmla="*/ 0 w 343"/>
                    <a:gd name="T19" fmla="*/ 11 h 161"/>
                    <a:gd name="T20" fmla="*/ 0 w 343"/>
                    <a:gd name="T21" fmla="*/ 12 h 161"/>
                    <a:gd name="T22" fmla="*/ 172 w 343"/>
                    <a:gd name="T23" fmla="*/ 161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3" h="161">
                      <a:moveTo>
                        <a:pt x="172" y="161"/>
                      </a:moveTo>
                      <a:cubicBezTo>
                        <a:pt x="265" y="161"/>
                        <a:pt x="343" y="74"/>
                        <a:pt x="343" y="13"/>
                      </a:cubicBezTo>
                      <a:cubicBezTo>
                        <a:pt x="343" y="13"/>
                        <a:pt x="343" y="12"/>
                        <a:pt x="343" y="12"/>
                      </a:cubicBezTo>
                      <a:cubicBezTo>
                        <a:pt x="330" y="8"/>
                        <a:pt x="316" y="4"/>
                        <a:pt x="301" y="0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301" y="67"/>
                        <a:pt x="242" y="122"/>
                        <a:pt x="170" y="122"/>
                      </a:cubicBezTo>
                      <a:cubicBezTo>
                        <a:pt x="98" y="122"/>
                        <a:pt x="40" y="67"/>
                        <a:pt x="40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28" y="3"/>
                        <a:pt x="16" y="6"/>
                        <a:pt x="5" y="9"/>
                      </a:cubicBezTo>
                      <a:cubicBezTo>
                        <a:pt x="3" y="10"/>
                        <a:pt x="2" y="10"/>
                        <a:pt x="0" y="11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73"/>
                        <a:pt x="78" y="161"/>
                        <a:pt x="172" y="161"/>
                      </a:cubicBezTo>
                      <a:close/>
                    </a:path>
                  </a:pathLst>
                </a:custGeom>
                <a:solidFill>
                  <a:srgbClr val="D0C8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2" name="Freeform 380"/>
                <p:cNvSpPr>
                  <a:spLocks/>
                </p:cNvSpPr>
                <p:nvPr/>
              </p:nvSpPr>
              <p:spPr bwMode="auto">
                <a:xfrm>
                  <a:off x="3368" y="1202"/>
                  <a:ext cx="88" cy="453"/>
                </a:xfrm>
                <a:custGeom>
                  <a:avLst/>
                  <a:gdLst>
                    <a:gd name="T0" fmla="*/ 14 w 65"/>
                    <a:gd name="T1" fmla="*/ 0 h 333"/>
                    <a:gd name="T2" fmla="*/ 65 w 65"/>
                    <a:gd name="T3" fmla="*/ 325 h 333"/>
                    <a:gd name="T4" fmla="*/ 57 w 65"/>
                    <a:gd name="T5" fmla="*/ 333 h 333"/>
                    <a:gd name="T6" fmla="*/ 0 w 65"/>
                    <a:gd name="T7" fmla="*/ 23 h 333"/>
                    <a:gd name="T8" fmla="*/ 14 w 65"/>
                    <a:gd name="T9" fmla="*/ 0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333">
                      <a:moveTo>
                        <a:pt x="14" y="0"/>
                      </a:moveTo>
                      <a:cubicBezTo>
                        <a:pt x="14" y="0"/>
                        <a:pt x="65" y="255"/>
                        <a:pt x="65" y="325"/>
                      </a:cubicBezTo>
                      <a:cubicBezTo>
                        <a:pt x="57" y="333"/>
                        <a:pt x="57" y="333"/>
                        <a:pt x="57" y="333"/>
                      </a:cubicBezTo>
                      <a:cubicBezTo>
                        <a:pt x="57" y="333"/>
                        <a:pt x="17" y="22"/>
                        <a:pt x="0" y="23"/>
                      </a:cubicBez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3" name="Freeform 381"/>
                <p:cNvSpPr>
                  <a:spLocks/>
                </p:cNvSpPr>
                <p:nvPr/>
              </p:nvSpPr>
              <p:spPr bwMode="auto">
                <a:xfrm>
                  <a:off x="4222" y="1193"/>
                  <a:ext cx="87" cy="446"/>
                </a:xfrm>
                <a:custGeom>
                  <a:avLst/>
                  <a:gdLst>
                    <a:gd name="T0" fmla="*/ 50 w 64"/>
                    <a:gd name="T1" fmla="*/ 0 h 328"/>
                    <a:gd name="T2" fmla="*/ 0 w 64"/>
                    <a:gd name="T3" fmla="*/ 322 h 328"/>
                    <a:gd name="T4" fmla="*/ 7 w 64"/>
                    <a:gd name="T5" fmla="*/ 328 h 328"/>
                    <a:gd name="T6" fmla="*/ 64 w 64"/>
                    <a:gd name="T7" fmla="*/ 24 h 328"/>
                    <a:gd name="T8" fmla="*/ 50 w 64"/>
                    <a:gd name="T9" fmla="*/ 0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28">
                      <a:moveTo>
                        <a:pt x="50" y="0"/>
                      </a:moveTo>
                      <a:cubicBezTo>
                        <a:pt x="50" y="0"/>
                        <a:pt x="0" y="252"/>
                        <a:pt x="0" y="322"/>
                      </a:cubicBezTo>
                      <a:cubicBezTo>
                        <a:pt x="7" y="328"/>
                        <a:pt x="7" y="328"/>
                        <a:pt x="7" y="328"/>
                      </a:cubicBezTo>
                      <a:cubicBezTo>
                        <a:pt x="7" y="328"/>
                        <a:pt x="47" y="22"/>
                        <a:pt x="64" y="24"/>
                      </a:cubicBez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AE37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4" name="Rectangle 382"/>
                <p:cNvSpPr>
                  <a:spLocks noChangeArrowheads="1"/>
                </p:cNvSpPr>
                <p:nvPr/>
              </p:nvSpPr>
              <p:spPr bwMode="auto">
                <a:xfrm>
                  <a:off x="3480" y="2378"/>
                  <a:ext cx="718" cy="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5" name="Freeform 383"/>
                <p:cNvSpPr>
                  <a:spLocks/>
                </p:cNvSpPr>
                <p:nvPr/>
              </p:nvSpPr>
              <p:spPr bwMode="auto">
                <a:xfrm>
                  <a:off x="3799" y="1136"/>
                  <a:ext cx="77" cy="32"/>
                </a:xfrm>
                <a:custGeom>
                  <a:avLst/>
                  <a:gdLst>
                    <a:gd name="T0" fmla="*/ 1 w 57"/>
                    <a:gd name="T1" fmla="*/ 0 h 24"/>
                    <a:gd name="T2" fmla="*/ 0 w 57"/>
                    <a:gd name="T3" fmla="*/ 24 h 24"/>
                    <a:gd name="T4" fmla="*/ 57 w 57"/>
                    <a:gd name="T5" fmla="*/ 24 h 24"/>
                    <a:gd name="T6" fmla="*/ 57 w 57"/>
                    <a:gd name="T7" fmla="*/ 1 h 24"/>
                    <a:gd name="T8" fmla="*/ 1 w 57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24">
                      <a:moveTo>
                        <a:pt x="1" y="0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57" y="24"/>
                        <a:pt x="57" y="24"/>
                        <a:pt x="57" y="24"/>
                      </a:cubicBezTo>
                      <a:cubicBezTo>
                        <a:pt x="57" y="1"/>
                        <a:pt x="57" y="1"/>
                        <a:pt x="57" y="1"/>
                      </a:cubicBezTo>
                      <a:cubicBezTo>
                        <a:pt x="57" y="1"/>
                        <a:pt x="21" y="2"/>
                        <a:pt x="1" y="0"/>
                      </a:cubicBezTo>
                      <a:close/>
                    </a:path>
                  </a:pathLst>
                </a:custGeom>
                <a:solidFill>
                  <a:srgbClr val="E0DA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6" name="Freeform 384"/>
                <p:cNvSpPr>
                  <a:spLocks/>
                </p:cNvSpPr>
                <p:nvPr/>
              </p:nvSpPr>
              <p:spPr bwMode="auto">
                <a:xfrm>
                  <a:off x="3488" y="1759"/>
                  <a:ext cx="51" cy="70"/>
                </a:xfrm>
                <a:custGeom>
                  <a:avLst/>
                  <a:gdLst>
                    <a:gd name="T0" fmla="*/ 51 w 51"/>
                    <a:gd name="T1" fmla="*/ 70 h 70"/>
                    <a:gd name="T2" fmla="*/ 24 w 51"/>
                    <a:gd name="T3" fmla="*/ 0 h 70"/>
                    <a:gd name="T4" fmla="*/ 0 w 51"/>
                    <a:gd name="T5" fmla="*/ 70 h 70"/>
                    <a:gd name="T6" fmla="*/ 51 w 51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0">
                      <a:moveTo>
                        <a:pt x="51" y="70"/>
                      </a:moveTo>
                      <a:lnTo>
                        <a:pt x="24" y="0"/>
                      </a:lnTo>
                      <a:lnTo>
                        <a:pt x="0" y="70"/>
                      </a:lnTo>
                      <a:lnTo>
                        <a:pt x="51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7" name="Rectangle 385"/>
                <p:cNvSpPr>
                  <a:spLocks noChangeArrowheads="1"/>
                </p:cNvSpPr>
                <p:nvPr/>
              </p:nvSpPr>
              <p:spPr bwMode="auto">
                <a:xfrm>
                  <a:off x="3507" y="1828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8" name="Freeform 386"/>
                <p:cNvSpPr>
                  <a:spLocks/>
                </p:cNvSpPr>
                <p:nvPr/>
              </p:nvSpPr>
              <p:spPr bwMode="auto">
                <a:xfrm>
                  <a:off x="3515" y="1732"/>
                  <a:ext cx="51" cy="70"/>
                </a:xfrm>
                <a:custGeom>
                  <a:avLst/>
                  <a:gdLst>
                    <a:gd name="T0" fmla="*/ 0 w 51"/>
                    <a:gd name="T1" fmla="*/ 0 h 70"/>
                    <a:gd name="T2" fmla="*/ 27 w 51"/>
                    <a:gd name="T3" fmla="*/ 70 h 70"/>
                    <a:gd name="T4" fmla="*/ 51 w 51"/>
                    <a:gd name="T5" fmla="*/ 0 h 70"/>
                    <a:gd name="T6" fmla="*/ 0 w 51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0">
                      <a:moveTo>
                        <a:pt x="0" y="0"/>
                      </a:moveTo>
                      <a:lnTo>
                        <a:pt x="27" y="70"/>
                      </a:lnTo>
                      <a:lnTo>
                        <a:pt x="5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39" name="Rectangle 387"/>
                <p:cNvSpPr>
                  <a:spLocks noChangeArrowheads="1"/>
                </p:cNvSpPr>
                <p:nvPr/>
              </p:nvSpPr>
              <p:spPr bwMode="auto">
                <a:xfrm>
                  <a:off x="3535" y="1714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0" name="Freeform 388"/>
                <p:cNvSpPr>
                  <a:spLocks/>
                </p:cNvSpPr>
                <p:nvPr/>
              </p:nvSpPr>
              <p:spPr bwMode="auto">
                <a:xfrm>
                  <a:off x="3573" y="1732"/>
                  <a:ext cx="52" cy="70"/>
                </a:xfrm>
                <a:custGeom>
                  <a:avLst/>
                  <a:gdLst>
                    <a:gd name="T0" fmla="*/ 0 w 52"/>
                    <a:gd name="T1" fmla="*/ 0 h 70"/>
                    <a:gd name="T2" fmla="*/ 26 w 52"/>
                    <a:gd name="T3" fmla="*/ 70 h 70"/>
                    <a:gd name="T4" fmla="*/ 52 w 52"/>
                    <a:gd name="T5" fmla="*/ 0 h 70"/>
                    <a:gd name="T6" fmla="*/ 0 w 52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0" y="0"/>
                      </a:moveTo>
                      <a:lnTo>
                        <a:pt x="26" y="70"/>
                      </a:lnTo>
                      <a:lnTo>
                        <a:pt x="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1" name="Rectangle 389"/>
                <p:cNvSpPr>
                  <a:spLocks noChangeArrowheads="1"/>
                </p:cNvSpPr>
                <p:nvPr/>
              </p:nvSpPr>
              <p:spPr bwMode="auto">
                <a:xfrm>
                  <a:off x="3592" y="1714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2" name="Freeform 390"/>
                <p:cNvSpPr>
                  <a:spLocks/>
                </p:cNvSpPr>
                <p:nvPr/>
              </p:nvSpPr>
              <p:spPr bwMode="auto">
                <a:xfrm>
                  <a:off x="3633" y="1732"/>
                  <a:ext cx="52" cy="70"/>
                </a:xfrm>
                <a:custGeom>
                  <a:avLst/>
                  <a:gdLst>
                    <a:gd name="T0" fmla="*/ 0 w 52"/>
                    <a:gd name="T1" fmla="*/ 0 h 70"/>
                    <a:gd name="T2" fmla="*/ 27 w 52"/>
                    <a:gd name="T3" fmla="*/ 70 h 70"/>
                    <a:gd name="T4" fmla="*/ 52 w 52"/>
                    <a:gd name="T5" fmla="*/ 0 h 70"/>
                    <a:gd name="T6" fmla="*/ 0 w 52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0" y="0"/>
                      </a:moveTo>
                      <a:lnTo>
                        <a:pt x="27" y="70"/>
                      </a:lnTo>
                      <a:lnTo>
                        <a:pt x="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3" name="Rectangle 391"/>
                <p:cNvSpPr>
                  <a:spLocks noChangeArrowheads="1"/>
                </p:cNvSpPr>
                <p:nvPr/>
              </p:nvSpPr>
              <p:spPr bwMode="auto">
                <a:xfrm>
                  <a:off x="3653" y="1714"/>
                  <a:ext cx="13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4" name="Freeform 392"/>
                <p:cNvSpPr>
                  <a:spLocks/>
                </p:cNvSpPr>
                <p:nvPr/>
              </p:nvSpPr>
              <p:spPr bwMode="auto">
                <a:xfrm>
                  <a:off x="3693" y="1732"/>
                  <a:ext cx="50" cy="70"/>
                </a:xfrm>
                <a:custGeom>
                  <a:avLst/>
                  <a:gdLst>
                    <a:gd name="T0" fmla="*/ 0 w 50"/>
                    <a:gd name="T1" fmla="*/ 0 h 70"/>
                    <a:gd name="T2" fmla="*/ 25 w 50"/>
                    <a:gd name="T3" fmla="*/ 70 h 70"/>
                    <a:gd name="T4" fmla="*/ 50 w 50"/>
                    <a:gd name="T5" fmla="*/ 0 h 70"/>
                    <a:gd name="T6" fmla="*/ 0 w 50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70">
                      <a:moveTo>
                        <a:pt x="0" y="0"/>
                      </a:moveTo>
                      <a:lnTo>
                        <a:pt x="25" y="70"/>
                      </a:lnTo>
                      <a:lnTo>
                        <a:pt x="5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5" name="Rectangle 393"/>
                <p:cNvSpPr>
                  <a:spLocks noChangeArrowheads="1"/>
                </p:cNvSpPr>
                <p:nvPr/>
              </p:nvSpPr>
              <p:spPr bwMode="auto">
                <a:xfrm>
                  <a:off x="3712" y="1714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6" name="Freeform 394"/>
                <p:cNvSpPr>
                  <a:spLocks/>
                </p:cNvSpPr>
                <p:nvPr/>
              </p:nvSpPr>
              <p:spPr bwMode="auto">
                <a:xfrm>
                  <a:off x="3546" y="1759"/>
                  <a:ext cx="52" cy="70"/>
                </a:xfrm>
                <a:custGeom>
                  <a:avLst/>
                  <a:gdLst>
                    <a:gd name="T0" fmla="*/ 52 w 52"/>
                    <a:gd name="T1" fmla="*/ 70 h 70"/>
                    <a:gd name="T2" fmla="*/ 25 w 52"/>
                    <a:gd name="T3" fmla="*/ 0 h 70"/>
                    <a:gd name="T4" fmla="*/ 0 w 52"/>
                    <a:gd name="T5" fmla="*/ 70 h 70"/>
                    <a:gd name="T6" fmla="*/ 52 w 52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52" y="70"/>
                      </a:moveTo>
                      <a:lnTo>
                        <a:pt x="25" y="0"/>
                      </a:lnTo>
                      <a:lnTo>
                        <a:pt x="0" y="70"/>
                      </a:lnTo>
                      <a:lnTo>
                        <a:pt x="52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7" name="Rectangle 395"/>
                <p:cNvSpPr>
                  <a:spLocks noChangeArrowheads="1"/>
                </p:cNvSpPr>
                <p:nvPr/>
              </p:nvSpPr>
              <p:spPr bwMode="auto">
                <a:xfrm>
                  <a:off x="3565" y="1828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8" name="Freeform 396"/>
                <p:cNvSpPr>
                  <a:spLocks/>
                </p:cNvSpPr>
                <p:nvPr/>
              </p:nvSpPr>
              <p:spPr bwMode="auto">
                <a:xfrm>
                  <a:off x="3606" y="1759"/>
                  <a:ext cx="51" cy="70"/>
                </a:xfrm>
                <a:custGeom>
                  <a:avLst/>
                  <a:gdLst>
                    <a:gd name="T0" fmla="*/ 51 w 51"/>
                    <a:gd name="T1" fmla="*/ 70 h 70"/>
                    <a:gd name="T2" fmla="*/ 24 w 51"/>
                    <a:gd name="T3" fmla="*/ 0 h 70"/>
                    <a:gd name="T4" fmla="*/ 0 w 51"/>
                    <a:gd name="T5" fmla="*/ 70 h 70"/>
                    <a:gd name="T6" fmla="*/ 51 w 51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0">
                      <a:moveTo>
                        <a:pt x="51" y="70"/>
                      </a:moveTo>
                      <a:lnTo>
                        <a:pt x="24" y="0"/>
                      </a:lnTo>
                      <a:lnTo>
                        <a:pt x="0" y="70"/>
                      </a:lnTo>
                      <a:lnTo>
                        <a:pt x="51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49" name="Rectangle 397"/>
                <p:cNvSpPr>
                  <a:spLocks noChangeArrowheads="1"/>
                </p:cNvSpPr>
                <p:nvPr/>
              </p:nvSpPr>
              <p:spPr bwMode="auto">
                <a:xfrm>
                  <a:off x="3625" y="1828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0" name="Freeform 398"/>
                <p:cNvSpPr>
                  <a:spLocks/>
                </p:cNvSpPr>
                <p:nvPr/>
              </p:nvSpPr>
              <p:spPr bwMode="auto">
                <a:xfrm>
                  <a:off x="3664" y="1759"/>
                  <a:ext cx="52" cy="70"/>
                </a:xfrm>
                <a:custGeom>
                  <a:avLst/>
                  <a:gdLst>
                    <a:gd name="T0" fmla="*/ 52 w 52"/>
                    <a:gd name="T1" fmla="*/ 70 h 70"/>
                    <a:gd name="T2" fmla="*/ 25 w 52"/>
                    <a:gd name="T3" fmla="*/ 0 h 70"/>
                    <a:gd name="T4" fmla="*/ 0 w 52"/>
                    <a:gd name="T5" fmla="*/ 70 h 70"/>
                    <a:gd name="T6" fmla="*/ 52 w 52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52" y="70"/>
                      </a:moveTo>
                      <a:lnTo>
                        <a:pt x="25" y="0"/>
                      </a:lnTo>
                      <a:lnTo>
                        <a:pt x="0" y="70"/>
                      </a:lnTo>
                      <a:lnTo>
                        <a:pt x="52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1" name="Rectangle 399"/>
                <p:cNvSpPr>
                  <a:spLocks noChangeArrowheads="1"/>
                </p:cNvSpPr>
                <p:nvPr/>
              </p:nvSpPr>
              <p:spPr bwMode="auto">
                <a:xfrm>
                  <a:off x="3683" y="1828"/>
                  <a:ext cx="14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2" name="Freeform 400"/>
                <p:cNvSpPr>
                  <a:spLocks/>
                </p:cNvSpPr>
                <p:nvPr/>
              </p:nvSpPr>
              <p:spPr bwMode="auto">
                <a:xfrm>
                  <a:off x="3721" y="1760"/>
                  <a:ext cx="52" cy="71"/>
                </a:xfrm>
                <a:custGeom>
                  <a:avLst/>
                  <a:gdLst>
                    <a:gd name="T0" fmla="*/ 52 w 52"/>
                    <a:gd name="T1" fmla="*/ 71 h 71"/>
                    <a:gd name="T2" fmla="*/ 26 w 52"/>
                    <a:gd name="T3" fmla="*/ 0 h 71"/>
                    <a:gd name="T4" fmla="*/ 0 w 52"/>
                    <a:gd name="T5" fmla="*/ 71 h 71"/>
                    <a:gd name="T6" fmla="*/ 52 w 52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1">
                      <a:moveTo>
                        <a:pt x="52" y="71"/>
                      </a:moveTo>
                      <a:lnTo>
                        <a:pt x="26" y="0"/>
                      </a:lnTo>
                      <a:lnTo>
                        <a:pt x="0" y="71"/>
                      </a:lnTo>
                      <a:lnTo>
                        <a:pt x="52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3" name="Rectangle 401"/>
                <p:cNvSpPr>
                  <a:spLocks noChangeArrowheads="1"/>
                </p:cNvSpPr>
                <p:nvPr/>
              </p:nvSpPr>
              <p:spPr bwMode="auto">
                <a:xfrm>
                  <a:off x="3742" y="1829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4" name="Freeform 402"/>
                <p:cNvSpPr>
                  <a:spLocks/>
                </p:cNvSpPr>
                <p:nvPr/>
              </p:nvSpPr>
              <p:spPr bwMode="auto">
                <a:xfrm>
                  <a:off x="3750" y="1733"/>
                  <a:ext cx="51" cy="71"/>
                </a:xfrm>
                <a:custGeom>
                  <a:avLst/>
                  <a:gdLst>
                    <a:gd name="T0" fmla="*/ 0 w 51"/>
                    <a:gd name="T1" fmla="*/ 0 h 71"/>
                    <a:gd name="T2" fmla="*/ 27 w 51"/>
                    <a:gd name="T3" fmla="*/ 71 h 71"/>
                    <a:gd name="T4" fmla="*/ 51 w 51"/>
                    <a:gd name="T5" fmla="*/ 0 h 71"/>
                    <a:gd name="T6" fmla="*/ 0 w 51"/>
                    <a:gd name="T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1">
                      <a:moveTo>
                        <a:pt x="0" y="0"/>
                      </a:moveTo>
                      <a:lnTo>
                        <a:pt x="27" y="71"/>
                      </a:lnTo>
                      <a:lnTo>
                        <a:pt x="5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5" name="Rectangle 403"/>
                <p:cNvSpPr>
                  <a:spLocks noChangeArrowheads="1"/>
                </p:cNvSpPr>
                <p:nvPr/>
              </p:nvSpPr>
              <p:spPr bwMode="auto">
                <a:xfrm>
                  <a:off x="3770" y="1715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6" name="Freeform 404"/>
                <p:cNvSpPr>
                  <a:spLocks/>
                </p:cNvSpPr>
                <p:nvPr/>
              </p:nvSpPr>
              <p:spPr bwMode="auto">
                <a:xfrm>
                  <a:off x="3807" y="1733"/>
                  <a:ext cx="51" cy="71"/>
                </a:xfrm>
                <a:custGeom>
                  <a:avLst/>
                  <a:gdLst>
                    <a:gd name="T0" fmla="*/ 0 w 51"/>
                    <a:gd name="T1" fmla="*/ 0 h 71"/>
                    <a:gd name="T2" fmla="*/ 27 w 51"/>
                    <a:gd name="T3" fmla="*/ 71 h 71"/>
                    <a:gd name="T4" fmla="*/ 51 w 51"/>
                    <a:gd name="T5" fmla="*/ 0 h 71"/>
                    <a:gd name="T6" fmla="*/ 0 w 51"/>
                    <a:gd name="T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1">
                      <a:moveTo>
                        <a:pt x="0" y="0"/>
                      </a:moveTo>
                      <a:lnTo>
                        <a:pt x="27" y="71"/>
                      </a:lnTo>
                      <a:lnTo>
                        <a:pt x="5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7" name="Rectangle 405"/>
                <p:cNvSpPr>
                  <a:spLocks noChangeArrowheads="1"/>
                </p:cNvSpPr>
                <p:nvPr/>
              </p:nvSpPr>
              <p:spPr bwMode="auto">
                <a:xfrm>
                  <a:off x="3827" y="1715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8" name="Freeform 406"/>
                <p:cNvSpPr>
                  <a:spLocks/>
                </p:cNvSpPr>
                <p:nvPr/>
              </p:nvSpPr>
              <p:spPr bwMode="auto">
                <a:xfrm>
                  <a:off x="3868" y="1733"/>
                  <a:ext cx="51" cy="71"/>
                </a:xfrm>
                <a:custGeom>
                  <a:avLst/>
                  <a:gdLst>
                    <a:gd name="T0" fmla="*/ 0 w 51"/>
                    <a:gd name="T1" fmla="*/ 0 h 71"/>
                    <a:gd name="T2" fmla="*/ 26 w 51"/>
                    <a:gd name="T3" fmla="*/ 71 h 71"/>
                    <a:gd name="T4" fmla="*/ 51 w 51"/>
                    <a:gd name="T5" fmla="*/ 0 h 71"/>
                    <a:gd name="T6" fmla="*/ 0 w 51"/>
                    <a:gd name="T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1">
                      <a:moveTo>
                        <a:pt x="0" y="0"/>
                      </a:moveTo>
                      <a:lnTo>
                        <a:pt x="26" y="71"/>
                      </a:lnTo>
                      <a:lnTo>
                        <a:pt x="5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59" name="Rectangle 407"/>
                <p:cNvSpPr>
                  <a:spLocks noChangeArrowheads="1"/>
                </p:cNvSpPr>
                <p:nvPr/>
              </p:nvSpPr>
              <p:spPr bwMode="auto">
                <a:xfrm>
                  <a:off x="3887" y="1715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0" name="Freeform 408"/>
                <p:cNvSpPr>
                  <a:spLocks/>
                </p:cNvSpPr>
                <p:nvPr/>
              </p:nvSpPr>
              <p:spPr bwMode="auto">
                <a:xfrm>
                  <a:off x="3926" y="1733"/>
                  <a:ext cx="52" cy="71"/>
                </a:xfrm>
                <a:custGeom>
                  <a:avLst/>
                  <a:gdLst>
                    <a:gd name="T0" fmla="*/ 0 w 52"/>
                    <a:gd name="T1" fmla="*/ 0 h 71"/>
                    <a:gd name="T2" fmla="*/ 27 w 52"/>
                    <a:gd name="T3" fmla="*/ 71 h 71"/>
                    <a:gd name="T4" fmla="*/ 52 w 52"/>
                    <a:gd name="T5" fmla="*/ 0 h 71"/>
                    <a:gd name="T6" fmla="*/ 0 w 52"/>
                    <a:gd name="T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1">
                      <a:moveTo>
                        <a:pt x="0" y="0"/>
                      </a:moveTo>
                      <a:lnTo>
                        <a:pt x="27" y="71"/>
                      </a:lnTo>
                      <a:lnTo>
                        <a:pt x="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1" name="Rectangle 409"/>
                <p:cNvSpPr>
                  <a:spLocks noChangeArrowheads="1"/>
                </p:cNvSpPr>
                <p:nvPr/>
              </p:nvSpPr>
              <p:spPr bwMode="auto">
                <a:xfrm>
                  <a:off x="3947" y="1715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2" name="Freeform 410"/>
                <p:cNvSpPr>
                  <a:spLocks/>
                </p:cNvSpPr>
                <p:nvPr/>
              </p:nvSpPr>
              <p:spPr bwMode="auto">
                <a:xfrm>
                  <a:off x="3781" y="1760"/>
                  <a:ext cx="50" cy="71"/>
                </a:xfrm>
                <a:custGeom>
                  <a:avLst/>
                  <a:gdLst>
                    <a:gd name="T0" fmla="*/ 50 w 50"/>
                    <a:gd name="T1" fmla="*/ 71 h 71"/>
                    <a:gd name="T2" fmla="*/ 24 w 50"/>
                    <a:gd name="T3" fmla="*/ 0 h 71"/>
                    <a:gd name="T4" fmla="*/ 0 w 50"/>
                    <a:gd name="T5" fmla="*/ 71 h 71"/>
                    <a:gd name="T6" fmla="*/ 50 w 50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71">
                      <a:moveTo>
                        <a:pt x="50" y="71"/>
                      </a:moveTo>
                      <a:lnTo>
                        <a:pt x="24" y="0"/>
                      </a:lnTo>
                      <a:lnTo>
                        <a:pt x="0" y="71"/>
                      </a:lnTo>
                      <a:lnTo>
                        <a:pt x="5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3" name="Rectangle 411"/>
                <p:cNvSpPr>
                  <a:spLocks noChangeArrowheads="1"/>
                </p:cNvSpPr>
                <p:nvPr/>
              </p:nvSpPr>
              <p:spPr bwMode="auto">
                <a:xfrm>
                  <a:off x="3800" y="1829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4" name="Freeform 412"/>
                <p:cNvSpPr>
                  <a:spLocks/>
                </p:cNvSpPr>
                <p:nvPr/>
              </p:nvSpPr>
              <p:spPr bwMode="auto">
                <a:xfrm>
                  <a:off x="3841" y="1760"/>
                  <a:ext cx="51" cy="71"/>
                </a:xfrm>
                <a:custGeom>
                  <a:avLst/>
                  <a:gdLst>
                    <a:gd name="T0" fmla="*/ 51 w 51"/>
                    <a:gd name="T1" fmla="*/ 71 h 71"/>
                    <a:gd name="T2" fmla="*/ 24 w 51"/>
                    <a:gd name="T3" fmla="*/ 0 h 71"/>
                    <a:gd name="T4" fmla="*/ 0 w 51"/>
                    <a:gd name="T5" fmla="*/ 71 h 71"/>
                    <a:gd name="T6" fmla="*/ 51 w 51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1">
                      <a:moveTo>
                        <a:pt x="51" y="71"/>
                      </a:moveTo>
                      <a:lnTo>
                        <a:pt x="24" y="0"/>
                      </a:lnTo>
                      <a:lnTo>
                        <a:pt x="0" y="71"/>
                      </a:lnTo>
                      <a:lnTo>
                        <a:pt x="51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5" name="Rectangle 413"/>
                <p:cNvSpPr>
                  <a:spLocks noChangeArrowheads="1"/>
                </p:cNvSpPr>
                <p:nvPr/>
              </p:nvSpPr>
              <p:spPr bwMode="auto">
                <a:xfrm>
                  <a:off x="3860" y="1829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6" name="Freeform 414"/>
                <p:cNvSpPr>
                  <a:spLocks/>
                </p:cNvSpPr>
                <p:nvPr/>
              </p:nvSpPr>
              <p:spPr bwMode="auto">
                <a:xfrm>
                  <a:off x="3899" y="1760"/>
                  <a:ext cx="52" cy="71"/>
                </a:xfrm>
                <a:custGeom>
                  <a:avLst/>
                  <a:gdLst>
                    <a:gd name="T0" fmla="*/ 52 w 52"/>
                    <a:gd name="T1" fmla="*/ 71 h 71"/>
                    <a:gd name="T2" fmla="*/ 24 w 52"/>
                    <a:gd name="T3" fmla="*/ 0 h 71"/>
                    <a:gd name="T4" fmla="*/ 0 w 52"/>
                    <a:gd name="T5" fmla="*/ 71 h 71"/>
                    <a:gd name="T6" fmla="*/ 52 w 52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1">
                      <a:moveTo>
                        <a:pt x="52" y="71"/>
                      </a:moveTo>
                      <a:lnTo>
                        <a:pt x="24" y="0"/>
                      </a:lnTo>
                      <a:lnTo>
                        <a:pt x="0" y="71"/>
                      </a:lnTo>
                      <a:lnTo>
                        <a:pt x="52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7" name="Rectangle 415"/>
                <p:cNvSpPr>
                  <a:spLocks noChangeArrowheads="1"/>
                </p:cNvSpPr>
                <p:nvPr/>
              </p:nvSpPr>
              <p:spPr bwMode="auto">
                <a:xfrm>
                  <a:off x="3918" y="1829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8" name="Freeform 416"/>
                <p:cNvSpPr>
                  <a:spLocks/>
                </p:cNvSpPr>
                <p:nvPr/>
              </p:nvSpPr>
              <p:spPr bwMode="auto">
                <a:xfrm>
                  <a:off x="3959" y="1759"/>
                  <a:ext cx="51" cy="70"/>
                </a:xfrm>
                <a:custGeom>
                  <a:avLst/>
                  <a:gdLst>
                    <a:gd name="T0" fmla="*/ 51 w 51"/>
                    <a:gd name="T1" fmla="*/ 70 h 70"/>
                    <a:gd name="T2" fmla="*/ 26 w 51"/>
                    <a:gd name="T3" fmla="*/ 0 h 70"/>
                    <a:gd name="T4" fmla="*/ 0 w 51"/>
                    <a:gd name="T5" fmla="*/ 70 h 70"/>
                    <a:gd name="T6" fmla="*/ 51 w 51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0">
                      <a:moveTo>
                        <a:pt x="51" y="70"/>
                      </a:moveTo>
                      <a:lnTo>
                        <a:pt x="26" y="0"/>
                      </a:lnTo>
                      <a:lnTo>
                        <a:pt x="0" y="70"/>
                      </a:lnTo>
                      <a:lnTo>
                        <a:pt x="51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69" name="Rectangle 417"/>
                <p:cNvSpPr>
                  <a:spLocks noChangeArrowheads="1"/>
                </p:cNvSpPr>
                <p:nvPr/>
              </p:nvSpPr>
              <p:spPr bwMode="auto">
                <a:xfrm>
                  <a:off x="3979" y="1828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0" name="Freeform 418"/>
                <p:cNvSpPr>
                  <a:spLocks/>
                </p:cNvSpPr>
                <p:nvPr/>
              </p:nvSpPr>
              <p:spPr bwMode="auto">
                <a:xfrm>
                  <a:off x="3987" y="1732"/>
                  <a:ext cx="52" cy="70"/>
                </a:xfrm>
                <a:custGeom>
                  <a:avLst/>
                  <a:gdLst>
                    <a:gd name="T0" fmla="*/ 0 w 52"/>
                    <a:gd name="T1" fmla="*/ 0 h 70"/>
                    <a:gd name="T2" fmla="*/ 26 w 52"/>
                    <a:gd name="T3" fmla="*/ 70 h 70"/>
                    <a:gd name="T4" fmla="*/ 52 w 52"/>
                    <a:gd name="T5" fmla="*/ 0 h 70"/>
                    <a:gd name="T6" fmla="*/ 0 w 52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0" y="0"/>
                      </a:moveTo>
                      <a:lnTo>
                        <a:pt x="26" y="70"/>
                      </a:lnTo>
                      <a:lnTo>
                        <a:pt x="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1" name="Rectangle 419"/>
                <p:cNvSpPr>
                  <a:spLocks noChangeArrowheads="1"/>
                </p:cNvSpPr>
                <p:nvPr/>
              </p:nvSpPr>
              <p:spPr bwMode="auto">
                <a:xfrm>
                  <a:off x="4006" y="1714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2" name="Freeform 420"/>
                <p:cNvSpPr>
                  <a:spLocks/>
                </p:cNvSpPr>
                <p:nvPr/>
              </p:nvSpPr>
              <p:spPr bwMode="auto">
                <a:xfrm>
                  <a:off x="4044" y="1732"/>
                  <a:ext cx="52" cy="70"/>
                </a:xfrm>
                <a:custGeom>
                  <a:avLst/>
                  <a:gdLst>
                    <a:gd name="T0" fmla="*/ 0 w 52"/>
                    <a:gd name="T1" fmla="*/ 0 h 70"/>
                    <a:gd name="T2" fmla="*/ 26 w 52"/>
                    <a:gd name="T3" fmla="*/ 70 h 70"/>
                    <a:gd name="T4" fmla="*/ 52 w 52"/>
                    <a:gd name="T5" fmla="*/ 0 h 70"/>
                    <a:gd name="T6" fmla="*/ 0 w 52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0" y="0"/>
                      </a:moveTo>
                      <a:lnTo>
                        <a:pt x="26" y="70"/>
                      </a:lnTo>
                      <a:lnTo>
                        <a:pt x="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3" name="Rectangle 421"/>
                <p:cNvSpPr>
                  <a:spLocks noChangeArrowheads="1"/>
                </p:cNvSpPr>
                <p:nvPr/>
              </p:nvSpPr>
              <p:spPr bwMode="auto">
                <a:xfrm>
                  <a:off x="4063" y="1714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4" name="Freeform 422"/>
                <p:cNvSpPr>
                  <a:spLocks/>
                </p:cNvSpPr>
                <p:nvPr/>
              </p:nvSpPr>
              <p:spPr bwMode="auto">
                <a:xfrm>
                  <a:off x="4105" y="1732"/>
                  <a:ext cx="52" cy="70"/>
                </a:xfrm>
                <a:custGeom>
                  <a:avLst/>
                  <a:gdLst>
                    <a:gd name="T0" fmla="*/ 0 w 52"/>
                    <a:gd name="T1" fmla="*/ 0 h 70"/>
                    <a:gd name="T2" fmla="*/ 26 w 52"/>
                    <a:gd name="T3" fmla="*/ 70 h 70"/>
                    <a:gd name="T4" fmla="*/ 52 w 52"/>
                    <a:gd name="T5" fmla="*/ 0 h 70"/>
                    <a:gd name="T6" fmla="*/ 0 w 52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0" y="0"/>
                      </a:moveTo>
                      <a:lnTo>
                        <a:pt x="26" y="70"/>
                      </a:lnTo>
                      <a:lnTo>
                        <a:pt x="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5" name="Rectangle 423"/>
                <p:cNvSpPr>
                  <a:spLocks noChangeArrowheads="1"/>
                </p:cNvSpPr>
                <p:nvPr/>
              </p:nvSpPr>
              <p:spPr bwMode="auto">
                <a:xfrm>
                  <a:off x="4124" y="1714"/>
                  <a:ext cx="13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6" name="Freeform 424"/>
                <p:cNvSpPr>
                  <a:spLocks/>
                </p:cNvSpPr>
                <p:nvPr/>
              </p:nvSpPr>
              <p:spPr bwMode="auto">
                <a:xfrm>
                  <a:off x="4164" y="1732"/>
                  <a:ext cx="51" cy="70"/>
                </a:xfrm>
                <a:custGeom>
                  <a:avLst/>
                  <a:gdLst>
                    <a:gd name="T0" fmla="*/ 0 w 51"/>
                    <a:gd name="T1" fmla="*/ 0 h 70"/>
                    <a:gd name="T2" fmla="*/ 25 w 51"/>
                    <a:gd name="T3" fmla="*/ 70 h 70"/>
                    <a:gd name="T4" fmla="*/ 51 w 51"/>
                    <a:gd name="T5" fmla="*/ 0 h 70"/>
                    <a:gd name="T6" fmla="*/ 0 w 51"/>
                    <a:gd name="T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0">
                      <a:moveTo>
                        <a:pt x="0" y="0"/>
                      </a:moveTo>
                      <a:lnTo>
                        <a:pt x="25" y="70"/>
                      </a:lnTo>
                      <a:lnTo>
                        <a:pt x="5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7" name="Rectangle 425"/>
                <p:cNvSpPr>
                  <a:spLocks noChangeArrowheads="1"/>
                </p:cNvSpPr>
                <p:nvPr/>
              </p:nvSpPr>
              <p:spPr bwMode="auto">
                <a:xfrm>
                  <a:off x="4183" y="1714"/>
                  <a:ext cx="12" cy="19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8" name="Freeform 426"/>
                <p:cNvSpPr>
                  <a:spLocks/>
                </p:cNvSpPr>
                <p:nvPr/>
              </p:nvSpPr>
              <p:spPr bwMode="auto">
                <a:xfrm>
                  <a:off x="4017" y="1759"/>
                  <a:ext cx="52" cy="70"/>
                </a:xfrm>
                <a:custGeom>
                  <a:avLst/>
                  <a:gdLst>
                    <a:gd name="T0" fmla="*/ 52 w 52"/>
                    <a:gd name="T1" fmla="*/ 70 h 70"/>
                    <a:gd name="T2" fmla="*/ 26 w 52"/>
                    <a:gd name="T3" fmla="*/ 0 h 70"/>
                    <a:gd name="T4" fmla="*/ 0 w 52"/>
                    <a:gd name="T5" fmla="*/ 70 h 70"/>
                    <a:gd name="T6" fmla="*/ 52 w 52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52" y="70"/>
                      </a:moveTo>
                      <a:lnTo>
                        <a:pt x="26" y="0"/>
                      </a:lnTo>
                      <a:lnTo>
                        <a:pt x="0" y="70"/>
                      </a:lnTo>
                      <a:lnTo>
                        <a:pt x="52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79" name="Rectangle 427"/>
                <p:cNvSpPr>
                  <a:spLocks noChangeArrowheads="1"/>
                </p:cNvSpPr>
                <p:nvPr/>
              </p:nvSpPr>
              <p:spPr bwMode="auto">
                <a:xfrm>
                  <a:off x="4037" y="1828"/>
                  <a:ext cx="13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0" name="Freeform 428"/>
                <p:cNvSpPr>
                  <a:spLocks/>
                </p:cNvSpPr>
                <p:nvPr/>
              </p:nvSpPr>
              <p:spPr bwMode="auto">
                <a:xfrm>
                  <a:off x="4077" y="1759"/>
                  <a:ext cx="51" cy="70"/>
                </a:xfrm>
                <a:custGeom>
                  <a:avLst/>
                  <a:gdLst>
                    <a:gd name="T0" fmla="*/ 51 w 51"/>
                    <a:gd name="T1" fmla="*/ 70 h 70"/>
                    <a:gd name="T2" fmla="*/ 26 w 51"/>
                    <a:gd name="T3" fmla="*/ 0 h 70"/>
                    <a:gd name="T4" fmla="*/ 0 w 51"/>
                    <a:gd name="T5" fmla="*/ 70 h 70"/>
                    <a:gd name="T6" fmla="*/ 51 w 51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70">
                      <a:moveTo>
                        <a:pt x="51" y="70"/>
                      </a:moveTo>
                      <a:lnTo>
                        <a:pt x="26" y="0"/>
                      </a:lnTo>
                      <a:lnTo>
                        <a:pt x="0" y="70"/>
                      </a:lnTo>
                      <a:lnTo>
                        <a:pt x="51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1" name="Rectangle 429"/>
                <p:cNvSpPr>
                  <a:spLocks noChangeArrowheads="1"/>
                </p:cNvSpPr>
                <p:nvPr/>
              </p:nvSpPr>
              <p:spPr bwMode="auto">
                <a:xfrm>
                  <a:off x="4097" y="1828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2" name="Freeform 430"/>
                <p:cNvSpPr>
                  <a:spLocks/>
                </p:cNvSpPr>
                <p:nvPr/>
              </p:nvSpPr>
              <p:spPr bwMode="auto">
                <a:xfrm>
                  <a:off x="4135" y="1759"/>
                  <a:ext cx="52" cy="70"/>
                </a:xfrm>
                <a:custGeom>
                  <a:avLst/>
                  <a:gdLst>
                    <a:gd name="T0" fmla="*/ 52 w 52"/>
                    <a:gd name="T1" fmla="*/ 70 h 70"/>
                    <a:gd name="T2" fmla="*/ 26 w 52"/>
                    <a:gd name="T3" fmla="*/ 0 h 70"/>
                    <a:gd name="T4" fmla="*/ 0 w 52"/>
                    <a:gd name="T5" fmla="*/ 70 h 70"/>
                    <a:gd name="T6" fmla="*/ 52 w 52"/>
                    <a:gd name="T7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0">
                      <a:moveTo>
                        <a:pt x="52" y="70"/>
                      </a:moveTo>
                      <a:lnTo>
                        <a:pt x="26" y="0"/>
                      </a:lnTo>
                      <a:lnTo>
                        <a:pt x="0" y="70"/>
                      </a:lnTo>
                      <a:lnTo>
                        <a:pt x="52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3" name="Rectangle 431"/>
                <p:cNvSpPr>
                  <a:spLocks noChangeArrowheads="1"/>
                </p:cNvSpPr>
                <p:nvPr/>
              </p:nvSpPr>
              <p:spPr bwMode="auto">
                <a:xfrm>
                  <a:off x="4156" y="1828"/>
                  <a:ext cx="12" cy="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4" name="Freeform 432"/>
                <p:cNvSpPr>
                  <a:spLocks/>
                </p:cNvSpPr>
                <p:nvPr/>
              </p:nvSpPr>
              <p:spPr bwMode="auto">
                <a:xfrm>
                  <a:off x="3452" y="1730"/>
                  <a:ext cx="52" cy="71"/>
                </a:xfrm>
                <a:custGeom>
                  <a:avLst/>
                  <a:gdLst>
                    <a:gd name="T0" fmla="*/ 0 w 52"/>
                    <a:gd name="T1" fmla="*/ 0 h 71"/>
                    <a:gd name="T2" fmla="*/ 28 w 52"/>
                    <a:gd name="T3" fmla="*/ 71 h 71"/>
                    <a:gd name="T4" fmla="*/ 52 w 52"/>
                    <a:gd name="T5" fmla="*/ 0 h 71"/>
                    <a:gd name="T6" fmla="*/ 0 w 52"/>
                    <a:gd name="T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" h="71">
                      <a:moveTo>
                        <a:pt x="0" y="0"/>
                      </a:moveTo>
                      <a:lnTo>
                        <a:pt x="28" y="71"/>
                      </a:lnTo>
                      <a:lnTo>
                        <a:pt x="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5" name="Rectangle 433"/>
                <p:cNvSpPr>
                  <a:spLocks noChangeArrowheads="1"/>
                </p:cNvSpPr>
                <p:nvPr/>
              </p:nvSpPr>
              <p:spPr bwMode="auto">
                <a:xfrm>
                  <a:off x="3473" y="1712"/>
                  <a:ext cx="12" cy="20"/>
                </a:xfrm>
                <a:prstGeom prst="rect">
                  <a:avLst/>
                </a:prstGeom>
                <a:solidFill>
                  <a:srgbClr val="3A12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6" name="Freeform 434"/>
                <p:cNvSpPr>
                  <a:spLocks/>
                </p:cNvSpPr>
                <p:nvPr/>
              </p:nvSpPr>
              <p:spPr bwMode="auto">
                <a:xfrm>
                  <a:off x="3509" y="1892"/>
                  <a:ext cx="33" cy="57"/>
                </a:xfrm>
                <a:custGeom>
                  <a:avLst/>
                  <a:gdLst>
                    <a:gd name="T0" fmla="*/ 32 w 33"/>
                    <a:gd name="T1" fmla="*/ 5 h 57"/>
                    <a:gd name="T2" fmla="*/ 26 w 33"/>
                    <a:gd name="T3" fmla="*/ 0 h 57"/>
                    <a:gd name="T4" fmla="*/ 0 w 33"/>
                    <a:gd name="T5" fmla="*/ 27 h 57"/>
                    <a:gd name="T6" fmla="*/ 30 w 33"/>
                    <a:gd name="T7" fmla="*/ 57 h 57"/>
                    <a:gd name="T8" fmla="*/ 33 w 33"/>
                    <a:gd name="T9" fmla="*/ 53 h 57"/>
                    <a:gd name="T10" fmla="*/ 9 w 33"/>
                    <a:gd name="T11" fmla="*/ 27 h 57"/>
                    <a:gd name="T12" fmla="*/ 32 w 33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32" y="5"/>
                      </a:moveTo>
                      <a:lnTo>
                        <a:pt x="26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3" y="53"/>
                      </a:lnTo>
                      <a:lnTo>
                        <a:pt x="9" y="27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7" name="Freeform 435"/>
                <p:cNvSpPr>
                  <a:spLocks/>
                </p:cNvSpPr>
                <p:nvPr/>
              </p:nvSpPr>
              <p:spPr bwMode="auto">
                <a:xfrm>
                  <a:off x="3490" y="1897"/>
                  <a:ext cx="32" cy="20"/>
                </a:xfrm>
                <a:custGeom>
                  <a:avLst/>
                  <a:gdLst>
                    <a:gd name="T0" fmla="*/ 5 w 32"/>
                    <a:gd name="T1" fmla="*/ 0 h 20"/>
                    <a:gd name="T2" fmla="*/ 0 w 32"/>
                    <a:gd name="T3" fmla="*/ 5 h 20"/>
                    <a:gd name="T4" fmla="*/ 17 w 32"/>
                    <a:gd name="T5" fmla="*/ 20 h 20"/>
                    <a:gd name="T6" fmla="*/ 32 w 32"/>
                    <a:gd name="T7" fmla="*/ 5 h 20"/>
                    <a:gd name="T8" fmla="*/ 28 w 32"/>
                    <a:gd name="T9" fmla="*/ 0 h 20"/>
                    <a:gd name="T10" fmla="*/ 17 w 32"/>
                    <a:gd name="T11" fmla="*/ 11 h 20"/>
                    <a:gd name="T12" fmla="*/ 5 w 32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20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7" y="20"/>
                      </a:lnTo>
                      <a:lnTo>
                        <a:pt x="32" y="5"/>
                      </a:lnTo>
                      <a:lnTo>
                        <a:pt x="28" y="0"/>
                      </a:lnTo>
                      <a:lnTo>
                        <a:pt x="17" y="1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8" name="Freeform 436"/>
                <p:cNvSpPr>
                  <a:spLocks/>
                </p:cNvSpPr>
                <p:nvPr/>
              </p:nvSpPr>
              <p:spPr bwMode="auto">
                <a:xfrm>
                  <a:off x="3490" y="1923"/>
                  <a:ext cx="32" cy="19"/>
                </a:xfrm>
                <a:custGeom>
                  <a:avLst/>
                  <a:gdLst>
                    <a:gd name="T0" fmla="*/ 28 w 32"/>
                    <a:gd name="T1" fmla="*/ 19 h 19"/>
                    <a:gd name="T2" fmla="*/ 32 w 32"/>
                    <a:gd name="T3" fmla="*/ 15 h 19"/>
                    <a:gd name="T4" fmla="*/ 15 w 32"/>
                    <a:gd name="T5" fmla="*/ 0 h 19"/>
                    <a:gd name="T6" fmla="*/ 0 w 32"/>
                    <a:gd name="T7" fmla="*/ 15 h 19"/>
                    <a:gd name="T8" fmla="*/ 5 w 32"/>
                    <a:gd name="T9" fmla="*/ 19 h 19"/>
                    <a:gd name="T10" fmla="*/ 15 w 32"/>
                    <a:gd name="T11" fmla="*/ 8 h 19"/>
                    <a:gd name="T12" fmla="*/ 28 w 32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9">
                      <a:moveTo>
                        <a:pt x="28" y="19"/>
                      </a:moveTo>
                      <a:lnTo>
                        <a:pt x="32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5" y="19"/>
                      </a:lnTo>
                      <a:lnTo>
                        <a:pt x="15" y="8"/>
                      </a:lnTo>
                      <a:lnTo>
                        <a:pt x="28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89" name="Freeform 437"/>
                <p:cNvSpPr>
                  <a:spLocks/>
                </p:cNvSpPr>
                <p:nvPr/>
              </p:nvSpPr>
              <p:spPr bwMode="auto">
                <a:xfrm>
                  <a:off x="3470" y="1892"/>
                  <a:ext cx="33" cy="57"/>
                </a:xfrm>
                <a:custGeom>
                  <a:avLst/>
                  <a:gdLst>
                    <a:gd name="T0" fmla="*/ 1 w 33"/>
                    <a:gd name="T1" fmla="*/ 5 h 57"/>
                    <a:gd name="T2" fmla="*/ 7 w 33"/>
                    <a:gd name="T3" fmla="*/ 0 h 57"/>
                    <a:gd name="T4" fmla="*/ 33 w 33"/>
                    <a:gd name="T5" fmla="*/ 27 h 57"/>
                    <a:gd name="T6" fmla="*/ 4 w 33"/>
                    <a:gd name="T7" fmla="*/ 57 h 57"/>
                    <a:gd name="T8" fmla="*/ 0 w 33"/>
                    <a:gd name="T9" fmla="*/ 53 h 57"/>
                    <a:gd name="T10" fmla="*/ 25 w 33"/>
                    <a:gd name="T11" fmla="*/ 27 h 57"/>
                    <a:gd name="T12" fmla="*/ 1 w 33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1" y="5"/>
                      </a:moveTo>
                      <a:lnTo>
                        <a:pt x="7" y="0"/>
                      </a:lnTo>
                      <a:lnTo>
                        <a:pt x="33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5" y="27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0" name="Freeform 438"/>
                <p:cNvSpPr>
                  <a:spLocks noEditPoints="1"/>
                </p:cNvSpPr>
                <p:nvPr/>
              </p:nvSpPr>
              <p:spPr bwMode="auto">
                <a:xfrm>
                  <a:off x="3526" y="1904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6 w 31"/>
                    <a:gd name="T11" fmla="*/ 32 h 32"/>
                    <a:gd name="T12" fmla="*/ 20 w 31"/>
                    <a:gd name="T13" fmla="*/ 27 h 32"/>
                    <a:gd name="T14" fmla="*/ 20 w 31"/>
                    <a:gd name="T15" fmla="*/ 27 h 32"/>
                    <a:gd name="T16" fmla="*/ 31 w 31"/>
                    <a:gd name="T17" fmla="*/ 15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6 w 31"/>
                    <a:gd name="T23" fmla="*/ 23 h 32"/>
                    <a:gd name="T24" fmla="*/ 9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6" y="32"/>
                      </a:lnTo>
                      <a:lnTo>
                        <a:pt x="20" y="27"/>
                      </a:lnTo>
                      <a:lnTo>
                        <a:pt x="20" y="27"/>
                      </a:lnTo>
                      <a:lnTo>
                        <a:pt x="31" y="15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6" y="23"/>
                      </a:lnTo>
                      <a:lnTo>
                        <a:pt x="9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1" name="Freeform 439"/>
                <p:cNvSpPr>
                  <a:spLocks noEditPoints="1"/>
                </p:cNvSpPr>
                <p:nvPr/>
              </p:nvSpPr>
              <p:spPr bwMode="auto">
                <a:xfrm>
                  <a:off x="3456" y="1904"/>
                  <a:ext cx="32" cy="32"/>
                </a:xfrm>
                <a:custGeom>
                  <a:avLst/>
                  <a:gdLst>
                    <a:gd name="T0" fmla="*/ 32 w 32"/>
                    <a:gd name="T1" fmla="*/ 15 h 32"/>
                    <a:gd name="T2" fmla="*/ 17 w 32"/>
                    <a:gd name="T3" fmla="*/ 0 h 32"/>
                    <a:gd name="T4" fmla="*/ 13 w 32"/>
                    <a:gd name="T5" fmla="*/ 4 h 32"/>
                    <a:gd name="T6" fmla="*/ 13 w 32"/>
                    <a:gd name="T7" fmla="*/ 4 h 32"/>
                    <a:gd name="T8" fmla="*/ 0 w 32"/>
                    <a:gd name="T9" fmla="*/ 17 h 32"/>
                    <a:gd name="T10" fmla="*/ 15 w 32"/>
                    <a:gd name="T11" fmla="*/ 32 h 32"/>
                    <a:gd name="T12" fmla="*/ 20 w 32"/>
                    <a:gd name="T13" fmla="*/ 27 h 32"/>
                    <a:gd name="T14" fmla="*/ 20 w 32"/>
                    <a:gd name="T15" fmla="*/ 27 h 32"/>
                    <a:gd name="T16" fmla="*/ 32 w 32"/>
                    <a:gd name="T17" fmla="*/ 15 h 32"/>
                    <a:gd name="T18" fmla="*/ 17 w 32"/>
                    <a:gd name="T19" fmla="*/ 8 h 32"/>
                    <a:gd name="T20" fmla="*/ 24 w 32"/>
                    <a:gd name="T21" fmla="*/ 15 h 32"/>
                    <a:gd name="T22" fmla="*/ 15 w 32"/>
                    <a:gd name="T23" fmla="*/ 23 h 32"/>
                    <a:gd name="T24" fmla="*/ 9 w 32"/>
                    <a:gd name="T25" fmla="*/ 17 h 32"/>
                    <a:gd name="T26" fmla="*/ 17 w 32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32">
                      <a:moveTo>
                        <a:pt x="32" y="15"/>
                      </a:moveTo>
                      <a:lnTo>
                        <a:pt x="17" y="0"/>
                      </a:lnTo>
                      <a:lnTo>
                        <a:pt x="13" y="4"/>
                      </a:lnTo>
                      <a:lnTo>
                        <a:pt x="13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20" y="27"/>
                      </a:lnTo>
                      <a:lnTo>
                        <a:pt x="20" y="27"/>
                      </a:lnTo>
                      <a:lnTo>
                        <a:pt x="32" y="15"/>
                      </a:lnTo>
                      <a:close/>
                      <a:moveTo>
                        <a:pt x="17" y="8"/>
                      </a:moveTo>
                      <a:lnTo>
                        <a:pt x="24" y="15"/>
                      </a:lnTo>
                      <a:lnTo>
                        <a:pt x="15" y="23"/>
                      </a:lnTo>
                      <a:lnTo>
                        <a:pt x="9" y="17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2" name="Freeform 440"/>
                <p:cNvSpPr>
                  <a:spLocks/>
                </p:cNvSpPr>
                <p:nvPr/>
              </p:nvSpPr>
              <p:spPr bwMode="auto">
                <a:xfrm>
                  <a:off x="3584" y="1892"/>
                  <a:ext cx="34" cy="57"/>
                </a:xfrm>
                <a:custGeom>
                  <a:avLst/>
                  <a:gdLst>
                    <a:gd name="T0" fmla="*/ 31 w 34"/>
                    <a:gd name="T1" fmla="*/ 5 h 57"/>
                    <a:gd name="T2" fmla="*/ 27 w 34"/>
                    <a:gd name="T3" fmla="*/ 0 h 57"/>
                    <a:gd name="T4" fmla="*/ 0 w 34"/>
                    <a:gd name="T5" fmla="*/ 27 h 57"/>
                    <a:gd name="T6" fmla="*/ 30 w 34"/>
                    <a:gd name="T7" fmla="*/ 57 h 57"/>
                    <a:gd name="T8" fmla="*/ 34 w 34"/>
                    <a:gd name="T9" fmla="*/ 53 h 57"/>
                    <a:gd name="T10" fmla="*/ 8 w 34"/>
                    <a:gd name="T11" fmla="*/ 27 h 57"/>
                    <a:gd name="T12" fmla="*/ 31 w 34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1" y="5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3" name="Freeform 441"/>
                <p:cNvSpPr>
                  <a:spLocks/>
                </p:cNvSpPr>
                <p:nvPr/>
              </p:nvSpPr>
              <p:spPr bwMode="auto">
                <a:xfrm>
                  <a:off x="3565" y="1897"/>
                  <a:ext cx="31" cy="20"/>
                </a:xfrm>
                <a:custGeom>
                  <a:avLst/>
                  <a:gdLst>
                    <a:gd name="T0" fmla="*/ 6 w 31"/>
                    <a:gd name="T1" fmla="*/ 0 h 20"/>
                    <a:gd name="T2" fmla="*/ 0 w 31"/>
                    <a:gd name="T3" fmla="*/ 5 h 20"/>
                    <a:gd name="T4" fmla="*/ 16 w 31"/>
                    <a:gd name="T5" fmla="*/ 20 h 20"/>
                    <a:gd name="T6" fmla="*/ 31 w 31"/>
                    <a:gd name="T7" fmla="*/ 5 h 20"/>
                    <a:gd name="T8" fmla="*/ 27 w 31"/>
                    <a:gd name="T9" fmla="*/ 0 h 20"/>
                    <a:gd name="T10" fmla="*/ 16 w 31"/>
                    <a:gd name="T11" fmla="*/ 11 h 20"/>
                    <a:gd name="T12" fmla="*/ 6 w 31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0">
                      <a:moveTo>
                        <a:pt x="6" y="0"/>
                      </a:moveTo>
                      <a:lnTo>
                        <a:pt x="0" y="5"/>
                      </a:lnTo>
                      <a:lnTo>
                        <a:pt x="16" y="20"/>
                      </a:lnTo>
                      <a:lnTo>
                        <a:pt x="31" y="5"/>
                      </a:lnTo>
                      <a:lnTo>
                        <a:pt x="27" y="0"/>
                      </a:lnTo>
                      <a:lnTo>
                        <a:pt x="16" y="11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4" name="Freeform 442"/>
                <p:cNvSpPr>
                  <a:spLocks/>
                </p:cNvSpPr>
                <p:nvPr/>
              </p:nvSpPr>
              <p:spPr bwMode="auto">
                <a:xfrm>
                  <a:off x="3565" y="1923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6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6 w 31"/>
                    <a:gd name="T11" fmla="*/ 8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6" y="8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5" name="Freeform 443"/>
                <p:cNvSpPr>
                  <a:spLocks/>
                </p:cNvSpPr>
                <p:nvPr/>
              </p:nvSpPr>
              <p:spPr bwMode="auto">
                <a:xfrm>
                  <a:off x="3545" y="1892"/>
                  <a:ext cx="34" cy="57"/>
                </a:xfrm>
                <a:custGeom>
                  <a:avLst/>
                  <a:gdLst>
                    <a:gd name="T0" fmla="*/ 2 w 34"/>
                    <a:gd name="T1" fmla="*/ 5 h 57"/>
                    <a:gd name="T2" fmla="*/ 7 w 34"/>
                    <a:gd name="T3" fmla="*/ 0 h 57"/>
                    <a:gd name="T4" fmla="*/ 34 w 34"/>
                    <a:gd name="T5" fmla="*/ 27 h 57"/>
                    <a:gd name="T6" fmla="*/ 4 w 34"/>
                    <a:gd name="T7" fmla="*/ 57 h 57"/>
                    <a:gd name="T8" fmla="*/ 0 w 34"/>
                    <a:gd name="T9" fmla="*/ 53 h 57"/>
                    <a:gd name="T10" fmla="*/ 24 w 34"/>
                    <a:gd name="T11" fmla="*/ 27 h 57"/>
                    <a:gd name="T12" fmla="*/ 2 w 34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2" y="5"/>
                      </a:moveTo>
                      <a:lnTo>
                        <a:pt x="7" y="0"/>
                      </a:lnTo>
                      <a:lnTo>
                        <a:pt x="34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4" y="27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6" name="Freeform 444"/>
                <p:cNvSpPr>
                  <a:spLocks noEditPoints="1"/>
                </p:cNvSpPr>
                <p:nvPr/>
              </p:nvSpPr>
              <p:spPr bwMode="auto">
                <a:xfrm>
                  <a:off x="3603" y="1904"/>
                  <a:ext cx="31" cy="32"/>
                </a:xfrm>
                <a:custGeom>
                  <a:avLst/>
                  <a:gdLst>
                    <a:gd name="T0" fmla="*/ 31 w 31"/>
                    <a:gd name="T1" fmla="*/ 17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6 w 31"/>
                    <a:gd name="T11" fmla="*/ 32 h 32"/>
                    <a:gd name="T12" fmla="*/ 20 w 31"/>
                    <a:gd name="T13" fmla="*/ 27 h 32"/>
                    <a:gd name="T14" fmla="*/ 20 w 31"/>
                    <a:gd name="T15" fmla="*/ 27 h 32"/>
                    <a:gd name="T16" fmla="*/ 31 w 31"/>
                    <a:gd name="T17" fmla="*/ 17 h 32"/>
                    <a:gd name="T18" fmla="*/ 16 w 31"/>
                    <a:gd name="T19" fmla="*/ 10 h 32"/>
                    <a:gd name="T20" fmla="*/ 23 w 31"/>
                    <a:gd name="T21" fmla="*/ 17 h 32"/>
                    <a:gd name="T22" fmla="*/ 16 w 31"/>
                    <a:gd name="T23" fmla="*/ 23 h 32"/>
                    <a:gd name="T24" fmla="*/ 10 w 31"/>
                    <a:gd name="T25" fmla="*/ 17 h 32"/>
                    <a:gd name="T26" fmla="*/ 16 w 31"/>
                    <a:gd name="T27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7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6" y="32"/>
                      </a:lnTo>
                      <a:lnTo>
                        <a:pt x="20" y="27"/>
                      </a:lnTo>
                      <a:lnTo>
                        <a:pt x="20" y="27"/>
                      </a:lnTo>
                      <a:lnTo>
                        <a:pt x="31" y="17"/>
                      </a:lnTo>
                      <a:close/>
                      <a:moveTo>
                        <a:pt x="16" y="10"/>
                      </a:moveTo>
                      <a:lnTo>
                        <a:pt x="23" y="17"/>
                      </a:lnTo>
                      <a:lnTo>
                        <a:pt x="16" y="23"/>
                      </a:lnTo>
                      <a:lnTo>
                        <a:pt x="10" y="17"/>
                      </a:lnTo>
                      <a:lnTo>
                        <a:pt x="16" y="10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7" name="Freeform 445"/>
                <p:cNvSpPr>
                  <a:spLocks/>
                </p:cNvSpPr>
                <p:nvPr/>
              </p:nvSpPr>
              <p:spPr bwMode="auto">
                <a:xfrm>
                  <a:off x="3660" y="1892"/>
                  <a:ext cx="34" cy="57"/>
                </a:xfrm>
                <a:custGeom>
                  <a:avLst/>
                  <a:gdLst>
                    <a:gd name="T0" fmla="*/ 31 w 34"/>
                    <a:gd name="T1" fmla="*/ 5 h 57"/>
                    <a:gd name="T2" fmla="*/ 27 w 34"/>
                    <a:gd name="T3" fmla="*/ 0 h 57"/>
                    <a:gd name="T4" fmla="*/ 0 w 34"/>
                    <a:gd name="T5" fmla="*/ 27 h 57"/>
                    <a:gd name="T6" fmla="*/ 30 w 34"/>
                    <a:gd name="T7" fmla="*/ 57 h 57"/>
                    <a:gd name="T8" fmla="*/ 34 w 34"/>
                    <a:gd name="T9" fmla="*/ 53 h 57"/>
                    <a:gd name="T10" fmla="*/ 8 w 34"/>
                    <a:gd name="T11" fmla="*/ 27 h 57"/>
                    <a:gd name="T12" fmla="*/ 31 w 34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1" y="5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8" name="Freeform 446"/>
                <p:cNvSpPr>
                  <a:spLocks/>
                </p:cNvSpPr>
                <p:nvPr/>
              </p:nvSpPr>
              <p:spPr bwMode="auto">
                <a:xfrm>
                  <a:off x="3641" y="1897"/>
                  <a:ext cx="31" cy="20"/>
                </a:xfrm>
                <a:custGeom>
                  <a:avLst/>
                  <a:gdLst>
                    <a:gd name="T0" fmla="*/ 4 w 31"/>
                    <a:gd name="T1" fmla="*/ 0 h 20"/>
                    <a:gd name="T2" fmla="*/ 0 w 31"/>
                    <a:gd name="T3" fmla="*/ 5 h 20"/>
                    <a:gd name="T4" fmla="*/ 16 w 31"/>
                    <a:gd name="T5" fmla="*/ 20 h 20"/>
                    <a:gd name="T6" fmla="*/ 31 w 31"/>
                    <a:gd name="T7" fmla="*/ 5 h 20"/>
                    <a:gd name="T8" fmla="*/ 27 w 31"/>
                    <a:gd name="T9" fmla="*/ 0 h 20"/>
                    <a:gd name="T10" fmla="*/ 16 w 31"/>
                    <a:gd name="T11" fmla="*/ 11 h 20"/>
                    <a:gd name="T12" fmla="*/ 4 w 31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0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6" y="20"/>
                      </a:lnTo>
                      <a:lnTo>
                        <a:pt x="31" y="5"/>
                      </a:lnTo>
                      <a:lnTo>
                        <a:pt x="27" y="0"/>
                      </a:lnTo>
                      <a:lnTo>
                        <a:pt x="16" y="1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99" name="Freeform 447"/>
                <p:cNvSpPr>
                  <a:spLocks/>
                </p:cNvSpPr>
                <p:nvPr/>
              </p:nvSpPr>
              <p:spPr bwMode="auto">
                <a:xfrm>
                  <a:off x="3641" y="1923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5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5 w 31"/>
                    <a:gd name="T11" fmla="*/ 8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8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0" name="Freeform 448"/>
                <p:cNvSpPr>
                  <a:spLocks/>
                </p:cNvSpPr>
                <p:nvPr/>
              </p:nvSpPr>
              <p:spPr bwMode="auto">
                <a:xfrm>
                  <a:off x="3621" y="1892"/>
                  <a:ext cx="32" cy="57"/>
                </a:xfrm>
                <a:custGeom>
                  <a:avLst/>
                  <a:gdLst>
                    <a:gd name="T0" fmla="*/ 1 w 32"/>
                    <a:gd name="T1" fmla="*/ 5 h 57"/>
                    <a:gd name="T2" fmla="*/ 7 w 32"/>
                    <a:gd name="T3" fmla="*/ 0 h 57"/>
                    <a:gd name="T4" fmla="*/ 32 w 32"/>
                    <a:gd name="T5" fmla="*/ 27 h 57"/>
                    <a:gd name="T6" fmla="*/ 4 w 32"/>
                    <a:gd name="T7" fmla="*/ 57 h 57"/>
                    <a:gd name="T8" fmla="*/ 0 w 32"/>
                    <a:gd name="T9" fmla="*/ 53 h 57"/>
                    <a:gd name="T10" fmla="*/ 24 w 32"/>
                    <a:gd name="T11" fmla="*/ 27 h 57"/>
                    <a:gd name="T12" fmla="*/ 1 w 32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57">
                      <a:moveTo>
                        <a:pt x="1" y="5"/>
                      </a:moveTo>
                      <a:lnTo>
                        <a:pt x="7" y="0"/>
                      </a:lnTo>
                      <a:lnTo>
                        <a:pt x="32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4" y="27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1" name="Freeform 449"/>
                <p:cNvSpPr>
                  <a:spLocks noEditPoints="1"/>
                </p:cNvSpPr>
                <p:nvPr/>
              </p:nvSpPr>
              <p:spPr bwMode="auto">
                <a:xfrm>
                  <a:off x="3676" y="1904"/>
                  <a:ext cx="32" cy="32"/>
                </a:xfrm>
                <a:custGeom>
                  <a:avLst/>
                  <a:gdLst>
                    <a:gd name="T0" fmla="*/ 32 w 32"/>
                    <a:gd name="T1" fmla="*/ 15 h 32"/>
                    <a:gd name="T2" fmla="*/ 17 w 32"/>
                    <a:gd name="T3" fmla="*/ 0 h 32"/>
                    <a:gd name="T4" fmla="*/ 13 w 32"/>
                    <a:gd name="T5" fmla="*/ 4 h 32"/>
                    <a:gd name="T6" fmla="*/ 13 w 32"/>
                    <a:gd name="T7" fmla="*/ 4 h 32"/>
                    <a:gd name="T8" fmla="*/ 0 w 32"/>
                    <a:gd name="T9" fmla="*/ 17 h 32"/>
                    <a:gd name="T10" fmla="*/ 17 w 32"/>
                    <a:gd name="T11" fmla="*/ 32 h 32"/>
                    <a:gd name="T12" fmla="*/ 21 w 32"/>
                    <a:gd name="T13" fmla="*/ 27 h 32"/>
                    <a:gd name="T14" fmla="*/ 21 w 32"/>
                    <a:gd name="T15" fmla="*/ 27 h 32"/>
                    <a:gd name="T16" fmla="*/ 32 w 32"/>
                    <a:gd name="T17" fmla="*/ 15 h 32"/>
                    <a:gd name="T18" fmla="*/ 17 w 32"/>
                    <a:gd name="T19" fmla="*/ 8 h 32"/>
                    <a:gd name="T20" fmla="*/ 23 w 32"/>
                    <a:gd name="T21" fmla="*/ 15 h 32"/>
                    <a:gd name="T22" fmla="*/ 17 w 32"/>
                    <a:gd name="T23" fmla="*/ 23 h 32"/>
                    <a:gd name="T24" fmla="*/ 10 w 32"/>
                    <a:gd name="T25" fmla="*/ 17 h 32"/>
                    <a:gd name="T26" fmla="*/ 17 w 32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32">
                      <a:moveTo>
                        <a:pt x="32" y="15"/>
                      </a:moveTo>
                      <a:lnTo>
                        <a:pt x="17" y="0"/>
                      </a:lnTo>
                      <a:lnTo>
                        <a:pt x="13" y="4"/>
                      </a:lnTo>
                      <a:lnTo>
                        <a:pt x="13" y="4"/>
                      </a:lnTo>
                      <a:lnTo>
                        <a:pt x="0" y="17"/>
                      </a:lnTo>
                      <a:lnTo>
                        <a:pt x="17" y="32"/>
                      </a:lnTo>
                      <a:lnTo>
                        <a:pt x="21" y="27"/>
                      </a:lnTo>
                      <a:lnTo>
                        <a:pt x="21" y="27"/>
                      </a:lnTo>
                      <a:lnTo>
                        <a:pt x="32" y="15"/>
                      </a:lnTo>
                      <a:close/>
                      <a:moveTo>
                        <a:pt x="17" y="8"/>
                      </a:moveTo>
                      <a:lnTo>
                        <a:pt x="23" y="15"/>
                      </a:lnTo>
                      <a:lnTo>
                        <a:pt x="17" y="23"/>
                      </a:lnTo>
                      <a:lnTo>
                        <a:pt x="10" y="17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2" name="Freeform 450"/>
                <p:cNvSpPr>
                  <a:spLocks/>
                </p:cNvSpPr>
                <p:nvPr/>
              </p:nvSpPr>
              <p:spPr bwMode="auto">
                <a:xfrm>
                  <a:off x="3735" y="1892"/>
                  <a:ext cx="34" cy="57"/>
                </a:xfrm>
                <a:custGeom>
                  <a:avLst/>
                  <a:gdLst>
                    <a:gd name="T0" fmla="*/ 31 w 34"/>
                    <a:gd name="T1" fmla="*/ 5 h 57"/>
                    <a:gd name="T2" fmla="*/ 27 w 34"/>
                    <a:gd name="T3" fmla="*/ 0 h 57"/>
                    <a:gd name="T4" fmla="*/ 0 w 34"/>
                    <a:gd name="T5" fmla="*/ 27 h 57"/>
                    <a:gd name="T6" fmla="*/ 30 w 34"/>
                    <a:gd name="T7" fmla="*/ 57 h 57"/>
                    <a:gd name="T8" fmla="*/ 34 w 34"/>
                    <a:gd name="T9" fmla="*/ 53 h 57"/>
                    <a:gd name="T10" fmla="*/ 8 w 34"/>
                    <a:gd name="T11" fmla="*/ 27 h 57"/>
                    <a:gd name="T12" fmla="*/ 31 w 34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1" y="5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3" name="Freeform 451"/>
                <p:cNvSpPr>
                  <a:spLocks/>
                </p:cNvSpPr>
                <p:nvPr/>
              </p:nvSpPr>
              <p:spPr bwMode="auto">
                <a:xfrm>
                  <a:off x="3717" y="1897"/>
                  <a:ext cx="30" cy="20"/>
                </a:xfrm>
                <a:custGeom>
                  <a:avLst/>
                  <a:gdLst>
                    <a:gd name="T0" fmla="*/ 4 w 30"/>
                    <a:gd name="T1" fmla="*/ 0 h 20"/>
                    <a:gd name="T2" fmla="*/ 0 w 30"/>
                    <a:gd name="T3" fmla="*/ 5 h 20"/>
                    <a:gd name="T4" fmla="*/ 15 w 30"/>
                    <a:gd name="T5" fmla="*/ 20 h 20"/>
                    <a:gd name="T6" fmla="*/ 30 w 30"/>
                    <a:gd name="T7" fmla="*/ 5 h 20"/>
                    <a:gd name="T8" fmla="*/ 26 w 30"/>
                    <a:gd name="T9" fmla="*/ 0 h 20"/>
                    <a:gd name="T10" fmla="*/ 15 w 30"/>
                    <a:gd name="T11" fmla="*/ 11 h 20"/>
                    <a:gd name="T12" fmla="*/ 4 w 30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0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5" y="20"/>
                      </a:lnTo>
                      <a:lnTo>
                        <a:pt x="30" y="5"/>
                      </a:lnTo>
                      <a:lnTo>
                        <a:pt x="26" y="0"/>
                      </a:lnTo>
                      <a:lnTo>
                        <a:pt x="15" y="1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4" name="Freeform 452"/>
                <p:cNvSpPr>
                  <a:spLocks/>
                </p:cNvSpPr>
                <p:nvPr/>
              </p:nvSpPr>
              <p:spPr bwMode="auto">
                <a:xfrm>
                  <a:off x="3716" y="1923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6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6 w 31"/>
                    <a:gd name="T11" fmla="*/ 8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6" y="8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5" name="Freeform 453"/>
                <p:cNvSpPr>
                  <a:spLocks/>
                </p:cNvSpPr>
                <p:nvPr/>
              </p:nvSpPr>
              <p:spPr bwMode="auto">
                <a:xfrm>
                  <a:off x="3695" y="1892"/>
                  <a:ext cx="34" cy="57"/>
                </a:xfrm>
                <a:custGeom>
                  <a:avLst/>
                  <a:gdLst>
                    <a:gd name="T0" fmla="*/ 3 w 34"/>
                    <a:gd name="T1" fmla="*/ 5 h 57"/>
                    <a:gd name="T2" fmla="*/ 7 w 34"/>
                    <a:gd name="T3" fmla="*/ 0 h 57"/>
                    <a:gd name="T4" fmla="*/ 34 w 34"/>
                    <a:gd name="T5" fmla="*/ 27 h 57"/>
                    <a:gd name="T6" fmla="*/ 4 w 34"/>
                    <a:gd name="T7" fmla="*/ 57 h 57"/>
                    <a:gd name="T8" fmla="*/ 0 w 34"/>
                    <a:gd name="T9" fmla="*/ 53 h 57"/>
                    <a:gd name="T10" fmla="*/ 26 w 34"/>
                    <a:gd name="T11" fmla="*/ 27 h 57"/>
                    <a:gd name="T12" fmla="*/ 3 w 34"/>
                    <a:gd name="T13" fmla="*/ 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" y="5"/>
                      </a:moveTo>
                      <a:lnTo>
                        <a:pt x="7" y="0"/>
                      </a:lnTo>
                      <a:lnTo>
                        <a:pt x="34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6" y="27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6" name="Freeform 454"/>
                <p:cNvSpPr>
                  <a:spLocks noEditPoints="1"/>
                </p:cNvSpPr>
                <p:nvPr/>
              </p:nvSpPr>
              <p:spPr bwMode="auto">
                <a:xfrm>
                  <a:off x="3754" y="1904"/>
                  <a:ext cx="31" cy="32"/>
                </a:xfrm>
                <a:custGeom>
                  <a:avLst/>
                  <a:gdLst>
                    <a:gd name="T0" fmla="*/ 31 w 31"/>
                    <a:gd name="T1" fmla="*/ 17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7 h 32"/>
                    <a:gd name="T14" fmla="*/ 19 w 31"/>
                    <a:gd name="T15" fmla="*/ 27 h 32"/>
                    <a:gd name="T16" fmla="*/ 31 w 31"/>
                    <a:gd name="T17" fmla="*/ 17 h 32"/>
                    <a:gd name="T18" fmla="*/ 16 w 31"/>
                    <a:gd name="T19" fmla="*/ 10 h 32"/>
                    <a:gd name="T20" fmla="*/ 23 w 31"/>
                    <a:gd name="T21" fmla="*/ 17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7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7"/>
                      </a:lnTo>
                      <a:lnTo>
                        <a:pt x="19" y="27"/>
                      </a:lnTo>
                      <a:lnTo>
                        <a:pt x="31" y="17"/>
                      </a:lnTo>
                      <a:close/>
                      <a:moveTo>
                        <a:pt x="16" y="10"/>
                      </a:moveTo>
                      <a:lnTo>
                        <a:pt x="23" y="17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10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7" name="Freeform 455"/>
                <p:cNvSpPr>
                  <a:spLocks/>
                </p:cNvSpPr>
                <p:nvPr/>
              </p:nvSpPr>
              <p:spPr bwMode="auto">
                <a:xfrm>
                  <a:off x="3811" y="1892"/>
                  <a:ext cx="34" cy="59"/>
                </a:xfrm>
                <a:custGeom>
                  <a:avLst/>
                  <a:gdLst>
                    <a:gd name="T0" fmla="*/ 31 w 34"/>
                    <a:gd name="T1" fmla="*/ 5 h 59"/>
                    <a:gd name="T2" fmla="*/ 27 w 34"/>
                    <a:gd name="T3" fmla="*/ 0 h 59"/>
                    <a:gd name="T4" fmla="*/ 0 w 34"/>
                    <a:gd name="T5" fmla="*/ 27 h 59"/>
                    <a:gd name="T6" fmla="*/ 30 w 34"/>
                    <a:gd name="T7" fmla="*/ 59 h 59"/>
                    <a:gd name="T8" fmla="*/ 34 w 34"/>
                    <a:gd name="T9" fmla="*/ 53 h 59"/>
                    <a:gd name="T10" fmla="*/ 8 w 34"/>
                    <a:gd name="T11" fmla="*/ 27 h 59"/>
                    <a:gd name="T12" fmla="*/ 31 w 34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31" y="5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9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8" name="Freeform 456"/>
                <p:cNvSpPr>
                  <a:spLocks/>
                </p:cNvSpPr>
                <p:nvPr/>
              </p:nvSpPr>
              <p:spPr bwMode="auto">
                <a:xfrm>
                  <a:off x="3793" y="1897"/>
                  <a:ext cx="30" cy="21"/>
                </a:xfrm>
                <a:custGeom>
                  <a:avLst/>
                  <a:gdLst>
                    <a:gd name="T0" fmla="*/ 4 w 30"/>
                    <a:gd name="T1" fmla="*/ 0 h 21"/>
                    <a:gd name="T2" fmla="*/ 0 w 30"/>
                    <a:gd name="T3" fmla="*/ 5 h 21"/>
                    <a:gd name="T4" fmla="*/ 15 w 30"/>
                    <a:gd name="T5" fmla="*/ 21 h 21"/>
                    <a:gd name="T6" fmla="*/ 30 w 30"/>
                    <a:gd name="T7" fmla="*/ 5 h 21"/>
                    <a:gd name="T8" fmla="*/ 26 w 30"/>
                    <a:gd name="T9" fmla="*/ 0 h 21"/>
                    <a:gd name="T10" fmla="*/ 15 w 30"/>
                    <a:gd name="T11" fmla="*/ 11 h 21"/>
                    <a:gd name="T12" fmla="*/ 4 w 30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1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5" y="21"/>
                      </a:lnTo>
                      <a:lnTo>
                        <a:pt x="30" y="5"/>
                      </a:lnTo>
                      <a:lnTo>
                        <a:pt x="26" y="0"/>
                      </a:lnTo>
                      <a:lnTo>
                        <a:pt x="15" y="1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09" name="Freeform 457"/>
                <p:cNvSpPr>
                  <a:spLocks/>
                </p:cNvSpPr>
                <p:nvPr/>
              </p:nvSpPr>
              <p:spPr bwMode="auto">
                <a:xfrm>
                  <a:off x="3792" y="1923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6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6 w 31"/>
                    <a:gd name="T11" fmla="*/ 8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6" y="8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0" name="Freeform 458"/>
                <p:cNvSpPr>
                  <a:spLocks/>
                </p:cNvSpPr>
                <p:nvPr/>
              </p:nvSpPr>
              <p:spPr bwMode="auto">
                <a:xfrm>
                  <a:off x="3771" y="1892"/>
                  <a:ext cx="34" cy="59"/>
                </a:xfrm>
                <a:custGeom>
                  <a:avLst/>
                  <a:gdLst>
                    <a:gd name="T0" fmla="*/ 3 w 34"/>
                    <a:gd name="T1" fmla="*/ 5 h 59"/>
                    <a:gd name="T2" fmla="*/ 7 w 34"/>
                    <a:gd name="T3" fmla="*/ 0 h 59"/>
                    <a:gd name="T4" fmla="*/ 34 w 34"/>
                    <a:gd name="T5" fmla="*/ 27 h 59"/>
                    <a:gd name="T6" fmla="*/ 4 w 34"/>
                    <a:gd name="T7" fmla="*/ 59 h 59"/>
                    <a:gd name="T8" fmla="*/ 0 w 34"/>
                    <a:gd name="T9" fmla="*/ 53 h 59"/>
                    <a:gd name="T10" fmla="*/ 26 w 34"/>
                    <a:gd name="T11" fmla="*/ 27 h 59"/>
                    <a:gd name="T12" fmla="*/ 3 w 34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3" y="5"/>
                      </a:moveTo>
                      <a:lnTo>
                        <a:pt x="7" y="0"/>
                      </a:lnTo>
                      <a:lnTo>
                        <a:pt x="34" y="27"/>
                      </a:lnTo>
                      <a:lnTo>
                        <a:pt x="4" y="59"/>
                      </a:lnTo>
                      <a:lnTo>
                        <a:pt x="0" y="53"/>
                      </a:lnTo>
                      <a:lnTo>
                        <a:pt x="26" y="27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1" name="Freeform 459"/>
                <p:cNvSpPr>
                  <a:spLocks noEditPoints="1"/>
                </p:cNvSpPr>
                <p:nvPr/>
              </p:nvSpPr>
              <p:spPr bwMode="auto">
                <a:xfrm>
                  <a:off x="3828" y="1904"/>
                  <a:ext cx="32" cy="32"/>
                </a:xfrm>
                <a:custGeom>
                  <a:avLst/>
                  <a:gdLst>
                    <a:gd name="T0" fmla="*/ 32 w 32"/>
                    <a:gd name="T1" fmla="*/ 15 h 32"/>
                    <a:gd name="T2" fmla="*/ 15 w 32"/>
                    <a:gd name="T3" fmla="*/ 0 h 32"/>
                    <a:gd name="T4" fmla="*/ 11 w 32"/>
                    <a:gd name="T5" fmla="*/ 4 h 32"/>
                    <a:gd name="T6" fmla="*/ 11 w 32"/>
                    <a:gd name="T7" fmla="*/ 4 h 32"/>
                    <a:gd name="T8" fmla="*/ 0 w 32"/>
                    <a:gd name="T9" fmla="*/ 17 h 32"/>
                    <a:gd name="T10" fmla="*/ 15 w 32"/>
                    <a:gd name="T11" fmla="*/ 32 h 32"/>
                    <a:gd name="T12" fmla="*/ 19 w 32"/>
                    <a:gd name="T13" fmla="*/ 27 h 32"/>
                    <a:gd name="T14" fmla="*/ 19 w 32"/>
                    <a:gd name="T15" fmla="*/ 27 h 32"/>
                    <a:gd name="T16" fmla="*/ 32 w 32"/>
                    <a:gd name="T17" fmla="*/ 15 h 32"/>
                    <a:gd name="T18" fmla="*/ 15 w 32"/>
                    <a:gd name="T19" fmla="*/ 8 h 32"/>
                    <a:gd name="T20" fmla="*/ 22 w 32"/>
                    <a:gd name="T21" fmla="*/ 15 h 32"/>
                    <a:gd name="T22" fmla="*/ 15 w 32"/>
                    <a:gd name="T23" fmla="*/ 23 h 32"/>
                    <a:gd name="T24" fmla="*/ 9 w 32"/>
                    <a:gd name="T25" fmla="*/ 17 h 32"/>
                    <a:gd name="T26" fmla="*/ 15 w 32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32">
                      <a:moveTo>
                        <a:pt x="32" y="15"/>
                      </a:moveTo>
                      <a:lnTo>
                        <a:pt x="15" y="0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7"/>
                      </a:lnTo>
                      <a:lnTo>
                        <a:pt x="19" y="27"/>
                      </a:lnTo>
                      <a:lnTo>
                        <a:pt x="32" y="15"/>
                      </a:lnTo>
                      <a:close/>
                      <a:moveTo>
                        <a:pt x="15" y="8"/>
                      </a:moveTo>
                      <a:lnTo>
                        <a:pt x="22" y="15"/>
                      </a:lnTo>
                      <a:lnTo>
                        <a:pt x="15" y="23"/>
                      </a:lnTo>
                      <a:lnTo>
                        <a:pt x="9" y="17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2" name="Freeform 460"/>
                <p:cNvSpPr>
                  <a:spLocks/>
                </p:cNvSpPr>
                <p:nvPr/>
              </p:nvSpPr>
              <p:spPr bwMode="auto">
                <a:xfrm>
                  <a:off x="3887" y="1892"/>
                  <a:ext cx="32" cy="59"/>
                </a:xfrm>
                <a:custGeom>
                  <a:avLst/>
                  <a:gdLst>
                    <a:gd name="T0" fmla="*/ 31 w 32"/>
                    <a:gd name="T1" fmla="*/ 5 h 59"/>
                    <a:gd name="T2" fmla="*/ 26 w 32"/>
                    <a:gd name="T3" fmla="*/ 0 h 59"/>
                    <a:gd name="T4" fmla="*/ 0 w 32"/>
                    <a:gd name="T5" fmla="*/ 27 h 59"/>
                    <a:gd name="T6" fmla="*/ 28 w 32"/>
                    <a:gd name="T7" fmla="*/ 59 h 59"/>
                    <a:gd name="T8" fmla="*/ 32 w 32"/>
                    <a:gd name="T9" fmla="*/ 53 h 59"/>
                    <a:gd name="T10" fmla="*/ 8 w 32"/>
                    <a:gd name="T11" fmla="*/ 27 h 59"/>
                    <a:gd name="T12" fmla="*/ 31 w 32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59">
                      <a:moveTo>
                        <a:pt x="31" y="5"/>
                      </a:moveTo>
                      <a:lnTo>
                        <a:pt x="26" y="0"/>
                      </a:lnTo>
                      <a:lnTo>
                        <a:pt x="0" y="27"/>
                      </a:lnTo>
                      <a:lnTo>
                        <a:pt x="28" y="59"/>
                      </a:lnTo>
                      <a:lnTo>
                        <a:pt x="32" y="53"/>
                      </a:lnTo>
                      <a:lnTo>
                        <a:pt x="8" y="2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3" name="Freeform 461"/>
                <p:cNvSpPr>
                  <a:spLocks/>
                </p:cNvSpPr>
                <p:nvPr/>
              </p:nvSpPr>
              <p:spPr bwMode="auto">
                <a:xfrm>
                  <a:off x="3868" y="1897"/>
                  <a:ext cx="31" cy="21"/>
                </a:xfrm>
                <a:custGeom>
                  <a:avLst/>
                  <a:gdLst>
                    <a:gd name="T0" fmla="*/ 4 w 31"/>
                    <a:gd name="T1" fmla="*/ 0 h 21"/>
                    <a:gd name="T2" fmla="*/ 0 w 31"/>
                    <a:gd name="T3" fmla="*/ 5 h 21"/>
                    <a:gd name="T4" fmla="*/ 15 w 31"/>
                    <a:gd name="T5" fmla="*/ 21 h 21"/>
                    <a:gd name="T6" fmla="*/ 31 w 31"/>
                    <a:gd name="T7" fmla="*/ 5 h 21"/>
                    <a:gd name="T8" fmla="*/ 27 w 31"/>
                    <a:gd name="T9" fmla="*/ 0 h 21"/>
                    <a:gd name="T10" fmla="*/ 15 w 31"/>
                    <a:gd name="T11" fmla="*/ 11 h 21"/>
                    <a:gd name="T12" fmla="*/ 4 w 31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1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5" y="21"/>
                      </a:lnTo>
                      <a:lnTo>
                        <a:pt x="31" y="5"/>
                      </a:lnTo>
                      <a:lnTo>
                        <a:pt x="27" y="0"/>
                      </a:lnTo>
                      <a:lnTo>
                        <a:pt x="15" y="1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4" name="Freeform 462"/>
                <p:cNvSpPr>
                  <a:spLocks/>
                </p:cNvSpPr>
                <p:nvPr/>
              </p:nvSpPr>
              <p:spPr bwMode="auto">
                <a:xfrm>
                  <a:off x="3868" y="1923"/>
                  <a:ext cx="30" cy="19"/>
                </a:xfrm>
                <a:custGeom>
                  <a:avLst/>
                  <a:gdLst>
                    <a:gd name="T0" fmla="*/ 26 w 30"/>
                    <a:gd name="T1" fmla="*/ 19 h 19"/>
                    <a:gd name="T2" fmla="*/ 30 w 30"/>
                    <a:gd name="T3" fmla="*/ 15 h 19"/>
                    <a:gd name="T4" fmla="*/ 15 w 30"/>
                    <a:gd name="T5" fmla="*/ 0 h 19"/>
                    <a:gd name="T6" fmla="*/ 0 w 30"/>
                    <a:gd name="T7" fmla="*/ 15 h 19"/>
                    <a:gd name="T8" fmla="*/ 4 w 30"/>
                    <a:gd name="T9" fmla="*/ 19 h 19"/>
                    <a:gd name="T10" fmla="*/ 15 w 30"/>
                    <a:gd name="T11" fmla="*/ 8 h 19"/>
                    <a:gd name="T12" fmla="*/ 26 w 30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19">
                      <a:moveTo>
                        <a:pt x="26" y="19"/>
                      </a:moveTo>
                      <a:lnTo>
                        <a:pt x="30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8"/>
                      </a:lnTo>
                      <a:lnTo>
                        <a:pt x="26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5" name="Freeform 463"/>
                <p:cNvSpPr>
                  <a:spLocks/>
                </p:cNvSpPr>
                <p:nvPr/>
              </p:nvSpPr>
              <p:spPr bwMode="auto">
                <a:xfrm>
                  <a:off x="3846" y="1892"/>
                  <a:ext cx="34" cy="59"/>
                </a:xfrm>
                <a:custGeom>
                  <a:avLst/>
                  <a:gdLst>
                    <a:gd name="T0" fmla="*/ 3 w 34"/>
                    <a:gd name="T1" fmla="*/ 5 h 59"/>
                    <a:gd name="T2" fmla="*/ 7 w 34"/>
                    <a:gd name="T3" fmla="*/ 0 h 59"/>
                    <a:gd name="T4" fmla="*/ 34 w 34"/>
                    <a:gd name="T5" fmla="*/ 27 h 59"/>
                    <a:gd name="T6" fmla="*/ 4 w 34"/>
                    <a:gd name="T7" fmla="*/ 59 h 59"/>
                    <a:gd name="T8" fmla="*/ 0 w 34"/>
                    <a:gd name="T9" fmla="*/ 53 h 59"/>
                    <a:gd name="T10" fmla="*/ 26 w 34"/>
                    <a:gd name="T11" fmla="*/ 27 h 59"/>
                    <a:gd name="T12" fmla="*/ 3 w 34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3" y="5"/>
                      </a:moveTo>
                      <a:lnTo>
                        <a:pt x="7" y="0"/>
                      </a:lnTo>
                      <a:lnTo>
                        <a:pt x="34" y="27"/>
                      </a:lnTo>
                      <a:lnTo>
                        <a:pt x="4" y="59"/>
                      </a:lnTo>
                      <a:lnTo>
                        <a:pt x="0" y="53"/>
                      </a:lnTo>
                      <a:lnTo>
                        <a:pt x="26" y="27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6" name="Freeform 464"/>
                <p:cNvSpPr>
                  <a:spLocks noEditPoints="1"/>
                </p:cNvSpPr>
                <p:nvPr/>
              </p:nvSpPr>
              <p:spPr bwMode="auto">
                <a:xfrm>
                  <a:off x="3903" y="1904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7 h 32"/>
                    <a:gd name="T14" fmla="*/ 19 w 31"/>
                    <a:gd name="T15" fmla="*/ 27 h 32"/>
                    <a:gd name="T16" fmla="*/ 31 w 31"/>
                    <a:gd name="T17" fmla="*/ 15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7"/>
                      </a:lnTo>
                      <a:lnTo>
                        <a:pt x="19" y="27"/>
                      </a:lnTo>
                      <a:lnTo>
                        <a:pt x="31" y="15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7" name="Freeform 465"/>
                <p:cNvSpPr>
                  <a:spLocks/>
                </p:cNvSpPr>
                <p:nvPr/>
              </p:nvSpPr>
              <p:spPr bwMode="auto">
                <a:xfrm>
                  <a:off x="3961" y="1892"/>
                  <a:ext cx="34" cy="59"/>
                </a:xfrm>
                <a:custGeom>
                  <a:avLst/>
                  <a:gdLst>
                    <a:gd name="T0" fmla="*/ 32 w 34"/>
                    <a:gd name="T1" fmla="*/ 5 h 59"/>
                    <a:gd name="T2" fmla="*/ 28 w 34"/>
                    <a:gd name="T3" fmla="*/ 0 h 59"/>
                    <a:gd name="T4" fmla="*/ 0 w 34"/>
                    <a:gd name="T5" fmla="*/ 27 h 59"/>
                    <a:gd name="T6" fmla="*/ 30 w 34"/>
                    <a:gd name="T7" fmla="*/ 59 h 59"/>
                    <a:gd name="T8" fmla="*/ 34 w 34"/>
                    <a:gd name="T9" fmla="*/ 53 h 59"/>
                    <a:gd name="T10" fmla="*/ 10 w 34"/>
                    <a:gd name="T11" fmla="*/ 27 h 59"/>
                    <a:gd name="T12" fmla="*/ 32 w 34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32" y="5"/>
                      </a:moveTo>
                      <a:lnTo>
                        <a:pt x="28" y="0"/>
                      </a:lnTo>
                      <a:lnTo>
                        <a:pt x="0" y="27"/>
                      </a:lnTo>
                      <a:lnTo>
                        <a:pt x="30" y="59"/>
                      </a:lnTo>
                      <a:lnTo>
                        <a:pt x="34" y="53"/>
                      </a:lnTo>
                      <a:lnTo>
                        <a:pt x="10" y="27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8" name="Freeform 466"/>
                <p:cNvSpPr>
                  <a:spLocks/>
                </p:cNvSpPr>
                <p:nvPr/>
              </p:nvSpPr>
              <p:spPr bwMode="auto">
                <a:xfrm>
                  <a:off x="3944" y="1897"/>
                  <a:ext cx="30" cy="21"/>
                </a:xfrm>
                <a:custGeom>
                  <a:avLst/>
                  <a:gdLst>
                    <a:gd name="T0" fmla="*/ 4 w 30"/>
                    <a:gd name="T1" fmla="*/ 0 h 21"/>
                    <a:gd name="T2" fmla="*/ 0 w 30"/>
                    <a:gd name="T3" fmla="*/ 5 h 21"/>
                    <a:gd name="T4" fmla="*/ 15 w 30"/>
                    <a:gd name="T5" fmla="*/ 21 h 21"/>
                    <a:gd name="T6" fmla="*/ 30 w 30"/>
                    <a:gd name="T7" fmla="*/ 5 h 21"/>
                    <a:gd name="T8" fmla="*/ 26 w 30"/>
                    <a:gd name="T9" fmla="*/ 0 h 21"/>
                    <a:gd name="T10" fmla="*/ 15 w 30"/>
                    <a:gd name="T11" fmla="*/ 11 h 21"/>
                    <a:gd name="T12" fmla="*/ 4 w 30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1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5" y="21"/>
                      </a:lnTo>
                      <a:lnTo>
                        <a:pt x="30" y="5"/>
                      </a:lnTo>
                      <a:lnTo>
                        <a:pt x="26" y="0"/>
                      </a:lnTo>
                      <a:lnTo>
                        <a:pt x="15" y="1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19" name="Freeform 467"/>
                <p:cNvSpPr>
                  <a:spLocks/>
                </p:cNvSpPr>
                <p:nvPr/>
              </p:nvSpPr>
              <p:spPr bwMode="auto">
                <a:xfrm>
                  <a:off x="3942" y="1923"/>
                  <a:ext cx="32" cy="19"/>
                </a:xfrm>
                <a:custGeom>
                  <a:avLst/>
                  <a:gdLst>
                    <a:gd name="T0" fmla="*/ 28 w 32"/>
                    <a:gd name="T1" fmla="*/ 19 h 19"/>
                    <a:gd name="T2" fmla="*/ 32 w 32"/>
                    <a:gd name="T3" fmla="*/ 15 h 19"/>
                    <a:gd name="T4" fmla="*/ 17 w 32"/>
                    <a:gd name="T5" fmla="*/ 0 h 19"/>
                    <a:gd name="T6" fmla="*/ 0 w 32"/>
                    <a:gd name="T7" fmla="*/ 15 h 19"/>
                    <a:gd name="T8" fmla="*/ 5 w 32"/>
                    <a:gd name="T9" fmla="*/ 19 h 19"/>
                    <a:gd name="T10" fmla="*/ 17 w 32"/>
                    <a:gd name="T11" fmla="*/ 8 h 19"/>
                    <a:gd name="T12" fmla="*/ 28 w 32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9">
                      <a:moveTo>
                        <a:pt x="28" y="19"/>
                      </a:moveTo>
                      <a:lnTo>
                        <a:pt x="32" y="15"/>
                      </a:lnTo>
                      <a:lnTo>
                        <a:pt x="17" y="0"/>
                      </a:lnTo>
                      <a:lnTo>
                        <a:pt x="0" y="15"/>
                      </a:lnTo>
                      <a:lnTo>
                        <a:pt x="5" y="19"/>
                      </a:lnTo>
                      <a:lnTo>
                        <a:pt x="17" y="8"/>
                      </a:lnTo>
                      <a:lnTo>
                        <a:pt x="28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0" name="Freeform 468"/>
                <p:cNvSpPr>
                  <a:spLocks/>
                </p:cNvSpPr>
                <p:nvPr/>
              </p:nvSpPr>
              <p:spPr bwMode="auto">
                <a:xfrm>
                  <a:off x="3922" y="1892"/>
                  <a:ext cx="34" cy="59"/>
                </a:xfrm>
                <a:custGeom>
                  <a:avLst/>
                  <a:gdLst>
                    <a:gd name="T0" fmla="*/ 3 w 34"/>
                    <a:gd name="T1" fmla="*/ 5 h 59"/>
                    <a:gd name="T2" fmla="*/ 7 w 34"/>
                    <a:gd name="T3" fmla="*/ 0 h 59"/>
                    <a:gd name="T4" fmla="*/ 34 w 34"/>
                    <a:gd name="T5" fmla="*/ 27 h 59"/>
                    <a:gd name="T6" fmla="*/ 4 w 34"/>
                    <a:gd name="T7" fmla="*/ 59 h 59"/>
                    <a:gd name="T8" fmla="*/ 0 w 34"/>
                    <a:gd name="T9" fmla="*/ 53 h 59"/>
                    <a:gd name="T10" fmla="*/ 26 w 34"/>
                    <a:gd name="T11" fmla="*/ 27 h 59"/>
                    <a:gd name="T12" fmla="*/ 3 w 34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3" y="5"/>
                      </a:moveTo>
                      <a:lnTo>
                        <a:pt x="7" y="0"/>
                      </a:lnTo>
                      <a:lnTo>
                        <a:pt x="34" y="27"/>
                      </a:lnTo>
                      <a:lnTo>
                        <a:pt x="4" y="59"/>
                      </a:lnTo>
                      <a:lnTo>
                        <a:pt x="0" y="53"/>
                      </a:lnTo>
                      <a:lnTo>
                        <a:pt x="26" y="27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1" name="Freeform 469"/>
                <p:cNvSpPr>
                  <a:spLocks noEditPoints="1"/>
                </p:cNvSpPr>
                <p:nvPr/>
              </p:nvSpPr>
              <p:spPr bwMode="auto">
                <a:xfrm>
                  <a:off x="3979" y="1904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5 w 31"/>
                    <a:gd name="T3" fmla="*/ 0 h 32"/>
                    <a:gd name="T4" fmla="*/ 11 w 31"/>
                    <a:gd name="T5" fmla="*/ 4 h 32"/>
                    <a:gd name="T6" fmla="*/ 11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7 h 32"/>
                    <a:gd name="T14" fmla="*/ 19 w 31"/>
                    <a:gd name="T15" fmla="*/ 27 h 32"/>
                    <a:gd name="T16" fmla="*/ 31 w 31"/>
                    <a:gd name="T17" fmla="*/ 15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5" y="0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7"/>
                      </a:lnTo>
                      <a:lnTo>
                        <a:pt x="19" y="27"/>
                      </a:lnTo>
                      <a:lnTo>
                        <a:pt x="31" y="15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2" name="Freeform 470"/>
                <p:cNvSpPr>
                  <a:spLocks/>
                </p:cNvSpPr>
                <p:nvPr/>
              </p:nvSpPr>
              <p:spPr bwMode="auto">
                <a:xfrm>
                  <a:off x="4037" y="1892"/>
                  <a:ext cx="33" cy="59"/>
                </a:xfrm>
                <a:custGeom>
                  <a:avLst/>
                  <a:gdLst>
                    <a:gd name="T0" fmla="*/ 32 w 33"/>
                    <a:gd name="T1" fmla="*/ 5 h 59"/>
                    <a:gd name="T2" fmla="*/ 26 w 33"/>
                    <a:gd name="T3" fmla="*/ 0 h 59"/>
                    <a:gd name="T4" fmla="*/ 0 w 33"/>
                    <a:gd name="T5" fmla="*/ 27 h 59"/>
                    <a:gd name="T6" fmla="*/ 29 w 33"/>
                    <a:gd name="T7" fmla="*/ 59 h 59"/>
                    <a:gd name="T8" fmla="*/ 33 w 33"/>
                    <a:gd name="T9" fmla="*/ 53 h 59"/>
                    <a:gd name="T10" fmla="*/ 9 w 33"/>
                    <a:gd name="T11" fmla="*/ 27 h 59"/>
                    <a:gd name="T12" fmla="*/ 32 w 33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9">
                      <a:moveTo>
                        <a:pt x="32" y="5"/>
                      </a:moveTo>
                      <a:lnTo>
                        <a:pt x="26" y="0"/>
                      </a:lnTo>
                      <a:lnTo>
                        <a:pt x="0" y="27"/>
                      </a:lnTo>
                      <a:lnTo>
                        <a:pt x="29" y="59"/>
                      </a:lnTo>
                      <a:lnTo>
                        <a:pt x="33" y="53"/>
                      </a:lnTo>
                      <a:lnTo>
                        <a:pt x="9" y="27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3" name="Freeform 471"/>
                <p:cNvSpPr>
                  <a:spLocks/>
                </p:cNvSpPr>
                <p:nvPr/>
              </p:nvSpPr>
              <p:spPr bwMode="auto">
                <a:xfrm>
                  <a:off x="4018" y="1897"/>
                  <a:ext cx="32" cy="21"/>
                </a:xfrm>
                <a:custGeom>
                  <a:avLst/>
                  <a:gdLst>
                    <a:gd name="T0" fmla="*/ 5 w 32"/>
                    <a:gd name="T1" fmla="*/ 0 h 21"/>
                    <a:gd name="T2" fmla="*/ 0 w 32"/>
                    <a:gd name="T3" fmla="*/ 5 h 21"/>
                    <a:gd name="T4" fmla="*/ 15 w 32"/>
                    <a:gd name="T5" fmla="*/ 21 h 21"/>
                    <a:gd name="T6" fmla="*/ 32 w 32"/>
                    <a:gd name="T7" fmla="*/ 5 h 21"/>
                    <a:gd name="T8" fmla="*/ 28 w 32"/>
                    <a:gd name="T9" fmla="*/ 0 h 21"/>
                    <a:gd name="T10" fmla="*/ 15 w 32"/>
                    <a:gd name="T11" fmla="*/ 11 h 21"/>
                    <a:gd name="T12" fmla="*/ 5 w 32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21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5" y="21"/>
                      </a:lnTo>
                      <a:lnTo>
                        <a:pt x="32" y="5"/>
                      </a:lnTo>
                      <a:lnTo>
                        <a:pt x="28" y="0"/>
                      </a:lnTo>
                      <a:lnTo>
                        <a:pt x="15" y="1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4" name="Freeform 472"/>
                <p:cNvSpPr>
                  <a:spLocks/>
                </p:cNvSpPr>
                <p:nvPr/>
              </p:nvSpPr>
              <p:spPr bwMode="auto">
                <a:xfrm>
                  <a:off x="4018" y="1923"/>
                  <a:ext cx="30" cy="19"/>
                </a:xfrm>
                <a:custGeom>
                  <a:avLst/>
                  <a:gdLst>
                    <a:gd name="T0" fmla="*/ 26 w 30"/>
                    <a:gd name="T1" fmla="*/ 19 h 19"/>
                    <a:gd name="T2" fmla="*/ 30 w 30"/>
                    <a:gd name="T3" fmla="*/ 15 h 19"/>
                    <a:gd name="T4" fmla="*/ 15 w 30"/>
                    <a:gd name="T5" fmla="*/ 0 h 19"/>
                    <a:gd name="T6" fmla="*/ 0 w 30"/>
                    <a:gd name="T7" fmla="*/ 15 h 19"/>
                    <a:gd name="T8" fmla="*/ 5 w 30"/>
                    <a:gd name="T9" fmla="*/ 19 h 19"/>
                    <a:gd name="T10" fmla="*/ 15 w 30"/>
                    <a:gd name="T11" fmla="*/ 8 h 19"/>
                    <a:gd name="T12" fmla="*/ 26 w 30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19">
                      <a:moveTo>
                        <a:pt x="26" y="19"/>
                      </a:moveTo>
                      <a:lnTo>
                        <a:pt x="30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5" y="19"/>
                      </a:lnTo>
                      <a:lnTo>
                        <a:pt x="15" y="8"/>
                      </a:lnTo>
                      <a:lnTo>
                        <a:pt x="26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5" name="Freeform 473"/>
                <p:cNvSpPr>
                  <a:spLocks/>
                </p:cNvSpPr>
                <p:nvPr/>
              </p:nvSpPr>
              <p:spPr bwMode="auto">
                <a:xfrm>
                  <a:off x="3997" y="1892"/>
                  <a:ext cx="34" cy="59"/>
                </a:xfrm>
                <a:custGeom>
                  <a:avLst/>
                  <a:gdLst>
                    <a:gd name="T0" fmla="*/ 2 w 34"/>
                    <a:gd name="T1" fmla="*/ 5 h 59"/>
                    <a:gd name="T2" fmla="*/ 8 w 34"/>
                    <a:gd name="T3" fmla="*/ 0 h 59"/>
                    <a:gd name="T4" fmla="*/ 34 w 34"/>
                    <a:gd name="T5" fmla="*/ 27 h 59"/>
                    <a:gd name="T6" fmla="*/ 4 w 34"/>
                    <a:gd name="T7" fmla="*/ 59 h 59"/>
                    <a:gd name="T8" fmla="*/ 0 w 34"/>
                    <a:gd name="T9" fmla="*/ 53 h 59"/>
                    <a:gd name="T10" fmla="*/ 26 w 34"/>
                    <a:gd name="T11" fmla="*/ 27 h 59"/>
                    <a:gd name="T12" fmla="*/ 2 w 34"/>
                    <a:gd name="T13" fmla="*/ 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2" y="5"/>
                      </a:moveTo>
                      <a:lnTo>
                        <a:pt x="8" y="0"/>
                      </a:lnTo>
                      <a:lnTo>
                        <a:pt x="34" y="27"/>
                      </a:lnTo>
                      <a:lnTo>
                        <a:pt x="4" y="59"/>
                      </a:lnTo>
                      <a:lnTo>
                        <a:pt x="0" y="53"/>
                      </a:lnTo>
                      <a:lnTo>
                        <a:pt x="26" y="27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6" name="Freeform 474"/>
                <p:cNvSpPr>
                  <a:spLocks noEditPoints="1"/>
                </p:cNvSpPr>
                <p:nvPr/>
              </p:nvSpPr>
              <p:spPr bwMode="auto">
                <a:xfrm>
                  <a:off x="4054" y="1904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20 w 31"/>
                    <a:gd name="T13" fmla="*/ 27 h 32"/>
                    <a:gd name="T14" fmla="*/ 20 w 31"/>
                    <a:gd name="T15" fmla="*/ 27 h 32"/>
                    <a:gd name="T16" fmla="*/ 31 w 31"/>
                    <a:gd name="T17" fmla="*/ 15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20" y="27"/>
                      </a:lnTo>
                      <a:lnTo>
                        <a:pt x="20" y="27"/>
                      </a:lnTo>
                      <a:lnTo>
                        <a:pt x="31" y="15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7" name="Freeform 475"/>
                <p:cNvSpPr>
                  <a:spLocks/>
                </p:cNvSpPr>
                <p:nvPr/>
              </p:nvSpPr>
              <p:spPr bwMode="auto">
                <a:xfrm>
                  <a:off x="4109" y="1893"/>
                  <a:ext cx="34" cy="58"/>
                </a:xfrm>
                <a:custGeom>
                  <a:avLst/>
                  <a:gdLst>
                    <a:gd name="T0" fmla="*/ 32 w 34"/>
                    <a:gd name="T1" fmla="*/ 4 h 58"/>
                    <a:gd name="T2" fmla="*/ 28 w 34"/>
                    <a:gd name="T3" fmla="*/ 0 h 58"/>
                    <a:gd name="T4" fmla="*/ 0 w 34"/>
                    <a:gd name="T5" fmla="*/ 26 h 58"/>
                    <a:gd name="T6" fmla="*/ 30 w 34"/>
                    <a:gd name="T7" fmla="*/ 58 h 58"/>
                    <a:gd name="T8" fmla="*/ 34 w 34"/>
                    <a:gd name="T9" fmla="*/ 52 h 58"/>
                    <a:gd name="T10" fmla="*/ 10 w 34"/>
                    <a:gd name="T11" fmla="*/ 28 h 58"/>
                    <a:gd name="T12" fmla="*/ 32 w 34"/>
                    <a:gd name="T13" fmla="*/ 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8">
                      <a:moveTo>
                        <a:pt x="32" y="4"/>
                      </a:moveTo>
                      <a:lnTo>
                        <a:pt x="28" y="0"/>
                      </a:lnTo>
                      <a:lnTo>
                        <a:pt x="0" y="26"/>
                      </a:lnTo>
                      <a:lnTo>
                        <a:pt x="30" y="58"/>
                      </a:lnTo>
                      <a:lnTo>
                        <a:pt x="34" y="52"/>
                      </a:lnTo>
                      <a:lnTo>
                        <a:pt x="10" y="28"/>
                      </a:lnTo>
                      <a:lnTo>
                        <a:pt x="3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8" name="Freeform 476"/>
                <p:cNvSpPr>
                  <a:spLocks/>
                </p:cNvSpPr>
                <p:nvPr/>
              </p:nvSpPr>
              <p:spPr bwMode="auto">
                <a:xfrm>
                  <a:off x="4092" y="1897"/>
                  <a:ext cx="31" cy="21"/>
                </a:xfrm>
                <a:custGeom>
                  <a:avLst/>
                  <a:gdLst>
                    <a:gd name="T0" fmla="*/ 4 w 31"/>
                    <a:gd name="T1" fmla="*/ 0 h 21"/>
                    <a:gd name="T2" fmla="*/ 0 w 31"/>
                    <a:gd name="T3" fmla="*/ 5 h 21"/>
                    <a:gd name="T4" fmla="*/ 15 w 31"/>
                    <a:gd name="T5" fmla="*/ 21 h 21"/>
                    <a:gd name="T6" fmla="*/ 31 w 31"/>
                    <a:gd name="T7" fmla="*/ 5 h 21"/>
                    <a:gd name="T8" fmla="*/ 27 w 31"/>
                    <a:gd name="T9" fmla="*/ 0 h 21"/>
                    <a:gd name="T10" fmla="*/ 15 w 31"/>
                    <a:gd name="T11" fmla="*/ 13 h 21"/>
                    <a:gd name="T12" fmla="*/ 4 w 31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1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5" y="21"/>
                      </a:lnTo>
                      <a:lnTo>
                        <a:pt x="31" y="5"/>
                      </a:lnTo>
                      <a:lnTo>
                        <a:pt x="27" y="0"/>
                      </a:lnTo>
                      <a:lnTo>
                        <a:pt x="15" y="1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29" name="Freeform 477"/>
                <p:cNvSpPr>
                  <a:spLocks/>
                </p:cNvSpPr>
                <p:nvPr/>
              </p:nvSpPr>
              <p:spPr bwMode="auto">
                <a:xfrm>
                  <a:off x="4092" y="1923"/>
                  <a:ext cx="30" cy="21"/>
                </a:xfrm>
                <a:custGeom>
                  <a:avLst/>
                  <a:gdLst>
                    <a:gd name="T0" fmla="*/ 26 w 30"/>
                    <a:gd name="T1" fmla="*/ 21 h 21"/>
                    <a:gd name="T2" fmla="*/ 30 w 30"/>
                    <a:gd name="T3" fmla="*/ 15 h 21"/>
                    <a:gd name="T4" fmla="*/ 15 w 30"/>
                    <a:gd name="T5" fmla="*/ 0 h 21"/>
                    <a:gd name="T6" fmla="*/ 0 w 30"/>
                    <a:gd name="T7" fmla="*/ 15 h 21"/>
                    <a:gd name="T8" fmla="*/ 4 w 30"/>
                    <a:gd name="T9" fmla="*/ 19 h 21"/>
                    <a:gd name="T10" fmla="*/ 15 w 30"/>
                    <a:gd name="T11" fmla="*/ 8 h 21"/>
                    <a:gd name="T12" fmla="*/ 26 w 30"/>
                    <a:gd name="T13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1">
                      <a:moveTo>
                        <a:pt x="26" y="21"/>
                      </a:moveTo>
                      <a:lnTo>
                        <a:pt x="30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8"/>
                      </a:lnTo>
                      <a:lnTo>
                        <a:pt x="26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0" name="Freeform 478"/>
                <p:cNvSpPr>
                  <a:spLocks/>
                </p:cNvSpPr>
                <p:nvPr/>
              </p:nvSpPr>
              <p:spPr bwMode="auto">
                <a:xfrm>
                  <a:off x="4070" y="1893"/>
                  <a:ext cx="34" cy="58"/>
                </a:xfrm>
                <a:custGeom>
                  <a:avLst/>
                  <a:gdLst>
                    <a:gd name="T0" fmla="*/ 3 w 34"/>
                    <a:gd name="T1" fmla="*/ 4 h 58"/>
                    <a:gd name="T2" fmla="*/ 7 w 34"/>
                    <a:gd name="T3" fmla="*/ 0 h 58"/>
                    <a:gd name="T4" fmla="*/ 34 w 34"/>
                    <a:gd name="T5" fmla="*/ 26 h 58"/>
                    <a:gd name="T6" fmla="*/ 4 w 34"/>
                    <a:gd name="T7" fmla="*/ 58 h 58"/>
                    <a:gd name="T8" fmla="*/ 0 w 34"/>
                    <a:gd name="T9" fmla="*/ 52 h 58"/>
                    <a:gd name="T10" fmla="*/ 26 w 34"/>
                    <a:gd name="T11" fmla="*/ 28 h 58"/>
                    <a:gd name="T12" fmla="*/ 3 w 34"/>
                    <a:gd name="T13" fmla="*/ 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8">
                      <a:moveTo>
                        <a:pt x="3" y="4"/>
                      </a:moveTo>
                      <a:lnTo>
                        <a:pt x="7" y="0"/>
                      </a:lnTo>
                      <a:lnTo>
                        <a:pt x="34" y="26"/>
                      </a:lnTo>
                      <a:lnTo>
                        <a:pt x="4" y="58"/>
                      </a:lnTo>
                      <a:lnTo>
                        <a:pt x="0" y="52"/>
                      </a:lnTo>
                      <a:lnTo>
                        <a:pt x="26" y="28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1" name="Freeform 479"/>
                <p:cNvSpPr>
                  <a:spLocks noEditPoints="1"/>
                </p:cNvSpPr>
                <p:nvPr/>
              </p:nvSpPr>
              <p:spPr bwMode="auto">
                <a:xfrm>
                  <a:off x="4127" y="1904"/>
                  <a:ext cx="31" cy="32"/>
                </a:xfrm>
                <a:custGeom>
                  <a:avLst/>
                  <a:gdLst>
                    <a:gd name="T0" fmla="*/ 31 w 31"/>
                    <a:gd name="T1" fmla="*/ 17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7 h 32"/>
                    <a:gd name="T14" fmla="*/ 19 w 31"/>
                    <a:gd name="T15" fmla="*/ 27 h 32"/>
                    <a:gd name="T16" fmla="*/ 31 w 31"/>
                    <a:gd name="T17" fmla="*/ 17 h 32"/>
                    <a:gd name="T18" fmla="*/ 16 w 31"/>
                    <a:gd name="T19" fmla="*/ 10 h 32"/>
                    <a:gd name="T20" fmla="*/ 23 w 31"/>
                    <a:gd name="T21" fmla="*/ 17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7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7"/>
                      </a:lnTo>
                      <a:lnTo>
                        <a:pt x="19" y="27"/>
                      </a:lnTo>
                      <a:lnTo>
                        <a:pt x="31" y="17"/>
                      </a:lnTo>
                      <a:close/>
                      <a:moveTo>
                        <a:pt x="16" y="10"/>
                      </a:moveTo>
                      <a:lnTo>
                        <a:pt x="23" y="17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10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2" name="Freeform 480"/>
                <p:cNvSpPr>
                  <a:spLocks/>
                </p:cNvSpPr>
                <p:nvPr/>
              </p:nvSpPr>
              <p:spPr bwMode="auto">
                <a:xfrm>
                  <a:off x="4185" y="1893"/>
                  <a:ext cx="33" cy="58"/>
                </a:xfrm>
                <a:custGeom>
                  <a:avLst/>
                  <a:gdLst>
                    <a:gd name="T0" fmla="*/ 32 w 33"/>
                    <a:gd name="T1" fmla="*/ 4 h 58"/>
                    <a:gd name="T2" fmla="*/ 26 w 33"/>
                    <a:gd name="T3" fmla="*/ 0 h 58"/>
                    <a:gd name="T4" fmla="*/ 0 w 33"/>
                    <a:gd name="T5" fmla="*/ 26 h 58"/>
                    <a:gd name="T6" fmla="*/ 29 w 33"/>
                    <a:gd name="T7" fmla="*/ 58 h 58"/>
                    <a:gd name="T8" fmla="*/ 33 w 33"/>
                    <a:gd name="T9" fmla="*/ 52 h 58"/>
                    <a:gd name="T10" fmla="*/ 9 w 33"/>
                    <a:gd name="T11" fmla="*/ 28 h 58"/>
                    <a:gd name="T12" fmla="*/ 32 w 33"/>
                    <a:gd name="T13" fmla="*/ 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8">
                      <a:moveTo>
                        <a:pt x="32" y="4"/>
                      </a:moveTo>
                      <a:lnTo>
                        <a:pt x="26" y="0"/>
                      </a:lnTo>
                      <a:lnTo>
                        <a:pt x="0" y="26"/>
                      </a:lnTo>
                      <a:lnTo>
                        <a:pt x="29" y="58"/>
                      </a:lnTo>
                      <a:lnTo>
                        <a:pt x="33" y="52"/>
                      </a:lnTo>
                      <a:lnTo>
                        <a:pt x="9" y="28"/>
                      </a:lnTo>
                      <a:lnTo>
                        <a:pt x="3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3" name="Freeform 481"/>
                <p:cNvSpPr>
                  <a:spLocks/>
                </p:cNvSpPr>
                <p:nvPr/>
              </p:nvSpPr>
              <p:spPr bwMode="auto">
                <a:xfrm>
                  <a:off x="4166" y="1897"/>
                  <a:ext cx="32" cy="21"/>
                </a:xfrm>
                <a:custGeom>
                  <a:avLst/>
                  <a:gdLst>
                    <a:gd name="T0" fmla="*/ 4 w 32"/>
                    <a:gd name="T1" fmla="*/ 0 h 21"/>
                    <a:gd name="T2" fmla="*/ 0 w 32"/>
                    <a:gd name="T3" fmla="*/ 5 h 21"/>
                    <a:gd name="T4" fmla="*/ 15 w 32"/>
                    <a:gd name="T5" fmla="*/ 21 h 21"/>
                    <a:gd name="T6" fmla="*/ 32 w 32"/>
                    <a:gd name="T7" fmla="*/ 5 h 21"/>
                    <a:gd name="T8" fmla="*/ 28 w 32"/>
                    <a:gd name="T9" fmla="*/ 0 h 21"/>
                    <a:gd name="T10" fmla="*/ 17 w 32"/>
                    <a:gd name="T11" fmla="*/ 13 h 21"/>
                    <a:gd name="T12" fmla="*/ 4 w 32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21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5" y="21"/>
                      </a:lnTo>
                      <a:lnTo>
                        <a:pt x="32" y="5"/>
                      </a:lnTo>
                      <a:lnTo>
                        <a:pt x="28" y="0"/>
                      </a:lnTo>
                      <a:lnTo>
                        <a:pt x="17" y="1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4" name="Freeform 482"/>
                <p:cNvSpPr>
                  <a:spLocks/>
                </p:cNvSpPr>
                <p:nvPr/>
              </p:nvSpPr>
              <p:spPr bwMode="auto">
                <a:xfrm>
                  <a:off x="4166" y="1923"/>
                  <a:ext cx="32" cy="21"/>
                </a:xfrm>
                <a:custGeom>
                  <a:avLst/>
                  <a:gdLst>
                    <a:gd name="T0" fmla="*/ 26 w 32"/>
                    <a:gd name="T1" fmla="*/ 21 h 21"/>
                    <a:gd name="T2" fmla="*/ 32 w 32"/>
                    <a:gd name="T3" fmla="*/ 15 h 21"/>
                    <a:gd name="T4" fmla="*/ 15 w 32"/>
                    <a:gd name="T5" fmla="*/ 0 h 21"/>
                    <a:gd name="T6" fmla="*/ 0 w 32"/>
                    <a:gd name="T7" fmla="*/ 15 h 21"/>
                    <a:gd name="T8" fmla="*/ 4 w 32"/>
                    <a:gd name="T9" fmla="*/ 19 h 21"/>
                    <a:gd name="T10" fmla="*/ 15 w 32"/>
                    <a:gd name="T11" fmla="*/ 8 h 21"/>
                    <a:gd name="T12" fmla="*/ 26 w 32"/>
                    <a:gd name="T13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21">
                      <a:moveTo>
                        <a:pt x="26" y="21"/>
                      </a:moveTo>
                      <a:lnTo>
                        <a:pt x="32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8"/>
                      </a:lnTo>
                      <a:lnTo>
                        <a:pt x="26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5" name="Freeform 483"/>
                <p:cNvSpPr>
                  <a:spLocks/>
                </p:cNvSpPr>
                <p:nvPr/>
              </p:nvSpPr>
              <p:spPr bwMode="auto">
                <a:xfrm>
                  <a:off x="4146" y="1893"/>
                  <a:ext cx="33" cy="58"/>
                </a:xfrm>
                <a:custGeom>
                  <a:avLst/>
                  <a:gdLst>
                    <a:gd name="T0" fmla="*/ 1 w 33"/>
                    <a:gd name="T1" fmla="*/ 4 h 58"/>
                    <a:gd name="T2" fmla="*/ 7 w 33"/>
                    <a:gd name="T3" fmla="*/ 0 h 58"/>
                    <a:gd name="T4" fmla="*/ 33 w 33"/>
                    <a:gd name="T5" fmla="*/ 26 h 58"/>
                    <a:gd name="T6" fmla="*/ 4 w 33"/>
                    <a:gd name="T7" fmla="*/ 58 h 58"/>
                    <a:gd name="T8" fmla="*/ 0 w 33"/>
                    <a:gd name="T9" fmla="*/ 52 h 58"/>
                    <a:gd name="T10" fmla="*/ 24 w 33"/>
                    <a:gd name="T11" fmla="*/ 28 h 58"/>
                    <a:gd name="T12" fmla="*/ 1 w 33"/>
                    <a:gd name="T13" fmla="*/ 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8">
                      <a:moveTo>
                        <a:pt x="1" y="4"/>
                      </a:moveTo>
                      <a:lnTo>
                        <a:pt x="7" y="0"/>
                      </a:lnTo>
                      <a:lnTo>
                        <a:pt x="33" y="26"/>
                      </a:lnTo>
                      <a:lnTo>
                        <a:pt x="4" y="58"/>
                      </a:lnTo>
                      <a:lnTo>
                        <a:pt x="0" y="52"/>
                      </a:lnTo>
                      <a:lnTo>
                        <a:pt x="24" y="28"/>
                      </a:lnTo>
                      <a:lnTo>
                        <a:pt x="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6" name="Freeform 484"/>
                <p:cNvSpPr>
                  <a:spLocks noEditPoints="1"/>
                </p:cNvSpPr>
                <p:nvPr/>
              </p:nvSpPr>
              <p:spPr bwMode="auto">
                <a:xfrm>
                  <a:off x="4202" y="1904"/>
                  <a:ext cx="30" cy="32"/>
                </a:xfrm>
                <a:custGeom>
                  <a:avLst/>
                  <a:gdLst>
                    <a:gd name="T0" fmla="*/ 30 w 30"/>
                    <a:gd name="T1" fmla="*/ 17 h 32"/>
                    <a:gd name="T2" fmla="*/ 16 w 30"/>
                    <a:gd name="T3" fmla="*/ 0 h 32"/>
                    <a:gd name="T4" fmla="*/ 12 w 30"/>
                    <a:gd name="T5" fmla="*/ 4 h 32"/>
                    <a:gd name="T6" fmla="*/ 12 w 30"/>
                    <a:gd name="T7" fmla="*/ 4 h 32"/>
                    <a:gd name="T8" fmla="*/ 0 w 30"/>
                    <a:gd name="T9" fmla="*/ 17 h 32"/>
                    <a:gd name="T10" fmla="*/ 16 w 30"/>
                    <a:gd name="T11" fmla="*/ 32 h 32"/>
                    <a:gd name="T12" fmla="*/ 20 w 30"/>
                    <a:gd name="T13" fmla="*/ 27 h 32"/>
                    <a:gd name="T14" fmla="*/ 20 w 30"/>
                    <a:gd name="T15" fmla="*/ 27 h 32"/>
                    <a:gd name="T16" fmla="*/ 30 w 30"/>
                    <a:gd name="T17" fmla="*/ 17 h 32"/>
                    <a:gd name="T18" fmla="*/ 16 w 30"/>
                    <a:gd name="T19" fmla="*/ 10 h 32"/>
                    <a:gd name="T20" fmla="*/ 23 w 30"/>
                    <a:gd name="T21" fmla="*/ 17 h 32"/>
                    <a:gd name="T22" fmla="*/ 15 w 30"/>
                    <a:gd name="T23" fmla="*/ 23 h 32"/>
                    <a:gd name="T24" fmla="*/ 8 w 30"/>
                    <a:gd name="T25" fmla="*/ 17 h 32"/>
                    <a:gd name="T26" fmla="*/ 16 w 30"/>
                    <a:gd name="T27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" h="32">
                      <a:moveTo>
                        <a:pt x="30" y="17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6" y="32"/>
                      </a:lnTo>
                      <a:lnTo>
                        <a:pt x="20" y="27"/>
                      </a:lnTo>
                      <a:lnTo>
                        <a:pt x="20" y="27"/>
                      </a:lnTo>
                      <a:lnTo>
                        <a:pt x="30" y="17"/>
                      </a:lnTo>
                      <a:close/>
                      <a:moveTo>
                        <a:pt x="16" y="10"/>
                      </a:moveTo>
                      <a:lnTo>
                        <a:pt x="23" y="17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10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7" name="Freeform 485"/>
                <p:cNvSpPr>
                  <a:spLocks/>
                </p:cNvSpPr>
                <p:nvPr/>
              </p:nvSpPr>
              <p:spPr bwMode="auto">
                <a:xfrm>
                  <a:off x="3500" y="1624"/>
                  <a:ext cx="34" cy="57"/>
                </a:xfrm>
                <a:custGeom>
                  <a:avLst/>
                  <a:gdLst>
                    <a:gd name="T0" fmla="*/ 31 w 34"/>
                    <a:gd name="T1" fmla="*/ 4 h 57"/>
                    <a:gd name="T2" fmla="*/ 27 w 34"/>
                    <a:gd name="T3" fmla="*/ 0 h 57"/>
                    <a:gd name="T4" fmla="*/ 0 w 34"/>
                    <a:gd name="T5" fmla="*/ 27 h 57"/>
                    <a:gd name="T6" fmla="*/ 30 w 34"/>
                    <a:gd name="T7" fmla="*/ 57 h 57"/>
                    <a:gd name="T8" fmla="*/ 34 w 34"/>
                    <a:gd name="T9" fmla="*/ 53 h 57"/>
                    <a:gd name="T10" fmla="*/ 9 w 34"/>
                    <a:gd name="T11" fmla="*/ 27 h 57"/>
                    <a:gd name="T12" fmla="*/ 31 w 34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1" y="4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4" y="53"/>
                      </a:lnTo>
                      <a:lnTo>
                        <a:pt x="9" y="27"/>
                      </a:ln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8" name="Freeform 486"/>
                <p:cNvSpPr>
                  <a:spLocks/>
                </p:cNvSpPr>
                <p:nvPr/>
              </p:nvSpPr>
              <p:spPr bwMode="auto">
                <a:xfrm>
                  <a:off x="3482" y="1630"/>
                  <a:ext cx="32" cy="19"/>
                </a:xfrm>
                <a:custGeom>
                  <a:avLst/>
                  <a:gdLst>
                    <a:gd name="T0" fmla="*/ 4 w 32"/>
                    <a:gd name="T1" fmla="*/ 0 h 19"/>
                    <a:gd name="T2" fmla="*/ 0 w 32"/>
                    <a:gd name="T3" fmla="*/ 4 h 19"/>
                    <a:gd name="T4" fmla="*/ 15 w 32"/>
                    <a:gd name="T5" fmla="*/ 19 h 19"/>
                    <a:gd name="T6" fmla="*/ 32 w 32"/>
                    <a:gd name="T7" fmla="*/ 4 h 19"/>
                    <a:gd name="T8" fmla="*/ 26 w 32"/>
                    <a:gd name="T9" fmla="*/ 0 h 19"/>
                    <a:gd name="T10" fmla="*/ 15 w 32"/>
                    <a:gd name="T11" fmla="*/ 10 h 19"/>
                    <a:gd name="T12" fmla="*/ 4 w 32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9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15" y="19"/>
                      </a:lnTo>
                      <a:lnTo>
                        <a:pt x="32" y="4"/>
                      </a:lnTo>
                      <a:lnTo>
                        <a:pt x="26" y="0"/>
                      </a:lnTo>
                      <a:lnTo>
                        <a:pt x="15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39" name="Freeform 487"/>
                <p:cNvSpPr>
                  <a:spLocks/>
                </p:cNvSpPr>
                <p:nvPr/>
              </p:nvSpPr>
              <p:spPr bwMode="auto">
                <a:xfrm>
                  <a:off x="3482" y="1654"/>
                  <a:ext cx="30" cy="20"/>
                </a:xfrm>
                <a:custGeom>
                  <a:avLst/>
                  <a:gdLst>
                    <a:gd name="T0" fmla="*/ 26 w 30"/>
                    <a:gd name="T1" fmla="*/ 20 h 20"/>
                    <a:gd name="T2" fmla="*/ 30 w 30"/>
                    <a:gd name="T3" fmla="*/ 16 h 20"/>
                    <a:gd name="T4" fmla="*/ 15 w 30"/>
                    <a:gd name="T5" fmla="*/ 0 h 20"/>
                    <a:gd name="T6" fmla="*/ 0 w 30"/>
                    <a:gd name="T7" fmla="*/ 16 h 20"/>
                    <a:gd name="T8" fmla="*/ 4 w 30"/>
                    <a:gd name="T9" fmla="*/ 20 h 20"/>
                    <a:gd name="T10" fmla="*/ 15 w 30"/>
                    <a:gd name="T11" fmla="*/ 10 h 20"/>
                    <a:gd name="T12" fmla="*/ 26 w 30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0">
                      <a:moveTo>
                        <a:pt x="26" y="20"/>
                      </a:moveTo>
                      <a:lnTo>
                        <a:pt x="30" y="16"/>
                      </a:lnTo>
                      <a:lnTo>
                        <a:pt x="15" y="0"/>
                      </a:lnTo>
                      <a:lnTo>
                        <a:pt x="0" y="16"/>
                      </a:lnTo>
                      <a:lnTo>
                        <a:pt x="4" y="20"/>
                      </a:lnTo>
                      <a:lnTo>
                        <a:pt x="15" y="10"/>
                      </a:lnTo>
                      <a:lnTo>
                        <a:pt x="26" y="2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0" name="Freeform 488"/>
                <p:cNvSpPr>
                  <a:spLocks/>
                </p:cNvSpPr>
                <p:nvPr/>
              </p:nvSpPr>
              <p:spPr bwMode="auto">
                <a:xfrm>
                  <a:off x="3461" y="1624"/>
                  <a:ext cx="34" cy="57"/>
                </a:xfrm>
                <a:custGeom>
                  <a:avLst/>
                  <a:gdLst>
                    <a:gd name="T0" fmla="*/ 2 w 34"/>
                    <a:gd name="T1" fmla="*/ 4 h 57"/>
                    <a:gd name="T2" fmla="*/ 6 w 34"/>
                    <a:gd name="T3" fmla="*/ 0 h 57"/>
                    <a:gd name="T4" fmla="*/ 34 w 34"/>
                    <a:gd name="T5" fmla="*/ 27 h 57"/>
                    <a:gd name="T6" fmla="*/ 4 w 34"/>
                    <a:gd name="T7" fmla="*/ 57 h 57"/>
                    <a:gd name="T8" fmla="*/ 0 w 34"/>
                    <a:gd name="T9" fmla="*/ 53 h 57"/>
                    <a:gd name="T10" fmla="*/ 25 w 34"/>
                    <a:gd name="T11" fmla="*/ 27 h 57"/>
                    <a:gd name="T12" fmla="*/ 2 w 34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2" y="4"/>
                      </a:moveTo>
                      <a:lnTo>
                        <a:pt x="6" y="0"/>
                      </a:lnTo>
                      <a:lnTo>
                        <a:pt x="34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5" y="27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1" name="Freeform 489"/>
                <p:cNvSpPr>
                  <a:spLocks noEditPoints="1"/>
                </p:cNvSpPr>
                <p:nvPr/>
              </p:nvSpPr>
              <p:spPr bwMode="auto">
                <a:xfrm>
                  <a:off x="3518" y="1636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5 w 31"/>
                    <a:gd name="T3" fmla="*/ 0 h 32"/>
                    <a:gd name="T4" fmla="*/ 10 w 31"/>
                    <a:gd name="T5" fmla="*/ 4 h 32"/>
                    <a:gd name="T6" fmla="*/ 10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8 h 32"/>
                    <a:gd name="T14" fmla="*/ 19 w 31"/>
                    <a:gd name="T15" fmla="*/ 28 h 32"/>
                    <a:gd name="T16" fmla="*/ 31 w 31"/>
                    <a:gd name="T17" fmla="*/ 15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5" y="0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1" y="15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2" name="Freeform 490"/>
                <p:cNvSpPr>
                  <a:spLocks noEditPoints="1"/>
                </p:cNvSpPr>
                <p:nvPr/>
              </p:nvSpPr>
              <p:spPr bwMode="auto">
                <a:xfrm>
                  <a:off x="3448" y="1636"/>
                  <a:ext cx="32" cy="32"/>
                </a:xfrm>
                <a:custGeom>
                  <a:avLst/>
                  <a:gdLst>
                    <a:gd name="T0" fmla="*/ 32 w 32"/>
                    <a:gd name="T1" fmla="*/ 15 h 32"/>
                    <a:gd name="T2" fmla="*/ 15 w 32"/>
                    <a:gd name="T3" fmla="*/ 0 h 32"/>
                    <a:gd name="T4" fmla="*/ 11 w 32"/>
                    <a:gd name="T5" fmla="*/ 4 h 32"/>
                    <a:gd name="T6" fmla="*/ 11 w 32"/>
                    <a:gd name="T7" fmla="*/ 4 h 32"/>
                    <a:gd name="T8" fmla="*/ 0 w 32"/>
                    <a:gd name="T9" fmla="*/ 17 h 32"/>
                    <a:gd name="T10" fmla="*/ 15 w 32"/>
                    <a:gd name="T11" fmla="*/ 32 h 32"/>
                    <a:gd name="T12" fmla="*/ 19 w 32"/>
                    <a:gd name="T13" fmla="*/ 28 h 32"/>
                    <a:gd name="T14" fmla="*/ 19 w 32"/>
                    <a:gd name="T15" fmla="*/ 28 h 32"/>
                    <a:gd name="T16" fmla="*/ 32 w 32"/>
                    <a:gd name="T17" fmla="*/ 15 h 32"/>
                    <a:gd name="T18" fmla="*/ 15 w 32"/>
                    <a:gd name="T19" fmla="*/ 8 h 32"/>
                    <a:gd name="T20" fmla="*/ 22 w 32"/>
                    <a:gd name="T21" fmla="*/ 15 h 32"/>
                    <a:gd name="T22" fmla="*/ 15 w 32"/>
                    <a:gd name="T23" fmla="*/ 23 h 32"/>
                    <a:gd name="T24" fmla="*/ 8 w 32"/>
                    <a:gd name="T25" fmla="*/ 17 h 32"/>
                    <a:gd name="T26" fmla="*/ 15 w 32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32">
                      <a:moveTo>
                        <a:pt x="32" y="15"/>
                      </a:moveTo>
                      <a:lnTo>
                        <a:pt x="15" y="0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2" y="15"/>
                      </a:lnTo>
                      <a:close/>
                      <a:moveTo>
                        <a:pt x="15" y="8"/>
                      </a:moveTo>
                      <a:lnTo>
                        <a:pt x="22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3" name="Freeform 491"/>
                <p:cNvSpPr>
                  <a:spLocks/>
                </p:cNvSpPr>
                <p:nvPr/>
              </p:nvSpPr>
              <p:spPr bwMode="auto">
                <a:xfrm>
                  <a:off x="3576" y="1624"/>
                  <a:ext cx="33" cy="57"/>
                </a:xfrm>
                <a:custGeom>
                  <a:avLst/>
                  <a:gdLst>
                    <a:gd name="T0" fmla="*/ 31 w 33"/>
                    <a:gd name="T1" fmla="*/ 4 h 57"/>
                    <a:gd name="T2" fmla="*/ 26 w 33"/>
                    <a:gd name="T3" fmla="*/ 0 h 57"/>
                    <a:gd name="T4" fmla="*/ 0 w 33"/>
                    <a:gd name="T5" fmla="*/ 27 h 57"/>
                    <a:gd name="T6" fmla="*/ 28 w 33"/>
                    <a:gd name="T7" fmla="*/ 57 h 57"/>
                    <a:gd name="T8" fmla="*/ 33 w 33"/>
                    <a:gd name="T9" fmla="*/ 53 h 57"/>
                    <a:gd name="T10" fmla="*/ 8 w 33"/>
                    <a:gd name="T11" fmla="*/ 27 h 57"/>
                    <a:gd name="T12" fmla="*/ 31 w 33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31" y="4"/>
                      </a:moveTo>
                      <a:lnTo>
                        <a:pt x="26" y="0"/>
                      </a:lnTo>
                      <a:lnTo>
                        <a:pt x="0" y="27"/>
                      </a:lnTo>
                      <a:lnTo>
                        <a:pt x="28" y="57"/>
                      </a:lnTo>
                      <a:lnTo>
                        <a:pt x="33" y="53"/>
                      </a:lnTo>
                      <a:lnTo>
                        <a:pt x="8" y="27"/>
                      </a:ln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4" name="Freeform 492"/>
                <p:cNvSpPr>
                  <a:spLocks/>
                </p:cNvSpPr>
                <p:nvPr/>
              </p:nvSpPr>
              <p:spPr bwMode="auto">
                <a:xfrm>
                  <a:off x="3557" y="1630"/>
                  <a:ext cx="31" cy="19"/>
                </a:xfrm>
                <a:custGeom>
                  <a:avLst/>
                  <a:gdLst>
                    <a:gd name="T0" fmla="*/ 4 w 31"/>
                    <a:gd name="T1" fmla="*/ 0 h 19"/>
                    <a:gd name="T2" fmla="*/ 0 w 31"/>
                    <a:gd name="T3" fmla="*/ 4 h 19"/>
                    <a:gd name="T4" fmla="*/ 15 w 31"/>
                    <a:gd name="T5" fmla="*/ 19 h 19"/>
                    <a:gd name="T6" fmla="*/ 31 w 31"/>
                    <a:gd name="T7" fmla="*/ 4 h 19"/>
                    <a:gd name="T8" fmla="*/ 27 w 31"/>
                    <a:gd name="T9" fmla="*/ 0 h 19"/>
                    <a:gd name="T10" fmla="*/ 16 w 31"/>
                    <a:gd name="T11" fmla="*/ 10 h 19"/>
                    <a:gd name="T12" fmla="*/ 4 w 31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15" y="19"/>
                      </a:lnTo>
                      <a:lnTo>
                        <a:pt x="31" y="4"/>
                      </a:lnTo>
                      <a:lnTo>
                        <a:pt x="27" y="0"/>
                      </a:lnTo>
                      <a:lnTo>
                        <a:pt x="16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5" name="Freeform 493"/>
                <p:cNvSpPr>
                  <a:spLocks/>
                </p:cNvSpPr>
                <p:nvPr/>
              </p:nvSpPr>
              <p:spPr bwMode="auto">
                <a:xfrm>
                  <a:off x="3557" y="1654"/>
                  <a:ext cx="31" cy="20"/>
                </a:xfrm>
                <a:custGeom>
                  <a:avLst/>
                  <a:gdLst>
                    <a:gd name="T0" fmla="*/ 26 w 31"/>
                    <a:gd name="T1" fmla="*/ 20 h 20"/>
                    <a:gd name="T2" fmla="*/ 31 w 31"/>
                    <a:gd name="T3" fmla="*/ 16 h 20"/>
                    <a:gd name="T4" fmla="*/ 15 w 31"/>
                    <a:gd name="T5" fmla="*/ 0 h 20"/>
                    <a:gd name="T6" fmla="*/ 0 w 31"/>
                    <a:gd name="T7" fmla="*/ 16 h 20"/>
                    <a:gd name="T8" fmla="*/ 4 w 31"/>
                    <a:gd name="T9" fmla="*/ 20 h 20"/>
                    <a:gd name="T10" fmla="*/ 15 w 31"/>
                    <a:gd name="T11" fmla="*/ 10 h 20"/>
                    <a:gd name="T12" fmla="*/ 26 w 31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0">
                      <a:moveTo>
                        <a:pt x="26" y="20"/>
                      </a:moveTo>
                      <a:lnTo>
                        <a:pt x="31" y="16"/>
                      </a:lnTo>
                      <a:lnTo>
                        <a:pt x="15" y="0"/>
                      </a:lnTo>
                      <a:lnTo>
                        <a:pt x="0" y="16"/>
                      </a:lnTo>
                      <a:lnTo>
                        <a:pt x="4" y="20"/>
                      </a:lnTo>
                      <a:lnTo>
                        <a:pt x="15" y="10"/>
                      </a:lnTo>
                      <a:lnTo>
                        <a:pt x="26" y="2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6" name="Freeform 494"/>
                <p:cNvSpPr>
                  <a:spLocks/>
                </p:cNvSpPr>
                <p:nvPr/>
              </p:nvSpPr>
              <p:spPr bwMode="auto">
                <a:xfrm>
                  <a:off x="3537" y="1624"/>
                  <a:ext cx="32" cy="57"/>
                </a:xfrm>
                <a:custGeom>
                  <a:avLst/>
                  <a:gdLst>
                    <a:gd name="T0" fmla="*/ 1 w 32"/>
                    <a:gd name="T1" fmla="*/ 4 h 57"/>
                    <a:gd name="T2" fmla="*/ 6 w 32"/>
                    <a:gd name="T3" fmla="*/ 0 h 57"/>
                    <a:gd name="T4" fmla="*/ 32 w 32"/>
                    <a:gd name="T5" fmla="*/ 27 h 57"/>
                    <a:gd name="T6" fmla="*/ 2 w 32"/>
                    <a:gd name="T7" fmla="*/ 57 h 57"/>
                    <a:gd name="T8" fmla="*/ 0 w 32"/>
                    <a:gd name="T9" fmla="*/ 53 h 57"/>
                    <a:gd name="T10" fmla="*/ 24 w 32"/>
                    <a:gd name="T11" fmla="*/ 27 h 57"/>
                    <a:gd name="T12" fmla="*/ 1 w 32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57">
                      <a:moveTo>
                        <a:pt x="1" y="4"/>
                      </a:moveTo>
                      <a:lnTo>
                        <a:pt x="6" y="0"/>
                      </a:lnTo>
                      <a:lnTo>
                        <a:pt x="32" y="27"/>
                      </a:lnTo>
                      <a:lnTo>
                        <a:pt x="2" y="57"/>
                      </a:lnTo>
                      <a:lnTo>
                        <a:pt x="0" y="53"/>
                      </a:lnTo>
                      <a:lnTo>
                        <a:pt x="24" y="27"/>
                      </a:lnTo>
                      <a:lnTo>
                        <a:pt x="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7" name="Freeform 495"/>
                <p:cNvSpPr>
                  <a:spLocks noEditPoints="1"/>
                </p:cNvSpPr>
                <p:nvPr/>
              </p:nvSpPr>
              <p:spPr bwMode="auto">
                <a:xfrm>
                  <a:off x="3595" y="1636"/>
                  <a:ext cx="31" cy="32"/>
                </a:xfrm>
                <a:custGeom>
                  <a:avLst/>
                  <a:gdLst>
                    <a:gd name="T0" fmla="*/ 31 w 31"/>
                    <a:gd name="T1" fmla="*/ 17 h 32"/>
                    <a:gd name="T2" fmla="*/ 15 w 31"/>
                    <a:gd name="T3" fmla="*/ 0 h 32"/>
                    <a:gd name="T4" fmla="*/ 11 w 31"/>
                    <a:gd name="T5" fmla="*/ 4 h 32"/>
                    <a:gd name="T6" fmla="*/ 11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8 h 32"/>
                    <a:gd name="T14" fmla="*/ 19 w 31"/>
                    <a:gd name="T15" fmla="*/ 28 h 32"/>
                    <a:gd name="T16" fmla="*/ 31 w 31"/>
                    <a:gd name="T17" fmla="*/ 17 h 32"/>
                    <a:gd name="T18" fmla="*/ 16 w 31"/>
                    <a:gd name="T19" fmla="*/ 8 h 32"/>
                    <a:gd name="T20" fmla="*/ 23 w 31"/>
                    <a:gd name="T21" fmla="*/ 17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7"/>
                      </a:moveTo>
                      <a:lnTo>
                        <a:pt x="15" y="0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1" y="17"/>
                      </a:lnTo>
                      <a:close/>
                      <a:moveTo>
                        <a:pt x="16" y="8"/>
                      </a:moveTo>
                      <a:lnTo>
                        <a:pt x="23" y="17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8" name="Freeform 496"/>
                <p:cNvSpPr>
                  <a:spLocks/>
                </p:cNvSpPr>
                <p:nvPr/>
              </p:nvSpPr>
              <p:spPr bwMode="auto">
                <a:xfrm>
                  <a:off x="3652" y="1624"/>
                  <a:ext cx="33" cy="57"/>
                </a:xfrm>
                <a:custGeom>
                  <a:avLst/>
                  <a:gdLst>
                    <a:gd name="T0" fmla="*/ 31 w 33"/>
                    <a:gd name="T1" fmla="*/ 4 h 57"/>
                    <a:gd name="T2" fmla="*/ 26 w 33"/>
                    <a:gd name="T3" fmla="*/ 0 h 57"/>
                    <a:gd name="T4" fmla="*/ 0 w 33"/>
                    <a:gd name="T5" fmla="*/ 27 h 57"/>
                    <a:gd name="T6" fmla="*/ 28 w 33"/>
                    <a:gd name="T7" fmla="*/ 57 h 57"/>
                    <a:gd name="T8" fmla="*/ 33 w 33"/>
                    <a:gd name="T9" fmla="*/ 53 h 57"/>
                    <a:gd name="T10" fmla="*/ 8 w 33"/>
                    <a:gd name="T11" fmla="*/ 27 h 57"/>
                    <a:gd name="T12" fmla="*/ 31 w 33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31" y="4"/>
                      </a:moveTo>
                      <a:lnTo>
                        <a:pt x="26" y="0"/>
                      </a:lnTo>
                      <a:lnTo>
                        <a:pt x="0" y="27"/>
                      </a:lnTo>
                      <a:lnTo>
                        <a:pt x="28" y="57"/>
                      </a:lnTo>
                      <a:lnTo>
                        <a:pt x="33" y="53"/>
                      </a:lnTo>
                      <a:lnTo>
                        <a:pt x="8" y="27"/>
                      </a:ln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49" name="Freeform 497"/>
                <p:cNvSpPr>
                  <a:spLocks/>
                </p:cNvSpPr>
                <p:nvPr/>
              </p:nvSpPr>
              <p:spPr bwMode="auto">
                <a:xfrm>
                  <a:off x="3633" y="1630"/>
                  <a:ext cx="31" cy="19"/>
                </a:xfrm>
                <a:custGeom>
                  <a:avLst/>
                  <a:gdLst>
                    <a:gd name="T0" fmla="*/ 4 w 31"/>
                    <a:gd name="T1" fmla="*/ 0 h 19"/>
                    <a:gd name="T2" fmla="*/ 0 w 31"/>
                    <a:gd name="T3" fmla="*/ 4 h 19"/>
                    <a:gd name="T4" fmla="*/ 15 w 31"/>
                    <a:gd name="T5" fmla="*/ 19 h 19"/>
                    <a:gd name="T6" fmla="*/ 31 w 31"/>
                    <a:gd name="T7" fmla="*/ 4 h 19"/>
                    <a:gd name="T8" fmla="*/ 27 w 31"/>
                    <a:gd name="T9" fmla="*/ 0 h 19"/>
                    <a:gd name="T10" fmla="*/ 15 w 31"/>
                    <a:gd name="T11" fmla="*/ 10 h 19"/>
                    <a:gd name="T12" fmla="*/ 4 w 31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15" y="19"/>
                      </a:lnTo>
                      <a:lnTo>
                        <a:pt x="31" y="4"/>
                      </a:lnTo>
                      <a:lnTo>
                        <a:pt x="27" y="0"/>
                      </a:lnTo>
                      <a:lnTo>
                        <a:pt x="15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0" name="Freeform 498"/>
                <p:cNvSpPr>
                  <a:spLocks/>
                </p:cNvSpPr>
                <p:nvPr/>
              </p:nvSpPr>
              <p:spPr bwMode="auto">
                <a:xfrm>
                  <a:off x="3633" y="1654"/>
                  <a:ext cx="30" cy="20"/>
                </a:xfrm>
                <a:custGeom>
                  <a:avLst/>
                  <a:gdLst>
                    <a:gd name="T0" fmla="*/ 26 w 30"/>
                    <a:gd name="T1" fmla="*/ 20 h 20"/>
                    <a:gd name="T2" fmla="*/ 30 w 30"/>
                    <a:gd name="T3" fmla="*/ 16 h 20"/>
                    <a:gd name="T4" fmla="*/ 15 w 30"/>
                    <a:gd name="T5" fmla="*/ 0 h 20"/>
                    <a:gd name="T6" fmla="*/ 0 w 30"/>
                    <a:gd name="T7" fmla="*/ 16 h 20"/>
                    <a:gd name="T8" fmla="*/ 4 w 30"/>
                    <a:gd name="T9" fmla="*/ 20 h 20"/>
                    <a:gd name="T10" fmla="*/ 15 w 30"/>
                    <a:gd name="T11" fmla="*/ 10 h 20"/>
                    <a:gd name="T12" fmla="*/ 26 w 30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0">
                      <a:moveTo>
                        <a:pt x="26" y="20"/>
                      </a:moveTo>
                      <a:lnTo>
                        <a:pt x="30" y="16"/>
                      </a:lnTo>
                      <a:lnTo>
                        <a:pt x="15" y="0"/>
                      </a:lnTo>
                      <a:lnTo>
                        <a:pt x="0" y="16"/>
                      </a:lnTo>
                      <a:lnTo>
                        <a:pt x="4" y="20"/>
                      </a:lnTo>
                      <a:lnTo>
                        <a:pt x="15" y="10"/>
                      </a:lnTo>
                      <a:lnTo>
                        <a:pt x="26" y="2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1" name="Freeform 499"/>
                <p:cNvSpPr>
                  <a:spLocks/>
                </p:cNvSpPr>
                <p:nvPr/>
              </p:nvSpPr>
              <p:spPr bwMode="auto">
                <a:xfrm>
                  <a:off x="3611" y="1624"/>
                  <a:ext cx="34" cy="57"/>
                </a:xfrm>
                <a:custGeom>
                  <a:avLst/>
                  <a:gdLst>
                    <a:gd name="T0" fmla="*/ 3 w 34"/>
                    <a:gd name="T1" fmla="*/ 4 h 57"/>
                    <a:gd name="T2" fmla="*/ 7 w 34"/>
                    <a:gd name="T3" fmla="*/ 0 h 57"/>
                    <a:gd name="T4" fmla="*/ 34 w 34"/>
                    <a:gd name="T5" fmla="*/ 27 h 57"/>
                    <a:gd name="T6" fmla="*/ 4 w 34"/>
                    <a:gd name="T7" fmla="*/ 57 h 57"/>
                    <a:gd name="T8" fmla="*/ 0 w 34"/>
                    <a:gd name="T9" fmla="*/ 53 h 57"/>
                    <a:gd name="T10" fmla="*/ 26 w 34"/>
                    <a:gd name="T11" fmla="*/ 27 h 57"/>
                    <a:gd name="T12" fmla="*/ 3 w 34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" y="4"/>
                      </a:moveTo>
                      <a:lnTo>
                        <a:pt x="7" y="0"/>
                      </a:lnTo>
                      <a:lnTo>
                        <a:pt x="34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6" y="27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2" name="Freeform 500"/>
                <p:cNvSpPr>
                  <a:spLocks noEditPoints="1"/>
                </p:cNvSpPr>
                <p:nvPr/>
              </p:nvSpPr>
              <p:spPr bwMode="auto">
                <a:xfrm>
                  <a:off x="3668" y="1636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7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8 h 32"/>
                    <a:gd name="T14" fmla="*/ 19 w 31"/>
                    <a:gd name="T15" fmla="*/ 28 h 32"/>
                    <a:gd name="T16" fmla="*/ 31 w 31"/>
                    <a:gd name="T17" fmla="*/ 15 h 32"/>
                    <a:gd name="T18" fmla="*/ 17 w 31"/>
                    <a:gd name="T19" fmla="*/ 8 h 32"/>
                    <a:gd name="T20" fmla="*/ 23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7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7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1" y="15"/>
                      </a:lnTo>
                      <a:close/>
                      <a:moveTo>
                        <a:pt x="17" y="8"/>
                      </a:moveTo>
                      <a:lnTo>
                        <a:pt x="23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3" name="Freeform 501"/>
                <p:cNvSpPr>
                  <a:spLocks/>
                </p:cNvSpPr>
                <p:nvPr/>
              </p:nvSpPr>
              <p:spPr bwMode="auto">
                <a:xfrm>
                  <a:off x="3727" y="1624"/>
                  <a:ext cx="32" cy="57"/>
                </a:xfrm>
                <a:custGeom>
                  <a:avLst/>
                  <a:gdLst>
                    <a:gd name="T0" fmla="*/ 31 w 32"/>
                    <a:gd name="T1" fmla="*/ 4 h 57"/>
                    <a:gd name="T2" fmla="*/ 25 w 32"/>
                    <a:gd name="T3" fmla="*/ 0 h 57"/>
                    <a:gd name="T4" fmla="*/ 0 w 32"/>
                    <a:gd name="T5" fmla="*/ 27 h 57"/>
                    <a:gd name="T6" fmla="*/ 28 w 32"/>
                    <a:gd name="T7" fmla="*/ 57 h 57"/>
                    <a:gd name="T8" fmla="*/ 32 w 32"/>
                    <a:gd name="T9" fmla="*/ 53 h 57"/>
                    <a:gd name="T10" fmla="*/ 8 w 32"/>
                    <a:gd name="T11" fmla="*/ 27 h 57"/>
                    <a:gd name="T12" fmla="*/ 31 w 32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57">
                      <a:moveTo>
                        <a:pt x="31" y="4"/>
                      </a:moveTo>
                      <a:lnTo>
                        <a:pt x="25" y="0"/>
                      </a:lnTo>
                      <a:lnTo>
                        <a:pt x="0" y="27"/>
                      </a:lnTo>
                      <a:lnTo>
                        <a:pt x="28" y="57"/>
                      </a:lnTo>
                      <a:lnTo>
                        <a:pt x="32" y="53"/>
                      </a:lnTo>
                      <a:lnTo>
                        <a:pt x="8" y="27"/>
                      </a:ln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4" name="Freeform 502"/>
                <p:cNvSpPr>
                  <a:spLocks/>
                </p:cNvSpPr>
                <p:nvPr/>
              </p:nvSpPr>
              <p:spPr bwMode="auto">
                <a:xfrm>
                  <a:off x="3708" y="1630"/>
                  <a:ext cx="31" cy="19"/>
                </a:xfrm>
                <a:custGeom>
                  <a:avLst/>
                  <a:gdLst>
                    <a:gd name="T0" fmla="*/ 4 w 31"/>
                    <a:gd name="T1" fmla="*/ 0 h 19"/>
                    <a:gd name="T2" fmla="*/ 0 w 31"/>
                    <a:gd name="T3" fmla="*/ 4 h 19"/>
                    <a:gd name="T4" fmla="*/ 16 w 31"/>
                    <a:gd name="T5" fmla="*/ 19 h 19"/>
                    <a:gd name="T6" fmla="*/ 31 w 31"/>
                    <a:gd name="T7" fmla="*/ 4 h 19"/>
                    <a:gd name="T8" fmla="*/ 27 w 31"/>
                    <a:gd name="T9" fmla="*/ 0 h 19"/>
                    <a:gd name="T10" fmla="*/ 16 w 31"/>
                    <a:gd name="T11" fmla="*/ 10 h 19"/>
                    <a:gd name="T12" fmla="*/ 4 w 31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16" y="19"/>
                      </a:lnTo>
                      <a:lnTo>
                        <a:pt x="31" y="4"/>
                      </a:lnTo>
                      <a:lnTo>
                        <a:pt x="27" y="0"/>
                      </a:lnTo>
                      <a:lnTo>
                        <a:pt x="16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5" name="Freeform 503"/>
                <p:cNvSpPr>
                  <a:spLocks/>
                </p:cNvSpPr>
                <p:nvPr/>
              </p:nvSpPr>
              <p:spPr bwMode="auto">
                <a:xfrm>
                  <a:off x="3708" y="1654"/>
                  <a:ext cx="31" cy="20"/>
                </a:xfrm>
                <a:custGeom>
                  <a:avLst/>
                  <a:gdLst>
                    <a:gd name="T0" fmla="*/ 27 w 31"/>
                    <a:gd name="T1" fmla="*/ 20 h 20"/>
                    <a:gd name="T2" fmla="*/ 31 w 31"/>
                    <a:gd name="T3" fmla="*/ 16 h 20"/>
                    <a:gd name="T4" fmla="*/ 15 w 31"/>
                    <a:gd name="T5" fmla="*/ 0 h 20"/>
                    <a:gd name="T6" fmla="*/ 0 w 31"/>
                    <a:gd name="T7" fmla="*/ 16 h 20"/>
                    <a:gd name="T8" fmla="*/ 4 w 31"/>
                    <a:gd name="T9" fmla="*/ 20 h 20"/>
                    <a:gd name="T10" fmla="*/ 15 w 31"/>
                    <a:gd name="T11" fmla="*/ 10 h 20"/>
                    <a:gd name="T12" fmla="*/ 27 w 31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0">
                      <a:moveTo>
                        <a:pt x="27" y="20"/>
                      </a:moveTo>
                      <a:lnTo>
                        <a:pt x="31" y="16"/>
                      </a:lnTo>
                      <a:lnTo>
                        <a:pt x="15" y="0"/>
                      </a:lnTo>
                      <a:lnTo>
                        <a:pt x="0" y="16"/>
                      </a:lnTo>
                      <a:lnTo>
                        <a:pt x="4" y="20"/>
                      </a:lnTo>
                      <a:lnTo>
                        <a:pt x="15" y="10"/>
                      </a:lnTo>
                      <a:lnTo>
                        <a:pt x="27" y="2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6" name="Freeform 504"/>
                <p:cNvSpPr>
                  <a:spLocks/>
                </p:cNvSpPr>
                <p:nvPr/>
              </p:nvSpPr>
              <p:spPr bwMode="auto">
                <a:xfrm>
                  <a:off x="3687" y="1624"/>
                  <a:ext cx="33" cy="57"/>
                </a:xfrm>
                <a:custGeom>
                  <a:avLst/>
                  <a:gdLst>
                    <a:gd name="T0" fmla="*/ 2 w 33"/>
                    <a:gd name="T1" fmla="*/ 4 h 57"/>
                    <a:gd name="T2" fmla="*/ 7 w 33"/>
                    <a:gd name="T3" fmla="*/ 0 h 57"/>
                    <a:gd name="T4" fmla="*/ 33 w 33"/>
                    <a:gd name="T5" fmla="*/ 27 h 57"/>
                    <a:gd name="T6" fmla="*/ 4 w 33"/>
                    <a:gd name="T7" fmla="*/ 57 h 57"/>
                    <a:gd name="T8" fmla="*/ 0 w 33"/>
                    <a:gd name="T9" fmla="*/ 53 h 57"/>
                    <a:gd name="T10" fmla="*/ 25 w 33"/>
                    <a:gd name="T11" fmla="*/ 27 h 57"/>
                    <a:gd name="T12" fmla="*/ 2 w 33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2" y="4"/>
                      </a:moveTo>
                      <a:lnTo>
                        <a:pt x="7" y="0"/>
                      </a:lnTo>
                      <a:lnTo>
                        <a:pt x="33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5" y="27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7" name="Freeform 505"/>
                <p:cNvSpPr>
                  <a:spLocks noEditPoints="1"/>
                </p:cNvSpPr>
                <p:nvPr/>
              </p:nvSpPr>
              <p:spPr bwMode="auto">
                <a:xfrm>
                  <a:off x="3746" y="1636"/>
                  <a:ext cx="31" cy="32"/>
                </a:xfrm>
                <a:custGeom>
                  <a:avLst/>
                  <a:gdLst>
                    <a:gd name="T0" fmla="*/ 31 w 31"/>
                    <a:gd name="T1" fmla="*/ 17 h 32"/>
                    <a:gd name="T2" fmla="*/ 15 w 31"/>
                    <a:gd name="T3" fmla="*/ 0 h 32"/>
                    <a:gd name="T4" fmla="*/ 10 w 31"/>
                    <a:gd name="T5" fmla="*/ 4 h 32"/>
                    <a:gd name="T6" fmla="*/ 10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8 h 32"/>
                    <a:gd name="T14" fmla="*/ 19 w 31"/>
                    <a:gd name="T15" fmla="*/ 28 h 32"/>
                    <a:gd name="T16" fmla="*/ 31 w 31"/>
                    <a:gd name="T17" fmla="*/ 17 h 32"/>
                    <a:gd name="T18" fmla="*/ 15 w 31"/>
                    <a:gd name="T19" fmla="*/ 8 h 32"/>
                    <a:gd name="T20" fmla="*/ 21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5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7"/>
                      </a:moveTo>
                      <a:lnTo>
                        <a:pt x="15" y="0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1" y="17"/>
                      </a:lnTo>
                      <a:close/>
                      <a:moveTo>
                        <a:pt x="15" y="8"/>
                      </a:moveTo>
                      <a:lnTo>
                        <a:pt x="21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8" name="Freeform 506"/>
                <p:cNvSpPr>
                  <a:spLocks/>
                </p:cNvSpPr>
                <p:nvPr/>
              </p:nvSpPr>
              <p:spPr bwMode="auto">
                <a:xfrm>
                  <a:off x="3803" y="1624"/>
                  <a:ext cx="32" cy="57"/>
                </a:xfrm>
                <a:custGeom>
                  <a:avLst/>
                  <a:gdLst>
                    <a:gd name="T0" fmla="*/ 31 w 32"/>
                    <a:gd name="T1" fmla="*/ 4 h 57"/>
                    <a:gd name="T2" fmla="*/ 25 w 32"/>
                    <a:gd name="T3" fmla="*/ 0 h 57"/>
                    <a:gd name="T4" fmla="*/ 0 w 32"/>
                    <a:gd name="T5" fmla="*/ 27 h 57"/>
                    <a:gd name="T6" fmla="*/ 28 w 32"/>
                    <a:gd name="T7" fmla="*/ 57 h 57"/>
                    <a:gd name="T8" fmla="*/ 32 w 32"/>
                    <a:gd name="T9" fmla="*/ 53 h 57"/>
                    <a:gd name="T10" fmla="*/ 8 w 32"/>
                    <a:gd name="T11" fmla="*/ 27 h 57"/>
                    <a:gd name="T12" fmla="*/ 31 w 32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57">
                      <a:moveTo>
                        <a:pt x="31" y="4"/>
                      </a:moveTo>
                      <a:lnTo>
                        <a:pt x="25" y="0"/>
                      </a:lnTo>
                      <a:lnTo>
                        <a:pt x="0" y="27"/>
                      </a:lnTo>
                      <a:lnTo>
                        <a:pt x="28" y="57"/>
                      </a:lnTo>
                      <a:lnTo>
                        <a:pt x="32" y="53"/>
                      </a:lnTo>
                      <a:lnTo>
                        <a:pt x="8" y="27"/>
                      </a:ln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59" name="Freeform 507"/>
                <p:cNvSpPr>
                  <a:spLocks/>
                </p:cNvSpPr>
                <p:nvPr/>
              </p:nvSpPr>
              <p:spPr bwMode="auto">
                <a:xfrm>
                  <a:off x="3784" y="1630"/>
                  <a:ext cx="31" cy="19"/>
                </a:xfrm>
                <a:custGeom>
                  <a:avLst/>
                  <a:gdLst>
                    <a:gd name="T0" fmla="*/ 4 w 31"/>
                    <a:gd name="T1" fmla="*/ 0 h 19"/>
                    <a:gd name="T2" fmla="*/ 0 w 31"/>
                    <a:gd name="T3" fmla="*/ 4 h 19"/>
                    <a:gd name="T4" fmla="*/ 15 w 31"/>
                    <a:gd name="T5" fmla="*/ 19 h 19"/>
                    <a:gd name="T6" fmla="*/ 31 w 31"/>
                    <a:gd name="T7" fmla="*/ 4 h 19"/>
                    <a:gd name="T8" fmla="*/ 27 w 31"/>
                    <a:gd name="T9" fmla="*/ 0 h 19"/>
                    <a:gd name="T10" fmla="*/ 16 w 31"/>
                    <a:gd name="T11" fmla="*/ 10 h 19"/>
                    <a:gd name="T12" fmla="*/ 4 w 31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15" y="19"/>
                      </a:lnTo>
                      <a:lnTo>
                        <a:pt x="31" y="4"/>
                      </a:lnTo>
                      <a:lnTo>
                        <a:pt x="27" y="0"/>
                      </a:lnTo>
                      <a:lnTo>
                        <a:pt x="16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0" name="Freeform 508"/>
                <p:cNvSpPr>
                  <a:spLocks/>
                </p:cNvSpPr>
                <p:nvPr/>
              </p:nvSpPr>
              <p:spPr bwMode="auto">
                <a:xfrm>
                  <a:off x="3784" y="1655"/>
                  <a:ext cx="31" cy="19"/>
                </a:xfrm>
                <a:custGeom>
                  <a:avLst/>
                  <a:gdLst>
                    <a:gd name="T0" fmla="*/ 25 w 31"/>
                    <a:gd name="T1" fmla="*/ 19 h 19"/>
                    <a:gd name="T2" fmla="*/ 31 w 31"/>
                    <a:gd name="T3" fmla="*/ 15 h 19"/>
                    <a:gd name="T4" fmla="*/ 15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5 w 31"/>
                    <a:gd name="T11" fmla="*/ 9 h 19"/>
                    <a:gd name="T12" fmla="*/ 25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5" y="19"/>
                      </a:moveTo>
                      <a:lnTo>
                        <a:pt x="31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9"/>
                      </a:lnTo>
                      <a:lnTo>
                        <a:pt x="25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1" name="Freeform 509"/>
                <p:cNvSpPr>
                  <a:spLocks/>
                </p:cNvSpPr>
                <p:nvPr/>
              </p:nvSpPr>
              <p:spPr bwMode="auto">
                <a:xfrm>
                  <a:off x="3763" y="1624"/>
                  <a:ext cx="33" cy="57"/>
                </a:xfrm>
                <a:custGeom>
                  <a:avLst/>
                  <a:gdLst>
                    <a:gd name="T0" fmla="*/ 2 w 33"/>
                    <a:gd name="T1" fmla="*/ 4 h 57"/>
                    <a:gd name="T2" fmla="*/ 7 w 33"/>
                    <a:gd name="T3" fmla="*/ 0 h 57"/>
                    <a:gd name="T4" fmla="*/ 33 w 33"/>
                    <a:gd name="T5" fmla="*/ 27 h 57"/>
                    <a:gd name="T6" fmla="*/ 4 w 33"/>
                    <a:gd name="T7" fmla="*/ 57 h 57"/>
                    <a:gd name="T8" fmla="*/ 0 w 33"/>
                    <a:gd name="T9" fmla="*/ 53 h 57"/>
                    <a:gd name="T10" fmla="*/ 25 w 33"/>
                    <a:gd name="T11" fmla="*/ 27 h 57"/>
                    <a:gd name="T12" fmla="*/ 2 w 33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2" y="4"/>
                      </a:moveTo>
                      <a:lnTo>
                        <a:pt x="7" y="0"/>
                      </a:lnTo>
                      <a:lnTo>
                        <a:pt x="33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5" y="27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2" name="Freeform 510"/>
                <p:cNvSpPr>
                  <a:spLocks noEditPoints="1"/>
                </p:cNvSpPr>
                <p:nvPr/>
              </p:nvSpPr>
              <p:spPr bwMode="auto">
                <a:xfrm>
                  <a:off x="3819" y="1636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6 w 31"/>
                    <a:gd name="T11" fmla="*/ 32 h 32"/>
                    <a:gd name="T12" fmla="*/ 20 w 31"/>
                    <a:gd name="T13" fmla="*/ 28 h 32"/>
                    <a:gd name="T14" fmla="*/ 20 w 31"/>
                    <a:gd name="T15" fmla="*/ 28 h 32"/>
                    <a:gd name="T16" fmla="*/ 31 w 31"/>
                    <a:gd name="T17" fmla="*/ 15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6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6" y="32"/>
                      </a:lnTo>
                      <a:lnTo>
                        <a:pt x="20" y="28"/>
                      </a:lnTo>
                      <a:lnTo>
                        <a:pt x="20" y="28"/>
                      </a:lnTo>
                      <a:lnTo>
                        <a:pt x="31" y="15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6" y="23"/>
                      </a:lnTo>
                      <a:lnTo>
                        <a:pt x="8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3" name="Freeform 511"/>
                <p:cNvSpPr>
                  <a:spLocks/>
                </p:cNvSpPr>
                <p:nvPr/>
              </p:nvSpPr>
              <p:spPr bwMode="auto">
                <a:xfrm>
                  <a:off x="3877" y="1624"/>
                  <a:ext cx="34" cy="57"/>
                </a:xfrm>
                <a:custGeom>
                  <a:avLst/>
                  <a:gdLst>
                    <a:gd name="T0" fmla="*/ 32 w 34"/>
                    <a:gd name="T1" fmla="*/ 4 h 57"/>
                    <a:gd name="T2" fmla="*/ 27 w 34"/>
                    <a:gd name="T3" fmla="*/ 0 h 57"/>
                    <a:gd name="T4" fmla="*/ 0 w 34"/>
                    <a:gd name="T5" fmla="*/ 27 h 57"/>
                    <a:gd name="T6" fmla="*/ 30 w 34"/>
                    <a:gd name="T7" fmla="*/ 57 h 57"/>
                    <a:gd name="T8" fmla="*/ 34 w 34"/>
                    <a:gd name="T9" fmla="*/ 53 h 57"/>
                    <a:gd name="T10" fmla="*/ 8 w 34"/>
                    <a:gd name="T11" fmla="*/ 27 h 57"/>
                    <a:gd name="T12" fmla="*/ 32 w 34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2" y="4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4" name="Freeform 512"/>
                <p:cNvSpPr>
                  <a:spLocks/>
                </p:cNvSpPr>
                <p:nvPr/>
              </p:nvSpPr>
              <p:spPr bwMode="auto">
                <a:xfrm>
                  <a:off x="3858" y="1630"/>
                  <a:ext cx="31" cy="19"/>
                </a:xfrm>
                <a:custGeom>
                  <a:avLst/>
                  <a:gdLst>
                    <a:gd name="T0" fmla="*/ 6 w 31"/>
                    <a:gd name="T1" fmla="*/ 0 h 19"/>
                    <a:gd name="T2" fmla="*/ 0 w 31"/>
                    <a:gd name="T3" fmla="*/ 4 h 19"/>
                    <a:gd name="T4" fmla="*/ 17 w 31"/>
                    <a:gd name="T5" fmla="*/ 19 h 19"/>
                    <a:gd name="T6" fmla="*/ 31 w 31"/>
                    <a:gd name="T7" fmla="*/ 4 h 19"/>
                    <a:gd name="T8" fmla="*/ 27 w 31"/>
                    <a:gd name="T9" fmla="*/ 0 h 19"/>
                    <a:gd name="T10" fmla="*/ 17 w 31"/>
                    <a:gd name="T11" fmla="*/ 10 h 19"/>
                    <a:gd name="T12" fmla="*/ 6 w 31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6" y="0"/>
                      </a:moveTo>
                      <a:lnTo>
                        <a:pt x="0" y="4"/>
                      </a:lnTo>
                      <a:lnTo>
                        <a:pt x="17" y="19"/>
                      </a:lnTo>
                      <a:lnTo>
                        <a:pt x="31" y="4"/>
                      </a:lnTo>
                      <a:lnTo>
                        <a:pt x="27" y="0"/>
                      </a:lnTo>
                      <a:lnTo>
                        <a:pt x="17" y="1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5" name="Freeform 513"/>
                <p:cNvSpPr>
                  <a:spLocks/>
                </p:cNvSpPr>
                <p:nvPr/>
              </p:nvSpPr>
              <p:spPr bwMode="auto">
                <a:xfrm>
                  <a:off x="3858" y="1655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7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5 w 31"/>
                    <a:gd name="T11" fmla="*/ 9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7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9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6" name="Freeform 514"/>
                <p:cNvSpPr>
                  <a:spLocks/>
                </p:cNvSpPr>
                <p:nvPr/>
              </p:nvSpPr>
              <p:spPr bwMode="auto">
                <a:xfrm>
                  <a:off x="3838" y="1624"/>
                  <a:ext cx="34" cy="57"/>
                </a:xfrm>
                <a:custGeom>
                  <a:avLst/>
                  <a:gdLst>
                    <a:gd name="T0" fmla="*/ 3 w 34"/>
                    <a:gd name="T1" fmla="*/ 4 h 57"/>
                    <a:gd name="T2" fmla="*/ 7 w 34"/>
                    <a:gd name="T3" fmla="*/ 0 h 57"/>
                    <a:gd name="T4" fmla="*/ 34 w 34"/>
                    <a:gd name="T5" fmla="*/ 27 h 57"/>
                    <a:gd name="T6" fmla="*/ 4 w 34"/>
                    <a:gd name="T7" fmla="*/ 57 h 57"/>
                    <a:gd name="T8" fmla="*/ 0 w 34"/>
                    <a:gd name="T9" fmla="*/ 53 h 57"/>
                    <a:gd name="T10" fmla="*/ 24 w 34"/>
                    <a:gd name="T11" fmla="*/ 27 h 57"/>
                    <a:gd name="T12" fmla="*/ 3 w 34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" y="4"/>
                      </a:moveTo>
                      <a:lnTo>
                        <a:pt x="7" y="0"/>
                      </a:lnTo>
                      <a:lnTo>
                        <a:pt x="34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4" y="27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7" name="Freeform 515"/>
                <p:cNvSpPr>
                  <a:spLocks noEditPoints="1"/>
                </p:cNvSpPr>
                <p:nvPr/>
              </p:nvSpPr>
              <p:spPr bwMode="auto">
                <a:xfrm>
                  <a:off x="3895" y="1636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5 w 31"/>
                    <a:gd name="T3" fmla="*/ 0 h 32"/>
                    <a:gd name="T4" fmla="*/ 11 w 31"/>
                    <a:gd name="T5" fmla="*/ 4 h 32"/>
                    <a:gd name="T6" fmla="*/ 11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8 h 32"/>
                    <a:gd name="T14" fmla="*/ 19 w 31"/>
                    <a:gd name="T15" fmla="*/ 28 h 32"/>
                    <a:gd name="T16" fmla="*/ 31 w 31"/>
                    <a:gd name="T17" fmla="*/ 15 h 32"/>
                    <a:gd name="T18" fmla="*/ 15 w 31"/>
                    <a:gd name="T19" fmla="*/ 8 h 32"/>
                    <a:gd name="T20" fmla="*/ 22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5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5" y="0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1" y="15"/>
                      </a:lnTo>
                      <a:close/>
                      <a:moveTo>
                        <a:pt x="15" y="8"/>
                      </a:moveTo>
                      <a:lnTo>
                        <a:pt x="22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8" name="Freeform 516"/>
                <p:cNvSpPr>
                  <a:spLocks/>
                </p:cNvSpPr>
                <p:nvPr/>
              </p:nvSpPr>
              <p:spPr bwMode="auto">
                <a:xfrm>
                  <a:off x="3953" y="1624"/>
                  <a:ext cx="33" cy="57"/>
                </a:xfrm>
                <a:custGeom>
                  <a:avLst/>
                  <a:gdLst>
                    <a:gd name="T0" fmla="*/ 32 w 33"/>
                    <a:gd name="T1" fmla="*/ 4 h 57"/>
                    <a:gd name="T2" fmla="*/ 26 w 33"/>
                    <a:gd name="T3" fmla="*/ 0 h 57"/>
                    <a:gd name="T4" fmla="*/ 0 w 33"/>
                    <a:gd name="T5" fmla="*/ 27 h 57"/>
                    <a:gd name="T6" fmla="*/ 30 w 33"/>
                    <a:gd name="T7" fmla="*/ 57 h 57"/>
                    <a:gd name="T8" fmla="*/ 33 w 33"/>
                    <a:gd name="T9" fmla="*/ 53 h 57"/>
                    <a:gd name="T10" fmla="*/ 8 w 33"/>
                    <a:gd name="T11" fmla="*/ 27 h 57"/>
                    <a:gd name="T12" fmla="*/ 32 w 33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32" y="4"/>
                      </a:moveTo>
                      <a:lnTo>
                        <a:pt x="26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3" y="53"/>
                      </a:lnTo>
                      <a:lnTo>
                        <a:pt x="8" y="27"/>
                      </a:lnTo>
                      <a:lnTo>
                        <a:pt x="3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69" name="Freeform 517"/>
                <p:cNvSpPr>
                  <a:spLocks/>
                </p:cNvSpPr>
                <p:nvPr/>
              </p:nvSpPr>
              <p:spPr bwMode="auto">
                <a:xfrm>
                  <a:off x="3934" y="1630"/>
                  <a:ext cx="32" cy="19"/>
                </a:xfrm>
                <a:custGeom>
                  <a:avLst/>
                  <a:gdLst>
                    <a:gd name="T0" fmla="*/ 4 w 32"/>
                    <a:gd name="T1" fmla="*/ 0 h 19"/>
                    <a:gd name="T2" fmla="*/ 0 w 32"/>
                    <a:gd name="T3" fmla="*/ 4 h 19"/>
                    <a:gd name="T4" fmla="*/ 17 w 32"/>
                    <a:gd name="T5" fmla="*/ 19 h 19"/>
                    <a:gd name="T6" fmla="*/ 32 w 32"/>
                    <a:gd name="T7" fmla="*/ 4 h 19"/>
                    <a:gd name="T8" fmla="*/ 27 w 32"/>
                    <a:gd name="T9" fmla="*/ 0 h 19"/>
                    <a:gd name="T10" fmla="*/ 17 w 32"/>
                    <a:gd name="T11" fmla="*/ 10 h 19"/>
                    <a:gd name="T12" fmla="*/ 4 w 32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9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17" y="19"/>
                      </a:lnTo>
                      <a:lnTo>
                        <a:pt x="32" y="4"/>
                      </a:lnTo>
                      <a:lnTo>
                        <a:pt x="27" y="0"/>
                      </a:lnTo>
                      <a:lnTo>
                        <a:pt x="17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0" name="Freeform 518"/>
                <p:cNvSpPr>
                  <a:spLocks/>
                </p:cNvSpPr>
                <p:nvPr/>
              </p:nvSpPr>
              <p:spPr bwMode="auto">
                <a:xfrm>
                  <a:off x="3934" y="1655"/>
                  <a:ext cx="32" cy="19"/>
                </a:xfrm>
                <a:custGeom>
                  <a:avLst/>
                  <a:gdLst>
                    <a:gd name="T0" fmla="*/ 27 w 32"/>
                    <a:gd name="T1" fmla="*/ 19 h 19"/>
                    <a:gd name="T2" fmla="*/ 32 w 32"/>
                    <a:gd name="T3" fmla="*/ 15 h 19"/>
                    <a:gd name="T4" fmla="*/ 15 w 32"/>
                    <a:gd name="T5" fmla="*/ 0 h 19"/>
                    <a:gd name="T6" fmla="*/ 0 w 32"/>
                    <a:gd name="T7" fmla="*/ 15 h 19"/>
                    <a:gd name="T8" fmla="*/ 4 w 32"/>
                    <a:gd name="T9" fmla="*/ 19 h 19"/>
                    <a:gd name="T10" fmla="*/ 15 w 32"/>
                    <a:gd name="T11" fmla="*/ 9 h 19"/>
                    <a:gd name="T12" fmla="*/ 27 w 32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9">
                      <a:moveTo>
                        <a:pt x="27" y="19"/>
                      </a:moveTo>
                      <a:lnTo>
                        <a:pt x="32" y="15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9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1" name="Freeform 519"/>
                <p:cNvSpPr>
                  <a:spLocks/>
                </p:cNvSpPr>
                <p:nvPr/>
              </p:nvSpPr>
              <p:spPr bwMode="auto">
                <a:xfrm>
                  <a:off x="3914" y="1624"/>
                  <a:ext cx="33" cy="57"/>
                </a:xfrm>
                <a:custGeom>
                  <a:avLst/>
                  <a:gdLst>
                    <a:gd name="T0" fmla="*/ 1 w 33"/>
                    <a:gd name="T1" fmla="*/ 4 h 57"/>
                    <a:gd name="T2" fmla="*/ 7 w 33"/>
                    <a:gd name="T3" fmla="*/ 0 h 57"/>
                    <a:gd name="T4" fmla="*/ 33 w 33"/>
                    <a:gd name="T5" fmla="*/ 27 h 57"/>
                    <a:gd name="T6" fmla="*/ 4 w 33"/>
                    <a:gd name="T7" fmla="*/ 57 h 57"/>
                    <a:gd name="T8" fmla="*/ 0 w 33"/>
                    <a:gd name="T9" fmla="*/ 53 h 57"/>
                    <a:gd name="T10" fmla="*/ 24 w 33"/>
                    <a:gd name="T11" fmla="*/ 27 h 57"/>
                    <a:gd name="T12" fmla="*/ 1 w 33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7">
                      <a:moveTo>
                        <a:pt x="1" y="4"/>
                      </a:moveTo>
                      <a:lnTo>
                        <a:pt x="7" y="0"/>
                      </a:lnTo>
                      <a:lnTo>
                        <a:pt x="33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4" y="27"/>
                      </a:lnTo>
                      <a:lnTo>
                        <a:pt x="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2" name="Freeform 520"/>
                <p:cNvSpPr>
                  <a:spLocks noEditPoints="1"/>
                </p:cNvSpPr>
                <p:nvPr/>
              </p:nvSpPr>
              <p:spPr bwMode="auto">
                <a:xfrm>
                  <a:off x="3970" y="1636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6 w 31"/>
                    <a:gd name="T3" fmla="*/ 0 h 32"/>
                    <a:gd name="T4" fmla="*/ 12 w 31"/>
                    <a:gd name="T5" fmla="*/ 4 h 32"/>
                    <a:gd name="T6" fmla="*/ 12 w 31"/>
                    <a:gd name="T7" fmla="*/ 4 h 32"/>
                    <a:gd name="T8" fmla="*/ 0 w 31"/>
                    <a:gd name="T9" fmla="*/ 17 h 32"/>
                    <a:gd name="T10" fmla="*/ 16 w 31"/>
                    <a:gd name="T11" fmla="*/ 32 h 32"/>
                    <a:gd name="T12" fmla="*/ 20 w 31"/>
                    <a:gd name="T13" fmla="*/ 28 h 32"/>
                    <a:gd name="T14" fmla="*/ 20 w 31"/>
                    <a:gd name="T15" fmla="*/ 28 h 32"/>
                    <a:gd name="T16" fmla="*/ 31 w 31"/>
                    <a:gd name="T17" fmla="*/ 15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6 w 31"/>
                    <a:gd name="T23" fmla="*/ 23 h 32"/>
                    <a:gd name="T24" fmla="*/ 9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17"/>
                      </a:lnTo>
                      <a:lnTo>
                        <a:pt x="16" y="32"/>
                      </a:lnTo>
                      <a:lnTo>
                        <a:pt x="20" y="28"/>
                      </a:lnTo>
                      <a:lnTo>
                        <a:pt x="20" y="28"/>
                      </a:lnTo>
                      <a:lnTo>
                        <a:pt x="31" y="15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6" y="23"/>
                      </a:lnTo>
                      <a:lnTo>
                        <a:pt x="9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3" name="Freeform 521"/>
                <p:cNvSpPr>
                  <a:spLocks/>
                </p:cNvSpPr>
                <p:nvPr/>
              </p:nvSpPr>
              <p:spPr bwMode="auto">
                <a:xfrm>
                  <a:off x="4028" y="1624"/>
                  <a:ext cx="34" cy="57"/>
                </a:xfrm>
                <a:custGeom>
                  <a:avLst/>
                  <a:gdLst>
                    <a:gd name="T0" fmla="*/ 31 w 34"/>
                    <a:gd name="T1" fmla="*/ 4 h 57"/>
                    <a:gd name="T2" fmla="*/ 27 w 34"/>
                    <a:gd name="T3" fmla="*/ 0 h 57"/>
                    <a:gd name="T4" fmla="*/ 0 w 34"/>
                    <a:gd name="T5" fmla="*/ 27 h 57"/>
                    <a:gd name="T6" fmla="*/ 30 w 34"/>
                    <a:gd name="T7" fmla="*/ 57 h 57"/>
                    <a:gd name="T8" fmla="*/ 34 w 34"/>
                    <a:gd name="T9" fmla="*/ 53 h 57"/>
                    <a:gd name="T10" fmla="*/ 8 w 34"/>
                    <a:gd name="T11" fmla="*/ 27 h 57"/>
                    <a:gd name="T12" fmla="*/ 31 w 34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31" y="4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7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4" name="Freeform 522"/>
                <p:cNvSpPr>
                  <a:spLocks/>
                </p:cNvSpPr>
                <p:nvPr/>
              </p:nvSpPr>
              <p:spPr bwMode="auto">
                <a:xfrm>
                  <a:off x="4009" y="1630"/>
                  <a:ext cx="31" cy="19"/>
                </a:xfrm>
                <a:custGeom>
                  <a:avLst/>
                  <a:gdLst>
                    <a:gd name="T0" fmla="*/ 5 w 31"/>
                    <a:gd name="T1" fmla="*/ 0 h 19"/>
                    <a:gd name="T2" fmla="*/ 0 w 31"/>
                    <a:gd name="T3" fmla="*/ 4 h 19"/>
                    <a:gd name="T4" fmla="*/ 16 w 31"/>
                    <a:gd name="T5" fmla="*/ 19 h 19"/>
                    <a:gd name="T6" fmla="*/ 31 w 31"/>
                    <a:gd name="T7" fmla="*/ 4 h 19"/>
                    <a:gd name="T8" fmla="*/ 27 w 31"/>
                    <a:gd name="T9" fmla="*/ 0 h 19"/>
                    <a:gd name="T10" fmla="*/ 16 w 31"/>
                    <a:gd name="T11" fmla="*/ 10 h 19"/>
                    <a:gd name="T12" fmla="*/ 5 w 31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5" y="0"/>
                      </a:moveTo>
                      <a:lnTo>
                        <a:pt x="0" y="4"/>
                      </a:lnTo>
                      <a:lnTo>
                        <a:pt x="16" y="19"/>
                      </a:lnTo>
                      <a:lnTo>
                        <a:pt x="31" y="4"/>
                      </a:lnTo>
                      <a:lnTo>
                        <a:pt x="27" y="0"/>
                      </a:lnTo>
                      <a:lnTo>
                        <a:pt x="16" y="1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5" name="Freeform 523"/>
                <p:cNvSpPr>
                  <a:spLocks/>
                </p:cNvSpPr>
                <p:nvPr/>
              </p:nvSpPr>
              <p:spPr bwMode="auto">
                <a:xfrm>
                  <a:off x="4009" y="1655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6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6 w 31"/>
                    <a:gd name="T11" fmla="*/ 9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6" y="9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6" name="Freeform 524"/>
                <p:cNvSpPr>
                  <a:spLocks/>
                </p:cNvSpPr>
                <p:nvPr/>
              </p:nvSpPr>
              <p:spPr bwMode="auto">
                <a:xfrm>
                  <a:off x="3989" y="1624"/>
                  <a:ext cx="34" cy="57"/>
                </a:xfrm>
                <a:custGeom>
                  <a:avLst/>
                  <a:gdLst>
                    <a:gd name="T0" fmla="*/ 2 w 34"/>
                    <a:gd name="T1" fmla="*/ 4 h 57"/>
                    <a:gd name="T2" fmla="*/ 6 w 34"/>
                    <a:gd name="T3" fmla="*/ 0 h 57"/>
                    <a:gd name="T4" fmla="*/ 34 w 34"/>
                    <a:gd name="T5" fmla="*/ 27 h 57"/>
                    <a:gd name="T6" fmla="*/ 4 w 34"/>
                    <a:gd name="T7" fmla="*/ 57 h 57"/>
                    <a:gd name="T8" fmla="*/ 0 w 34"/>
                    <a:gd name="T9" fmla="*/ 53 h 57"/>
                    <a:gd name="T10" fmla="*/ 24 w 34"/>
                    <a:gd name="T11" fmla="*/ 27 h 57"/>
                    <a:gd name="T12" fmla="*/ 2 w 34"/>
                    <a:gd name="T1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7">
                      <a:moveTo>
                        <a:pt x="2" y="4"/>
                      </a:moveTo>
                      <a:lnTo>
                        <a:pt x="6" y="0"/>
                      </a:lnTo>
                      <a:lnTo>
                        <a:pt x="34" y="27"/>
                      </a:lnTo>
                      <a:lnTo>
                        <a:pt x="4" y="57"/>
                      </a:lnTo>
                      <a:lnTo>
                        <a:pt x="0" y="53"/>
                      </a:lnTo>
                      <a:lnTo>
                        <a:pt x="24" y="27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7" name="Freeform 525"/>
                <p:cNvSpPr>
                  <a:spLocks noEditPoints="1"/>
                </p:cNvSpPr>
                <p:nvPr/>
              </p:nvSpPr>
              <p:spPr bwMode="auto">
                <a:xfrm>
                  <a:off x="4046" y="1636"/>
                  <a:ext cx="31" cy="32"/>
                </a:xfrm>
                <a:custGeom>
                  <a:avLst/>
                  <a:gdLst>
                    <a:gd name="T0" fmla="*/ 31 w 31"/>
                    <a:gd name="T1" fmla="*/ 15 h 32"/>
                    <a:gd name="T2" fmla="*/ 15 w 31"/>
                    <a:gd name="T3" fmla="*/ 0 h 32"/>
                    <a:gd name="T4" fmla="*/ 10 w 31"/>
                    <a:gd name="T5" fmla="*/ 4 h 32"/>
                    <a:gd name="T6" fmla="*/ 10 w 31"/>
                    <a:gd name="T7" fmla="*/ 4 h 32"/>
                    <a:gd name="T8" fmla="*/ 0 w 31"/>
                    <a:gd name="T9" fmla="*/ 17 h 32"/>
                    <a:gd name="T10" fmla="*/ 15 w 31"/>
                    <a:gd name="T11" fmla="*/ 32 h 32"/>
                    <a:gd name="T12" fmla="*/ 19 w 31"/>
                    <a:gd name="T13" fmla="*/ 28 h 32"/>
                    <a:gd name="T14" fmla="*/ 19 w 31"/>
                    <a:gd name="T15" fmla="*/ 28 h 32"/>
                    <a:gd name="T16" fmla="*/ 31 w 31"/>
                    <a:gd name="T17" fmla="*/ 15 h 32"/>
                    <a:gd name="T18" fmla="*/ 15 w 31"/>
                    <a:gd name="T19" fmla="*/ 8 h 32"/>
                    <a:gd name="T20" fmla="*/ 21 w 31"/>
                    <a:gd name="T21" fmla="*/ 15 h 32"/>
                    <a:gd name="T22" fmla="*/ 15 w 31"/>
                    <a:gd name="T23" fmla="*/ 23 h 32"/>
                    <a:gd name="T24" fmla="*/ 8 w 31"/>
                    <a:gd name="T25" fmla="*/ 17 h 32"/>
                    <a:gd name="T26" fmla="*/ 15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5"/>
                      </a:moveTo>
                      <a:lnTo>
                        <a:pt x="15" y="0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1" y="15"/>
                      </a:lnTo>
                      <a:close/>
                      <a:moveTo>
                        <a:pt x="15" y="8"/>
                      </a:moveTo>
                      <a:lnTo>
                        <a:pt x="21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8" name="Freeform 526"/>
                <p:cNvSpPr>
                  <a:spLocks/>
                </p:cNvSpPr>
                <p:nvPr/>
              </p:nvSpPr>
              <p:spPr bwMode="auto">
                <a:xfrm>
                  <a:off x="4101" y="1624"/>
                  <a:ext cx="34" cy="59"/>
                </a:xfrm>
                <a:custGeom>
                  <a:avLst/>
                  <a:gdLst>
                    <a:gd name="T0" fmla="*/ 31 w 34"/>
                    <a:gd name="T1" fmla="*/ 6 h 59"/>
                    <a:gd name="T2" fmla="*/ 27 w 34"/>
                    <a:gd name="T3" fmla="*/ 0 h 59"/>
                    <a:gd name="T4" fmla="*/ 0 w 34"/>
                    <a:gd name="T5" fmla="*/ 27 h 59"/>
                    <a:gd name="T6" fmla="*/ 30 w 34"/>
                    <a:gd name="T7" fmla="*/ 59 h 59"/>
                    <a:gd name="T8" fmla="*/ 34 w 34"/>
                    <a:gd name="T9" fmla="*/ 53 h 59"/>
                    <a:gd name="T10" fmla="*/ 8 w 34"/>
                    <a:gd name="T11" fmla="*/ 27 h 59"/>
                    <a:gd name="T12" fmla="*/ 31 w 34"/>
                    <a:gd name="T13" fmla="*/ 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31" y="6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9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1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79" name="Freeform 527"/>
                <p:cNvSpPr>
                  <a:spLocks/>
                </p:cNvSpPr>
                <p:nvPr/>
              </p:nvSpPr>
              <p:spPr bwMode="auto">
                <a:xfrm>
                  <a:off x="4082" y="1630"/>
                  <a:ext cx="31" cy="20"/>
                </a:xfrm>
                <a:custGeom>
                  <a:avLst/>
                  <a:gdLst>
                    <a:gd name="T0" fmla="*/ 6 w 31"/>
                    <a:gd name="T1" fmla="*/ 0 h 20"/>
                    <a:gd name="T2" fmla="*/ 0 w 31"/>
                    <a:gd name="T3" fmla="*/ 4 h 20"/>
                    <a:gd name="T4" fmla="*/ 17 w 31"/>
                    <a:gd name="T5" fmla="*/ 20 h 20"/>
                    <a:gd name="T6" fmla="*/ 31 w 31"/>
                    <a:gd name="T7" fmla="*/ 4 h 20"/>
                    <a:gd name="T8" fmla="*/ 27 w 31"/>
                    <a:gd name="T9" fmla="*/ 0 h 20"/>
                    <a:gd name="T10" fmla="*/ 17 w 31"/>
                    <a:gd name="T11" fmla="*/ 10 h 20"/>
                    <a:gd name="T12" fmla="*/ 6 w 31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0">
                      <a:moveTo>
                        <a:pt x="6" y="0"/>
                      </a:moveTo>
                      <a:lnTo>
                        <a:pt x="0" y="4"/>
                      </a:lnTo>
                      <a:lnTo>
                        <a:pt x="17" y="20"/>
                      </a:lnTo>
                      <a:lnTo>
                        <a:pt x="31" y="4"/>
                      </a:lnTo>
                      <a:lnTo>
                        <a:pt x="27" y="0"/>
                      </a:lnTo>
                      <a:lnTo>
                        <a:pt x="17" y="1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0" name="Freeform 528"/>
                <p:cNvSpPr>
                  <a:spLocks/>
                </p:cNvSpPr>
                <p:nvPr/>
              </p:nvSpPr>
              <p:spPr bwMode="auto">
                <a:xfrm>
                  <a:off x="4082" y="1655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7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5 w 31"/>
                    <a:gd name="T11" fmla="*/ 9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7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5" y="9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1" name="Freeform 529"/>
                <p:cNvSpPr>
                  <a:spLocks/>
                </p:cNvSpPr>
                <p:nvPr/>
              </p:nvSpPr>
              <p:spPr bwMode="auto">
                <a:xfrm>
                  <a:off x="4062" y="1624"/>
                  <a:ext cx="32" cy="59"/>
                </a:xfrm>
                <a:custGeom>
                  <a:avLst/>
                  <a:gdLst>
                    <a:gd name="T0" fmla="*/ 1 w 32"/>
                    <a:gd name="T1" fmla="*/ 6 h 59"/>
                    <a:gd name="T2" fmla="*/ 7 w 32"/>
                    <a:gd name="T3" fmla="*/ 0 h 59"/>
                    <a:gd name="T4" fmla="*/ 32 w 32"/>
                    <a:gd name="T5" fmla="*/ 27 h 59"/>
                    <a:gd name="T6" fmla="*/ 4 w 32"/>
                    <a:gd name="T7" fmla="*/ 59 h 59"/>
                    <a:gd name="T8" fmla="*/ 0 w 32"/>
                    <a:gd name="T9" fmla="*/ 53 h 59"/>
                    <a:gd name="T10" fmla="*/ 24 w 32"/>
                    <a:gd name="T11" fmla="*/ 27 h 59"/>
                    <a:gd name="T12" fmla="*/ 1 w 32"/>
                    <a:gd name="T13" fmla="*/ 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59">
                      <a:moveTo>
                        <a:pt x="1" y="6"/>
                      </a:moveTo>
                      <a:lnTo>
                        <a:pt x="7" y="0"/>
                      </a:lnTo>
                      <a:lnTo>
                        <a:pt x="32" y="27"/>
                      </a:lnTo>
                      <a:lnTo>
                        <a:pt x="4" y="59"/>
                      </a:lnTo>
                      <a:lnTo>
                        <a:pt x="0" y="53"/>
                      </a:lnTo>
                      <a:lnTo>
                        <a:pt x="24" y="27"/>
                      </a:lnTo>
                      <a:lnTo>
                        <a:pt x="1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2" name="Freeform 530"/>
                <p:cNvSpPr>
                  <a:spLocks noEditPoints="1"/>
                </p:cNvSpPr>
                <p:nvPr/>
              </p:nvSpPr>
              <p:spPr bwMode="auto">
                <a:xfrm>
                  <a:off x="4119" y="1636"/>
                  <a:ext cx="30" cy="32"/>
                </a:xfrm>
                <a:custGeom>
                  <a:avLst/>
                  <a:gdLst>
                    <a:gd name="T0" fmla="*/ 30 w 30"/>
                    <a:gd name="T1" fmla="*/ 17 h 32"/>
                    <a:gd name="T2" fmla="*/ 15 w 30"/>
                    <a:gd name="T3" fmla="*/ 0 h 32"/>
                    <a:gd name="T4" fmla="*/ 11 w 30"/>
                    <a:gd name="T5" fmla="*/ 4 h 32"/>
                    <a:gd name="T6" fmla="*/ 11 w 30"/>
                    <a:gd name="T7" fmla="*/ 4 h 32"/>
                    <a:gd name="T8" fmla="*/ 0 w 30"/>
                    <a:gd name="T9" fmla="*/ 17 h 32"/>
                    <a:gd name="T10" fmla="*/ 15 w 30"/>
                    <a:gd name="T11" fmla="*/ 32 h 32"/>
                    <a:gd name="T12" fmla="*/ 19 w 30"/>
                    <a:gd name="T13" fmla="*/ 28 h 32"/>
                    <a:gd name="T14" fmla="*/ 19 w 30"/>
                    <a:gd name="T15" fmla="*/ 28 h 32"/>
                    <a:gd name="T16" fmla="*/ 30 w 30"/>
                    <a:gd name="T17" fmla="*/ 17 h 32"/>
                    <a:gd name="T18" fmla="*/ 15 w 30"/>
                    <a:gd name="T19" fmla="*/ 8 h 32"/>
                    <a:gd name="T20" fmla="*/ 22 w 30"/>
                    <a:gd name="T21" fmla="*/ 15 h 32"/>
                    <a:gd name="T22" fmla="*/ 15 w 30"/>
                    <a:gd name="T23" fmla="*/ 23 h 32"/>
                    <a:gd name="T24" fmla="*/ 8 w 30"/>
                    <a:gd name="T25" fmla="*/ 17 h 32"/>
                    <a:gd name="T26" fmla="*/ 15 w 30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" h="32">
                      <a:moveTo>
                        <a:pt x="30" y="17"/>
                      </a:moveTo>
                      <a:lnTo>
                        <a:pt x="15" y="0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0" y="17"/>
                      </a:lnTo>
                      <a:lnTo>
                        <a:pt x="15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0" y="17"/>
                      </a:lnTo>
                      <a:close/>
                      <a:moveTo>
                        <a:pt x="15" y="8"/>
                      </a:moveTo>
                      <a:lnTo>
                        <a:pt x="22" y="15"/>
                      </a:lnTo>
                      <a:lnTo>
                        <a:pt x="15" y="23"/>
                      </a:lnTo>
                      <a:lnTo>
                        <a:pt x="8" y="17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3" name="Freeform 531"/>
                <p:cNvSpPr>
                  <a:spLocks/>
                </p:cNvSpPr>
                <p:nvPr/>
              </p:nvSpPr>
              <p:spPr bwMode="auto">
                <a:xfrm>
                  <a:off x="4176" y="1624"/>
                  <a:ext cx="34" cy="59"/>
                </a:xfrm>
                <a:custGeom>
                  <a:avLst/>
                  <a:gdLst>
                    <a:gd name="T0" fmla="*/ 31 w 34"/>
                    <a:gd name="T1" fmla="*/ 6 h 59"/>
                    <a:gd name="T2" fmla="*/ 27 w 34"/>
                    <a:gd name="T3" fmla="*/ 0 h 59"/>
                    <a:gd name="T4" fmla="*/ 0 w 34"/>
                    <a:gd name="T5" fmla="*/ 27 h 59"/>
                    <a:gd name="T6" fmla="*/ 30 w 34"/>
                    <a:gd name="T7" fmla="*/ 59 h 59"/>
                    <a:gd name="T8" fmla="*/ 34 w 34"/>
                    <a:gd name="T9" fmla="*/ 53 h 59"/>
                    <a:gd name="T10" fmla="*/ 8 w 34"/>
                    <a:gd name="T11" fmla="*/ 27 h 59"/>
                    <a:gd name="T12" fmla="*/ 31 w 34"/>
                    <a:gd name="T13" fmla="*/ 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59">
                      <a:moveTo>
                        <a:pt x="31" y="6"/>
                      </a:moveTo>
                      <a:lnTo>
                        <a:pt x="27" y="0"/>
                      </a:lnTo>
                      <a:lnTo>
                        <a:pt x="0" y="27"/>
                      </a:lnTo>
                      <a:lnTo>
                        <a:pt x="30" y="59"/>
                      </a:lnTo>
                      <a:lnTo>
                        <a:pt x="34" y="53"/>
                      </a:lnTo>
                      <a:lnTo>
                        <a:pt x="8" y="27"/>
                      </a:lnTo>
                      <a:lnTo>
                        <a:pt x="31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4" name="Freeform 532"/>
                <p:cNvSpPr>
                  <a:spLocks/>
                </p:cNvSpPr>
                <p:nvPr/>
              </p:nvSpPr>
              <p:spPr bwMode="auto">
                <a:xfrm>
                  <a:off x="4158" y="1630"/>
                  <a:ext cx="30" cy="20"/>
                </a:xfrm>
                <a:custGeom>
                  <a:avLst/>
                  <a:gdLst>
                    <a:gd name="T0" fmla="*/ 4 w 30"/>
                    <a:gd name="T1" fmla="*/ 0 h 20"/>
                    <a:gd name="T2" fmla="*/ 0 w 30"/>
                    <a:gd name="T3" fmla="*/ 4 h 20"/>
                    <a:gd name="T4" fmla="*/ 15 w 30"/>
                    <a:gd name="T5" fmla="*/ 20 h 20"/>
                    <a:gd name="T6" fmla="*/ 30 w 30"/>
                    <a:gd name="T7" fmla="*/ 4 h 20"/>
                    <a:gd name="T8" fmla="*/ 26 w 30"/>
                    <a:gd name="T9" fmla="*/ 0 h 20"/>
                    <a:gd name="T10" fmla="*/ 15 w 30"/>
                    <a:gd name="T11" fmla="*/ 10 h 20"/>
                    <a:gd name="T12" fmla="*/ 4 w 30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0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15" y="20"/>
                      </a:lnTo>
                      <a:lnTo>
                        <a:pt x="30" y="4"/>
                      </a:lnTo>
                      <a:lnTo>
                        <a:pt x="26" y="0"/>
                      </a:lnTo>
                      <a:lnTo>
                        <a:pt x="15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5" name="Freeform 533"/>
                <p:cNvSpPr>
                  <a:spLocks/>
                </p:cNvSpPr>
                <p:nvPr/>
              </p:nvSpPr>
              <p:spPr bwMode="auto">
                <a:xfrm>
                  <a:off x="4157" y="1655"/>
                  <a:ext cx="31" cy="19"/>
                </a:xfrm>
                <a:custGeom>
                  <a:avLst/>
                  <a:gdLst>
                    <a:gd name="T0" fmla="*/ 27 w 31"/>
                    <a:gd name="T1" fmla="*/ 19 h 19"/>
                    <a:gd name="T2" fmla="*/ 31 w 31"/>
                    <a:gd name="T3" fmla="*/ 15 h 19"/>
                    <a:gd name="T4" fmla="*/ 16 w 31"/>
                    <a:gd name="T5" fmla="*/ 0 h 19"/>
                    <a:gd name="T6" fmla="*/ 0 w 31"/>
                    <a:gd name="T7" fmla="*/ 15 h 19"/>
                    <a:gd name="T8" fmla="*/ 4 w 31"/>
                    <a:gd name="T9" fmla="*/ 19 h 19"/>
                    <a:gd name="T10" fmla="*/ 16 w 31"/>
                    <a:gd name="T11" fmla="*/ 9 h 19"/>
                    <a:gd name="T12" fmla="*/ 27 w 3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9">
                      <a:moveTo>
                        <a:pt x="27" y="19"/>
                      </a:moveTo>
                      <a:lnTo>
                        <a:pt x="31" y="15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4" y="19"/>
                      </a:lnTo>
                      <a:lnTo>
                        <a:pt x="16" y="9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6" name="Freeform 534"/>
                <p:cNvSpPr>
                  <a:spLocks/>
                </p:cNvSpPr>
                <p:nvPr/>
              </p:nvSpPr>
              <p:spPr bwMode="auto">
                <a:xfrm>
                  <a:off x="4137" y="1624"/>
                  <a:ext cx="33" cy="59"/>
                </a:xfrm>
                <a:custGeom>
                  <a:avLst/>
                  <a:gdLst>
                    <a:gd name="T0" fmla="*/ 2 w 33"/>
                    <a:gd name="T1" fmla="*/ 6 h 59"/>
                    <a:gd name="T2" fmla="*/ 6 w 33"/>
                    <a:gd name="T3" fmla="*/ 0 h 59"/>
                    <a:gd name="T4" fmla="*/ 33 w 33"/>
                    <a:gd name="T5" fmla="*/ 27 h 59"/>
                    <a:gd name="T6" fmla="*/ 4 w 33"/>
                    <a:gd name="T7" fmla="*/ 59 h 59"/>
                    <a:gd name="T8" fmla="*/ 0 w 33"/>
                    <a:gd name="T9" fmla="*/ 53 h 59"/>
                    <a:gd name="T10" fmla="*/ 25 w 33"/>
                    <a:gd name="T11" fmla="*/ 27 h 59"/>
                    <a:gd name="T12" fmla="*/ 2 w 33"/>
                    <a:gd name="T13" fmla="*/ 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59">
                      <a:moveTo>
                        <a:pt x="2" y="6"/>
                      </a:moveTo>
                      <a:lnTo>
                        <a:pt x="6" y="0"/>
                      </a:lnTo>
                      <a:lnTo>
                        <a:pt x="33" y="27"/>
                      </a:lnTo>
                      <a:lnTo>
                        <a:pt x="4" y="59"/>
                      </a:lnTo>
                      <a:lnTo>
                        <a:pt x="0" y="53"/>
                      </a:lnTo>
                      <a:lnTo>
                        <a:pt x="25" y="27"/>
                      </a:lnTo>
                      <a:lnTo>
                        <a:pt x="2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7" name="Freeform 535"/>
                <p:cNvSpPr>
                  <a:spLocks noEditPoints="1"/>
                </p:cNvSpPr>
                <p:nvPr/>
              </p:nvSpPr>
              <p:spPr bwMode="auto">
                <a:xfrm>
                  <a:off x="4194" y="1636"/>
                  <a:ext cx="31" cy="32"/>
                </a:xfrm>
                <a:custGeom>
                  <a:avLst/>
                  <a:gdLst>
                    <a:gd name="T0" fmla="*/ 31 w 31"/>
                    <a:gd name="T1" fmla="*/ 17 h 32"/>
                    <a:gd name="T2" fmla="*/ 14 w 31"/>
                    <a:gd name="T3" fmla="*/ 0 h 32"/>
                    <a:gd name="T4" fmla="*/ 10 w 31"/>
                    <a:gd name="T5" fmla="*/ 4 h 32"/>
                    <a:gd name="T6" fmla="*/ 10 w 31"/>
                    <a:gd name="T7" fmla="*/ 4 h 32"/>
                    <a:gd name="T8" fmla="*/ 0 w 31"/>
                    <a:gd name="T9" fmla="*/ 17 h 32"/>
                    <a:gd name="T10" fmla="*/ 14 w 31"/>
                    <a:gd name="T11" fmla="*/ 32 h 32"/>
                    <a:gd name="T12" fmla="*/ 19 w 31"/>
                    <a:gd name="T13" fmla="*/ 28 h 32"/>
                    <a:gd name="T14" fmla="*/ 19 w 31"/>
                    <a:gd name="T15" fmla="*/ 28 h 32"/>
                    <a:gd name="T16" fmla="*/ 31 w 31"/>
                    <a:gd name="T17" fmla="*/ 17 h 32"/>
                    <a:gd name="T18" fmla="*/ 16 w 31"/>
                    <a:gd name="T19" fmla="*/ 8 h 32"/>
                    <a:gd name="T20" fmla="*/ 23 w 31"/>
                    <a:gd name="T21" fmla="*/ 15 h 32"/>
                    <a:gd name="T22" fmla="*/ 14 w 31"/>
                    <a:gd name="T23" fmla="*/ 23 h 32"/>
                    <a:gd name="T24" fmla="*/ 8 w 31"/>
                    <a:gd name="T25" fmla="*/ 17 h 32"/>
                    <a:gd name="T26" fmla="*/ 16 w 31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32">
                      <a:moveTo>
                        <a:pt x="31" y="17"/>
                      </a:moveTo>
                      <a:lnTo>
                        <a:pt x="14" y="0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0" y="17"/>
                      </a:lnTo>
                      <a:lnTo>
                        <a:pt x="14" y="32"/>
                      </a:lnTo>
                      <a:lnTo>
                        <a:pt x="19" y="28"/>
                      </a:lnTo>
                      <a:lnTo>
                        <a:pt x="19" y="28"/>
                      </a:lnTo>
                      <a:lnTo>
                        <a:pt x="31" y="17"/>
                      </a:lnTo>
                      <a:close/>
                      <a:moveTo>
                        <a:pt x="16" y="8"/>
                      </a:moveTo>
                      <a:lnTo>
                        <a:pt x="23" y="15"/>
                      </a:lnTo>
                      <a:lnTo>
                        <a:pt x="14" y="23"/>
                      </a:lnTo>
                      <a:lnTo>
                        <a:pt x="8" y="17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rgbClr val="2B12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8" name="Freeform 536"/>
                <p:cNvSpPr>
                  <a:spLocks/>
                </p:cNvSpPr>
                <p:nvPr/>
              </p:nvSpPr>
              <p:spPr bwMode="auto">
                <a:xfrm>
                  <a:off x="3446" y="1862"/>
                  <a:ext cx="783" cy="14"/>
                </a:xfrm>
                <a:custGeom>
                  <a:avLst/>
                  <a:gdLst>
                    <a:gd name="T0" fmla="*/ 783 w 783"/>
                    <a:gd name="T1" fmla="*/ 14 h 14"/>
                    <a:gd name="T2" fmla="*/ 0 w 783"/>
                    <a:gd name="T3" fmla="*/ 14 h 14"/>
                    <a:gd name="T4" fmla="*/ 1 w 783"/>
                    <a:gd name="T5" fmla="*/ 0 h 14"/>
                    <a:gd name="T6" fmla="*/ 783 w 783"/>
                    <a:gd name="T7" fmla="*/ 0 h 14"/>
                    <a:gd name="T8" fmla="*/ 783 w 783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3" h="14">
                      <a:moveTo>
                        <a:pt x="783" y="14"/>
                      </a:moveTo>
                      <a:lnTo>
                        <a:pt x="0" y="14"/>
                      </a:lnTo>
                      <a:lnTo>
                        <a:pt x="1" y="0"/>
                      </a:lnTo>
                      <a:lnTo>
                        <a:pt x="783" y="0"/>
                      </a:lnTo>
                      <a:lnTo>
                        <a:pt x="783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89" name="Freeform 537"/>
                <p:cNvSpPr>
                  <a:spLocks/>
                </p:cNvSpPr>
                <p:nvPr/>
              </p:nvSpPr>
              <p:spPr bwMode="auto">
                <a:xfrm>
                  <a:off x="3456" y="1699"/>
                  <a:ext cx="769" cy="13"/>
                </a:xfrm>
                <a:custGeom>
                  <a:avLst/>
                  <a:gdLst>
                    <a:gd name="T0" fmla="*/ 769 w 769"/>
                    <a:gd name="T1" fmla="*/ 12 h 13"/>
                    <a:gd name="T2" fmla="*/ 0 w 769"/>
                    <a:gd name="T3" fmla="*/ 13 h 13"/>
                    <a:gd name="T4" fmla="*/ 0 w 769"/>
                    <a:gd name="T5" fmla="*/ 0 h 13"/>
                    <a:gd name="T6" fmla="*/ 767 w 769"/>
                    <a:gd name="T7" fmla="*/ 1 h 13"/>
                    <a:gd name="T8" fmla="*/ 769 w 769"/>
                    <a:gd name="T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9" h="13">
                      <a:moveTo>
                        <a:pt x="769" y="12"/>
                      </a:moveTo>
                      <a:lnTo>
                        <a:pt x="0" y="13"/>
                      </a:lnTo>
                      <a:lnTo>
                        <a:pt x="0" y="0"/>
                      </a:lnTo>
                      <a:lnTo>
                        <a:pt x="767" y="1"/>
                      </a:lnTo>
                      <a:lnTo>
                        <a:pt x="769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pic>
          <p:nvPicPr>
            <p:cNvPr id="2680" name="Picture 267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8214" y="2115704"/>
              <a:ext cx="3984511" cy="458509"/>
            </a:xfrm>
            <a:prstGeom prst="rect">
              <a:avLst/>
            </a:prstGeom>
          </p:spPr>
        </p:pic>
      </p:grpSp>
      <p:grpSp>
        <p:nvGrpSpPr>
          <p:cNvPr id="335" name="Group 331"/>
          <p:cNvGrpSpPr>
            <a:grpSpLocks noChangeAspect="1"/>
          </p:cNvGrpSpPr>
          <p:nvPr/>
        </p:nvGrpSpPr>
        <p:grpSpPr bwMode="auto">
          <a:xfrm>
            <a:off x="2308226" y="3125152"/>
            <a:ext cx="1041400" cy="1874838"/>
            <a:chOff x="1454" y="1975"/>
            <a:chExt cx="656" cy="1181"/>
          </a:xfrm>
        </p:grpSpPr>
        <p:sp>
          <p:nvSpPr>
            <p:cNvPr id="337" name="Oval 332"/>
            <p:cNvSpPr>
              <a:spLocks noChangeArrowheads="1"/>
            </p:cNvSpPr>
            <p:nvPr/>
          </p:nvSpPr>
          <p:spPr bwMode="auto">
            <a:xfrm>
              <a:off x="1454" y="1975"/>
              <a:ext cx="656" cy="654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Line 333"/>
            <p:cNvSpPr>
              <a:spLocks noChangeShapeType="1"/>
            </p:cNvSpPr>
            <p:nvPr/>
          </p:nvSpPr>
          <p:spPr bwMode="auto">
            <a:xfrm>
              <a:off x="1790" y="2269"/>
              <a:ext cx="0" cy="887"/>
            </a:xfrm>
            <a:prstGeom prst="line">
              <a:avLst/>
            </a:prstGeom>
            <a:noFill/>
            <a:ln w="39688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334"/>
            <p:cNvSpPr>
              <a:spLocks/>
            </p:cNvSpPr>
            <p:nvPr/>
          </p:nvSpPr>
          <p:spPr bwMode="auto">
            <a:xfrm>
              <a:off x="1780" y="2303"/>
              <a:ext cx="117" cy="102"/>
            </a:xfrm>
            <a:custGeom>
              <a:avLst/>
              <a:gdLst>
                <a:gd name="T0" fmla="*/ 36 w 37"/>
                <a:gd name="T1" fmla="*/ 0 h 32"/>
                <a:gd name="T2" fmla="*/ 0 w 37"/>
                <a:gd name="T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" h="32">
                  <a:moveTo>
                    <a:pt x="36" y="0"/>
                  </a:moveTo>
                  <a:cubicBezTo>
                    <a:pt x="36" y="0"/>
                    <a:pt x="37" y="32"/>
                    <a:pt x="0" y="32"/>
                  </a:cubicBezTo>
                </a:path>
              </a:pathLst>
            </a:custGeom>
            <a:noFill/>
            <a:ln w="39688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335"/>
            <p:cNvSpPr>
              <a:spLocks/>
            </p:cNvSpPr>
            <p:nvPr/>
          </p:nvSpPr>
          <p:spPr bwMode="auto">
            <a:xfrm>
              <a:off x="1565" y="2316"/>
              <a:ext cx="225" cy="221"/>
            </a:xfrm>
            <a:custGeom>
              <a:avLst/>
              <a:gdLst>
                <a:gd name="T0" fmla="*/ 0 w 71"/>
                <a:gd name="T1" fmla="*/ 0 h 70"/>
                <a:gd name="T2" fmla="*/ 71 w 71"/>
                <a:gd name="T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" h="70">
                  <a:moveTo>
                    <a:pt x="0" y="0"/>
                  </a:moveTo>
                  <a:cubicBezTo>
                    <a:pt x="0" y="0"/>
                    <a:pt x="5" y="69"/>
                    <a:pt x="71" y="70"/>
                  </a:cubicBezTo>
                </a:path>
              </a:pathLst>
            </a:custGeom>
            <a:noFill/>
            <a:ln w="39688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2" name="Group 338"/>
          <p:cNvGrpSpPr>
            <a:grpSpLocks noChangeAspect="1"/>
          </p:cNvGrpSpPr>
          <p:nvPr/>
        </p:nvGrpSpPr>
        <p:grpSpPr bwMode="auto">
          <a:xfrm>
            <a:off x="3116229" y="2384811"/>
            <a:ext cx="1481524" cy="2612645"/>
            <a:chOff x="3599" y="1735"/>
            <a:chExt cx="482" cy="850"/>
          </a:xfrm>
        </p:grpSpPr>
        <p:sp>
          <p:nvSpPr>
            <p:cNvPr id="344" name="Freeform 339"/>
            <p:cNvSpPr>
              <a:spLocks/>
            </p:cNvSpPr>
            <p:nvPr/>
          </p:nvSpPr>
          <p:spPr bwMode="auto">
            <a:xfrm>
              <a:off x="3599" y="1735"/>
              <a:ext cx="482" cy="463"/>
            </a:xfrm>
            <a:custGeom>
              <a:avLst/>
              <a:gdLst>
                <a:gd name="T0" fmla="*/ 265 w 352"/>
                <a:gd name="T1" fmla="*/ 155 h 339"/>
                <a:gd name="T2" fmla="*/ 276 w 352"/>
                <a:gd name="T3" fmla="*/ 108 h 339"/>
                <a:gd name="T4" fmla="*/ 168 w 352"/>
                <a:gd name="T5" fmla="*/ 0 h 339"/>
                <a:gd name="T6" fmla="*/ 62 w 352"/>
                <a:gd name="T7" fmla="*/ 88 h 339"/>
                <a:gd name="T8" fmla="*/ 0 w 352"/>
                <a:gd name="T9" fmla="*/ 158 h 339"/>
                <a:gd name="T10" fmla="*/ 70 w 352"/>
                <a:gd name="T11" fmla="*/ 229 h 339"/>
                <a:gd name="T12" fmla="*/ 122 w 352"/>
                <a:gd name="T13" fmla="*/ 206 h 339"/>
                <a:gd name="T14" fmla="*/ 168 w 352"/>
                <a:gd name="T15" fmla="*/ 216 h 339"/>
                <a:gd name="T16" fmla="*/ 173 w 352"/>
                <a:gd name="T17" fmla="*/ 216 h 339"/>
                <a:gd name="T18" fmla="*/ 168 w 352"/>
                <a:gd name="T19" fmla="*/ 247 h 339"/>
                <a:gd name="T20" fmla="*/ 260 w 352"/>
                <a:gd name="T21" fmla="*/ 339 h 339"/>
                <a:gd name="T22" fmla="*/ 352 w 352"/>
                <a:gd name="T23" fmla="*/ 247 h 339"/>
                <a:gd name="T24" fmla="*/ 265 w 352"/>
                <a:gd name="T25" fmla="*/ 155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39">
                  <a:moveTo>
                    <a:pt x="265" y="155"/>
                  </a:moveTo>
                  <a:cubicBezTo>
                    <a:pt x="272" y="141"/>
                    <a:pt x="276" y="125"/>
                    <a:pt x="276" y="108"/>
                  </a:cubicBezTo>
                  <a:cubicBezTo>
                    <a:pt x="276" y="48"/>
                    <a:pt x="228" y="0"/>
                    <a:pt x="168" y="0"/>
                  </a:cubicBezTo>
                  <a:cubicBezTo>
                    <a:pt x="115" y="0"/>
                    <a:pt x="71" y="38"/>
                    <a:pt x="62" y="88"/>
                  </a:cubicBezTo>
                  <a:cubicBezTo>
                    <a:pt x="27" y="92"/>
                    <a:pt x="0" y="122"/>
                    <a:pt x="0" y="158"/>
                  </a:cubicBezTo>
                  <a:cubicBezTo>
                    <a:pt x="0" y="197"/>
                    <a:pt x="31" y="229"/>
                    <a:pt x="70" y="229"/>
                  </a:cubicBezTo>
                  <a:cubicBezTo>
                    <a:pt x="91" y="229"/>
                    <a:pt x="109" y="220"/>
                    <a:pt x="122" y="206"/>
                  </a:cubicBezTo>
                  <a:cubicBezTo>
                    <a:pt x="136" y="212"/>
                    <a:pt x="152" y="216"/>
                    <a:pt x="168" y="216"/>
                  </a:cubicBezTo>
                  <a:cubicBezTo>
                    <a:pt x="170" y="216"/>
                    <a:pt x="172" y="216"/>
                    <a:pt x="173" y="216"/>
                  </a:cubicBezTo>
                  <a:cubicBezTo>
                    <a:pt x="170" y="226"/>
                    <a:pt x="168" y="236"/>
                    <a:pt x="168" y="247"/>
                  </a:cubicBezTo>
                  <a:cubicBezTo>
                    <a:pt x="168" y="298"/>
                    <a:pt x="209" y="339"/>
                    <a:pt x="260" y="339"/>
                  </a:cubicBezTo>
                  <a:cubicBezTo>
                    <a:pt x="311" y="339"/>
                    <a:pt x="352" y="298"/>
                    <a:pt x="352" y="247"/>
                  </a:cubicBezTo>
                  <a:cubicBezTo>
                    <a:pt x="352" y="198"/>
                    <a:pt x="313" y="158"/>
                    <a:pt x="265" y="155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Line 340"/>
            <p:cNvSpPr>
              <a:spLocks noChangeShapeType="1"/>
            </p:cNvSpPr>
            <p:nvPr/>
          </p:nvSpPr>
          <p:spPr bwMode="auto">
            <a:xfrm>
              <a:off x="3821" y="1840"/>
              <a:ext cx="0" cy="745"/>
            </a:xfrm>
            <a:prstGeom prst="line">
              <a:avLst/>
            </a:prstGeom>
            <a:noFill/>
            <a:ln w="38100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341"/>
            <p:cNvSpPr>
              <a:spLocks/>
            </p:cNvSpPr>
            <p:nvPr/>
          </p:nvSpPr>
          <p:spPr bwMode="auto">
            <a:xfrm>
              <a:off x="3777" y="1884"/>
              <a:ext cx="44" cy="33"/>
            </a:xfrm>
            <a:custGeom>
              <a:avLst/>
              <a:gdLst>
                <a:gd name="T0" fmla="*/ 0 w 32"/>
                <a:gd name="T1" fmla="*/ 0 h 24"/>
                <a:gd name="T2" fmla="*/ 32 w 32"/>
                <a:gd name="T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" h="24">
                  <a:moveTo>
                    <a:pt x="0" y="0"/>
                  </a:moveTo>
                  <a:cubicBezTo>
                    <a:pt x="0" y="0"/>
                    <a:pt x="6" y="24"/>
                    <a:pt x="32" y="23"/>
                  </a:cubicBezTo>
                </a:path>
              </a:pathLst>
            </a:custGeom>
            <a:noFill/>
            <a:ln w="38100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342"/>
            <p:cNvSpPr>
              <a:spLocks/>
            </p:cNvSpPr>
            <p:nvPr/>
          </p:nvSpPr>
          <p:spPr bwMode="auto">
            <a:xfrm>
              <a:off x="3687" y="1988"/>
              <a:ext cx="134" cy="158"/>
            </a:xfrm>
            <a:custGeom>
              <a:avLst/>
              <a:gdLst>
                <a:gd name="T0" fmla="*/ 0 w 98"/>
                <a:gd name="T1" fmla="*/ 0 h 116"/>
                <a:gd name="T2" fmla="*/ 98 w 98"/>
                <a:gd name="T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" h="116">
                  <a:moveTo>
                    <a:pt x="0" y="0"/>
                  </a:moveTo>
                  <a:cubicBezTo>
                    <a:pt x="0" y="0"/>
                    <a:pt x="7" y="113"/>
                    <a:pt x="98" y="116"/>
                  </a:cubicBezTo>
                </a:path>
              </a:pathLst>
            </a:custGeom>
            <a:noFill/>
            <a:ln w="38100" cap="flat">
              <a:solidFill>
                <a:srgbClr val="0C78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48" name="Picture 3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5379" y="3803968"/>
            <a:ext cx="2707255" cy="1189234"/>
          </a:xfrm>
          <a:prstGeom prst="rect">
            <a:avLst/>
          </a:prstGeom>
        </p:spPr>
      </p:pic>
      <p:grpSp>
        <p:nvGrpSpPr>
          <p:cNvPr id="349" name="Group 348"/>
          <p:cNvGrpSpPr/>
          <p:nvPr/>
        </p:nvGrpSpPr>
        <p:grpSpPr>
          <a:xfrm>
            <a:off x="819151" y="4638675"/>
            <a:ext cx="10558463" cy="371475"/>
            <a:chOff x="819151" y="4638675"/>
            <a:chExt cx="10558463" cy="371475"/>
          </a:xfrm>
        </p:grpSpPr>
        <p:sp>
          <p:nvSpPr>
            <p:cNvPr id="296" name="Rectangle 292"/>
            <p:cNvSpPr>
              <a:spLocks noChangeArrowheads="1"/>
            </p:cNvSpPr>
            <p:nvPr/>
          </p:nvSpPr>
          <p:spPr bwMode="auto">
            <a:xfrm>
              <a:off x="819151" y="4940306"/>
              <a:ext cx="10558463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295"/>
            <p:cNvSpPr>
              <a:spLocks/>
            </p:cNvSpPr>
            <p:nvPr/>
          </p:nvSpPr>
          <p:spPr bwMode="auto">
            <a:xfrm>
              <a:off x="10242551" y="4749806"/>
              <a:ext cx="1003300" cy="255588"/>
            </a:xfrm>
            <a:custGeom>
              <a:avLst/>
              <a:gdLst>
                <a:gd name="T0" fmla="*/ 252 w 252"/>
                <a:gd name="T1" fmla="*/ 62 h 62"/>
                <a:gd name="T2" fmla="*/ 224 w 252"/>
                <a:gd name="T3" fmla="*/ 48 h 62"/>
                <a:gd name="T4" fmla="*/ 223 w 252"/>
                <a:gd name="T5" fmla="*/ 48 h 62"/>
                <a:gd name="T6" fmla="*/ 176 w 252"/>
                <a:gd name="T7" fmla="*/ 18 h 62"/>
                <a:gd name="T8" fmla="*/ 143 w 252"/>
                <a:gd name="T9" fmla="*/ 31 h 62"/>
                <a:gd name="T10" fmla="*/ 119 w 252"/>
                <a:gd name="T11" fmla="*/ 24 h 62"/>
                <a:gd name="T12" fmla="*/ 111 w 252"/>
                <a:gd name="T13" fmla="*/ 24 h 62"/>
                <a:gd name="T14" fmla="*/ 62 w 252"/>
                <a:gd name="T15" fmla="*/ 0 h 62"/>
                <a:gd name="T16" fmla="*/ 0 w 252"/>
                <a:gd name="T17" fmla="*/ 62 h 62"/>
                <a:gd name="T18" fmla="*/ 252 w 252"/>
                <a:gd name="T1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62">
                  <a:moveTo>
                    <a:pt x="252" y="62"/>
                  </a:moveTo>
                  <a:cubicBezTo>
                    <a:pt x="245" y="54"/>
                    <a:pt x="235" y="48"/>
                    <a:pt x="224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15" y="31"/>
                    <a:pt x="197" y="18"/>
                    <a:pt x="176" y="18"/>
                  </a:cubicBezTo>
                  <a:cubicBezTo>
                    <a:pt x="164" y="18"/>
                    <a:pt x="152" y="23"/>
                    <a:pt x="143" y="31"/>
                  </a:cubicBezTo>
                  <a:cubicBezTo>
                    <a:pt x="136" y="26"/>
                    <a:pt x="128" y="24"/>
                    <a:pt x="119" y="24"/>
                  </a:cubicBezTo>
                  <a:cubicBezTo>
                    <a:pt x="116" y="24"/>
                    <a:pt x="114" y="24"/>
                    <a:pt x="111" y="24"/>
                  </a:cubicBezTo>
                  <a:cubicBezTo>
                    <a:pt x="100" y="10"/>
                    <a:pt x="82" y="0"/>
                    <a:pt x="62" y="0"/>
                  </a:cubicBezTo>
                  <a:cubicBezTo>
                    <a:pt x="28" y="0"/>
                    <a:pt x="0" y="28"/>
                    <a:pt x="0" y="62"/>
                  </a:cubicBezTo>
                  <a:lnTo>
                    <a:pt x="252" y="62"/>
                  </a:lnTo>
                  <a:close/>
                </a:path>
              </a:pathLst>
            </a:custGeom>
            <a:solidFill>
              <a:srgbClr val="F4F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294"/>
            <p:cNvSpPr>
              <a:spLocks/>
            </p:cNvSpPr>
            <p:nvPr/>
          </p:nvSpPr>
          <p:spPr bwMode="auto">
            <a:xfrm>
              <a:off x="825616" y="4638675"/>
              <a:ext cx="1470025" cy="371475"/>
            </a:xfrm>
            <a:custGeom>
              <a:avLst/>
              <a:gdLst>
                <a:gd name="T0" fmla="*/ 369 w 369"/>
                <a:gd name="T1" fmla="*/ 90 h 90"/>
                <a:gd name="T2" fmla="*/ 328 w 369"/>
                <a:gd name="T3" fmla="*/ 70 h 90"/>
                <a:gd name="T4" fmla="*/ 326 w 369"/>
                <a:gd name="T5" fmla="*/ 70 h 90"/>
                <a:gd name="T6" fmla="*/ 258 w 369"/>
                <a:gd name="T7" fmla="*/ 26 h 90"/>
                <a:gd name="T8" fmla="*/ 210 w 369"/>
                <a:gd name="T9" fmla="*/ 44 h 90"/>
                <a:gd name="T10" fmla="*/ 174 w 369"/>
                <a:gd name="T11" fmla="*/ 34 h 90"/>
                <a:gd name="T12" fmla="*/ 163 w 369"/>
                <a:gd name="T13" fmla="*/ 35 h 90"/>
                <a:gd name="T14" fmla="*/ 91 w 369"/>
                <a:gd name="T15" fmla="*/ 0 h 90"/>
                <a:gd name="T16" fmla="*/ 0 w 369"/>
                <a:gd name="T17" fmla="*/ 90 h 90"/>
                <a:gd name="T18" fmla="*/ 369 w 369"/>
                <a:gd name="T1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9" h="90">
                  <a:moveTo>
                    <a:pt x="369" y="90"/>
                  </a:moveTo>
                  <a:cubicBezTo>
                    <a:pt x="359" y="78"/>
                    <a:pt x="344" y="70"/>
                    <a:pt x="328" y="70"/>
                  </a:cubicBezTo>
                  <a:cubicBezTo>
                    <a:pt x="327" y="70"/>
                    <a:pt x="327" y="70"/>
                    <a:pt x="326" y="70"/>
                  </a:cubicBezTo>
                  <a:cubicBezTo>
                    <a:pt x="315" y="44"/>
                    <a:pt x="289" y="26"/>
                    <a:pt x="258" y="26"/>
                  </a:cubicBezTo>
                  <a:cubicBezTo>
                    <a:pt x="240" y="26"/>
                    <a:pt x="223" y="32"/>
                    <a:pt x="210" y="44"/>
                  </a:cubicBezTo>
                  <a:cubicBezTo>
                    <a:pt x="199" y="37"/>
                    <a:pt x="187" y="34"/>
                    <a:pt x="174" y="34"/>
                  </a:cubicBezTo>
                  <a:cubicBezTo>
                    <a:pt x="170" y="34"/>
                    <a:pt x="166" y="34"/>
                    <a:pt x="163" y="35"/>
                  </a:cubicBezTo>
                  <a:cubicBezTo>
                    <a:pt x="146" y="13"/>
                    <a:pt x="120" y="0"/>
                    <a:pt x="91" y="0"/>
                  </a:cubicBezTo>
                  <a:cubicBezTo>
                    <a:pt x="41" y="0"/>
                    <a:pt x="0" y="40"/>
                    <a:pt x="0" y="90"/>
                  </a:cubicBezTo>
                  <a:lnTo>
                    <a:pt x="369" y="90"/>
                  </a:lnTo>
                  <a:close/>
                </a:path>
              </a:pathLst>
            </a:custGeom>
            <a:solidFill>
              <a:srgbClr val="F4F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00" name="Freeform 296"/>
            <p:cNvSpPr>
              <a:spLocks/>
            </p:cNvSpPr>
            <p:nvPr/>
          </p:nvSpPr>
          <p:spPr bwMode="auto">
            <a:xfrm>
              <a:off x="4670426" y="4749806"/>
              <a:ext cx="998538" cy="255588"/>
            </a:xfrm>
            <a:custGeom>
              <a:avLst/>
              <a:gdLst>
                <a:gd name="T0" fmla="*/ 0 w 251"/>
                <a:gd name="T1" fmla="*/ 62 h 62"/>
                <a:gd name="T2" fmla="*/ 28 w 251"/>
                <a:gd name="T3" fmla="*/ 48 h 62"/>
                <a:gd name="T4" fmla="*/ 29 w 251"/>
                <a:gd name="T5" fmla="*/ 48 h 62"/>
                <a:gd name="T6" fmla="*/ 75 w 251"/>
                <a:gd name="T7" fmla="*/ 18 h 62"/>
                <a:gd name="T8" fmla="*/ 108 w 251"/>
                <a:gd name="T9" fmla="*/ 31 h 62"/>
                <a:gd name="T10" fmla="*/ 133 w 251"/>
                <a:gd name="T11" fmla="*/ 24 h 62"/>
                <a:gd name="T12" fmla="*/ 140 w 251"/>
                <a:gd name="T13" fmla="*/ 24 h 62"/>
                <a:gd name="T14" fmla="*/ 189 w 251"/>
                <a:gd name="T15" fmla="*/ 0 h 62"/>
                <a:gd name="T16" fmla="*/ 251 w 251"/>
                <a:gd name="T17" fmla="*/ 62 h 62"/>
                <a:gd name="T18" fmla="*/ 0 w 251"/>
                <a:gd name="T1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62">
                  <a:moveTo>
                    <a:pt x="0" y="62"/>
                  </a:moveTo>
                  <a:cubicBezTo>
                    <a:pt x="6" y="54"/>
                    <a:pt x="16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7" y="31"/>
                    <a:pt x="54" y="18"/>
                    <a:pt x="75" y="18"/>
                  </a:cubicBezTo>
                  <a:cubicBezTo>
                    <a:pt x="88" y="18"/>
                    <a:pt x="99" y="23"/>
                    <a:pt x="108" y="31"/>
                  </a:cubicBezTo>
                  <a:cubicBezTo>
                    <a:pt x="115" y="26"/>
                    <a:pt x="124" y="24"/>
                    <a:pt x="133" y="24"/>
                  </a:cubicBezTo>
                  <a:cubicBezTo>
                    <a:pt x="135" y="24"/>
                    <a:pt x="138" y="24"/>
                    <a:pt x="140" y="24"/>
                  </a:cubicBezTo>
                  <a:cubicBezTo>
                    <a:pt x="152" y="10"/>
                    <a:pt x="169" y="0"/>
                    <a:pt x="189" y="0"/>
                  </a:cubicBezTo>
                  <a:cubicBezTo>
                    <a:pt x="223" y="0"/>
                    <a:pt x="251" y="28"/>
                    <a:pt x="251" y="62"/>
                  </a:cubicBezTo>
                  <a:lnTo>
                    <a:pt x="0" y="62"/>
                  </a:lnTo>
                  <a:close/>
                </a:path>
              </a:pathLst>
            </a:custGeom>
            <a:solidFill>
              <a:srgbClr val="F4F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50" name="Rectangle 349"/>
          <p:cNvSpPr/>
          <p:nvPr/>
        </p:nvSpPr>
        <p:spPr>
          <a:xfrm>
            <a:off x="525294" y="4986338"/>
            <a:ext cx="11666706" cy="1871662"/>
          </a:xfrm>
          <a:prstGeom prst="rect">
            <a:avLst/>
          </a:prstGeom>
          <a:solidFill>
            <a:srgbClr val="45B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9" name="Picture 30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8833" y="2646395"/>
            <a:ext cx="1208495" cy="3669145"/>
          </a:xfrm>
          <a:prstGeom prst="rect">
            <a:avLst/>
          </a:prstGeom>
        </p:spPr>
      </p:pic>
      <p:grpSp>
        <p:nvGrpSpPr>
          <p:cNvPr id="639" name="Group 638"/>
          <p:cNvGrpSpPr/>
          <p:nvPr/>
        </p:nvGrpSpPr>
        <p:grpSpPr>
          <a:xfrm>
            <a:off x="7727665" y="3244850"/>
            <a:ext cx="673101" cy="825500"/>
            <a:chOff x="15650986" y="3160713"/>
            <a:chExt cx="673101" cy="825500"/>
          </a:xfrm>
        </p:grpSpPr>
        <p:grpSp>
          <p:nvGrpSpPr>
            <p:cNvPr id="637" name="Group 636"/>
            <p:cNvGrpSpPr/>
            <p:nvPr/>
          </p:nvGrpSpPr>
          <p:grpSpPr>
            <a:xfrm>
              <a:off x="15835136" y="3160713"/>
              <a:ext cx="488951" cy="674688"/>
              <a:chOff x="15835136" y="3160713"/>
              <a:chExt cx="488951" cy="674688"/>
            </a:xfrm>
          </p:grpSpPr>
          <p:sp>
            <p:nvSpPr>
              <p:cNvPr id="590" name="Freeform 159"/>
              <p:cNvSpPr>
                <a:spLocks/>
              </p:cNvSpPr>
              <p:nvPr/>
            </p:nvSpPr>
            <p:spPr bwMode="auto">
              <a:xfrm rot="21201626">
                <a:off x="15962136" y="3259138"/>
                <a:ext cx="34925" cy="33338"/>
              </a:xfrm>
              <a:custGeom>
                <a:avLst/>
                <a:gdLst>
                  <a:gd name="T0" fmla="*/ 8 w 9"/>
                  <a:gd name="T1" fmla="*/ 3 h 9"/>
                  <a:gd name="T2" fmla="*/ 6 w 9"/>
                  <a:gd name="T3" fmla="*/ 8 h 9"/>
                  <a:gd name="T4" fmla="*/ 1 w 9"/>
                  <a:gd name="T5" fmla="*/ 6 h 9"/>
                  <a:gd name="T6" fmla="*/ 3 w 9"/>
                  <a:gd name="T7" fmla="*/ 1 h 9"/>
                  <a:gd name="T8" fmla="*/ 8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3"/>
                    </a:moveTo>
                    <a:cubicBezTo>
                      <a:pt x="9" y="5"/>
                      <a:pt x="8" y="7"/>
                      <a:pt x="6" y="8"/>
                    </a:cubicBezTo>
                    <a:cubicBezTo>
                      <a:pt x="4" y="9"/>
                      <a:pt x="2" y="8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lose/>
                  </a:path>
                </a:pathLst>
              </a:custGeom>
              <a:solidFill>
                <a:srgbClr val="ED9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160"/>
              <p:cNvSpPr>
                <a:spLocks/>
              </p:cNvSpPr>
              <p:nvPr/>
            </p:nvSpPr>
            <p:spPr bwMode="auto">
              <a:xfrm rot="21201626">
                <a:off x="16022461" y="3402013"/>
                <a:ext cx="52388" cy="52388"/>
              </a:xfrm>
              <a:custGeom>
                <a:avLst/>
                <a:gdLst>
                  <a:gd name="T0" fmla="*/ 12 w 14"/>
                  <a:gd name="T1" fmla="*/ 4 h 14"/>
                  <a:gd name="T2" fmla="*/ 9 w 14"/>
                  <a:gd name="T3" fmla="*/ 12 h 14"/>
                  <a:gd name="T4" fmla="*/ 1 w 14"/>
                  <a:gd name="T5" fmla="*/ 9 h 14"/>
                  <a:gd name="T6" fmla="*/ 4 w 14"/>
                  <a:gd name="T7" fmla="*/ 1 h 14"/>
                  <a:gd name="T8" fmla="*/ 12 w 14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2" y="4"/>
                    </a:moveTo>
                    <a:cubicBezTo>
                      <a:pt x="14" y="7"/>
                      <a:pt x="12" y="11"/>
                      <a:pt x="9" y="12"/>
                    </a:cubicBezTo>
                    <a:cubicBezTo>
                      <a:pt x="6" y="14"/>
                      <a:pt x="3" y="12"/>
                      <a:pt x="1" y="9"/>
                    </a:cubicBezTo>
                    <a:cubicBezTo>
                      <a:pt x="0" y="6"/>
                      <a:pt x="1" y="2"/>
                      <a:pt x="4" y="1"/>
                    </a:cubicBezTo>
                    <a:cubicBezTo>
                      <a:pt x="7" y="0"/>
                      <a:pt x="11" y="1"/>
                      <a:pt x="12" y="4"/>
                    </a:cubicBezTo>
                    <a:close/>
                  </a:path>
                </a:pathLst>
              </a:custGeom>
              <a:solidFill>
                <a:srgbClr val="EDB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161"/>
              <p:cNvSpPr>
                <a:spLocks/>
              </p:cNvSpPr>
              <p:nvPr/>
            </p:nvSpPr>
            <p:spPr bwMode="auto">
              <a:xfrm rot="21201626">
                <a:off x="15931974" y="3255963"/>
                <a:ext cx="188913" cy="195263"/>
              </a:xfrm>
              <a:custGeom>
                <a:avLst/>
                <a:gdLst>
                  <a:gd name="T0" fmla="*/ 34 w 50"/>
                  <a:gd name="T1" fmla="*/ 12 h 52"/>
                  <a:gd name="T2" fmla="*/ 12 w 50"/>
                  <a:gd name="T3" fmla="*/ 5 h 52"/>
                  <a:gd name="T4" fmla="*/ 3 w 50"/>
                  <a:gd name="T5" fmla="*/ 27 h 52"/>
                  <a:gd name="T6" fmla="*/ 8 w 50"/>
                  <a:gd name="T7" fmla="*/ 52 h 52"/>
                  <a:gd name="T8" fmla="*/ 29 w 50"/>
                  <a:gd name="T9" fmla="*/ 42 h 52"/>
                  <a:gd name="T10" fmla="*/ 50 w 50"/>
                  <a:gd name="T11" fmla="*/ 33 h 52"/>
                  <a:gd name="T12" fmla="*/ 34 w 50"/>
                  <a:gd name="T13" fmla="*/ 1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2">
                    <a:moveTo>
                      <a:pt x="34" y="12"/>
                    </a:moveTo>
                    <a:cubicBezTo>
                      <a:pt x="31" y="5"/>
                      <a:pt x="22" y="0"/>
                      <a:pt x="12" y="5"/>
                    </a:cubicBezTo>
                    <a:cubicBezTo>
                      <a:pt x="2" y="10"/>
                      <a:pt x="0" y="19"/>
                      <a:pt x="3" y="27"/>
                    </a:cubicBezTo>
                    <a:cubicBezTo>
                      <a:pt x="7" y="34"/>
                      <a:pt x="10" y="47"/>
                      <a:pt x="8" y="52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46" y="31"/>
                      <a:pt x="38" y="20"/>
                      <a:pt x="34" y="12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162"/>
              <p:cNvSpPr>
                <a:spLocks/>
              </p:cNvSpPr>
              <p:nvPr/>
            </p:nvSpPr>
            <p:spPr bwMode="auto">
              <a:xfrm rot="21201626">
                <a:off x="15955786" y="3371850"/>
                <a:ext cx="179388" cy="93663"/>
              </a:xfrm>
              <a:custGeom>
                <a:avLst/>
                <a:gdLst>
                  <a:gd name="T0" fmla="*/ 47 w 48"/>
                  <a:gd name="T1" fmla="*/ 2 h 25"/>
                  <a:gd name="T2" fmla="*/ 46 w 48"/>
                  <a:gd name="T3" fmla="*/ 5 h 25"/>
                  <a:gd name="T4" fmla="*/ 4 w 48"/>
                  <a:gd name="T5" fmla="*/ 24 h 25"/>
                  <a:gd name="T6" fmla="*/ 1 w 48"/>
                  <a:gd name="T7" fmla="*/ 23 h 25"/>
                  <a:gd name="T8" fmla="*/ 2 w 48"/>
                  <a:gd name="T9" fmla="*/ 20 h 25"/>
                  <a:gd name="T10" fmla="*/ 44 w 48"/>
                  <a:gd name="T11" fmla="*/ 1 h 25"/>
                  <a:gd name="T12" fmla="*/ 47 w 48"/>
                  <a:gd name="T1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5">
                    <a:moveTo>
                      <a:pt x="47" y="2"/>
                    </a:moveTo>
                    <a:cubicBezTo>
                      <a:pt x="48" y="3"/>
                      <a:pt x="47" y="4"/>
                      <a:pt x="46" y="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2" y="25"/>
                      <a:pt x="1" y="24"/>
                      <a:pt x="1" y="23"/>
                    </a:cubicBezTo>
                    <a:cubicBezTo>
                      <a:pt x="0" y="22"/>
                      <a:pt x="0" y="21"/>
                      <a:pt x="2" y="20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5" y="0"/>
                      <a:pt x="47" y="1"/>
                      <a:pt x="47" y="2"/>
                    </a:cubicBezTo>
                    <a:close/>
                  </a:path>
                </a:pathLst>
              </a:custGeom>
              <a:solidFill>
                <a:srgbClr val="FD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163"/>
              <p:cNvSpPr>
                <a:spLocks/>
              </p:cNvSpPr>
              <p:nvPr/>
            </p:nvSpPr>
            <p:spPr bwMode="auto">
              <a:xfrm rot="21201626">
                <a:off x="15947849" y="3308350"/>
                <a:ext cx="146050" cy="104775"/>
              </a:xfrm>
              <a:custGeom>
                <a:avLst/>
                <a:gdLst>
                  <a:gd name="T0" fmla="*/ 4 w 39"/>
                  <a:gd name="T1" fmla="*/ 28 h 28"/>
                  <a:gd name="T2" fmla="*/ 39 w 39"/>
                  <a:gd name="T3" fmla="*/ 12 h 28"/>
                  <a:gd name="T4" fmla="*/ 31 w 39"/>
                  <a:gd name="T5" fmla="*/ 0 h 28"/>
                  <a:gd name="T6" fmla="*/ 0 w 39"/>
                  <a:gd name="T7" fmla="*/ 14 h 28"/>
                  <a:gd name="T8" fmla="*/ 4 w 3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8">
                    <a:moveTo>
                      <a:pt x="4" y="28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36" y="8"/>
                      <a:pt x="33" y="4"/>
                      <a:pt x="31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8"/>
                      <a:pt x="3" y="23"/>
                      <a:pt x="4" y="28"/>
                    </a:cubicBezTo>
                    <a:close/>
                  </a:path>
                </a:pathLst>
              </a:custGeom>
              <a:solidFill>
                <a:srgbClr val="FD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164"/>
              <p:cNvSpPr>
                <a:spLocks/>
              </p:cNvSpPr>
              <p:nvPr/>
            </p:nvSpPr>
            <p:spPr bwMode="auto">
              <a:xfrm rot="21201626">
                <a:off x="15962136" y="3259138"/>
                <a:ext cx="34925" cy="33338"/>
              </a:xfrm>
              <a:custGeom>
                <a:avLst/>
                <a:gdLst>
                  <a:gd name="T0" fmla="*/ 9 w 9"/>
                  <a:gd name="T1" fmla="*/ 5 h 9"/>
                  <a:gd name="T2" fmla="*/ 4 w 9"/>
                  <a:gd name="T3" fmla="*/ 9 h 9"/>
                  <a:gd name="T4" fmla="*/ 0 w 9"/>
                  <a:gd name="T5" fmla="*/ 4 h 9"/>
                  <a:gd name="T6" fmla="*/ 5 w 9"/>
                  <a:gd name="T7" fmla="*/ 0 h 9"/>
                  <a:gd name="T8" fmla="*/ 9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5"/>
                    </a:moveTo>
                    <a:cubicBezTo>
                      <a:pt x="8" y="8"/>
                      <a:pt x="6" y="9"/>
                      <a:pt x="4" y="9"/>
                    </a:cubicBezTo>
                    <a:cubicBezTo>
                      <a:pt x="1" y="9"/>
                      <a:pt x="0" y="6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7" y="1"/>
                      <a:pt x="9" y="3"/>
                      <a:pt x="9" y="5"/>
                    </a:cubicBezTo>
                    <a:close/>
                  </a:path>
                </a:pathLst>
              </a:custGeom>
              <a:solidFill>
                <a:srgbClr val="FFAB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165"/>
              <p:cNvSpPr>
                <a:spLocks/>
              </p:cNvSpPr>
              <p:nvPr/>
            </p:nvSpPr>
            <p:spPr bwMode="auto">
              <a:xfrm rot="21201626">
                <a:off x="15917686" y="3443288"/>
                <a:ext cx="60325" cy="57150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4 h 15"/>
                  <a:gd name="T4" fmla="*/ 1 w 16"/>
                  <a:gd name="T5" fmla="*/ 6 h 15"/>
                  <a:gd name="T6" fmla="*/ 9 w 16"/>
                  <a:gd name="T7" fmla="*/ 0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2" y="2"/>
                      <a:pt x="5" y="0"/>
                      <a:pt x="9" y="0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166"/>
              <p:cNvSpPr>
                <a:spLocks/>
              </p:cNvSpPr>
              <p:nvPr/>
            </p:nvSpPr>
            <p:spPr bwMode="auto">
              <a:xfrm rot="21201626">
                <a:off x="15849424" y="3267075"/>
                <a:ext cx="203200" cy="206375"/>
              </a:xfrm>
              <a:custGeom>
                <a:avLst/>
                <a:gdLst>
                  <a:gd name="T0" fmla="*/ 51 w 54"/>
                  <a:gd name="T1" fmla="*/ 24 h 55"/>
                  <a:gd name="T2" fmla="*/ 34 w 54"/>
                  <a:gd name="T3" fmla="*/ 2 h 55"/>
                  <a:gd name="T4" fmla="*/ 12 w 54"/>
                  <a:gd name="T5" fmla="*/ 18 h 55"/>
                  <a:gd name="T6" fmla="*/ 0 w 54"/>
                  <a:gd name="T7" fmla="*/ 46 h 55"/>
                  <a:gd name="T8" fmla="*/ 27 w 54"/>
                  <a:gd name="T9" fmla="*/ 50 h 55"/>
                  <a:gd name="T10" fmla="*/ 54 w 54"/>
                  <a:gd name="T11" fmla="*/ 55 h 55"/>
                  <a:gd name="T12" fmla="*/ 51 w 54"/>
                  <a:gd name="T13" fmla="*/ 2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5">
                    <a:moveTo>
                      <a:pt x="51" y="24"/>
                    </a:moveTo>
                    <a:cubicBezTo>
                      <a:pt x="53" y="15"/>
                      <a:pt x="48" y="4"/>
                      <a:pt x="34" y="2"/>
                    </a:cubicBezTo>
                    <a:cubicBezTo>
                      <a:pt x="21" y="0"/>
                      <a:pt x="13" y="8"/>
                      <a:pt x="12" y="18"/>
                    </a:cubicBezTo>
                    <a:cubicBezTo>
                      <a:pt x="10" y="27"/>
                      <a:pt x="4" y="42"/>
                      <a:pt x="0" y="46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1" y="50"/>
                      <a:pt x="50" y="33"/>
                      <a:pt x="51" y="24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Freeform 167"/>
              <p:cNvSpPr>
                <a:spLocks/>
              </p:cNvSpPr>
              <p:nvPr/>
            </p:nvSpPr>
            <p:spPr bwMode="auto">
              <a:xfrm rot="21201626">
                <a:off x="15835136" y="3432175"/>
                <a:ext cx="228600" cy="57150"/>
              </a:xfrm>
              <a:custGeom>
                <a:avLst/>
                <a:gdLst>
                  <a:gd name="T0" fmla="*/ 61 w 61"/>
                  <a:gd name="T1" fmla="*/ 12 h 15"/>
                  <a:gd name="T2" fmla="*/ 57 w 61"/>
                  <a:gd name="T3" fmla="*/ 15 h 15"/>
                  <a:gd name="T4" fmla="*/ 3 w 61"/>
                  <a:gd name="T5" fmla="*/ 6 h 15"/>
                  <a:gd name="T6" fmla="*/ 1 w 61"/>
                  <a:gd name="T7" fmla="*/ 3 h 15"/>
                  <a:gd name="T8" fmla="*/ 4 w 61"/>
                  <a:gd name="T9" fmla="*/ 1 h 15"/>
                  <a:gd name="T10" fmla="*/ 58 w 61"/>
                  <a:gd name="T11" fmla="*/ 9 h 15"/>
                  <a:gd name="T12" fmla="*/ 61 w 61"/>
                  <a:gd name="T1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5">
                    <a:moveTo>
                      <a:pt x="61" y="12"/>
                    </a:moveTo>
                    <a:cubicBezTo>
                      <a:pt x="60" y="14"/>
                      <a:pt x="59" y="15"/>
                      <a:pt x="57" y="1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1" y="3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60" y="10"/>
                      <a:pt x="61" y="11"/>
                      <a:pt x="61" y="12"/>
                    </a:cubicBezTo>
                    <a:close/>
                  </a:path>
                </a:pathLst>
              </a:custGeom>
              <a:solidFill>
                <a:srgbClr val="FD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168"/>
              <p:cNvSpPr>
                <a:spLocks/>
              </p:cNvSpPr>
              <p:nvPr/>
            </p:nvSpPr>
            <p:spPr bwMode="auto">
              <a:xfrm rot="21201626">
                <a:off x="15873236" y="3341688"/>
                <a:ext cx="168275" cy="87313"/>
              </a:xfrm>
              <a:custGeom>
                <a:avLst/>
                <a:gdLst>
                  <a:gd name="T0" fmla="*/ 0 w 45"/>
                  <a:gd name="T1" fmla="*/ 16 h 23"/>
                  <a:gd name="T2" fmla="*/ 45 w 45"/>
                  <a:gd name="T3" fmla="*/ 23 h 23"/>
                  <a:gd name="T4" fmla="*/ 45 w 45"/>
                  <a:gd name="T5" fmla="*/ 6 h 23"/>
                  <a:gd name="T6" fmla="*/ 5 w 45"/>
                  <a:gd name="T7" fmla="*/ 0 h 23"/>
                  <a:gd name="T8" fmla="*/ 0 w 45"/>
                  <a:gd name="T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3">
                    <a:moveTo>
                      <a:pt x="0" y="16"/>
                    </a:move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17"/>
                      <a:pt x="45" y="11"/>
                      <a:pt x="45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4"/>
                      <a:pt x="2" y="11"/>
                      <a:pt x="0" y="16"/>
                    </a:cubicBezTo>
                    <a:close/>
                  </a:path>
                </a:pathLst>
              </a:custGeom>
              <a:solidFill>
                <a:srgbClr val="FD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169"/>
              <p:cNvSpPr>
                <a:spLocks/>
              </p:cNvSpPr>
              <p:nvPr/>
            </p:nvSpPr>
            <p:spPr bwMode="auto">
              <a:xfrm rot="21201626">
                <a:off x="15849424" y="3176588"/>
                <a:ext cx="123825" cy="85725"/>
              </a:xfrm>
              <a:custGeom>
                <a:avLst/>
                <a:gdLst>
                  <a:gd name="T0" fmla="*/ 2 w 33"/>
                  <a:gd name="T1" fmla="*/ 18 h 23"/>
                  <a:gd name="T2" fmla="*/ 0 w 33"/>
                  <a:gd name="T3" fmla="*/ 6 h 23"/>
                  <a:gd name="T4" fmla="*/ 11 w 33"/>
                  <a:gd name="T5" fmla="*/ 0 h 23"/>
                  <a:gd name="T6" fmla="*/ 22 w 33"/>
                  <a:gd name="T7" fmla="*/ 7 h 23"/>
                  <a:gd name="T8" fmla="*/ 29 w 33"/>
                  <a:gd name="T9" fmla="*/ 15 h 23"/>
                  <a:gd name="T10" fmla="*/ 33 w 33"/>
                  <a:gd name="T11" fmla="*/ 22 h 23"/>
                  <a:gd name="T12" fmla="*/ 25 w 33"/>
                  <a:gd name="T13" fmla="*/ 23 h 23"/>
                  <a:gd name="T14" fmla="*/ 14 w 33"/>
                  <a:gd name="T15" fmla="*/ 22 h 23"/>
                  <a:gd name="T16" fmla="*/ 2 w 33"/>
                  <a:gd name="T17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3">
                    <a:moveTo>
                      <a:pt x="2" y="18"/>
                    </a:moveTo>
                    <a:cubicBezTo>
                      <a:pt x="2" y="18"/>
                      <a:pt x="6" y="15"/>
                      <a:pt x="0" y="6"/>
                    </a:cubicBezTo>
                    <a:cubicBezTo>
                      <a:pt x="11" y="5"/>
                      <a:pt x="11" y="0"/>
                      <a:pt x="11" y="0"/>
                    </a:cubicBezTo>
                    <a:cubicBezTo>
                      <a:pt x="11" y="0"/>
                      <a:pt x="14" y="8"/>
                      <a:pt x="22" y="7"/>
                    </a:cubicBezTo>
                    <a:cubicBezTo>
                      <a:pt x="22" y="7"/>
                      <a:pt x="22" y="13"/>
                      <a:pt x="29" y="15"/>
                    </a:cubicBezTo>
                    <a:cubicBezTo>
                      <a:pt x="29" y="15"/>
                      <a:pt x="30" y="20"/>
                      <a:pt x="33" y="22"/>
                    </a:cubicBezTo>
                    <a:cubicBezTo>
                      <a:pt x="29" y="21"/>
                      <a:pt x="25" y="23"/>
                      <a:pt x="25" y="23"/>
                    </a:cubicBezTo>
                    <a:cubicBezTo>
                      <a:pt x="19" y="19"/>
                      <a:pt x="14" y="22"/>
                      <a:pt x="14" y="22"/>
                    </a:cubicBezTo>
                    <a:cubicBezTo>
                      <a:pt x="11" y="16"/>
                      <a:pt x="2" y="18"/>
                      <a:pt x="2" y="1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170"/>
              <p:cNvSpPr>
                <a:spLocks/>
              </p:cNvSpPr>
              <p:nvPr/>
            </p:nvSpPr>
            <p:spPr bwMode="auto">
              <a:xfrm rot="21201626">
                <a:off x="15849424" y="3198813"/>
                <a:ext cx="123825" cy="63500"/>
              </a:xfrm>
              <a:custGeom>
                <a:avLst/>
                <a:gdLst>
                  <a:gd name="T0" fmla="*/ 2 w 33"/>
                  <a:gd name="T1" fmla="*/ 12 h 17"/>
                  <a:gd name="T2" fmla="*/ 0 w 33"/>
                  <a:gd name="T3" fmla="*/ 0 h 17"/>
                  <a:gd name="T4" fmla="*/ 33 w 33"/>
                  <a:gd name="T5" fmla="*/ 16 h 17"/>
                  <a:gd name="T6" fmla="*/ 25 w 33"/>
                  <a:gd name="T7" fmla="*/ 17 h 17"/>
                  <a:gd name="T8" fmla="*/ 14 w 33"/>
                  <a:gd name="T9" fmla="*/ 16 h 17"/>
                  <a:gd name="T10" fmla="*/ 2 w 33"/>
                  <a:gd name="T1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17">
                    <a:moveTo>
                      <a:pt x="2" y="12"/>
                    </a:moveTo>
                    <a:cubicBezTo>
                      <a:pt x="2" y="12"/>
                      <a:pt x="6" y="9"/>
                      <a:pt x="0" y="0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29" y="15"/>
                      <a:pt x="25" y="17"/>
                      <a:pt x="25" y="17"/>
                    </a:cubicBezTo>
                    <a:cubicBezTo>
                      <a:pt x="19" y="13"/>
                      <a:pt x="14" y="16"/>
                      <a:pt x="14" y="16"/>
                    </a:cubicBezTo>
                    <a:cubicBezTo>
                      <a:pt x="11" y="10"/>
                      <a:pt x="2" y="12"/>
                      <a:pt x="2" y="12"/>
                    </a:cubicBezTo>
                    <a:close/>
                  </a:path>
                </a:pathLst>
              </a:custGeom>
              <a:solidFill>
                <a:srgbClr val="005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171"/>
              <p:cNvSpPr>
                <a:spLocks/>
              </p:cNvSpPr>
              <p:nvPr/>
            </p:nvSpPr>
            <p:spPr bwMode="auto">
              <a:xfrm rot="21201626">
                <a:off x="15985949" y="3281363"/>
                <a:ext cx="52388" cy="90488"/>
              </a:xfrm>
              <a:custGeom>
                <a:avLst/>
                <a:gdLst>
                  <a:gd name="T0" fmla="*/ 14 w 14"/>
                  <a:gd name="T1" fmla="*/ 18 h 24"/>
                  <a:gd name="T2" fmla="*/ 9 w 14"/>
                  <a:gd name="T3" fmla="*/ 24 h 24"/>
                  <a:gd name="T4" fmla="*/ 1 w 14"/>
                  <a:gd name="T5" fmla="*/ 22 h 24"/>
                  <a:gd name="T6" fmla="*/ 0 w 14"/>
                  <a:gd name="T7" fmla="*/ 13 h 24"/>
                  <a:gd name="T8" fmla="*/ 0 w 14"/>
                  <a:gd name="T9" fmla="*/ 6 h 24"/>
                  <a:gd name="T10" fmla="*/ 2 w 14"/>
                  <a:gd name="T11" fmla="*/ 0 h 24"/>
                  <a:gd name="T12" fmla="*/ 6 w 14"/>
                  <a:gd name="T13" fmla="*/ 4 h 24"/>
                  <a:gd name="T14" fmla="*/ 11 w 14"/>
                  <a:gd name="T15" fmla="*/ 10 h 24"/>
                  <a:gd name="T16" fmla="*/ 14 w 14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24">
                    <a:moveTo>
                      <a:pt x="14" y="18"/>
                    </a:moveTo>
                    <a:cubicBezTo>
                      <a:pt x="14" y="18"/>
                      <a:pt x="11" y="17"/>
                      <a:pt x="9" y="24"/>
                    </a:cubicBezTo>
                    <a:cubicBezTo>
                      <a:pt x="4" y="20"/>
                      <a:pt x="1" y="22"/>
                      <a:pt x="1" y="22"/>
                    </a:cubicBezTo>
                    <a:cubicBezTo>
                      <a:pt x="1" y="22"/>
                      <a:pt x="4" y="16"/>
                      <a:pt x="0" y="13"/>
                    </a:cubicBezTo>
                    <a:cubicBezTo>
                      <a:pt x="0" y="13"/>
                      <a:pt x="3" y="10"/>
                      <a:pt x="0" y="6"/>
                    </a:cubicBezTo>
                    <a:cubicBezTo>
                      <a:pt x="0" y="6"/>
                      <a:pt x="2" y="3"/>
                      <a:pt x="2" y="0"/>
                    </a:cubicBezTo>
                    <a:cubicBezTo>
                      <a:pt x="3" y="3"/>
                      <a:pt x="6" y="4"/>
                      <a:pt x="6" y="4"/>
                    </a:cubicBezTo>
                    <a:cubicBezTo>
                      <a:pt x="7" y="9"/>
                      <a:pt x="11" y="10"/>
                      <a:pt x="11" y="10"/>
                    </a:cubicBezTo>
                    <a:cubicBezTo>
                      <a:pt x="9" y="14"/>
                      <a:pt x="14" y="18"/>
                      <a:pt x="14" y="18"/>
                    </a:cubicBezTo>
                    <a:close/>
                  </a:path>
                </a:pathLst>
              </a:custGeom>
              <a:solidFill>
                <a:srgbClr val="005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172"/>
              <p:cNvSpPr>
                <a:spLocks/>
              </p:cNvSpPr>
              <p:nvPr/>
            </p:nvSpPr>
            <p:spPr bwMode="auto">
              <a:xfrm rot="21201626">
                <a:off x="15992299" y="3281363"/>
                <a:ext cx="46038" cy="90488"/>
              </a:xfrm>
              <a:custGeom>
                <a:avLst/>
                <a:gdLst>
                  <a:gd name="T0" fmla="*/ 12 w 12"/>
                  <a:gd name="T1" fmla="*/ 18 h 24"/>
                  <a:gd name="T2" fmla="*/ 7 w 12"/>
                  <a:gd name="T3" fmla="*/ 24 h 24"/>
                  <a:gd name="T4" fmla="*/ 0 w 12"/>
                  <a:gd name="T5" fmla="*/ 0 h 24"/>
                  <a:gd name="T6" fmla="*/ 4 w 12"/>
                  <a:gd name="T7" fmla="*/ 4 h 24"/>
                  <a:gd name="T8" fmla="*/ 9 w 12"/>
                  <a:gd name="T9" fmla="*/ 10 h 24"/>
                  <a:gd name="T10" fmla="*/ 12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18"/>
                    </a:moveTo>
                    <a:cubicBezTo>
                      <a:pt x="12" y="18"/>
                      <a:pt x="9" y="17"/>
                      <a:pt x="7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4" y="4"/>
                      <a:pt x="4" y="4"/>
                    </a:cubicBezTo>
                    <a:cubicBezTo>
                      <a:pt x="5" y="9"/>
                      <a:pt x="9" y="10"/>
                      <a:pt x="9" y="10"/>
                    </a:cubicBezTo>
                    <a:cubicBezTo>
                      <a:pt x="7" y="14"/>
                      <a:pt x="12" y="18"/>
                      <a:pt x="12" y="1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Freeform 173"/>
              <p:cNvSpPr>
                <a:spLocks/>
              </p:cNvSpPr>
              <p:nvPr/>
            </p:nvSpPr>
            <p:spPr bwMode="auto">
              <a:xfrm rot="21201626">
                <a:off x="16003411" y="3160713"/>
                <a:ext cx="106363" cy="95250"/>
              </a:xfrm>
              <a:custGeom>
                <a:avLst/>
                <a:gdLst>
                  <a:gd name="T0" fmla="*/ 15 w 28"/>
                  <a:gd name="T1" fmla="*/ 0 h 25"/>
                  <a:gd name="T2" fmla="*/ 26 w 28"/>
                  <a:gd name="T3" fmla="*/ 6 h 25"/>
                  <a:gd name="T4" fmla="*/ 28 w 28"/>
                  <a:gd name="T5" fmla="*/ 19 h 25"/>
                  <a:gd name="T6" fmla="*/ 18 w 28"/>
                  <a:gd name="T7" fmla="*/ 24 h 25"/>
                  <a:gd name="T8" fmla="*/ 9 w 28"/>
                  <a:gd name="T9" fmla="*/ 25 h 25"/>
                  <a:gd name="T10" fmla="*/ 0 w 28"/>
                  <a:gd name="T11" fmla="*/ 24 h 25"/>
                  <a:gd name="T12" fmla="*/ 2 w 28"/>
                  <a:gd name="T13" fmla="*/ 16 h 25"/>
                  <a:gd name="T14" fmla="*/ 7 w 28"/>
                  <a:gd name="T15" fmla="*/ 7 h 25"/>
                  <a:gd name="T16" fmla="*/ 15 w 28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5">
                    <a:moveTo>
                      <a:pt x="15" y="0"/>
                    </a:moveTo>
                    <a:cubicBezTo>
                      <a:pt x="15" y="0"/>
                      <a:pt x="16" y="5"/>
                      <a:pt x="26" y="6"/>
                    </a:cubicBezTo>
                    <a:cubicBezTo>
                      <a:pt x="24" y="16"/>
                      <a:pt x="28" y="19"/>
                      <a:pt x="28" y="19"/>
                    </a:cubicBezTo>
                    <a:cubicBezTo>
                      <a:pt x="28" y="19"/>
                      <a:pt x="20" y="17"/>
                      <a:pt x="18" y="24"/>
                    </a:cubicBezTo>
                    <a:cubicBezTo>
                      <a:pt x="18" y="24"/>
                      <a:pt x="12" y="20"/>
                      <a:pt x="9" y="25"/>
                    </a:cubicBezTo>
                    <a:cubicBezTo>
                      <a:pt x="9" y="25"/>
                      <a:pt x="4" y="23"/>
                      <a:pt x="0" y="24"/>
                    </a:cubicBezTo>
                    <a:cubicBezTo>
                      <a:pt x="3" y="21"/>
                      <a:pt x="2" y="16"/>
                      <a:pt x="2" y="16"/>
                    </a:cubicBezTo>
                    <a:cubicBezTo>
                      <a:pt x="8" y="14"/>
                      <a:pt x="7" y="7"/>
                      <a:pt x="7" y="7"/>
                    </a:cubicBezTo>
                    <a:cubicBezTo>
                      <a:pt x="14" y="8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174"/>
              <p:cNvSpPr>
                <a:spLocks/>
              </p:cNvSpPr>
              <p:nvPr/>
            </p:nvSpPr>
            <p:spPr bwMode="auto">
              <a:xfrm rot="21201626">
                <a:off x="16003411" y="3160713"/>
                <a:ext cx="98425" cy="90488"/>
              </a:xfrm>
              <a:custGeom>
                <a:avLst/>
                <a:gdLst>
                  <a:gd name="T0" fmla="*/ 15 w 26"/>
                  <a:gd name="T1" fmla="*/ 0 h 24"/>
                  <a:gd name="T2" fmla="*/ 26 w 26"/>
                  <a:gd name="T3" fmla="*/ 6 h 24"/>
                  <a:gd name="T4" fmla="*/ 0 w 26"/>
                  <a:gd name="T5" fmla="*/ 24 h 24"/>
                  <a:gd name="T6" fmla="*/ 2 w 26"/>
                  <a:gd name="T7" fmla="*/ 16 h 24"/>
                  <a:gd name="T8" fmla="*/ 7 w 26"/>
                  <a:gd name="T9" fmla="*/ 7 h 24"/>
                  <a:gd name="T10" fmla="*/ 15 w 2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15" y="0"/>
                    </a:moveTo>
                    <a:cubicBezTo>
                      <a:pt x="15" y="0"/>
                      <a:pt x="16" y="5"/>
                      <a:pt x="26" y="6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3" y="21"/>
                      <a:pt x="2" y="16"/>
                      <a:pt x="2" y="16"/>
                    </a:cubicBezTo>
                    <a:cubicBezTo>
                      <a:pt x="8" y="14"/>
                      <a:pt x="7" y="7"/>
                      <a:pt x="7" y="7"/>
                    </a:cubicBezTo>
                    <a:cubicBezTo>
                      <a:pt x="14" y="8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rgbClr val="005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175"/>
              <p:cNvSpPr>
                <a:spLocks/>
              </p:cNvSpPr>
              <p:nvPr/>
            </p:nvSpPr>
            <p:spPr bwMode="auto">
              <a:xfrm rot="21201626">
                <a:off x="15992299" y="3255963"/>
                <a:ext cx="38100" cy="36513"/>
              </a:xfrm>
              <a:custGeom>
                <a:avLst/>
                <a:gdLst>
                  <a:gd name="T0" fmla="*/ 1 w 10"/>
                  <a:gd name="T1" fmla="*/ 3 h 10"/>
                  <a:gd name="T2" fmla="*/ 3 w 10"/>
                  <a:gd name="T3" fmla="*/ 9 h 10"/>
                  <a:gd name="T4" fmla="*/ 8 w 10"/>
                  <a:gd name="T5" fmla="*/ 7 h 10"/>
                  <a:gd name="T6" fmla="*/ 7 w 10"/>
                  <a:gd name="T7" fmla="*/ 1 h 10"/>
                  <a:gd name="T8" fmla="*/ 1 w 10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3"/>
                    </a:moveTo>
                    <a:cubicBezTo>
                      <a:pt x="0" y="5"/>
                      <a:pt x="0" y="8"/>
                      <a:pt x="3" y="9"/>
                    </a:cubicBezTo>
                    <a:cubicBezTo>
                      <a:pt x="5" y="10"/>
                      <a:pt x="7" y="9"/>
                      <a:pt x="8" y="7"/>
                    </a:cubicBezTo>
                    <a:cubicBezTo>
                      <a:pt x="10" y="5"/>
                      <a:pt x="9" y="2"/>
                      <a:pt x="7" y="1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176"/>
              <p:cNvSpPr>
                <a:spLocks/>
              </p:cNvSpPr>
              <p:nvPr/>
            </p:nvSpPr>
            <p:spPr bwMode="auto">
              <a:xfrm rot="21201626">
                <a:off x="16008174" y="3262313"/>
                <a:ext cx="14288" cy="15875"/>
              </a:xfrm>
              <a:custGeom>
                <a:avLst/>
                <a:gdLst>
                  <a:gd name="T0" fmla="*/ 0 w 4"/>
                  <a:gd name="T1" fmla="*/ 1 h 4"/>
                  <a:gd name="T2" fmla="*/ 1 w 4"/>
                  <a:gd name="T3" fmla="*/ 4 h 4"/>
                  <a:gd name="T4" fmla="*/ 3 w 4"/>
                  <a:gd name="T5" fmla="*/ 3 h 4"/>
                  <a:gd name="T6" fmla="*/ 3 w 4"/>
                  <a:gd name="T7" fmla="*/ 1 h 4"/>
                  <a:gd name="T8" fmla="*/ 0 w 4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cubicBezTo>
                      <a:pt x="0" y="2"/>
                      <a:pt x="0" y="3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177"/>
              <p:cNvSpPr>
                <a:spLocks/>
              </p:cNvSpPr>
              <p:nvPr/>
            </p:nvSpPr>
            <p:spPr bwMode="auto">
              <a:xfrm rot="21201626">
                <a:off x="15966899" y="3225800"/>
                <a:ext cx="36513" cy="36513"/>
              </a:xfrm>
              <a:custGeom>
                <a:avLst/>
                <a:gdLst>
                  <a:gd name="T0" fmla="*/ 1 w 10"/>
                  <a:gd name="T1" fmla="*/ 3 h 10"/>
                  <a:gd name="T2" fmla="*/ 3 w 10"/>
                  <a:gd name="T3" fmla="*/ 9 h 10"/>
                  <a:gd name="T4" fmla="*/ 9 w 10"/>
                  <a:gd name="T5" fmla="*/ 7 h 10"/>
                  <a:gd name="T6" fmla="*/ 7 w 10"/>
                  <a:gd name="T7" fmla="*/ 1 h 10"/>
                  <a:gd name="T8" fmla="*/ 1 w 10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3"/>
                    </a:moveTo>
                    <a:cubicBezTo>
                      <a:pt x="0" y="5"/>
                      <a:pt x="1" y="8"/>
                      <a:pt x="3" y="9"/>
                    </a:cubicBezTo>
                    <a:cubicBezTo>
                      <a:pt x="6" y="10"/>
                      <a:pt x="8" y="9"/>
                      <a:pt x="9" y="7"/>
                    </a:cubicBezTo>
                    <a:cubicBezTo>
                      <a:pt x="10" y="5"/>
                      <a:pt x="9" y="2"/>
                      <a:pt x="7" y="1"/>
                    </a:cubicBezTo>
                    <a:cubicBezTo>
                      <a:pt x="5" y="0"/>
                      <a:pt x="3" y="1"/>
                      <a:pt x="1" y="3"/>
                    </a:cubicBezTo>
                    <a:close/>
                  </a:path>
                </a:pathLst>
              </a:cu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178"/>
              <p:cNvSpPr>
                <a:spLocks/>
              </p:cNvSpPr>
              <p:nvPr/>
            </p:nvSpPr>
            <p:spPr bwMode="auto">
              <a:xfrm rot="21201626">
                <a:off x="15985949" y="3232150"/>
                <a:ext cx="14288" cy="15875"/>
              </a:xfrm>
              <a:custGeom>
                <a:avLst/>
                <a:gdLst>
                  <a:gd name="T0" fmla="*/ 0 w 4"/>
                  <a:gd name="T1" fmla="*/ 1 h 4"/>
                  <a:gd name="T2" fmla="*/ 1 w 4"/>
                  <a:gd name="T3" fmla="*/ 4 h 4"/>
                  <a:gd name="T4" fmla="*/ 3 w 4"/>
                  <a:gd name="T5" fmla="*/ 3 h 4"/>
                  <a:gd name="T6" fmla="*/ 2 w 4"/>
                  <a:gd name="T7" fmla="*/ 1 h 4"/>
                  <a:gd name="T8" fmla="*/ 0 w 4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cubicBezTo>
                      <a:pt x="0" y="2"/>
                      <a:pt x="0" y="3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179"/>
              <p:cNvSpPr>
                <a:spLocks/>
              </p:cNvSpPr>
              <p:nvPr/>
            </p:nvSpPr>
            <p:spPr bwMode="auto">
              <a:xfrm rot="21201626">
                <a:off x="15955786" y="3259138"/>
                <a:ext cx="36513" cy="38100"/>
              </a:xfrm>
              <a:custGeom>
                <a:avLst/>
                <a:gdLst>
                  <a:gd name="T0" fmla="*/ 1 w 10"/>
                  <a:gd name="T1" fmla="*/ 3 h 10"/>
                  <a:gd name="T2" fmla="*/ 3 w 10"/>
                  <a:gd name="T3" fmla="*/ 9 h 10"/>
                  <a:gd name="T4" fmla="*/ 9 w 10"/>
                  <a:gd name="T5" fmla="*/ 7 h 10"/>
                  <a:gd name="T6" fmla="*/ 7 w 10"/>
                  <a:gd name="T7" fmla="*/ 1 h 10"/>
                  <a:gd name="T8" fmla="*/ 1 w 10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3"/>
                    </a:moveTo>
                    <a:cubicBezTo>
                      <a:pt x="0" y="5"/>
                      <a:pt x="1" y="8"/>
                      <a:pt x="3" y="9"/>
                    </a:cubicBezTo>
                    <a:cubicBezTo>
                      <a:pt x="5" y="10"/>
                      <a:pt x="8" y="9"/>
                      <a:pt x="9" y="7"/>
                    </a:cubicBezTo>
                    <a:cubicBezTo>
                      <a:pt x="10" y="5"/>
                      <a:pt x="9" y="2"/>
                      <a:pt x="7" y="1"/>
                    </a:cubicBezTo>
                    <a:cubicBezTo>
                      <a:pt x="5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180"/>
              <p:cNvSpPr>
                <a:spLocks/>
              </p:cNvSpPr>
              <p:nvPr/>
            </p:nvSpPr>
            <p:spPr bwMode="auto">
              <a:xfrm rot="21201626">
                <a:off x="15970074" y="3267075"/>
                <a:ext cx="15875" cy="14288"/>
              </a:xfrm>
              <a:custGeom>
                <a:avLst/>
                <a:gdLst>
                  <a:gd name="T0" fmla="*/ 0 w 4"/>
                  <a:gd name="T1" fmla="*/ 2 h 4"/>
                  <a:gd name="T2" fmla="*/ 1 w 4"/>
                  <a:gd name="T3" fmla="*/ 4 h 4"/>
                  <a:gd name="T4" fmla="*/ 4 w 4"/>
                  <a:gd name="T5" fmla="*/ 3 h 4"/>
                  <a:gd name="T6" fmla="*/ 3 w 4"/>
                  <a:gd name="T7" fmla="*/ 1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cubicBezTo>
                      <a:pt x="0" y="2"/>
                      <a:pt x="0" y="4"/>
                      <a:pt x="1" y="4"/>
                    </a:cubicBezTo>
                    <a:cubicBezTo>
                      <a:pt x="2" y="4"/>
                      <a:pt x="3" y="4"/>
                      <a:pt x="4" y="3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Oval 181"/>
              <p:cNvSpPr>
                <a:spLocks noChangeArrowheads="1"/>
              </p:cNvSpPr>
              <p:nvPr/>
            </p:nvSpPr>
            <p:spPr bwMode="auto">
              <a:xfrm rot="21201626">
                <a:off x="16022461" y="3722688"/>
                <a:ext cx="46038" cy="82550"/>
              </a:xfrm>
              <a:prstGeom prst="ellipse">
                <a:avLst/>
              </a:pr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182"/>
              <p:cNvSpPr>
                <a:spLocks/>
              </p:cNvSpPr>
              <p:nvPr/>
            </p:nvSpPr>
            <p:spPr bwMode="auto">
              <a:xfrm rot="21201626">
                <a:off x="16044686" y="3722688"/>
                <a:ext cx="23813" cy="82550"/>
              </a:xfrm>
              <a:custGeom>
                <a:avLst/>
                <a:gdLst>
                  <a:gd name="T0" fmla="*/ 6 w 6"/>
                  <a:gd name="T1" fmla="*/ 12 h 22"/>
                  <a:gd name="T2" fmla="*/ 0 w 6"/>
                  <a:gd name="T3" fmla="*/ 22 h 22"/>
                  <a:gd name="T4" fmla="*/ 0 w 6"/>
                  <a:gd name="T5" fmla="*/ 0 h 22"/>
                  <a:gd name="T6" fmla="*/ 6 w 6"/>
                  <a:gd name="T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2">
                    <a:moveTo>
                      <a:pt x="6" y="12"/>
                    </a:moveTo>
                    <a:cubicBezTo>
                      <a:pt x="6" y="18"/>
                      <a:pt x="0" y="22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6" y="6"/>
                      <a:pt x="6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183"/>
              <p:cNvSpPr>
                <a:spLocks/>
              </p:cNvSpPr>
              <p:nvPr/>
            </p:nvSpPr>
            <p:spPr bwMode="auto">
              <a:xfrm rot="21201626">
                <a:off x="16181211" y="3597275"/>
                <a:ext cx="60325" cy="76200"/>
              </a:xfrm>
              <a:custGeom>
                <a:avLst/>
                <a:gdLst>
                  <a:gd name="T0" fmla="*/ 14 w 16"/>
                  <a:gd name="T1" fmla="*/ 10 h 20"/>
                  <a:gd name="T2" fmla="*/ 12 w 16"/>
                  <a:gd name="T3" fmla="*/ 20 h 20"/>
                  <a:gd name="T4" fmla="*/ 3 w 16"/>
                  <a:gd name="T5" fmla="*/ 14 h 20"/>
                  <a:gd name="T6" fmla="*/ 3 w 16"/>
                  <a:gd name="T7" fmla="*/ 0 h 20"/>
                  <a:gd name="T8" fmla="*/ 14 w 16"/>
                  <a:gd name="T9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0">
                    <a:moveTo>
                      <a:pt x="14" y="10"/>
                    </a:moveTo>
                    <a:cubicBezTo>
                      <a:pt x="16" y="15"/>
                      <a:pt x="12" y="20"/>
                      <a:pt x="12" y="20"/>
                    </a:cubicBezTo>
                    <a:cubicBezTo>
                      <a:pt x="12" y="20"/>
                      <a:pt x="5" y="19"/>
                      <a:pt x="3" y="14"/>
                    </a:cubicBezTo>
                    <a:cubicBezTo>
                      <a:pt x="0" y="8"/>
                      <a:pt x="3" y="0"/>
                      <a:pt x="3" y="0"/>
                    </a:cubicBezTo>
                    <a:cubicBezTo>
                      <a:pt x="3" y="0"/>
                      <a:pt x="11" y="4"/>
                      <a:pt x="14" y="1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184"/>
              <p:cNvSpPr>
                <a:spLocks/>
              </p:cNvSpPr>
              <p:nvPr/>
            </p:nvSpPr>
            <p:spPr bwMode="auto">
              <a:xfrm rot="21201626">
                <a:off x="16192324" y="3597275"/>
                <a:ext cx="49213" cy="76200"/>
              </a:xfrm>
              <a:custGeom>
                <a:avLst/>
                <a:gdLst>
                  <a:gd name="T0" fmla="*/ 11 w 13"/>
                  <a:gd name="T1" fmla="*/ 10 h 20"/>
                  <a:gd name="T2" fmla="*/ 9 w 13"/>
                  <a:gd name="T3" fmla="*/ 20 h 20"/>
                  <a:gd name="T4" fmla="*/ 0 w 13"/>
                  <a:gd name="T5" fmla="*/ 0 h 20"/>
                  <a:gd name="T6" fmla="*/ 11 w 13"/>
                  <a:gd name="T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0">
                    <a:moveTo>
                      <a:pt x="11" y="10"/>
                    </a:moveTo>
                    <a:cubicBezTo>
                      <a:pt x="13" y="15"/>
                      <a:pt x="9" y="20"/>
                      <a:pt x="9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4"/>
                      <a:pt x="11" y="1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185"/>
              <p:cNvSpPr>
                <a:spLocks/>
              </p:cNvSpPr>
              <p:nvPr/>
            </p:nvSpPr>
            <p:spPr bwMode="auto">
              <a:xfrm rot="21201626">
                <a:off x="16139936" y="3363913"/>
                <a:ext cx="71438" cy="46038"/>
              </a:xfrm>
              <a:custGeom>
                <a:avLst/>
                <a:gdLst>
                  <a:gd name="T0" fmla="*/ 10 w 19"/>
                  <a:gd name="T1" fmla="*/ 1 h 12"/>
                  <a:gd name="T2" fmla="*/ 19 w 19"/>
                  <a:gd name="T3" fmla="*/ 5 h 12"/>
                  <a:gd name="T4" fmla="*/ 12 w 19"/>
                  <a:gd name="T5" fmla="*/ 11 h 12"/>
                  <a:gd name="T6" fmla="*/ 0 w 19"/>
                  <a:gd name="T7" fmla="*/ 8 h 12"/>
                  <a:gd name="T8" fmla="*/ 10 w 19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2">
                    <a:moveTo>
                      <a:pt x="10" y="1"/>
                    </a:moveTo>
                    <a:cubicBezTo>
                      <a:pt x="15" y="0"/>
                      <a:pt x="19" y="5"/>
                      <a:pt x="19" y="5"/>
                    </a:cubicBezTo>
                    <a:cubicBezTo>
                      <a:pt x="19" y="5"/>
                      <a:pt x="17" y="11"/>
                      <a:pt x="12" y="11"/>
                    </a:cubicBezTo>
                    <a:cubicBezTo>
                      <a:pt x="7" y="12"/>
                      <a:pt x="0" y="8"/>
                      <a:pt x="0" y="8"/>
                    </a:cubicBezTo>
                    <a:cubicBezTo>
                      <a:pt x="0" y="8"/>
                      <a:pt x="5" y="2"/>
                      <a:pt x="10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186"/>
              <p:cNvSpPr>
                <a:spLocks/>
              </p:cNvSpPr>
              <p:nvPr/>
            </p:nvSpPr>
            <p:spPr bwMode="auto">
              <a:xfrm rot="21201626">
                <a:off x="16139936" y="3363913"/>
                <a:ext cx="71438" cy="30163"/>
              </a:xfrm>
              <a:custGeom>
                <a:avLst/>
                <a:gdLst>
                  <a:gd name="T0" fmla="*/ 10 w 19"/>
                  <a:gd name="T1" fmla="*/ 1 h 8"/>
                  <a:gd name="T2" fmla="*/ 19 w 19"/>
                  <a:gd name="T3" fmla="*/ 5 h 8"/>
                  <a:gd name="T4" fmla="*/ 0 w 19"/>
                  <a:gd name="T5" fmla="*/ 8 h 8"/>
                  <a:gd name="T6" fmla="*/ 10 w 19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8">
                    <a:moveTo>
                      <a:pt x="10" y="1"/>
                    </a:moveTo>
                    <a:cubicBezTo>
                      <a:pt x="15" y="0"/>
                      <a:pt x="19" y="5"/>
                      <a:pt x="19" y="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5" y="2"/>
                      <a:pt x="10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187"/>
              <p:cNvSpPr>
                <a:spLocks/>
              </p:cNvSpPr>
              <p:nvPr/>
            </p:nvSpPr>
            <p:spPr bwMode="auto">
              <a:xfrm rot="21201626">
                <a:off x="16109774" y="3711575"/>
                <a:ext cx="33338" cy="63500"/>
              </a:xfrm>
              <a:custGeom>
                <a:avLst/>
                <a:gdLst>
                  <a:gd name="T0" fmla="*/ 9 w 9"/>
                  <a:gd name="T1" fmla="*/ 9 h 17"/>
                  <a:gd name="T2" fmla="*/ 5 w 9"/>
                  <a:gd name="T3" fmla="*/ 17 h 17"/>
                  <a:gd name="T4" fmla="*/ 0 w 9"/>
                  <a:gd name="T5" fmla="*/ 10 h 17"/>
                  <a:gd name="T6" fmla="*/ 3 w 9"/>
                  <a:gd name="T7" fmla="*/ 0 h 17"/>
                  <a:gd name="T8" fmla="*/ 9 w 9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7">
                    <a:moveTo>
                      <a:pt x="9" y="9"/>
                    </a:moveTo>
                    <a:cubicBezTo>
                      <a:pt x="9" y="14"/>
                      <a:pt x="5" y="17"/>
                      <a:pt x="5" y="17"/>
                    </a:cubicBezTo>
                    <a:cubicBezTo>
                      <a:pt x="5" y="17"/>
                      <a:pt x="1" y="15"/>
                      <a:pt x="0" y="10"/>
                    </a:cubicBezTo>
                    <a:cubicBezTo>
                      <a:pt x="0" y="6"/>
                      <a:pt x="3" y="0"/>
                      <a:pt x="3" y="0"/>
                    </a:cubicBezTo>
                    <a:cubicBezTo>
                      <a:pt x="3" y="0"/>
                      <a:pt x="8" y="5"/>
                      <a:pt x="9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188"/>
              <p:cNvSpPr>
                <a:spLocks/>
              </p:cNvSpPr>
              <p:nvPr/>
            </p:nvSpPr>
            <p:spPr bwMode="auto">
              <a:xfrm rot="21201626">
                <a:off x="16120886" y="3711575"/>
                <a:ext cx="22225" cy="63500"/>
              </a:xfrm>
              <a:custGeom>
                <a:avLst/>
                <a:gdLst>
                  <a:gd name="T0" fmla="*/ 6 w 6"/>
                  <a:gd name="T1" fmla="*/ 9 h 17"/>
                  <a:gd name="T2" fmla="*/ 2 w 6"/>
                  <a:gd name="T3" fmla="*/ 17 h 17"/>
                  <a:gd name="T4" fmla="*/ 0 w 6"/>
                  <a:gd name="T5" fmla="*/ 0 h 17"/>
                  <a:gd name="T6" fmla="*/ 6 w 6"/>
                  <a:gd name="T7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7">
                    <a:moveTo>
                      <a:pt x="6" y="9"/>
                    </a:moveTo>
                    <a:cubicBezTo>
                      <a:pt x="6" y="14"/>
                      <a:pt x="2" y="17"/>
                      <a:pt x="2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5" y="5"/>
                      <a:pt x="6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189"/>
              <p:cNvSpPr>
                <a:spLocks/>
              </p:cNvSpPr>
              <p:nvPr/>
            </p:nvSpPr>
            <p:spPr bwMode="auto">
              <a:xfrm rot="21201626">
                <a:off x="16255824" y="3500438"/>
                <a:ext cx="68263" cy="55563"/>
              </a:xfrm>
              <a:custGeom>
                <a:avLst/>
                <a:gdLst>
                  <a:gd name="T0" fmla="*/ 11 w 18"/>
                  <a:gd name="T1" fmla="*/ 12 h 15"/>
                  <a:gd name="T2" fmla="*/ 1 w 18"/>
                  <a:gd name="T3" fmla="*/ 12 h 15"/>
                  <a:gd name="T4" fmla="*/ 5 w 18"/>
                  <a:gd name="T5" fmla="*/ 3 h 15"/>
                  <a:gd name="T6" fmla="*/ 18 w 18"/>
                  <a:gd name="T7" fmla="*/ 1 h 15"/>
                  <a:gd name="T8" fmla="*/ 11 w 18"/>
                  <a:gd name="T9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5">
                    <a:moveTo>
                      <a:pt x="11" y="12"/>
                    </a:moveTo>
                    <a:cubicBezTo>
                      <a:pt x="7" y="15"/>
                      <a:pt x="1" y="12"/>
                      <a:pt x="1" y="12"/>
                    </a:cubicBezTo>
                    <a:cubicBezTo>
                      <a:pt x="1" y="12"/>
                      <a:pt x="0" y="6"/>
                      <a:pt x="5" y="3"/>
                    </a:cubicBezTo>
                    <a:cubicBezTo>
                      <a:pt x="10" y="0"/>
                      <a:pt x="18" y="1"/>
                      <a:pt x="18" y="1"/>
                    </a:cubicBezTo>
                    <a:cubicBezTo>
                      <a:pt x="18" y="1"/>
                      <a:pt x="16" y="9"/>
                      <a:pt x="11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190"/>
              <p:cNvSpPr>
                <a:spLocks/>
              </p:cNvSpPr>
              <p:nvPr/>
            </p:nvSpPr>
            <p:spPr bwMode="auto">
              <a:xfrm rot="21201626">
                <a:off x="16260586" y="3503613"/>
                <a:ext cx="63500" cy="52388"/>
              </a:xfrm>
              <a:custGeom>
                <a:avLst/>
                <a:gdLst>
                  <a:gd name="T0" fmla="*/ 10 w 17"/>
                  <a:gd name="T1" fmla="*/ 11 h 14"/>
                  <a:gd name="T2" fmla="*/ 0 w 17"/>
                  <a:gd name="T3" fmla="*/ 11 h 14"/>
                  <a:gd name="T4" fmla="*/ 17 w 17"/>
                  <a:gd name="T5" fmla="*/ 0 h 14"/>
                  <a:gd name="T6" fmla="*/ 10 w 17"/>
                  <a:gd name="T7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4">
                    <a:moveTo>
                      <a:pt x="10" y="11"/>
                    </a:moveTo>
                    <a:cubicBezTo>
                      <a:pt x="6" y="14"/>
                      <a:pt x="0" y="11"/>
                      <a:pt x="0" y="1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5" y="8"/>
                      <a:pt x="10" y="1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191"/>
              <p:cNvSpPr>
                <a:spLocks/>
              </p:cNvSpPr>
              <p:nvPr/>
            </p:nvSpPr>
            <p:spPr bwMode="auto">
              <a:xfrm rot="21201626">
                <a:off x="16158986" y="3278188"/>
                <a:ext cx="52388" cy="71438"/>
              </a:xfrm>
              <a:custGeom>
                <a:avLst/>
                <a:gdLst>
                  <a:gd name="T0" fmla="*/ 12 w 14"/>
                  <a:gd name="T1" fmla="*/ 12 h 19"/>
                  <a:gd name="T2" fmla="*/ 5 w 14"/>
                  <a:gd name="T3" fmla="*/ 19 h 19"/>
                  <a:gd name="T4" fmla="*/ 2 w 14"/>
                  <a:gd name="T5" fmla="*/ 9 h 19"/>
                  <a:gd name="T6" fmla="*/ 10 w 14"/>
                  <a:gd name="T7" fmla="*/ 0 h 19"/>
                  <a:gd name="T8" fmla="*/ 12 w 14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">
                    <a:moveTo>
                      <a:pt x="12" y="12"/>
                    </a:moveTo>
                    <a:cubicBezTo>
                      <a:pt x="11" y="17"/>
                      <a:pt x="5" y="19"/>
                      <a:pt x="5" y="19"/>
                    </a:cubicBezTo>
                    <a:cubicBezTo>
                      <a:pt x="5" y="19"/>
                      <a:pt x="0" y="15"/>
                      <a:pt x="2" y="9"/>
                    </a:cubicBezTo>
                    <a:cubicBezTo>
                      <a:pt x="3" y="4"/>
                      <a:pt x="10" y="0"/>
                      <a:pt x="10" y="0"/>
                    </a:cubicBezTo>
                    <a:cubicBezTo>
                      <a:pt x="10" y="0"/>
                      <a:pt x="14" y="7"/>
                      <a:pt x="12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192"/>
              <p:cNvSpPr>
                <a:spLocks/>
              </p:cNvSpPr>
              <p:nvPr/>
            </p:nvSpPr>
            <p:spPr bwMode="auto">
              <a:xfrm rot="21201626">
                <a:off x="16176449" y="3278188"/>
                <a:ext cx="34925" cy="71438"/>
              </a:xfrm>
              <a:custGeom>
                <a:avLst/>
                <a:gdLst>
                  <a:gd name="T0" fmla="*/ 7 w 9"/>
                  <a:gd name="T1" fmla="*/ 12 h 19"/>
                  <a:gd name="T2" fmla="*/ 0 w 9"/>
                  <a:gd name="T3" fmla="*/ 19 h 19"/>
                  <a:gd name="T4" fmla="*/ 5 w 9"/>
                  <a:gd name="T5" fmla="*/ 0 h 19"/>
                  <a:gd name="T6" fmla="*/ 7 w 9"/>
                  <a:gd name="T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9">
                    <a:moveTo>
                      <a:pt x="7" y="12"/>
                    </a:moveTo>
                    <a:cubicBezTo>
                      <a:pt x="6" y="17"/>
                      <a:pt x="0" y="19"/>
                      <a:pt x="0" y="19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9" y="7"/>
                      <a:pt x="7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193"/>
              <p:cNvSpPr>
                <a:spLocks/>
              </p:cNvSpPr>
              <p:nvPr/>
            </p:nvSpPr>
            <p:spPr bwMode="auto">
              <a:xfrm rot="21201626">
                <a:off x="16184386" y="3484563"/>
                <a:ext cx="76200" cy="46038"/>
              </a:xfrm>
              <a:custGeom>
                <a:avLst/>
                <a:gdLst>
                  <a:gd name="T0" fmla="*/ 13 w 20"/>
                  <a:gd name="T1" fmla="*/ 1 h 12"/>
                  <a:gd name="T2" fmla="*/ 20 w 20"/>
                  <a:gd name="T3" fmla="*/ 7 h 12"/>
                  <a:gd name="T4" fmla="*/ 11 w 20"/>
                  <a:gd name="T5" fmla="*/ 11 h 12"/>
                  <a:gd name="T6" fmla="*/ 0 w 20"/>
                  <a:gd name="T7" fmla="*/ 5 h 12"/>
                  <a:gd name="T8" fmla="*/ 13 w 20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2">
                    <a:moveTo>
                      <a:pt x="13" y="1"/>
                    </a:moveTo>
                    <a:cubicBezTo>
                      <a:pt x="18" y="2"/>
                      <a:pt x="20" y="7"/>
                      <a:pt x="20" y="7"/>
                    </a:cubicBezTo>
                    <a:cubicBezTo>
                      <a:pt x="20" y="7"/>
                      <a:pt x="17" y="12"/>
                      <a:pt x="11" y="11"/>
                    </a:cubicBezTo>
                    <a:cubicBezTo>
                      <a:pt x="6" y="11"/>
                      <a:pt x="0" y="5"/>
                      <a:pt x="0" y="5"/>
                    </a:cubicBezTo>
                    <a:cubicBezTo>
                      <a:pt x="0" y="5"/>
                      <a:pt x="7" y="0"/>
                      <a:pt x="13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Freeform 194"/>
              <p:cNvSpPr>
                <a:spLocks/>
              </p:cNvSpPr>
              <p:nvPr/>
            </p:nvSpPr>
            <p:spPr bwMode="auto">
              <a:xfrm rot="21201626">
                <a:off x="16184386" y="3484563"/>
                <a:ext cx="76200" cy="26988"/>
              </a:xfrm>
              <a:custGeom>
                <a:avLst/>
                <a:gdLst>
                  <a:gd name="T0" fmla="*/ 13 w 20"/>
                  <a:gd name="T1" fmla="*/ 1 h 7"/>
                  <a:gd name="T2" fmla="*/ 20 w 20"/>
                  <a:gd name="T3" fmla="*/ 7 h 7"/>
                  <a:gd name="T4" fmla="*/ 0 w 20"/>
                  <a:gd name="T5" fmla="*/ 5 h 7"/>
                  <a:gd name="T6" fmla="*/ 13 w 20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7">
                    <a:moveTo>
                      <a:pt x="13" y="1"/>
                    </a:moveTo>
                    <a:cubicBezTo>
                      <a:pt x="18" y="2"/>
                      <a:pt x="20" y="7"/>
                      <a:pt x="20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7" y="0"/>
                      <a:pt x="13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Freeform 195"/>
              <p:cNvSpPr>
                <a:spLocks/>
              </p:cNvSpPr>
              <p:nvPr/>
            </p:nvSpPr>
            <p:spPr bwMode="auto">
              <a:xfrm rot="21201626">
                <a:off x="16222486" y="3363913"/>
                <a:ext cx="71438" cy="76200"/>
              </a:xfrm>
              <a:custGeom>
                <a:avLst/>
                <a:gdLst>
                  <a:gd name="T0" fmla="*/ 15 w 19"/>
                  <a:gd name="T1" fmla="*/ 15 h 20"/>
                  <a:gd name="T2" fmla="*/ 4 w 19"/>
                  <a:gd name="T3" fmla="*/ 19 h 20"/>
                  <a:gd name="T4" fmla="*/ 4 w 19"/>
                  <a:gd name="T5" fmla="*/ 8 h 20"/>
                  <a:gd name="T6" fmla="*/ 17 w 19"/>
                  <a:gd name="T7" fmla="*/ 0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1" y="20"/>
                      <a:pt x="4" y="19"/>
                      <a:pt x="4" y="19"/>
                    </a:cubicBezTo>
                    <a:cubicBezTo>
                      <a:pt x="4" y="19"/>
                      <a:pt x="0" y="13"/>
                      <a:pt x="4" y="8"/>
                    </a:cubicBezTo>
                    <a:cubicBezTo>
                      <a:pt x="8" y="2"/>
                      <a:pt x="17" y="0"/>
                      <a:pt x="17" y="0"/>
                    </a:cubicBezTo>
                    <a:cubicBezTo>
                      <a:pt x="17" y="0"/>
                      <a:pt x="19" y="9"/>
                      <a:pt x="15" y="1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Freeform 196"/>
              <p:cNvSpPr>
                <a:spLocks/>
              </p:cNvSpPr>
              <p:nvPr/>
            </p:nvSpPr>
            <p:spPr bwMode="auto">
              <a:xfrm rot="21201626">
                <a:off x="16236774" y="3363913"/>
                <a:ext cx="57150" cy="76200"/>
              </a:xfrm>
              <a:custGeom>
                <a:avLst/>
                <a:gdLst>
                  <a:gd name="T0" fmla="*/ 11 w 15"/>
                  <a:gd name="T1" fmla="*/ 15 h 20"/>
                  <a:gd name="T2" fmla="*/ 0 w 15"/>
                  <a:gd name="T3" fmla="*/ 19 h 20"/>
                  <a:gd name="T4" fmla="*/ 13 w 15"/>
                  <a:gd name="T5" fmla="*/ 0 h 20"/>
                  <a:gd name="T6" fmla="*/ 11 w 15"/>
                  <a:gd name="T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0">
                    <a:moveTo>
                      <a:pt x="11" y="15"/>
                    </a:moveTo>
                    <a:cubicBezTo>
                      <a:pt x="7" y="20"/>
                      <a:pt x="0" y="19"/>
                      <a:pt x="0" y="1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5" y="9"/>
                      <a:pt x="11" y="1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197"/>
              <p:cNvSpPr>
                <a:spLocks/>
              </p:cNvSpPr>
              <p:nvPr/>
            </p:nvSpPr>
            <p:spPr bwMode="auto">
              <a:xfrm rot="21201626">
                <a:off x="16217724" y="3670300"/>
                <a:ext cx="53975" cy="41275"/>
              </a:xfrm>
              <a:custGeom>
                <a:avLst/>
                <a:gdLst>
                  <a:gd name="T0" fmla="*/ 5 w 14"/>
                  <a:gd name="T1" fmla="*/ 10 h 11"/>
                  <a:gd name="T2" fmla="*/ 0 w 14"/>
                  <a:gd name="T3" fmla="*/ 4 h 11"/>
                  <a:gd name="T4" fmla="*/ 7 w 14"/>
                  <a:gd name="T5" fmla="*/ 2 h 11"/>
                  <a:gd name="T6" fmla="*/ 14 w 14"/>
                  <a:gd name="T7" fmla="*/ 8 h 11"/>
                  <a:gd name="T8" fmla="*/ 5 w 14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5" y="10"/>
                    </a:moveTo>
                    <a:cubicBezTo>
                      <a:pt x="1" y="8"/>
                      <a:pt x="0" y="4"/>
                      <a:pt x="0" y="4"/>
                    </a:cubicBezTo>
                    <a:cubicBezTo>
                      <a:pt x="0" y="4"/>
                      <a:pt x="4" y="0"/>
                      <a:pt x="7" y="2"/>
                    </a:cubicBezTo>
                    <a:cubicBezTo>
                      <a:pt x="11" y="3"/>
                      <a:pt x="14" y="8"/>
                      <a:pt x="14" y="8"/>
                    </a:cubicBezTo>
                    <a:cubicBezTo>
                      <a:pt x="14" y="8"/>
                      <a:pt x="9" y="11"/>
                      <a:pt x="5" y="1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198"/>
              <p:cNvSpPr>
                <a:spLocks/>
              </p:cNvSpPr>
              <p:nvPr/>
            </p:nvSpPr>
            <p:spPr bwMode="auto">
              <a:xfrm rot="21201626">
                <a:off x="16217724" y="3684588"/>
                <a:ext cx="53975" cy="26988"/>
              </a:xfrm>
              <a:custGeom>
                <a:avLst/>
                <a:gdLst>
                  <a:gd name="T0" fmla="*/ 5 w 14"/>
                  <a:gd name="T1" fmla="*/ 6 h 7"/>
                  <a:gd name="T2" fmla="*/ 0 w 14"/>
                  <a:gd name="T3" fmla="*/ 0 h 7"/>
                  <a:gd name="T4" fmla="*/ 14 w 14"/>
                  <a:gd name="T5" fmla="*/ 4 h 7"/>
                  <a:gd name="T6" fmla="*/ 5 w 14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5" y="6"/>
                    </a:moveTo>
                    <a:cubicBezTo>
                      <a:pt x="1" y="4"/>
                      <a:pt x="0" y="0"/>
                      <a:pt x="0" y="0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9" y="7"/>
                      <a:pt x="5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Freeform 199"/>
              <p:cNvSpPr>
                <a:spLocks/>
              </p:cNvSpPr>
              <p:nvPr/>
            </p:nvSpPr>
            <p:spPr bwMode="auto">
              <a:xfrm rot="21201626">
                <a:off x="16255824" y="3563938"/>
                <a:ext cx="57150" cy="33338"/>
              </a:xfrm>
              <a:custGeom>
                <a:avLst/>
                <a:gdLst>
                  <a:gd name="T0" fmla="*/ 7 w 15"/>
                  <a:gd name="T1" fmla="*/ 9 h 9"/>
                  <a:gd name="T2" fmla="*/ 0 w 15"/>
                  <a:gd name="T3" fmla="*/ 6 h 9"/>
                  <a:gd name="T4" fmla="*/ 6 w 15"/>
                  <a:gd name="T5" fmla="*/ 0 h 9"/>
                  <a:gd name="T6" fmla="*/ 15 w 15"/>
                  <a:gd name="T7" fmla="*/ 3 h 9"/>
                  <a:gd name="T8" fmla="*/ 7 w 15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7" y="9"/>
                    </a:moveTo>
                    <a:cubicBezTo>
                      <a:pt x="3" y="9"/>
                      <a:pt x="0" y="6"/>
                      <a:pt x="0" y="6"/>
                    </a:cubicBezTo>
                    <a:cubicBezTo>
                      <a:pt x="0" y="6"/>
                      <a:pt x="1" y="1"/>
                      <a:pt x="6" y="0"/>
                    </a:cubicBezTo>
                    <a:cubicBezTo>
                      <a:pt x="10" y="0"/>
                      <a:pt x="15" y="3"/>
                      <a:pt x="15" y="3"/>
                    </a:cubicBezTo>
                    <a:cubicBezTo>
                      <a:pt x="15" y="3"/>
                      <a:pt x="11" y="8"/>
                      <a:pt x="7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200"/>
              <p:cNvSpPr>
                <a:spLocks/>
              </p:cNvSpPr>
              <p:nvPr/>
            </p:nvSpPr>
            <p:spPr bwMode="auto">
              <a:xfrm rot="21201626">
                <a:off x="16255824" y="3575050"/>
                <a:ext cx="57150" cy="22225"/>
              </a:xfrm>
              <a:custGeom>
                <a:avLst/>
                <a:gdLst>
                  <a:gd name="T0" fmla="*/ 7 w 15"/>
                  <a:gd name="T1" fmla="*/ 6 h 6"/>
                  <a:gd name="T2" fmla="*/ 0 w 15"/>
                  <a:gd name="T3" fmla="*/ 3 h 6"/>
                  <a:gd name="T4" fmla="*/ 15 w 15"/>
                  <a:gd name="T5" fmla="*/ 0 h 6"/>
                  <a:gd name="T6" fmla="*/ 7 w 1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7" y="6"/>
                    </a:moveTo>
                    <a:cubicBezTo>
                      <a:pt x="3" y="6"/>
                      <a:pt x="0" y="3"/>
                      <a:pt x="0" y="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1" y="5"/>
                      <a:pt x="7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201"/>
              <p:cNvSpPr>
                <a:spLocks/>
              </p:cNvSpPr>
              <p:nvPr/>
            </p:nvSpPr>
            <p:spPr bwMode="auto">
              <a:xfrm rot="21201626">
                <a:off x="16063736" y="3786188"/>
                <a:ext cx="57150" cy="49213"/>
              </a:xfrm>
              <a:custGeom>
                <a:avLst/>
                <a:gdLst>
                  <a:gd name="T0" fmla="*/ 9 w 15"/>
                  <a:gd name="T1" fmla="*/ 3 h 13"/>
                  <a:gd name="T2" fmla="*/ 0 w 15"/>
                  <a:gd name="T3" fmla="*/ 2 h 13"/>
                  <a:gd name="T4" fmla="*/ 4 w 15"/>
                  <a:gd name="T5" fmla="*/ 10 h 13"/>
                  <a:gd name="T6" fmla="*/ 15 w 15"/>
                  <a:gd name="T7" fmla="*/ 12 h 13"/>
                  <a:gd name="T8" fmla="*/ 9 w 15"/>
                  <a:gd name="T9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9" y="3"/>
                    </a:moveTo>
                    <a:cubicBezTo>
                      <a:pt x="5" y="0"/>
                      <a:pt x="0" y="2"/>
                      <a:pt x="0" y="2"/>
                    </a:cubicBezTo>
                    <a:cubicBezTo>
                      <a:pt x="0" y="2"/>
                      <a:pt x="0" y="7"/>
                      <a:pt x="4" y="10"/>
                    </a:cubicBezTo>
                    <a:cubicBezTo>
                      <a:pt x="8" y="13"/>
                      <a:pt x="15" y="12"/>
                      <a:pt x="15" y="12"/>
                    </a:cubicBezTo>
                    <a:cubicBezTo>
                      <a:pt x="15" y="12"/>
                      <a:pt x="13" y="6"/>
                      <a:pt x="9" y="3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Freeform 202"/>
              <p:cNvSpPr>
                <a:spLocks/>
              </p:cNvSpPr>
              <p:nvPr/>
            </p:nvSpPr>
            <p:spPr bwMode="auto">
              <a:xfrm rot="21201626">
                <a:off x="16063736" y="3786188"/>
                <a:ext cx="57150" cy="46038"/>
              </a:xfrm>
              <a:custGeom>
                <a:avLst/>
                <a:gdLst>
                  <a:gd name="T0" fmla="*/ 9 w 15"/>
                  <a:gd name="T1" fmla="*/ 3 h 12"/>
                  <a:gd name="T2" fmla="*/ 0 w 15"/>
                  <a:gd name="T3" fmla="*/ 2 h 12"/>
                  <a:gd name="T4" fmla="*/ 15 w 15"/>
                  <a:gd name="T5" fmla="*/ 12 h 12"/>
                  <a:gd name="T6" fmla="*/ 9 w 15"/>
                  <a:gd name="T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">
                    <a:moveTo>
                      <a:pt x="9" y="3"/>
                    </a:moveTo>
                    <a:cubicBezTo>
                      <a:pt x="5" y="0"/>
                      <a:pt x="0" y="2"/>
                      <a:pt x="0" y="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3" y="6"/>
                      <a:pt x="9" y="3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203"/>
              <p:cNvSpPr>
                <a:spLocks/>
              </p:cNvSpPr>
              <p:nvPr/>
            </p:nvSpPr>
            <p:spPr bwMode="auto">
              <a:xfrm rot="21201626">
                <a:off x="16112949" y="3756025"/>
                <a:ext cx="76200" cy="60325"/>
              </a:xfrm>
              <a:custGeom>
                <a:avLst/>
                <a:gdLst>
                  <a:gd name="T0" fmla="*/ 11 w 20"/>
                  <a:gd name="T1" fmla="*/ 2 h 16"/>
                  <a:gd name="T2" fmla="*/ 0 w 20"/>
                  <a:gd name="T3" fmla="*/ 5 h 16"/>
                  <a:gd name="T4" fmla="*/ 6 w 20"/>
                  <a:gd name="T5" fmla="*/ 14 h 16"/>
                  <a:gd name="T6" fmla="*/ 20 w 20"/>
                  <a:gd name="T7" fmla="*/ 12 h 16"/>
                  <a:gd name="T8" fmla="*/ 11 w 20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11" y="2"/>
                    </a:moveTo>
                    <a:cubicBezTo>
                      <a:pt x="6" y="0"/>
                      <a:pt x="0" y="5"/>
                      <a:pt x="0" y="5"/>
                    </a:cubicBezTo>
                    <a:cubicBezTo>
                      <a:pt x="0" y="5"/>
                      <a:pt x="1" y="12"/>
                      <a:pt x="6" y="14"/>
                    </a:cubicBezTo>
                    <a:cubicBezTo>
                      <a:pt x="11" y="16"/>
                      <a:pt x="20" y="12"/>
                      <a:pt x="20" y="12"/>
                    </a:cubicBezTo>
                    <a:cubicBezTo>
                      <a:pt x="20" y="12"/>
                      <a:pt x="16" y="4"/>
                      <a:pt x="11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204"/>
              <p:cNvSpPr>
                <a:spLocks/>
              </p:cNvSpPr>
              <p:nvPr/>
            </p:nvSpPr>
            <p:spPr bwMode="auto">
              <a:xfrm rot="21201626">
                <a:off x="16112949" y="3756025"/>
                <a:ext cx="76200" cy="46038"/>
              </a:xfrm>
              <a:custGeom>
                <a:avLst/>
                <a:gdLst>
                  <a:gd name="T0" fmla="*/ 11 w 20"/>
                  <a:gd name="T1" fmla="*/ 2 h 12"/>
                  <a:gd name="T2" fmla="*/ 0 w 20"/>
                  <a:gd name="T3" fmla="*/ 5 h 12"/>
                  <a:gd name="T4" fmla="*/ 20 w 20"/>
                  <a:gd name="T5" fmla="*/ 12 h 12"/>
                  <a:gd name="T6" fmla="*/ 11 w 20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2">
                    <a:moveTo>
                      <a:pt x="11" y="2"/>
                    </a:moveTo>
                    <a:cubicBezTo>
                      <a:pt x="6" y="0"/>
                      <a:pt x="0" y="5"/>
                      <a:pt x="0" y="5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16" y="4"/>
                      <a:pt x="11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636" name="Group 635"/>
            <p:cNvGrpSpPr/>
            <p:nvPr/>
          </p:nvGrpSpPr>
          <p:grpSpPr>
            <a:xfrm>
              <a:off x="15650986" y="3267075"/>
              <a:ext cx="654051" cy="719138"/>
              <a:chOff x="15650986" y="3267075"/>
              <a:chExt cx="654051" cy="719138"/>
            </a:xfrm>
          </p:grpSpPr>
          <p:sp>
            <p:nvSpPr>
              <p:cNvPr id="354" name="Freeform 206"/>
              <p:cNvSpPr>
                <a:spLocks/>
              </p:cNvSpPr>
              <p:nvPr/>
            </p:nvSpPr>
            <p:spPr bwMode="auto">
              <a:xfrm>
                <a:off x="16165336" y="3657600"/>
                <a:ext cx="41275" cy="57150"/>
              </a:xfrm>
              <a:custGeom>
                <a:avLst/>
                <a:gdLst>
                  <a:gd name="T0" fmla="*/ 10 w 11"/>
                  <a:gd name="T1" fmla="*/ 7 h 15"/>
                  <a:gd name="T2" fmla="*/ 7 w 11"/>
                  <a:gd name="T3" fmla="*/ 15 h 15"/>
                  <a:gd name="T4" fmla="*/ 1 w 11"/>
                  <a:gd name="T5" fmla="*/ 9 h 15"/>
                  <a:gd name="T6" fmla="*/ 3 w 11"/>
                  <a:gd name="T7" fmla="*/ 0 h 15"/>
                  <a:gd name="T8" fmla="*/ 10 w 11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5">
                    <a:moveTo>
                      <a:pt x="10" y="7"/>
                    </a:moveTo>
                    <a:cubicBezTo>
                      <a:pt x="11" y="11"/>
                      <a:pt x="7" y="15"/>
                      <a:pt x="7" y="15"/>
                    </a:cubicBezTo>
                    <a:cubicBezTo>
                      <a:pt x="7" y="15"/>
                      <a:pt x="2" y="13"/>
                      <a:pt x="1" y="9"/>
                    </a:cubicBezTo>
                    <a:cubicBezTo>
                      <a:pt x="0" y="5"/>
                      <a:pt x="3" y="0"/>
                      <a:pt x="3" y="0"/>
                    </a:cubicBezTo>
                    <a:cubicBezTo>
                      <a:pt x="3" y="0"/>
                      <a:pt x="9" y="3"/>
                      <a:pt x="10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5" name="Freeform 207"/>
              <p:cNvSpPr>
                <a:spLocks/>
              </p:cNvSpPr>
              <p:nvPr/>
            </p:nvSpPr>
            <p:spPr bwMode="auto">
              <a:xfrm>
                <a:off x="16176449" y="3657600"/>
                <a:ext cx="30163" cy="57150"/>
              </a:xfrm>
              <a:custGeom>
                <a:avLst/>
                <a:gdLst>
                  <a:gd name="T0" fmla="*/ 7 w 8"/>
                  <a:gd name="T1" fmla="*/ 7 h 15"/>
                  <a:gd name="T2" fmla="*/ 4 w 8"/>
                  <a:gd name="T3" fmla="*/ 15 h 15"/>
                  <a:gd name="T4" fmla="*/ 0 w 8"/>
                  <a:gd name="T5" fmla="*/ 0 h 15"/>
                  <a:gd name="T6" fmla="*/ 7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7" y="7"/>
                    </a:moveTo>
                    <a:cubicBezTo>
                      <a:pt x="8" y="11"/>
                      <a:pt x="4" y="15"/>
                      <a:pt x="4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6" y="3"/>
                      <a:pt x="7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6" name="Freeform 208"/>
              <p:cNvSpPr>
                <a:spLocks/>
              </p:cNvSpPr>
              <p:nvPr/>
            </p:nvSpPr>
            <p:spPr bwMode="auto">
              <a:xfrm>
                <a:off x="16101836" y="3316288"/>
                <a:ext cx="57150" cy="44450"/>
              </a:xfrm>
              <a:custGeom>
                <a:avLst/>
                <a:gdLst>
                  <a:gd name="T0" fmla="*/ 7 w 15"/>
                  <a:gd name="T1" fmla="*/ 1 h 12"/>
                  <a:gd name="T2" fmla="*/ 15 w 15"/>
                  <a:gd name="T3" fmla="*/ 4 h 12"/>
                  <a:gd name="T4" fmla="*/ 10 w 15"/>
                  <a:gd name="T5" fmla="*/ 10 h 12"/>
                  <a:gd name="T6" fmla="*/ 0 w 15"/>
                  <a:gd name="T7" fmla="*/ 8 h 12"/>
                  <a:gd name="T8" fmla="*/ 7 w 15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2">
                    <a:moveTo>
                      <a:pt x="7" y="1"/>
                    </a:moveTo>
                    <a:cubicBezTo>
                      <a:pt x="11" y="0"/>
                      <a:pt x="15" y="4"/>
                      <a:pt x="15" y="4"/>
                    </a:cubicBezTo>
                    <a:cubicBezTo>
                      <a:pt x="15" y="4"/>
                      <a:pt x="14" y="9"/>
                      <a:pt x="10" y="10"/>
                    </a:cubicBezTo>
                    <a:cubicBezTo>
                      <a:pt x="6" y="12"/>
                      <a:pt x="0" y="8"/>
                      <a:pt x="0" y="8"/>
                    </a:cubicBezTo>
                    <a:cubicBezTo>
                      <a:pt x="0" y="8"/>
                      <a:pt x="3" y="3"/>
                      <a:pt x="7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7" name="Freeform 209"/>
              <p:cNvSpPr>
                <a:spLocks/>
              </p:cNvSpPr>
              <p:nvPr/>
            </p:nvSpPr>
            <p:spPr bwMode="auto">
              <a:xfrm>
                <a:off x="16101836" y="3316288"/>
                <a:ext cx="57150" cy="30163"/>
              </a:xfrm>
              <a:custGeom>
                <a:avLst/>
                <a:gdLst>
                  <a:gd name="T0" fmla="*/ 7 w 15"/>
                  <a:gd name="T1" fmla="*/ 1 h 8"/>
                  <a:gd name="T2" fmla="*/ 15 w 15"/>
                  <a:gd name="T3" fmla="*/ 4 h 8"/>
                  <a:gd name="T4" fmla="*/ 0 w 15"/>
                  <a:gd name="T5" fmla="*/ 8 h 8"/>
                  <a:gd name="T6" fmla="*/ 7 w 15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7" y="1"/>
                    </a:moveTo>
                    <a:cubicBezTo>
                      <a:pt x="11" y="0"/>
                      <a:pt x="15" y="4"/>
                      <a:pt x="15" y="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3" y="3"/>
                      <a:pt x="7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8" name="Freeform 210"/>
              <p:cNvSpPr>
                <a:spLocks/>
              </p:cNvSpPr>
              <p:nvPr/>
            </p:nvSpPr>
            <p:spPr bwMode="auto">
              <a:xfrm>
                <a:off x="16176449" y="3409950"/>
                <a:ext cx="60325" cy="38100"/>
              </a:xfrm>
              <a:custGeom>
                <a:avLst/>
                <a:gdLst>
                  <a:gd name="T0" fmla="*/ 9 w 16"/>
                  <a:gd name="T1" fmla="*/ 0 h 10"/>
                  <a:gd name="T2" fmla="*/ 16 w 16"/>
                  <a:gd name="T3" fmla="*/ 5 h 10"/>
                  <a:gd name="T4" fmla="*/ 9 w 16"/>
                  <a:gd name="T5" fmla="*/ 10 h 10"/>
                  <a:gd name="T6" fmla="*/ 0 w 16"/>
                  <a:gd name="T7" fmla="*/ 5 h 10"/>
                  <a:gd name="T8" fmla="*/ 9 w 1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0">
                    <a:moveTo>
                      <a:pt x="9" y="0"/>
                    </a:moveTo>
                    <a:cubicBezTo>
                      <a:pt x="14" y="0"/>
                      <a:pt x="16" y="5"/>
                      <a:pt x="16" y="5"/>
                    </a:cubicBezTo>
                    <a:cubicBezTo>
                      <a:pt x="16" y="5"/>
                      <a:pt x="13" y="10"/>
                      <a:pt x="9" y="10"/>
                    </a:cubicBezTo>
                    <a:cubicBezTo>
                      <a:pt x="5" y="9"/>
                      <a:pt x="0" y="5"/>
                      <a:pt x="0" y="5"/>
                    </a:cubicBezTo>
                    <a:cubicBezTo>
                      <a:pt x="0" y="5"/>
                      <a:pt x="5" y="0"/>
                      <a:pt x="9" y="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9" name="Freeform 211"/>
              <p:cNvSpPr>
                <a:spLocks/>
              </p:cNvSpPr>
              <p:nvPr/>
            </p:nvSpPr>
            <p:spPr bwMode="auto">
              <a:xfrm>
                <a:off x="16176449" y="3409950"/>
                <a:ext cx="60325" cy="19050"/>
              </a:xfrm>
              <a:custGeom>
                <a:avLst/>
                <a:gdLst>
                  <a:gd name="T0" fmla="*/ 9 w 16"/>
                  <a:gd name="T1" fmla="*/ 0 h 5"/>
                  <a:gd name="T2" fmla="*/ 16 w 16"/>
                  <a:gd name="T3" fmla="*/ 5 h 5"/>
                  <a:gd name="T4" fmla="*/ 0 w 16"/>
                  <a:gd name="T5" fmla="*/ 5 h 5"/>
                  <a:gd name="T6" fmla="*/ 9 w 1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9" y="0"/>
                    </a:moveTo>
                    <a:cubicBezTo>
                      <a:pt x="14" y="0"/>
                      <a:pt x="16" y="5"/>
                      <a:pt x="16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5" y="0"/>
                      <a:pt x="9" y="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0" name="Freeform 212"/>
              <p:cNvSpPr>
                <a:spLocks/>
              </p:cNvSpPr>
              <p:nvPr/>
            </p:nvSpPr>
            <p:spPr bwMode="auto">
              <a:xfrm>
                <a:off x="16252649" y="3454400"/>
                <a:ext cx="52388" cy="49213"/>
              </a:xfrm>
              <a:custGeom>
                <a:avLst/>
                <a:gdLst>
                  <a:gd name="T0" fmla="*/ 9 w 14"/>
                  <a:gd name="T1" fmla="*/ 11 h 13"/>
                  <a:gd name="T2" fmla="*/ 1 w 14"/>
                  <a:gd name="T3" fmla="*/ 10 h 13"/>
                  <a:gd name="T4" fmla="*/ 4 w 14"/>
                  <a:gd name="T5" fmla="*/ 3 h 13"/>
                  <a:gd name="T6" fmla="*/ 14 w 14"/>
                  <a:gd name="T7" fmla="*/ 2 h 13"/>
                  <a:gd name="T8" fmla="*/ 9 w 14"/>
                  <a:gd name="T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9" y="11"/>
                    </a:moveTo>
                    <a:cubicBezTo>
                      <a:pt x="6" y="13"/>
                      <a:pt x="1" y="10"/>
                      <a:pt x="1" y="10"/>
                    </a:cubicBezTo>
                    <a:cubicBezTo>
                      <a:pt x="1" y="10"/>
                      <a:pt x="0" y="5"/>
                      <a:pt x="4" y="3"/>
                    </a:cubicBezTo>
                    <a:cubicBezTo>
                      <a:pt x="8" y="0"/>
                      <a:pt x="14" y="2"/>
                      <a:pt x="14" y="2"/>
                    </a:cubicBezTo>
                    <a:cubicBezTo>
                      <a:pt x="14" y="2"/>
                      <a:pt x="13" y="8"/>
                      <a:pt x="9" y="1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1" name="Freeform 213"/>
              <p:cNvSpPr>
                <a:spLocks/>
              </p:cNvSpPr>
              <p:nvPr/>
            </p:nvSpPr>
            <p:spPr bwMode="auto">
              <a:xfrm>
                <a:off x="16255824" y="3462338"/>
                <a:ext cx="49213" cy="41275"/>
              </a:xfrm>
              <a:custGeom>
                <a:avLst/>
                <a:gdLst>
                  <a:gd name="T0" fmla="*/ 8 w 13"/>
                  <a:gd name="T1" fmla="*/ 9 h 11"/>
                  <a:gd name="T2" fmla="*/ 0 w 13"/>
                  <a:gd name="T3" fmla="*/ 8 h 11"/>
                  <a:gd name="T4" fmla="*/ 13 w 13"/>
                  <a:gd name="T5" fmla="*/ 0 h 11"/>
                  <a:gd name="T6" fmla="*/ 8 w 13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8" y="9"/>
                    </a:moveTo>
                    <a:cubicBezTo>
                      <a:pt x="5" y="11"/>
                      <a:pt x="0" y="8"/>
                      <a:pt x="0" y="8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6"/>
                      <a:pt x="8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2" name="Freeform 214"/>
              <p:cNvSpPr>
                <a:spLocks/>
              </p:cNvSpPr>
              <p:nvPr/>
            </p:nvSpPr>
            <p:spPr bwMode="auto">
              <a:xfrm>
                <a:off x="16074849" y="3736975"/>
                <a:ext cx="34925" cy="52388"/>
              </a:xfrm>
              <a:custGeom>
                <a:avLst/>
                <a:gdLst>
                  <a:gd name="T0" fmla="*/ 8 w 9"/>
                  <a:gd name="T1" fmla="*/ 9 h 14"/>
                  <a:gd name="T2" fmla="*/ 3 w 9"/>
                  <a:gd name="T3" fmla="*/ 14 h 14"/>
                  <a:gd name="T4" fmla="*/ 0 w 9"/>
                  <a:gd name="T5" fmla="*/ 7 h 14"/>
                  <a:gd name="T6" fmla="*/ 6 w 9"/>
                  <a:gd name="T7" fmla="*/ 0 h 14"/>
                  <a:gd name="T8" fmla="*/ 8 w 9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8" y="9"/>
                    </a:moveTo>
                    <a:cubicBezTo>
                      <a:pt x="7" y="13"/>
                      <a:pt x="3" y="14"/>
                      <a:pt x="3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6" y="0"/>
                      <a:pt x="6" y="0"/>
                    </a:cubicBezTo>
                    <a:cubicBezTo>
                      <a:pt x="6" y="0"/>
                      <a:pt x="9" y="5"/>
                      <a:pt x="8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3" name="Freeform 215"/>
              <p:cNvSpPr>
                <a:spLocks/>
              </p:cNvSpPr>
              <p:nvPr/>
            </p:nvSpPr>
            <p:spPr bwMode="auto">
              <a:xfrm>
                <a:off x="16195499" y="3703638"/>
                <a:ext cx="34925" cy="19050"/>
              </a:xfrm>
              <a:custGeom>
                <a:avLst/>
                <a:gdLst>
                  <a:gd name="T0" fmla="*/ 4 w 9"/>
                  <a:gd name="T1" fmla="*/ 4 h 5"/>
                  <a:gd name="T2" fmla="*/ 0 w 9"/>
                  <a:gd name="T3" fmla="*/ 2 h 5"/>
                  <a:gd name="T4" fmla="*/ 4 w 9"/>
                  <a:gd name="T5" fmla="*/ 0 h 5"/>
                  <a:gd name="T6" fmla="*/ 9 w 9"/>
                  <a:gd name="T7" fmla="*/ 2 h 5"/>
                  <a:gd name="T8" fmla="*/ 4 w 9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4" y="4"/>
                    </a:moveTo>
                    <a:cubicBezTo>
                      <a:pt x="2" y="4"/>
                      <a:pt x="0" y="2"/>
                      <a:pt x="0" y="2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9" y="2"/>
                      <a:pt x="9" y="2"/>
                    </a:cubicBezTo>
                    <a:cubicBezTo>
                      <a:pt x="9" y="2"/>
                      <a:pt x="6" y="5"/>
                      <a:pt x="4" y="4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4" name="Freeform 216"/>
              <p:cNvSpPr>
                <a:spLocks/>
              </p:cNvSpPr>
              <p:nvPr/>
            </p:nvSpPr>
            <p:spPr bwMode="auto">
              <a:xfrm>
                <a:off x="16241536" y="3643313"/>
                <a:ext cx="30163" cy="19050"/>
              </a:xfrm>
              <a:custGeom>
                <a:avLst/>
                <a:gdLst>
                  <a:gd name="T0" fmla="*/ 3 w 8"/>
                  <a:gd name="T1" fmla="*/ 5 h 5"/>
                  <a:gd name="T2" fmla="*/ 0 w 8"/>
                  <a:gd name="T3" fmla="*/ 2 h 5"/>
                  <a:gd name="T4" fmla="*/ 4 w 8"/>
                  <a:gd name="T5" fmla="*/ 0 h 5"/>
                  <a:gd name="T6" fmla="*/ 8 w 8"/>
                  <a:gd name="T7" fmla="*/ 2 h 5"/>
                  <a:gd name="T8" fmla="*/ 3 w 8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1" y="5"/>
                      <a:pt x="0" y="2"/>
                      <a:pt x="0" y="2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8" y="2"/>
                      <a:pt x="8" y="2"/>
                    </a:cubicBezTo>
                    <a:cubicBezTo>
                      <a:pt x="8" y="2"/>
                      <a:pt x="6" y="5"/>
                      <a:pt x="3" y="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5" name="Freeform 217"/>
              <p:cNvSpPr>
                <a:spLocks/>
              </p:cNvSpPr>
              <p:nvPr/>
            </p:nvSpPr>
            <p:spPr bwMode="auto">
              <a:xfrm>
                <a:off x="16192324" y="3338513"/>
                <a:ext cx="22225" cy="30163"/>
              </a:xfrm>
              <a:custGeom>
                <a:avLst/>
                <a:gdLst>
                  <a:gd name="T0" fmla="*/ 5 w 6"/>
                  <a:gd name="T1" fmla="*/ 6 h 8"/>
                  <a:gd name="T2" fmla="*/ 2 w 6"/>
                  <a:gd name="T3" fmla="*/ 8 h 8"/>
                  <a:gd name="T4" fmla="*/ 0 w 6"/>
                  <a:gd name="T5" fmla="*/ 4 h 8"/>
                  <a:gd name="T6" fmla="*/ 4 w 6"/>
                  <a:gd name="T7" fmla="*/ 0 h 8"/>
                  <a:gd name="T8" fmla="*/ 5 w 6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6"/>
                    </a:moveTo>
                    <a:cubicBezTo>
                      <a:pt x="4" y="8"/>
                      <a:pt x="2" y="8"/>
                      <a:pt x="2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1" y="2"/>
                      <a:pt x="4" y="0"/>
                      <a:pt x="4" y="0"/>
                    </a:cubicBezTo>
                    <a:cubicBezTo>
                      <a:pt x="4" y="0"/>
                      <a:pt x="6" y="3"/>
                      <a:pt x="5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218"/>
              <p:cNvSpPr>
                <a:spLocks/>
              </p:cNvSpPr>
              <p:nvPr/>
            </p:nvSpPr>
            <p:spPr bwMode="auto">
              <a:xfrm>
                <a:off x="16247886" y="3435350"/>
                <a:ext cx="23813" cy="26988"/>
              </a:xfrm>
              <a:custGeom>
                <a:avLst/>
                <a:gdLst>
                  <a:gd name="T0" fmla="*/ 5 w 6"/>
                  <a:gd name="T1" fmla="*/ 5 h 7"/>
                  <a:gd name="T2" fmla="*/ 1 w 6"/>
                  <a:gd name="T3" fmla="*/ 7 h 7"/>
                  <a:gd name="T4" fmla="*/ 1 w 6"/>
                  <a:gd name="T5" fmla="*/ 2 h 7"/>
                  <a:gd name="T6" fmla="*/ 6 w 6"/>
                  <a:gd name="T7" fmla="*/ 0 h 7"/>
                  <a:gd name="T8" fmla="*/ 5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5" y="5"/>
                    </a:moveTo>
                    <a:cubicBezTo>
                      <a:pt x="3" y="7"/>
                      <a:pt x="1" y="7"/>
                      <a:pt x="1" y="7"/>
                    </a:cubicBezTo>
                    <a:cubicBezTo>
                      <a:pt x="1" y="7"/>
                      <a:pt x="0" y="4"/>
                      <a:pt x="1" y="2"/>
                    </a:cubicBezTo>
                    <a:cubicBezTo>
                      <a:pt x="3" y="1"/>
                      <a:pt x="6" y="0"/>
                      <a:pt x="6" y="0"/>
                    </a:cubicBezTo>
                    <a:cubicBezTo>
                      <a:pt x="6" y="0"/>
                      <a:pt x="6" y="4"/>
                      <a:pt x="5" y="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219"/>
              <p:cNvSpPr>
                <a:spLocks/>
              </p:cNvSpPr>
              <p:nvPr/>
            </p:nvSpPr>
            <p:spPr bwMode="auto">
              <a:xfrm>
                <a:off x="16019286" y="3805238"/>
                <a:ext cx="41275" cy="44450"/>
              </a:xfrm>
              <a:custGeom>
                <a:avLst/>
                <a:gdLst>
                  <a:gd name="T0" fmla="*/ 2 w 11"/>
                  <a:gd name="T1" fmla="*/ 7 h 12"/>
                  <a:gd name="T2" fmla="*/ 3 w 11"/>
                  <a:gd name="T3" fmla="*/ 0 h 12"/>
                  <a:gd name="T4" fmla="*/ 9 w 11"/>
                  <a:gd name="T5" fmla="*/ 3 h 12"/>
                  <a:gd name="T6" fmla="*/ 10 w 11"/>
                  <a:gd name="T7" fmla="*/ 12 h 12"/>
                  <a:gd name="T8" fmla="*/ 2 w 11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2" y="7"/>
                    </a:moveTo>
                    <a:cubicBezTo>
                      <a:pt x="0" y="3"/>
                      <a:pt x="3" y="0"/>
                      <a:pt x="3" y="0"/>
                    </a:cubicBezTo>
                    <a:cubicBezTo>
                      <a:pt x="3" y="0"/>
                      <a:pt x="7" y="0"/>
                      <a:pt x="9" y="3"/>
                    </a:cubicBezTo>
                    <a:cubicBezTo>
                      <a:pt x="11" y="7"/>
                      <a:pt x="10" y="12"/>
                      <a:pt x="10" y="12"/>
                    </a:cubicBezTo>
                    <a:cubicBezTo>
                      <a:pt x="10" y="12"/>
                      <a:pt x="4" y="10"/>
                      <a:pt x="2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220"/>
              <p:cNvSpPr>
                <a:spLocks/>
              </p:cNvSpPr>
              <p:nvPr/>
            </p:nvSpPr>
            <p:spPr bwMode="auto">
              <a:xfrm>
                <a:off x="16151049" y="3706813"/>
                <a:ext cx="22225" cy="38100"/>
              </a:xfrm>
              <a:custGeom>
                <a:avLst/>
                <a:gdLst>
                  <a:gd name="T0" fmla="*/ 5 w 6"/>
                  <a:gd name="T1" fmla="*/ 6 h 10"/>
                  <a:gd name="T2" fmla="*/ 3 w 6"/>
                  <a:gd name="T3" fmla="*/ 10 h 10"/>
                  <a:gd name="T4" fmla="*/ 0 w 6"/>
                  <a:gd name="T5" fmla="*/ 6 h 10"/>
                  <a:gd name="T6" fmla="*/ 2 w 6"/>
                  <a:gd name="T7" fmla="*/ 0 h 10"/>
                  <a:gd name="T8" fmla="*/ 5 w 6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5" y="6"/>
                    </a:moveTo>
                    <a:cubicBezTo>
                      <a:pt x="6" y="8"/>
                      <a:pt x="3" y="10"/>
                      <a:pt x="3" y="10"/>
                    </a:cubicBezTo>
                    <a:cubicBezTo>
                      <a:pt x="3" y="10"/>
                      <a:pt x="0" y="9"/>
                      <a:pt x="0" y="6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5" y="3"/>
                      <a:pt x="5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Freeform 221"/>
              <p:cNvSpPr>
                <a:spLocks/>
              </p:cNvSpPr>
              <p:nvPr/>
            </p:nvSpPr>
            <p:spPr bwMode="auto">
              <a:xfrm>
                <a:off x="16225661" y="3538538"/>
                <a:ext cx="34925" cy="25400"/>
              </a:xfrm>
              <a:custGeom>
                <a:avLst/>
                <a:gdLst>
                  <a:gd name="T0" fmla="*/ 7 w 9"/>
                  <a:gd name="T1" fmla="*/ 2 h 7"/>
                  <a:gd name="T2" fmla="*/ 9 w 9"/>
                  <a:gd name="T3" fmla="*/ 6 h 7"/>
                  <a:gd name="T4" fmla="*/ 4 w 9"/>
                  <a:gd name="T5" fmla="*/ 6 h 7"/>
                  <a:gd name="T6" fmla="*/ 0 w 9"/>
                  <a:gd name="T7" fmla="*/ 1 h 7"/>
                  <a:gd name="T8" fmla="*/ 7 w 9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7" y="2"/>
                    </a:moveTo>
                    <a:cubicBezTo>
                      <a:pt x="9" y="3"/>
                      <a:pt x="9" y="6"/>
                      <a:pt x="9" y="6"/>
                    </a:cubicBezTo>
                    <a:cubicBezTo>
                      <a:pt x="9" y="6"/>
                      <a:pt x="7" y="7"/>
                      <a:pt x="4" y="6"/>
                    </a:cubicBezTo>
                    <a:cubicBezTo>
                      <a:pt x="2" y="5"/>
                      <a:pt x="0" y="1"/>
                      <a:pt x="0" y="1"/>
                    </a:cubicBezTo>
                    <a:cubicBezTo>
                      <a:pt x="0" y="1"/>
                      <a:pt x="4" y="0"/>
                      <a:pt x="7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Oval 222"/>
              <p:cNvSpPr>
                <a:spLocks noChangeArrowheads="1"/>
              </p:cNvSpPr>
              <p:nvPr/>
            </p:nvSpPr>
            <p:spPr bwMode="auto">
              <a:xfrm>
                <a:off x="16146286" y="3346450"/>
                <a:ext cx="38100" cy="17463"/>
              </a:xfrm>
              <a:prstGeom prst="ellipse">
                <a:avLst/>
              </a:pr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223"/>
              <p:cNvSpPr>
                <a:spLocks/>
              </p:cNvSpPr>
              <p:nvPr/>
            </p:nvSpPr>
            <p:spPr bwMode="auto">
              <a:xfrm>
                <a:off x="16170099" y="3729038"/>
                <a:ext cx="47625" cy="34925"/>
              </a:xfrm>
              <a:custGeom>
                <a:avLst/>
                <a:gdLst>
                  <a:gd name="T0" fmla="*/ 5 w 13"/>
                  <a:gd name="T1" fmla="*/ 8 h 9"/>
                  <a:gd name="T2" fmla="*/ 0 w 13"/>
                  <a:gd name="T3" fmla="*/ 3 h 9"/>
                  <a:gd name="T4" fmla="*/ 6 w 13"/>
                  <a:gd name="T5" fmla="*/ 1 h 9"/>
                  <a:gd name="T6" fmla="*/ 13 w 13"/>
                  <a:gd name="T7" fmla="*/ 7 h 9"/>
                  <a:gd name="T8" fmla="*/ 5 w 13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5" y="8"/>
                    </a:moveTo>
                    <a:cubicBezTo>
                      <a:pt x="1" y="7"/>
                      <a:pt x="0" y="3"/>
                      <a:pt x="0" y="3"/>
                    </a:cubicBezTo>
                    <a:cubicBezTo>
                      <a:pt x="0" y="3"/>
                      <a:pt x="3" y="0"/>
                      <a:pt x="6" y="1"/>
                    </a:cubicBezTo>
                    <a:cubicBezTo>
                      <a:pt x="10" y="2"/>
                      <a:pt x="13" y="7"/>
                      <a:pt x="13" y="7"/>
                    </a:cubicBezTo>
                    <a:cubicBezTo>
                      <a:pt x="13" y="7"/>
                      <a:pt x="8" y="9"/>
                      <a:pt x="5" y="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224"/>
              <p:cNvSpPr>
                <a:spLocks/>
              </p:cNvSpPr>
              <p:nvPr/>
            </p:nvSpPr>
            <p:spPr bwMode="auto">
              <a:xfrm>
                <a:off x="16244711" y="3605213"/>
                <a:ext cx="52388" cy="30163"/>
              </a:xfrm>
              <a:custGeom>
                <a:avLst/>
                <a:gdLst>
                  <a:gd name="T0" fmla="*/ 7 w 14"/>
                  <a:gd name="T1" fmla="*/ 7 h 8"/>
                  <a:gd name="T2" fmla="*/ 0 w 14"/>
                  <a:gd name="T3" fmla="*/ 5 h 8"/>
                  <a:gd name="T4" fmla="*/ 5 w 14"/>
                  <a:gd name="T5" fmla="*/ 0 h 8"/>
                  <a:gd name="T6" fmla="*/ 14 w 14"/>
                  <a:gd name="T7" fmla="*/ 2 h 8"/>
                  <a:gd name="T8" fmla="*/ 7 w 14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7" y="7"/>
                    </a:moveTo>
                    <a:cubicBezTo>
                      <a:pt x="3" y="8"/>
                      <a:pt x="0" y="5"/>
                      <a:pt x="0" y="5"/>
                    </a:cubicBezTo>
                    <a:cubicBezTo>
                      <a:pt x="0" y="5"/>
                      <a:pt x="1" y="1"/>
                      <a:pt x="5" y="0"/>
                    </a:cubicBezTo>
                    <a:cubicBezTo>
                      <a:pt x="9" y="0"/>
                      <a:pt x="14" y="2"/>
                      <a:pt x="14" y="2"/>
                    </a:cubicBezTo>
                    <a:cubicBezTo>
                      <a:pt x="14" y="2"/>
                      <a:pt x="11" y="7"/>
                      <a:pt x="7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225"/>
              <p:cNvSpPr>
                <a:spLocks/>
              </p:cNvSpPr>
              <p:nvPr/>
            </p:nvSpPr>
            <p:spPr bwMode="auto">
              <a:xfrm>
                <a:off x="16200261" y="3448050"/>
                <a:ext cx="52388" cy="33338"/>
              </a:xfrm>
              <a:custGeom>
                <a:avLst/>
                <a:gdLst>
                  <a:gd name="T0" fmla="*/ 9 w 14"/>
                  <a:gd name="T1" fmla="*/ 1 h 9"/>
                  <a:gd name="T2" fmla="*/ 14 w 14"/>
                  <a:gd name="T3" fmla="*/ 6 h 9"/>
                  <a:gd name="T4" fmla="*/ 7 w 14"/>
                  <a:gd name="T5" fmla="*/ 8 h 9"/>
                  <a:gd name="T6" fmla="*/ 0 w 14"/>
                  <a:gd name="T7" fmla="*/ 2 h 9"/>
                  <a:gd name="T8" fmla="*/ 9 w 1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9">
                    <a:moveTo>
                      <a:pt x="9" y="1"/>
                    </a:moveTo>
                    <a:cubicBezTo>
                      <a:pt x="13" y="2"/>
                      <a:pt x="14" y="6"/>
                      <a:pt x="14" y="6"/>
                    </a:cubicBezTo>
                    <a:cubicBezTo>
                      <a:pt x="14" y="6"/>
                      <a:pt x="11" y="9"/>
                      <a:pt x="7" y="8"/>
                    </a:cubicBezTo>
                    <a:cubicBezTo>
                      <a:pt x="3" y="7"/>
                      <a:pt x="0" y="2"/>
                      <a:pt x="0" y="2"/>
                    </a:cubicBezTo>
                    <a:cubicBezTo>
                      <a:pt x="0" y="2"/>
                      <a:pt x="6" y="0"/>
                      <a:pt x="9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Freeform 226"/>
              <p:cNvSpPr>
                <a:spLocks/>
              </p:cNvSpPr>
              <p:nvPr/>
            </p:nvSpPr>
            <p:spPr bwMode="auto">
              <a:xfrm>
                <a:off x="16206611" y="3346450"/>
                <a:ext cx="38100" cy="41275"/>
              </a:xfrm>
              <a:custGeom>
                <a:avLst/>
                <a:gdLst>
                  <a:gd name="T0" fmla="*/ 8 w 10"/>
                  <a:gd name="T1" fmla="*/ 8 h 11"/>
                  <a:gd name="T2" fmla="*/ 2 w 10"/>
                  <a:gd name="T3" fmla="*/ 11 h 11"/>
                  <a:gd name="T4" fmla="*/ 2 w 10"/>
                  <a:gd name="T5" fmla="*/ 4 h 11"/>
                  <a:gd name="T6" fmla="*/ 9 w 10"/>
                  <a:gd name="T7" fmla="*/ 0 h 11"/>
                  <a:gd name="T8" fmla="*/ 8 w 10"/>
                  <a:gd name="T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8" y="8"/>
                    </a:moveTo>
                    <a:cubicBezTo>
                      <a:pt x="6" y="11"/>
                      <a:pt x="2" y="11"/>
                      <a:pt x="2" y="11"/>
                    </a:cubicBezTo>
                    <a:cubicBezTo>
                      <a:pt x="2" y="11"/>
                      <a:pt x="0" y="8"/>
                      <a:pt x="2" y="4"/>
                    </a:cubicBezTo>
                    <a:cubicBezTo>
                      <a:pt x="4" y="1"/>
                      <a:pt x="9" y="0"/>
                      <a:pt x="9" y="0"/>
                    </a:cubicBezTo>
                    <a:cubicBezTo>
                      <a:pt x="9" y="0"/>
                      <a:pt x="10" y="5"/>
                      <a:pt x="8" y="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227"/>
              <p:cNvSpPr>
                <a:spLocks/>
              </p:cNvSpPr>
              <p:nvPr/>
            </p:nvSpPr>
            <p:spPr bwMode="auto">
              <a:xfrm>
                <a:off x="16128824" y="3267075"/>
                <a:ext cx="30163" cy="52388"/>
              </a:xfrm>
              <a:custGeom>
                <a:avLst/>
                <a:gdLst>
                  <a:gd name="T0" fmla="*/ 8 w 8"/>
                  <a:gd name="T1" fmla="*/ 8 h 14"/>
                  <a:gd name="T2" fmla="*/ 4 w 8"/>
                  <a:gd name="T3" fmla="*/ 14 h 14"/>
                  <a:gd name="T4" fmla="*/ 0 w 8"/>
                  <a:gd name="T5" fmla="*/ 8 h 14"/>
                  <a:gd name="T6" fmla="*/ 3 w 8"/>
                  <a:gd name="T7" fmla="*/ 0 h 14"/>
                  <a:gd name="T8" fmla="*/ 8 w 8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4">
                    <a:moveTo>
                      <a:pt x="8" y="8"/>
                    </a:moveTo>
                    <a:cubicBezTo>
                      <a:pt x="8" y="11"/>
                      <a:pt x="4" y="14"/>
                      <a:pt x="4" y="14"/>
                    </a:cubicBezTo>
                    <a:cubicBezTo>
                      <a:pt x="4" y="14"/>
                      <a:pt x="0" y="12"/>
                      <a:pt x="0" y="8"/>
                    </a:cubicBezTo>
                    <a:cubicBezTo>
                      <a:pt x="0" y="4"/>
                      <a:pt x="3" y="0"/>
                      <a:pt x="3" y="0"/>
                    </a:cubicBezTo>
                    <a:cubicBezTo>
                      <a:pt x="3" y="0"/>
                      <a:pt x="7" y="4"/>
                      <a:pt x="8" y="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228"/>
              <p:cNvSpPr>
                <a:spLocks/>
              </p:cNvSpPr>
              <p:nvPr/>
            </p:nvSpPr>
            <p:spPr bwMode="auto">
              <a:xfrm>
                <a:off x="16211374" y="3563938"/>
                <a:ext cx="49213" cy="52388"/>
              </a:xfrm>
              <a:custGeom>
                <a:avLst/>
                <a:gdLst>
                  <a:gd name="T0" fmla="*/ 11 w 13"/>
                  <a:gd name="T1" fmla="*/ 5 h 14"/>
                  <a:gd name="T2" fmla="*/ 11 w 13"/>
                  <a:gd name="T3" fmla="*/ 13 h 14"/>
                  <a:gd name="T4" fmla="*/ 3 w 13"/>
                  <a:gd name="T5" fmla="*/ 10 h 14"/>
                  <a:gd name="T6" fmla="*/ 2 w 13"/>
                  <a:gd name="T7" fmla="*/ 0 h 14"/>
                  <a:gd name="T8" fmla="*/ 11 w 13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5"/>
                    </a:moveTo>
                    <a:cubicBezTo>
                      <a:pt x="13" y="8"/>
                      <a:pt x="11" y="13"/>
                      <a:pt x="11" y="13"/>
                    </a:cubicBezTo>
                    <a:cubicBezTo>
                      <a:pt x="11" y="13"/>
                      <a:pt x="5" y="14"/>
                      <a:pt x="3" y="10"/>
                    </a:cubicBezTo>
                    <a:cubicBezTo>
                      <a:pt x="0" y="7"/>
                      <a:pt x="2" y="0"/>
                      <a:pt x="2" y="0"/>
                    </a:cubicBezTo>
                    <a:cubicBezTo>
                      <a:pt x="2" y="0"/>
                      <a:pt x="9" y="1"/>
                      <a:pt x="11" y="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229"/>
              <p:cNvSpPr>
                <a:spLocks/>
              </p:cNvSpPr>
              <p:nvPr/>
            </p:nvSpPr>
            <p:spPr bwMode="auto">
              <a:xfrm>
                <a:off x="16217724" y="3563938"/>
                <a:ext cx="42863" cy="49213"/>
              </a:xfrm>
              <a:custGeom>
                <a:avLst/>
                <a:gdLst>
                  <a:gd name="T0" fmla="*/ 9 w 11"/>
                  <a:gd name="T1" fmla="*/ 5 h 13"/>
                  <a:gd name="T2" fmla="*/ 9 w 11"/>
                  <a:gd name="T3" fmla="*/ 13 h 13"/>
                  <a:gd name="T4" fmla="*/ 0 w 11"/>
                  <a:gd name="T5" fmla="*/ 0 h 13"/>
                  <a:gd name="T6" fmla="*/ 9 w 11"/>
                  <a:gd name="T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3">
                    <a:moveTo>
                      <a:pt x="9" y="5"/>
                    </a:moveTo>
                    <a:cubicBezTo>
                      <a:pt x="11" y="8"/>
                      <a:pt x="9" y="13"/>
                      <a:pt x="9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7" y="1"/>
                      <a:pt x="9" y="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Oval 230"/>
              <p:cNvSpPr>
                <a:spLocks noChangeArrowheads="1"/>
              </p:cNvSpPr>
              <p:nvPr/>
            </p:nvSpPr>
            <p:spPr bwMode="auto">
              <a:xfrm>
                <a:off x="15906574" y="3722688"/>
                <a:ext cx="41275" cy="82550"/>
              </a:xfrm>
              <a:prstGeom prst="ellipse">
                <a:avLst/>
              </a:pr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231"/>
              <p:cNvSpPr>
                <a:spLocks/>
              </p:cNvSpPr>
              <p:nvPr/>
            </p:nvSpPr>
            <p:spPr bwMode="auto">
              <a:xfrm>
                <a:off x="15906574" y="3722688"/>
                <a:ext cx="19050" cy="82550"/>
              </a:xfrm>
              <a:custGeom>
                <a:avLst/>
                <a:gdLst>
                  <a:gd name="T0" fmla="*/ 0 w 5"/>
                  <a:gd name="T1" fmla="*/ 12 h 22"/>
                  <a:gd name="T2" fmla="*/ 5 w 5"/>
                  <a:gd name="T3" fmla="*/ 22 h 22"/>
                  <a:gd name="T4" fmla="*/ 5 w 5"/>
                  <a:gd name="T5" fmla="*/ 0 h 22"/>
                  <a:gd name="T6" fmla="*/ 0 w 5"/>
                  <a:gd name="T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2">
                    <a:moveTo>
                      <a:pt x="0" y="12"/>
                    </a:moveTo>
                    <a:cubicBezTo>
                      <a:pt x="0" y="18"/>
                      <a:pt x="5" y="22"/>
                      <a:pt x="5" y="2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232"/>
              <p:cNvSpPr>
                <a:spLocks/>
              </p:cNvSpPr>
              <p:nvPr/>
            </p:nvSpPr>
            <p:spPr bwMode="auto">
              <a:xfrm>
                <a:off x="15733536" y="3597275"/>
                <a:ext cx="55563" cy="76200"/>
              </a:xfrm>
              <a:custGeom>
                <a:avLst/>
                <a:gdLst>
                  <a:gd name="T0" fmla="*/ 2 w 15"/>
                  <a:gd name="T1" fmla="*/ 10 h 20"/>
                  <a:gd name="T2" fmla="*/ 4 w 15"/>
                  <a:gd name="T3" fmla="*/ 20 h 20"/>
                  <a:gd name="T4" fmla="*/ 13 w 15"/>
                  <a:gd name="T5" fmla="*/ 14 h 20"/>
                  <a:gd name="T6" fmla="*/ 13 w 15"/>
                  <a:gd name="T7" fmla="*/ 0 h 20"/>
                  <a:gd name="T8" fmla="*/ 2 w 15"/>
                  <a:gd name="T9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2" y="10"/>
                    </a:moveTo>
                    <a:cubicBezTo>
                      <a:pt x="0" y="15"/>
                      <a:pt x="4" y="20"/>
                      <a:pt x="4" y="20"/>
                    </a:cubicBezTo>
                    <a:cubicBezTo>
                      <a:pt x="4" y="20"/>
                      <a:pt x="10" y="19"/>
                      <a:pt x="13" y="14"/>
                    </a:cubicBezTo>
                    <a:cubicBezTo>
                      <a:pt x="15" y="8"/>
                      <a:pt x="13" y="0"/>
                      <a:pt x="13" y="0"/>
                    </a:cubicBezTo>
                    <a:cubicBezTo>
                      <a:pt x="13" y="0"/>
                      <a:pt x="5" y="4"/>
                      <a:pt x="2" y="1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233"/>
              <p:cNvSpPr>
                <a:spLocks/>
              </p:cNvSpPr>
              <p:nvPr/>
            </p:nvSpPr>
            <p:spPr bwMode="auto">
              <a:xfrm>
                <a:off x="15733536" y="3597275"/>
                <a:ext cx="49213" cy="76200"/>
              </a:xfrm>
              <a:custGeom>
                <a:avLst/>
                <a:gdLst>
                  <a:gd name="T0" fmla="*/ 2 w 13"/>
                  <a:gd name="T1" fmla="*/ 10 h 20"/>
                  <a:gd name="T2" fmla="*/ 4 w 13"/>
                  <a:gd name="T3" fmla="*/ 20 h 20"/>
                  <a:gd name="T4" fmla="*/ 13 w 13"/>
                  <a:gd name="T5" fmla="*/ 0 h 20"/>
                  <a:gd name="T6" fmla="*/ 2 w 13"/>
                  <a:gd name="T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0">
                    <a:moveTo>
                      <a:pt x="2" y="10"/>
                    </a:moveTo>
                    <a:cubicBezTo>
                      <a:pt x="0" y="15"/>
                      <a:pt x="4" y="20"/>
                      <a:pt x="4" y="2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5" y="4"/>
                      <a:pt x="2" y="1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234"/>
              <p:cNvSpPr>
                <a:spLocks/>
              </p:cNvSpPr>
              <p:nvPr/>
            </p:nvSpPr>
            <p:spPr bwMode="auto">
              <a:xfrm>
                <a:off x="15763699" y="3363913"/>
                <a:ext cx="66675" cy="46038"/>
              </a:xfrm>
              <a:custGeom>
                <a:avLst/>
                <a:gdLst>
                  <a:gd name="T0" fmla="*/ 8 w 18"/>
                  <a:gd name="T1" fmla="*/ 1 h 12"/>
                  <a:gd name="T2" fmla="*/ 0 w 18"/>
                  <a:gd name="T3" fmla="*/ 5 h 12"/>
                  <a:gd name="T4" fmla="*/ 7 w 18"/>
                  <a:gd name="T5" fmla="*/ 11 h 12"/>
                  <a:gd name="T6" fmla="*/ 18 w 18"/>
                  <a:gd name="T7" fmla="*/ 8 h 12"/>
                  <a:gd name="T8" fmla="*/ 8 w 18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8" y="1"/>
                    </a:moveTo>
                    <a:cubicBezTo>
                      <a:pt x="3" y="0"/>
                      <a:pt x="0" y="5"/>
                      <a:pt x="0" y="5"/>
                    </a:cubicBezTo>
                    <a:cubicBezTo>
                      <a:pt x="0" y="5"/>
                      <a:pt x="2" y="11"/>
                      <a:pt x="7" y="11"/>
                    </a:cubicBezTo>
                    <a:cubicBezTo>
                      <a:pt x="12" y="12"/>
                      <a:pt x="18" y="8"/>
                      <a:pt x="18" y="8"/>
                    </a:cubicBezTo>
                    <a:cubicBezTo>
                      <a:pt x="18" y="8"/>
                      <a:pt x="14" y="2"/>
                      <a:pt x="8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235"/>
              <p:cNvSpPr>
                <a:spLocks/>
              </p:cNvSpPr>
              <p:nvPr/>
            </p:nvSpPr>
            <p:spPr bwMode="auto">
              <a:xfrm>
                <a:off x="15763699" y="3363913"/>
                <a:ext cx="66675" cy="30163"/>
              </a:xfrm>
              <a:custGeom>
                <a:avLst/>
                <a:gdLst>
                  <a:gd name="T0" fmla="*/ 8 w 18"/>
                  <a:gd name="T1" fmla="*/ 1 h 8"/>
                  <a:gd name="T2" fmla="*/ 0 w 18"/>
                  <a:gd name="T3" fmla="*/ 5 h 8"/>
                  <a:gd name="T4" fmla="*/ 18 w 18"/>
                  <a:gd name="T5" fmla="*/ 8 h 8"/>
                  <a:gd name="T6" fmla="*/ 8 w 18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8">
                    <a:moveTo>
                      <a:pt x="8" y="1"/>
                    </a:moveTo>
                    <a:cubicBezTo>
                      <a:pt x="3" y="0"/>
                      <a:pt x="0" y="5"/>
                      <a:pt x="0" y="5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4" y="2"/>
                      <a:pt x="8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236"/>
              <p:cNvSpPr>
                <a:spLocks/>
              </p:cNvSpPr>
              <p:nvPr/>
            </p:nvSpPr>
            <p:spPr bwMode="auto">
              <a:xfrm>
                <a:off x="15827199" y="3711575"/>
                <a:ext cx="38100" cy="63500"/>
              </a:xfrm>
              <a:custGeom>
                <a:avLst/>
                <a:gdLst>
                  <a:gd name="T0" fmla="*/ 1 w 10"/>
                  <a:gd name="T1" fmla="*/ 9 h 17"/>
                  <a:gd name="T2" fmla="*/ 4 w 10"/>
                  <a:gd name="T3" fmla="*/ 17 h 17"/>
                  <a:gd name="T4" fmla="*/ 10 w 10"/>
                  <a:gd name="T5" fmla="*/ 10 h 17"/>
                  <a:gd name="T6" fmla="*/ 6 w 10"/>
                  <a:gd name="T7" fmla="*/ 0 h 17"/>
                  <a:gd name="T8" fmla="*/ 1 w 10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7">
                    <a:moveTo>
                      <a:pt x="1" y="9"/>
                    </a:moveTo>
                    <a:cubicBezTo>
                      <a:pt x="0" y="14"/>
                      <a:pt x="4" y="17"/>
                      <a:pt x="4" y="17"/>
                    </a:cubicBezTo>
                    <a:cubicBezTo>
                      <a:pt x="4" y="17"/>
                      <a:pt x="9" y="15"/>
                      <a:pt x="10" y="10"/>
                    </a:cubicBezTo>
                    <a:cubicBezTo>
                      <a:pt x="10" y="6"/>
                      <a:pt x="6" y="0"/>
                      <a:pt x="6" y="0"/>
                    </a:cubicBezTo>
                    <a:cubicBezTo>
                      <a:pt x="6" y="0"/>
                      <a:pt x="2" y="5"/>
                      <a:pt x="1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237"/>
              <p:cNvSpPr>
                <a:spLocks/>
              </p:cNvSpPr>
              <p:nvPr/>
            </p:nvSpPr>
            <p:spPr bwMode="auto">
              <a:xfrm>
                <a:off x="15827199" y="3711575"/>
                <a:ext cx="22225" cy="63500"/>
              </a:xfrm>
              <a:custGeom>
                <a:avLst/>
                <a:gdLst>
                  <a:gd name="T0" fmla="*/ 1 w 6"/>
                  <a:gd name="T1" fmla="*/ 9 h 17"/>
                  <a:gd name="T2" fmla="*/ 4 w 6"/>
                  <a:gd name="T3" fmla="*/ 17 h 17"/>
                  <a:gd name="T4" fmla="*/ 6 w 6"/>
                  <a:gd name="T5" fmla="*/ 0 h 17"/>
                  <a:gd name="T6" fmla="*/ 1 w 6"/>
                  <a:gd name="T7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7">
                    <a:moveTo>
                      <a:pt x="1" y="9"/>
                    </a:moveTo>
                    <a:cubicBezTo>
                      <a:pt x="0" y="14"/>
                      <a:pt x="4" y="17"/>
                      <a:pt x="4" y="17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2" y="5"/>
                      <a:pt x="1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238"/>
              <p:cNvSpPr>
                <a:spLocks/>
              </p:cNvSpPr>
              <p:nvPr/>
            </p:nvSpPr>
            <p:spPr bwMode="auto">
              <a:xfrm>
                <a:off x="15650986" y="3500438"/>
                <a:ext cx="63500" cy="55563"/>
              </a:xfrm>
              <a:custGeom>
                <a:avLst/>
                <a:gdLst>
                  <a:gd name="T0" fmla="*/ 6 w 17"/>
                  <a:gd name="T1" fmla="*/ 12 h 15"/>
                  <a:gd name="T2" fmla="*/ 16 w 17"/>
                  <a:gd name="T3" fmla="*/ 12 h 15"/>
                  <a:gd name="T4" fmla="*/ 13 w 17"/>
                  <a:gd name="T5" fmla="*/ 3 h 15"/>
                  <a:gd name="T6" fmla="*/ 0 w 17"/>
                  <a:gd name="T7" fmla="*/ 1 h 15"/>
                  <a:gd name="T8" fmla="*/ 6 w 17"/>
                  <a:gd name="T9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6" y="12"/>
                    </a:moveTo>
                    <a:cubicBezTo>
                      <a:pt x="11" y="15"/>
                      <a:pt x="16" y="12"/>
                      <a:pt x="16" y="12"/>
                    </a:cubicBezTo>
                    <a:cubicBezTo>
                      <a:pt x="16" y="12"/>
                      <a:pt x="17" y="6"/>
                      <a:pt x="13" y="3"/>
                    </a:cubicBezTo>
                    <a:cubicBezTo>
                      <a:pt x="8" y="0"/>
                      <a:pt x="0" y="1"/>
                      <a:pt x="0" y="1"/>
                    </a:cubicBezTo>
                    <a:cubicBezTo>
                      <a:pt x="0" y="1"/>
                      <a:pt x="2" y="9"/>
                      <a:pt x="6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239"/>
              <p:cNvSpPr>
                <a:spLocks/>
              </p:cNvSpPr>
              <p:nvPr/>
            </p:nvSpPr>
            <p:spPr bwMode="auto">
              <a:xfrm>
                <a:off x="15650986" y="3503613"/>
                <a:ext cx="60325" cy="52388"/>
              </a:xfrm>
              <a:custGeom>
                <a:avLst/>
                <a:gdLst>
                  <a:gd name="T0" fmla="*/ 6 w 16"/>
                  <a:gd name="T1" fmla="*/ 11 h 14"/>
                  <a:gd name="T2" fmla="*/ 16 w 16"/>
                  <a:gd name="T3" fmla="*/ 11 h 14"/>
                  <a:gd name="T4" fmla="*/ 0 w 16"/>
                  <a:gd name="T5" fmla="*/ 0 h 14"/>
                  <a:gd name="T6" fmla="*/ 6 w 16"/>
                  <a:gd name="T7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4">
                    <a:moveTo>
                      <a:pt x="6" y="11"/>
                    </a:moveTo>
                    <a:cubicBezTo>
                      <a:pt x="11" y="14"/>
                      <a:pt x="16" y="11"/>
                      <a:pt x="1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8"/>
                      <a:pt x="6" y="1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240"/>
              <p:cNvSpPr>
                <a:spLocks/>
              </p:cNvSpPr>
              <p:nvPr/>
            </p:nvSpPr>
            <p:spPr bwMode="auto">
              <a:xfrm>
                <a:off x="15763699" y="3278188"/>
                <a:ext cx="49213" cy="71438"/>
              </a:xfrm>
              <a:custGeom>
                <a:avLst/>
                <a:gdLst>
                  <a:gd name="T0" fmla="*/ 1 w 13"/>
                  <a:gd name="T1" fmla="*/ 12 h 19"/>
                  <a:gd name="T2" fmla="*/ 9 w 13"/>
                  <a:gd name="T3" fmla="*/ 19 h 19"/>
                  <a:gd name="T4" fmla="*/ 12 w 13"/>
                  <a:gd name="T5" fmla="*/ 9 h 19"/>
                  <a:gd name="T6" fmla="*/ 3 w 13"/>
                  <a:gd name="T7" fmla="*/ 0 h 19"/>
                  <a:gd name="T8" fmla="*/ 1 w 13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9">
                    <a:moveTo>
                      <a:pt x="1" y="12"/>
                    </a:moveTo>
                    <a:cubicBezTo>
                      <a:pt x="3" y="17"/>
                      <a:pt x="9" y="19"/>
                      <a:pt x="9" y="19"/>
                    </a:cubicBezTo>
                    <a:cubicBezTo>
                      <a:pt x="9" y="19"/>
                      <a:pt x="13" y="15"/>
                      <a:pt x="12" y="9"/>
                    </a:cubicBezTo>
                    <a:cubicBezTo>
                      <a:pt x="10" y="4"/>
                      <a:pt x="3" y="0"/>
                      <a:pt x="3" y="0"/>
                    </a:cubicBezTo>
                    <a:cubicBezTo>
                      <a:pt x="3" y="0"/>
                      <a:pt x="0" y="7"/>
                      <a:pt x="1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Freeform 241"/>
              <p:cNvSpPr>
                <a:spLocks/>
              </p:cNvSpPr>
              <p:nvPr/>
            </p:nvSpPr>
            <p:spPr bwMode="auto">
              <a:xfrm>
                <a:off x="15763699" y="3278188"/>
                <a:ext cx="33338" cy="71438"/>
              </a:xfrm>
              <a:custGeom>
                <a:avLst/>
                <a:gdLst>
                  <a:gd name="T0" fmla="*/ 1 w 9"/>
                  <a:gd name="T1" fmla="*/ 12 h 19"/>
                  <a:gd name="T2" fmla="*/ 9 w 9"/>
                  <a:gd name="T3" fmla="*/ 19 h 19"/>
                  <a:gd name="T4" fmla="*/ 3 w 9"/>
                  <a:gd name="T5" fmla="*/ 0 h 19"/>
                  <a:gd name="T6" fmla="*/ 1 w 9"/>
                  <a:gd name="T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9">
                    <a:moveTo>
                      <a:pt x="1" y="12"/>
                    </a:moveTo>
                    <a:cubicBezTo>
                      <a:pt x="3" y="17"/>
                      <a:pt x="9" y="19"/>
                      <a:pt x="9" y="1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0" y="7"/>
                      <a:pt x="1" y="1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242"/>
              <p:cNvSpPr>
                <a:spLocks/>
              </p:cNvSpPr>
              <p:nvPr/>
            </p:nvSpPr>
            <p:spPr bwMode="auto">
              <a:xfrm>
                <a:off x="15711311" y="3484563"/>
                <a:ext cx="74613" cy="46038"/>
              </a:xfrm>
              <a:custGeom>
                <a:avLst/>
                <a:gdLst>
                  <a:gd name="T0" fmla="*/ 8 w 20"/>
                  <a:gd name="T1" fmla="*/ 1 h 12"/>
                  <a:gd name="T2" fmla="*/ 0 w 20"/>
                  <a:gd name="T3" fmla="*/ 7 h 12"/>
                  <a:gd name="T4" fmla="*/ 10 w 20"/>
                  <a:gd name="T5" fmla="*/ 11 h 12"/>
                  <a:gd name="T6" fmla="*/ 20 w 20"/>
                  <a:gd name="T7" fmla="*/ 5 h 12"/>
                  <a:gd name="T8" fmla="*/ 8 w 20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2">
                    <a:moveTo>
                      <a:pt x="8" y="1"/>
                    </a:moveTo>
                    <a:cubicBezTo>
                      <a:pt x="2" y="2"/>
                      <a:pt x="0" y="7"/>
                      <a:pt x="0" y="7"/>
                    </a:cubicBezTo>
                    <a:cubicBezTo>
                      <a:pt x="0" y="7"/>
                      <a:pt x="4" y="12"/>
                      <a:pt x="10" y="11"/>
                    </a:cubicBezTo>
                    <a:cubicBezTo>
                      <a:pt x="15" y="11"/>
                      <a:pt x="20" y="5"/>
                      <a:pt x="20" y="5"/>
                    </a:cubicBezTo>
                    <a:cubicBezTo>
                      <a:pt x="20" y="5"/>
                      <a:pt x="13" y="0"/>
                      <a:pt x="8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243"/>
              <p:cNvSpPr>
                <a:spLocks/>
              </p:cNvSpPr>
              <p:nvPr/>
            </p:nvSpPr>
            <p:spPr bwMode="auto">
              <a:xfrm>
                <a:off x="15711311" y="3484563"/>
                <a:ext cx="74613" cy="26988"/>
              </a:xfrm>
              <a:custGeom>
                <a:avLst/>
                <a:gdLst>
                  <a:gd name="T0" fmla="*/ 8 w 20"/>
                  <a:gd name="T1" fmla="*/ 1 h 7"/>
                  <a:gd name="T2" fmla="*/ 0 w 20"/>
                  <a:gd name="T3" fmla="*/ 7 h 7"/>
                  <a:gd name="T4" fmla="*/ 20 w 20"/>
                  <a:gd name="T5" fmla="*/ 5 h 7"/>
                  <a:gd name="T6" fmla="*/ 8 w 20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7">
                    <a:moveTo>
                      <a:pt x="8" y="1"/>
                    </a:moveTo>
                    <a:cubicBezTo>
                      <a:pt x="2" y="2"/>
                      <a:pt x="0" y="7"/>
                      <a:pt x="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3" y="0"/>
                      <a:pt x="8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Freeform 244"/>
              <p:cNvSpPr>
                <a:spLocks/>
              </p:cNvSpPr>
              <p:nvPr/>
            </p:nvSpPr>
            <p:spPr bwMode="auto">
              <a:xfrm>
                <a:off x="15681149" y="3363913"/>
                <a:ext cx="71438" cy="76200"/>
              </a:xfrm>
              <a:custGeom>
                <a:avLst/>
                <a:gdLst>
                  <a:gd name="T0" fmla="*/ 4 w 19"/>
                  <a:gd name="T1" fmla="*/ 15 h 20"/>
                  <a:gd name="T2" fmla="*/ 15 w 19"/>
                  <a:gd name="T3" fmla="*/ 19 h 20"/>
                  <a:gd name="T4" fmla="*/ 15 w 19"/>
                  <a:gd name="T5" fmla="*/ 8 h 20"/>
                  <a:gd name="T6" fmla="*/ 1 w 19"/>
                  <a:gd name="T7" fmla="*/ 0 h 20"/>
                  <a:gd name="T8" fmla="*/ 4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4" y="15"/>
                    </a:moveTo>
                    <a:cubicBezTo>
                      <a:pt x="7" y="20"/>
                      <a:pt x="15" y="19"/>
                      <a:pt x="15" y="19"/>
                    </a:cubicBezTo>
                    <a:cubicBezTo>
                      <a:pt x="15" y="19"/>
                      <a:pt x="19" y="13"/>
                      <a:pt x="15" y="8"/>
                    </a:cubicBezTo>
                    <a:cubicBezTo>
                      <a:pt x="11" y="2"/>
                      <a:pt x="1" y="0"/>
                      <a:pt x="1" y="0"/>
                    </a:cubicBezTo>
                    <a:cubicBezTo>
                      <a:pt x="1" y="0"/>
                      <a:pt x="0" y="9"/>
                      <a:pt x="4" y="1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245"/>
              <p:cNvSpPr>
                <a:spLocks/>
              </p:cNvSpPr>
              <p:nvPr/>
            </p:nvSpPr>
            <p:spPr bwMode="auto">
              <a:xfrm>
                <a:off x="15681149" y="3363913"/>
                <a:ext cx="55563" cy="76200"/>
              </a:xfrm>
              <a:custGeom>
                <a:avLst/>
                <a:gdLst>
                  <a:gd name="T0" fmla="*/ 4 w 15"/>
                  <a:gd name="T1" fmla="*/ 15 h 20"/>
                  <a:gd name="T2" fmla="*/ 15 w 15"/>
                  <a:gd name="T3" fmla="*/ 19 h 20"/>
                  <a:gd name="T4" fmla="*/ 1 w 15"/>
                  <a:gd name="T5" fmla="*/ 0 h 20"/>
                  <a:gd name="T6" fmla="*/ 4 w 15"/>
                  <a:gd name="T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0">
                    <a:moveTo>
                      <a:pt x="4" y="15"/>
                    </a:moveTo>
                    <a:cubicBezTo>
                      <a:pt x="7" y="20"/>
                      <a:pt x="15" y="19"/>
                      <a:pt x="15" y="1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9"/>
                      <a:pt x="4" y="1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246"/>
              <p:cNvSpPr>
                <a:spLocks/>
              </p:cNvSpPr>
              <p:nvPr/>
            </p:nvSpPr>
            <p:spPr bwMode="auto">
              <a:xfrm>
                <a:off x="15700199" y="3670300"/>
                <a:ext cx="55563" cy="41275"/>
              </a:xfrm>
              <a:custGeom>
                <a:avLst/>
                <a:gdLst>
                  <a:gd name="T0" fmla="*/ 10 w 15"/>
                  <a:gd name="T1" fmla="*/ 10 h 11"/>
                  <a:gd name="T2" fmla="*/ 15 w 15"/>
                  <a:gd name="T3" fmla="*/ 4 h 11"/>
                  <a:gd name="T4" fmla="*/ 7 w 15"/>
                  <a:gd name="T5" fmla="*/ 2 h 11"/>
                  <a:gd name="T6" fmla="*/ 0 w 15"/>
                  <a:gd name="T7" fmla="*/ 8 h 11"/>
                  <a:gd name="T8" fmla="*/ 10 w 15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">
                    <a:moveTo>
                      <a:pt x="10" y="10"/>
                    </a:moveTo>
                    <a:cubicBezTo>
                      <a:pt x="14" y="8"/>
                      <a:pt x="15" y="4"/>
                      <a:pt x="15" y="4"/>
                    </a:cubicBezTo>
                    <a:cubicBezTo>
                      <a:pt x="15" y="4"/>
                      <a:pt x="11" y="0"/>
                      <a:pt x="7" y="2"/>
                    </a:cubicBezTo>
                    <a:cubicBezTo>
                      <a:pt x="3" y="3"/>
                      <a:pt x="0" y="8"/>
                      <a:pt x="0" y="8"/>
                    </a:cubicBezTo>
                    <a:cubicBezTo>
                      <a:pt x="0" y="8"/>
                      <a:pt x="6" y="11"/>
                      <a:pt x="10" y="1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247"/>
              <p:cNvSpPr>
                <a:spLocks/>
              </p:cNvSpPr>
              <p:nvPr/>
            </p:nvSpPr>
            <p:spPr bwMode="auto">
              <a:xfrm>
                <a:off x="15700199" y="3684588"/>
                <a:ext cx="55563" cy="26988"/>
              </a:xfrm>
              <a:custGeom>
                <a:avLst/>
                <a:gdLst>
                  <a:gd name="T0" fmla="*/ 10 w 15"/>
                  <a:gd name="T1" fmla="*/ 6 h 7"/>
                  <a:gd name="T2" fmla="*/ 15 w 15"/>
                  <a:gd name="T3" fmla="*/ 0 h 7"/>
                  <a:gd name="T4" fmla="*/ 0 w 15"/>
                  <a:gd name="T5" fmla="*/ 4 h 7"/>
                  <a:gd name="T6" fmla="*/ 10 w 15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10" y="6"/>
                    </a:moveTo>
                    <a:cubicBezTo>
                      <a:pt x="14" y="4"/>
                      <a:pt x="15" y="0"/>
                      <a:pt x="15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6" y="7"/>
                      <a:pt x="10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Freeform 248"/>
              <p:cNvSpPr>
                <a:spLocks/>
              </p:cNvSpPr>
              <p:nvPr/>
            </p:nvSpPr>
            <p:spPr bwMode="auto">
              <a:xfrm>
                <a:off x="15662099" y="3563938"/>
                <a:ext cx="55563" cy="33338"/>
              </a:xfrm>
              <a:custGeom>
                <a:avLst/>
                <a:gdLst>
                  <a:gd name="T0" fmla="*/ 8 w 15"/>
                  <a:gd name="T1" fmla="*/ 9 h 9"/>
                  <a:gd name="T2" fmla="*/ 15 w 15"/>
                  <a:gd name="T3" fmla="*/ 6 h 9"/>
                  <a:gd name="T4" fmla="*/ 9 w 15"/>
                  <a:gd name="T5" fmla="*/ 0 h 9"/>
                  <a:gd name="T6" fmla="*/ 0 w 15"/>
                  <a:gd name="T7" fmla="*/ 3 h 9"/>
                  <a:gd name="T8" fmla="*/ 8 w 15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8" y="9"/>
                    </a:moveTo>
                    <a:cubicBezTo>
                      <a:pt x="12" y="9"/>
                      <a:pt x="15" y="6"/>
                      <a:pt x="15" y="6"/>
                    </a:cubicBezTo>
                    <a:cubicBezTo>
                      <a:pt x="15" y="6"/>
                      <a:pt x="13" y="1"/>
                      <a:pt x="9" y="0"/>
                    </a:cubicBezTo>
                    <a:cubicBezTo>
                      <a:pt x="5" y="0"/>
                      <a:pt x="0" y="3"/>
                      <a:pt x="0" y="3"/>
                    </a:cubicBezTo>
                    <a:cubicBezTo>
                      <a:pt x="0" y="3"/>
                      <a:pt x="4" y="8"/>
                      <a:pt x="8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Freeform 249"/>
              <p:cNvSpPr>
                <a:spLocks/>
              </p:cNvSpPr>
              <p:nvPr/>
            </p:nvSpPr>
            <p:spPr bwMode="auto">
              <a:xfrm>
                <a:off x="15662099" y="3575050"/>
                <a:ext cx="55563" cy="22225"/>
              </a:xfrm>
              <a:custGeom>
                <a:avLst/>
                <a:gdLst>
                  <a:gd name="T0" fmla="*/ 8 w 15"/>
                  <a:gd name="T1" fmla="*/ 6 h 6"/>
                  <a:gd name="T2" fmla="*/ 15 w 15"/>
                  <a:gd name="T3" fmla="*/ 3 h 6"/>
                  <a:gd name="T4" fmla="*/ 0 w 15"/>
                  <a:gd name="T5" fmla="*/ 0 h 6"/>
                  <a:gd name="T6" fmla="*/ 8 w 1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8" y="6"/>
                    </a:moveTo>
                    <a:cubicBezTo>
                      <a:pt x="12" y="6"/>
                      <a:pt x="15" y="3"/>
                      <a:pt x="15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" y="5"/>
                      <a:pt x="8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250"/>
              <p:cNvSpPr>
                <a:spLocks/>
              </p:cNvSpPr>
              <p:nvPr/>
            </p:nvSpPr>
            <p:spPr bwMode="auto">
              <a:xfrm>
                <a:off x="15854186" y="3786188"/>
                <a:ext cx="55563" cy="49213"/>
              </a:xfrm>
              <a:custGeom>
                <a:avLst/>
                <a:gdLst>
                  <a:gd name="T0" fmla="*/ 6 w 15"/>
                  <a:gd name="T1" fmla="*/ 3 h 13"/>
                  <a:gd name="T2" fmla="*/ 14 w 15"/>
                  <a:gd name="T3" fmla="*/ 2 h 13"/>
                  <a:gd name="T4" fmla="*/ 11 w 15"/>
                  <a:gd name="T5" fmla="*/ 10 h 13"/>
                  <a:gd name="T6" fmla="*/ 0 w 15"/>
                  <a:gd name="T7" fmla="*/ 12 h 13"/>
                  <a:gd name="T8" fmla="*/ 6 w 15"/>
                  <a:gd name="T9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6" y="3"/>
                    </a:moveTo>
                    <a:cubicBezTo>
                      <a:pt x="10" y="0"/>
                      <a:pt x="14" y="2"/>
                      <a:pt x="14" y="2"/>
                    </a:cubicBezTo>
                    <a:cubicBezTo>
                      <a:pt x="14" y="2"/>
                      <a:pt x="15" y="7"/>
                      <a:pt x="11" y="10"/>
                    </a:cubicBezTo>
                    <a:cubicBezTo>
                      <a:pt x="7" y="13"/>
                      <a:pt x="0" y="12"/>
                      <a:pt x="0" y="12"/>
                    </a:cubicBezTo>
                    <a:cubicBezTo>
                      <a:pt x="0" y="12"/>
                      <a:pt x="2" y="6"/>
                      <a:pt x="6" y="3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251"/>
              <p:cNvSpPr>
                <a:spLocks/>
              </p:cNvSpPr>
              <p:nvPr/>
            </p:nvSpPr>
            <p:spPr bwMode="auto">
              <a:xfrm>
                <a:off x="15854186" y="3786188"/>
                <a:ext cx="52388" cy="46038"/>
              </a:xfrm>
              <a:custGeom>
                <a:avLst/>
                <a:gdLst>
                  <a:gd name="T0" fmla="*/ 6 w 14"/>
                  <a:gd name="T1" fmla="*/ 3 h 12"/>
                  <a:gd name="T2" fmla="*/ 14 w 14"/>
                  <a:gd name="T3" fmla="*/ 2 h 12"/>
                  <a:gd name="T4" fmla="*/ 0 w 14"/>
                  <a:gd name="T5" fmla="*/ 12 h 12"/>
                  <a:gd name="T6" fmla="*/ 6 w 14"/>
                  <a:gd name="T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6" y="3"/>
                    </a:moveTo>
                    <a:cubicBezTo>
                      <a:pt x="10" y="0"/>
                      <a:pt x="14" y="2"/>
                      <a:pt x="14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6"/>
                      <a:pt x="6" y="3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252"/>
              <p:cNvSpPr>
                <a:spLocks/>
              </p:cNvSpPr>
              <p:nvPr/>
            </p:nvSpPr>
            <p:spPr bwMode="auto">
              <a:xfrm>
                <a:off x="15785924" y="3756025"/>
                <a:ext cx="71438" cy="60325"/>
              </a:xfrm>
              <a:custGeom>
                <a:avLst/>
                <a:gdLst>
                  <a:gd name="T0" fmla="*/ 9 w 19"/>
                  <a:gd name="T1" fmla="*/ 2 h 16"/>
                  <a:gd name="T2" fmla="*/ 19 w 19"/>
                  <a:gd name="T3" fmla="*/ 5 h 16"/>
                  <a:gd name="T4" fmla="*/ 14 w 19"/>
                  <a:gd name="T5" fmla="*/ 14 h 16"/>
                  <a:gd name="T6" fmla="*/ 0 w 19"/>
                  <a:gd name="T7" fmla="*/ 12 h 16"/>
                  <a:gd name="T8" fmla="*/ 9 w 19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9" y="2"/>
                    </a:moveTo>
                    <a:cubicBezTo>
                      <a:pt x="14" y="0"/>
                      <a:pt x="19" y="5"/>
                      <a:pt x="19" y="5"/>
                    </a:cubicBezTo>
                    <a:cubicBezTo>
                      <a:pt x="19" y="5"/>
                      <a:pt x="19" y="12"/>
                      <a:pt x="14" y="14"/>
                    </a:cubicBezTo>
                    <a:cubicBezTo>
                      <a:pt x="8" y="16"/>
                      <a:pt x="0" y="12"/>
                      <a:pt x="0" y="12"/>
                    </a:cubicBezTo>
                    <a:cubicBezTo>
                      <a:pt x="0" y="12"/>
                      <a:pt x="3" y="4"/>
                      <a:pt x="9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Freeform 253"/>
              <p:cNvSpPr>
                <a:spLocks/>
              </p:cNvSpPr>
              <p:nvPr/>
            </p:nvSpPr>
            <p:spPr bwMode="auto">
              <a:xfrm>
                <a:off x="15785924" y="3756025"/>
                <a:ext cx="71438" cy="46038"/>
              </a:xfrm>
              <a:custGeom>
                <a:avLst/>
                <a:gdLst>
                  <a:gd name="T0" fmla="*/ 9 w 19"/>
                  <a:gd name="T1" fmla="*/ 2 h 12"/>
                  <a:gd name="T2" fmla="*/ 19 w 19"/>
                  <a:gd name="T3" fmla="*/ 5 h 12"/>
                  <a:gd name="T4" fmla="*/ 0 w 19"/>
                  <a:gd name="T5" fmla="*/ 12 h 12"/>
                  <a:gd name="T6" fmla="*/ 9 w 19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2">
                    <a:moveTo>
                      <a:pt x="9" y="2"/>
                    </a:moveTo>
                    <a:cubicBezTo>
                      <a:pt x="14" y="0"/>
                      <a:pt x="19" y="5"/>
                      <a:pt x="19" y="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3" y="4"/>
                      <a:pt x="9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254"/>
              <p:cNvSpPr>
                <a:spLocks/>
              </p:cNvSpPr>
              <p:nvPr/>
            </p:nvSpPr>
            <p:spPr bwMode="auto">
              <a:xfrm>
                <a:off x="15763699" y="3657600"/>
                <a:ext cx="44450" cy="57150"/>
              </a:xfrm>
              <a:custGeom>
                <a:avLst/>
                <a:gdLst>
                  <a:gd name="T0" fmla="*/ 1 w 12"/>
                  <a:gd name="T1" fmla="*/ 7 h 15"/>
                  <a:gd name="T2" fmla="*/ 5 w 12"/>
                  <a:gd name="T3" fmla="*/ 15 h 15"/>
                  <a:gd name="T4" fmla="*/ 11 w 12"/>
                  <a:gd name="T5" fmla="*/ 9 h 15"/>
                  <a:gd name="T6" fmla="*/ 8 w 12"/>
                  <a:gd name="T7" fmla="*/ 0 h 15"/>
                  <a:gd name="T8" fmla="*/ 1 w 12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1" y="7"/>
                    </a:moveTo>
                    <a:cubicBezTo>
                      <a:pt x="0" y="11"/>
                      <a:pt x="5" y="15"/>
                      <a:pt x="5" y="15"/>
                    </a:cubicBezTo>
                    <a:cubicBezTo>
                      <a:pt x="5" y="15"/>
                      <a:pt x="10" y="13"/>
                      <a:pt x="11" y="9"/>
                    </a:cubicBezTo>
                    <a:cubicBezTo>
                      <a:pt x="12" y="5"/>
                      <a:pt x="8" y="0"/>
                      <a:pt x="8" y="0"/>
                    </a:cubicBezTo>
                    <a:cubicBezTo>
                      <a:pt x="8" y="0"/>
                      <a:pt x="2" y="3"/>
                      <a:pt x="1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255"/>
              <p:cNvSpPr>
                <a:spLocks/>
              </p:cNvSpPr>
              <p:nvPr/>
            </p:nvSpPr>
            <p:spPr bwMode="auto">
              <a:xfrm>
                <a:off x="15763699" y="3657600"/>
                <a:ext cx="30163" cy="57150"/>
              </a:xfrm>
              <a:custGeom>
                <a:avLst/>
                <a:gdLst>
                  <a:gd name="T0" fmla="*/ 1 w 8"/>
                  <a:gd name="T1" fmla="*/ 7 h 15"/>
                  <a:gd name="T2" fmla="*/ 5 w 8"/>
                  <a:gd name="T3" fmla="*/ 15 h 15"/>
                  <a:gd name="T4" fmla="*/ 8 w 8"/>
                  <a:gd name="T5" fmla="*/ 0 h 15"/>
                  <a:gd name="T6" fmla="*/ 1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1" y="7"/>
                    </a:moveTo>
                    <a:cubicBezTo>
                      <a:pt x="0" y="11"/>
                      <a:pt x="5" y="15"/>
                      <a:pt x="5" y="1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2" y="3"/>
                      <a:pt x="1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256"/>
              <p:cNvSpPr>
                <a:spLocks/>
              </p:cNvSpPr>
              <p:nvPr/>
            </p:nvSpPr>
            <p:spPr bwMode="auto">
              <a:xfrm>
                <a:off x="15816086" y="3316288"/>
                <a:ext cx="57150" cy="44450"/>
              </a:xfrm>
              <a:custGeom>
                <a:avLst/>
                <a:gdLst>
                  <a:gd name="T0" fmla="*/ 8 w 15"/>
                  <a:gd name="T1" fmla="*/ 1 h 12"/>
                  <a:gd name="T2" fmla="*/ 0 w 15"/>
                  <a:gd name="T3" fmla="*/ 4 h 12"/>
                  <a:gd name="T4" fmla="*/ 4 w 15"/>
                  <a:gd name="T5" fmla="*/ 10 h 12"/>
                  <a:gd name="T6" fmla="*/ 15 w 15"/>
                  <a:gd name="T7" fmla="*/ 8 h 12"/>
                  <a:gd name="T8" fmla="*/ 8 w 15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2">
                    <a:moveTo>
                      <a:pt x="8" y="1"/>
                    </a:moveTo>
                    <a:cubicBezTo>
                      <a:pt x="3" y="0"/>
                      <a:pt x="0" y="4"/>
                      <a:pt x="0" y="4"/>
                    </a:cubicBezTo>
                    <a:cubicBezTo>
                      <a:pt x="0" y="4"/>
                      <a:pt x="0" y="9"/>
                      <a:pt x="4" y="10"/>
                    </a:cubicBezTo>
                    <a:cubicBezTo>
                      <a:pt x="9" y="12"/>
                      <a:pt x="15" y="8"/>
                      <a:pt x="15" y="8"/>
                    </a:cubicBezTo>
                    <a:cubicBezTo>
                      <a:pt x="15" y="8"/>
                      <a:pt x="12" y="3"/>
                      <a:pt x="8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257"/>
              <p:cNvSpPr>
                <a:spLocks/>
              </p:cNvSpPr>
              <p:nvPr/>
            </p:nvSpPr>
            <p:spPr bwMode="auto">
              <a:xfrm>
                <a:off x="15816086" y="3316288"/>
                <a:ext cx="57150" cy="30163"/>
              </a:xfrm>
              <a:custGeom>
                <a:avLst/>
                <a:gdLst>
                  <a:gd name="T0" fmla="*/ 8 w 15"/>
                  <a:gd name="T1" fmla="*/ 1 h 8"/>
                  <a:gd name="T2" fmla="*/ 0 w 15"/>
                  <a:gd name="T3" fmla="*/ 4 h 8"/>
                  <a:gd name="T4" fmla="*/ 15 w 15"/>
                  <a:gd name="T5" fmla="*/ 8 h 8"/>
                  <a:gd name="T6" fmla="*/ 8 w 15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8" y="1"/>
                    </a:moveTo>
                    <a:cubicBezTo>
                      <a:pt x="3" y="0"/>
                      <a:pt x="0" y="4"/>
                      <a:pt x="0" y="4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2" y="3"/>
                      <a:pt x="8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258"/>
              <p:cNvSpPr>
                <a:spLocks/>
              </p:cNvSpPr>
              <p:nvPr/>
            </p:nvSpPr>
            <p:spPr bwMode="auto">
              <a:xfrm>
                <a:off x="15736711" y="3409950"/>
                <a:ext cx="60325" cy="38100"/>
              </a:xfrm>
              <a:custGeom>
                <a:avLst/>
                <a:gdLst>
                  <a:gd name="T0" fmla="*/ 6 w 16"/>
                  <a:gd name="T1" fmla="*/ 0 h 10"/>
                  <a:gd name="T2" fmla="*/ 0 w 16"/>
                  <a:gd name="T3" fmla="*/ 5 h 10"/>
                  <a:gd name="T4" fmla="*/ 7 w 16"/>
                  <a:gd name="T5" fmla="*/ 10 h 10"/>
                  <a:gd name="T6" fmla="*/ 16 w 16"/>
                  <a:gd name="T7" fmla="*/ 5 h 10"/>
                  <a:gd name="T8" fmla="*/ 6 w 1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0">
                    <a:moveTo>
                      <a:pt x="6" y="0"/>
                    </a:moveTo>
                    <a:cubicBezTo>
                      <a:pt x="2" y="0"/>
                      <a:pt x="0" y="5"/>
                      <a:pt x="0" y="5"/>
                    </a:cubicBezTo>
                    <a:cubicBezTo>
                      <a:pt x="0" y="5"/>
                      <a:pt x="2" y="10"/>
                      <a:pt x="7" y="10"/>
                    </a:cubicBezTo>
                    <a:cubicBezTo>
                      <a:pt x="11" y="9"/>
                      <a:pt x="16" y="5"/>
                      <a:pt x="16" y="5"/>
                    </a:cubicBezTo>
                    <a:cubicBezTo>
                      <a:pt x="16" y="5"/>
                      <a:pt x="11" y="0"/>
                      <a:pt x="6" y="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259"/>
              <p:cNvSpPr>
                <a:spLocks/>
              </p:cNvSpPr>
              <p:nvPr/>
            </p:nvSpPr>
            <p:spPr bwMode="auto">
              <a:xfrm>
                <a:off x="15736711" y="3409950"/>
                <a:ext cx="60325" cy="19050"/>
              </a:xfrm>
              <a:custGeom>
                <a:avLst/>
                <a:gdLst>
                  <a:gd name="T0" fmla="*/ 6 w 16"/>
                  <a:gd name="T1" fmla="*/ 0 h 5"/>
                  <a:gd name="T2" fmla="*/ 0 w 16"/>
                  <a:gd name="T3" fmla="*/ 5 h 5"/>
                  <a:gd name="T4" fmla="*/ 16 w 16"/>
                  <a:gd name="T5" fmla="*/ 5 h 5"/>
                  <a:gd name="T6" fmla="*/ 6 w 1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6" y="0"/>
                    </a:moveTo>
                    <a:cubicBezTo>
                      <a:pt x="2" y="0"/>
                      <a:pt x="0" y="5"/>
                      <a:pt x="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1" y="0"/>
                      <a:pt x="6" y="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260"/>
              <p:cNvSpPr>
                <a:spLocks/>
              </p:cNvSpPr>
              <p:nvPr/>
            </p:nvSpPr>
            <p:spPr bwMode="auto">
              <a:xfrm>
                <a:off x="15665274" y="3454400"/>
                <a:ext cx="52388" cy="49213"/>
              </a:xfrm>
              <a:custGeom>
                <a:avLst/>
                <a:gdLst>
                  <a:gd name="T0" fmla="*/ 5 w 14"/>
                  <a:gd name="T1" fmla="*/ 11 h 13"/>
                  <a:gd name="T2" fmla="*/ 14 w 14"/>
                  <a:gd name="T3" fmla="*/ 10 h 13"/>
                  <a:gd name="T4" fmla="*/ 11 w 14"/>
                  <a:gd name="T5" fmla="*/ 3 h 13"/>
                  <a:gd name="T6" fmla="*/ 0 w 14"/>
                  <a:gd name="T7" fmla="*/ 2 h 13"/>
                  <a:gd name="T8" fmla="*/ 5 w 14"/>
                  <a:gd name="T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5" y="11"/>
                    </a:moveTo>
                    <a:cubicBezTo>
                      <a:pt x="9" y="13"/>
                      <a:pt x="14" y="10"/>
                      <a:pt x="14" y="10"/>
                    </a:cubicBezTo>
                    <a:cubicBezTo>
                      <a:pt x="14" y="10"/>
                      <a:pt x="14" y="5"/>
                      <a:pt x="11" y="3"/>
                    </a:cubicBezTo>
                    <a:cubicBezTo>
                      <a:pt x="7" y="0"/>
                      <a:pt x="0" y="2"/>
                      <a:pt x="0" y="2"/>
                    </a:cubicBezTo>
                    <a:cubicBezTo>
                      <a:pt x="0" y="2"/>
                      <a:pt x="2" y="8"/>
                      <a:pt x="5" y="1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261"/>
              <p:cNvSpPr>
                <a:spLocks/>
              </p:cNvSpPr>
              <p:nvPr/>
            </p:nvSpPr>
            <p:spPr bwMode="auto">
              <a:xfrm>
                <a:off x="15665274" y="3462338"/>
                <a:ext cx="52388" cy="41275"/>
              </a:xfrm>
              <a:custGeom>
                <a:avLst/>
                <a:gdLst>
                  <a:gd name="T0" fmla="*/ 5 w 14"/>
                  <a:gd name="T1" fmla="*/ 9 h 11"/>
                  <a:gd name="T2" fmla="*/ 14 w 14"/>
                  <a:gd name="T3" fmla="*/ 8 h 11"/>
                  <a:gd name="T4" fmla="*/ 0 w 14"/>
                  <a:gd name="T5" fmla="*/ 0 h 11"/>
                  <a:gd name="T6" fmla="*/ 5 w 14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1">
                    <a:moveTo>
                      <a:pt x="5" y="9"/>
                    </a:moveTo>
                    <a:cubicBezTo>
                      <a:pt x="9" y="11"/>
                      <a:pt x="14" y="8"/>
                      <a:pt x="14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6"/>
                      <a:pt x="5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262"/>
              <p:cNvSpPr>
                <a:spLocks/>
              </p:cNvSpPr>
              <p:nvPr/>
            </p:nvSpPr>
            <p:spPr bwMode="auto">
              <a:xfrm>
                <a:off x="15865299" y="3736975"/>
                <a:ext cx="33338" cy="52388"/>
              </a:xfrm>
              <a:custGeom>
                <a:avLst/>
                <a:gdLst>
                  <a:gd name="T0" fmla="*/ 1 w 9"/>
                  <a:gd name="T1" fmla="*/ 9 h 14"/>
                  <a:gd name="T2" fmla="*/ 6 w 9"/>
                  <a:gd name="T3" fmla="*/ 14 h 14"/>
                  <a:gd name="T4" fmla="*/ 8 w 9"/>
                  <a:gd name="T5" fmla="*/ 7 h 14"/>
                  <a:gd name="T6" fmla="*/ 3 w 9"/>
                  <a:gd name="T7" fmla="*/ 0 h 14"/>
                  <a:gd name="T8" fmla="*/ 1 w 9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1" y="9"/>
                    </a:moveTo>
                    <a:cubicBezTo>
                      <a:pt x="2" y="13"/>
                      <a:pt x="6" y="14"/>
                      <a:pt x="6" y="14"/>
                    </a:cubicBezTo>
                    <a:cubicBezTo>
                      <a:pt x="6" y="14"/>
                      <a:pt x="9" y="11"/>
                      <a:pt x="8" y="7"/>
                    </a:cubicBezTo>
                    <a:cubicBezTo>
                      <a:pt x="7" y="3"/>
                      <a:pt x="3" y="0"/>
                      <a:pt x="3" y="0"/>
                    </a:cubicBezTo>
                    <a:cubicBezTo>
                      <a:pt x="3" y="0"/>
                      <a:pt x="0" y="5"/>
                      <a:pt x="1" y="9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263"/>
              <p:cNvSpPr>
                <a:spLocks/>
              </p:cNvSpPr>
              <p:nvPr/>
            </p:nvSpPr>
            <p:spPr bwMode="auto">
              <a:xfrm>
                <a:off x="15744649" y="3703638"/>
                <a:ext cx="30163" cy="19050"/>
              </a:xfrm>
              <a:custGeom>
                <a:avLst/>
                <a:gdLst>
                  <a:gd name="T0" fmla="*/ 5 w 8"/>
                  <a:gd name="T1" fmla="*/ 4 h 5"/>
                  <a:gd name="T2" fmla="*/ 8 w 8"/>
                  <a:gd name="T3" fmla="*/ 2 h 5"/>
                  <a:gd name="T4" fmla="*/ 5 w 8"/>
                  <a:gd name="T5" fmla="*/ 0 h 5"/>
                  <a:gd name="T6" fmla="*/ 0 w 8"/>
                  <a:gd name="T7" fmla="*/ 2 h 5"/>
                  <a:gd name="T8" fmla="*/ 5 w 8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5" y="4"/>
                    </a:moveTo>
                    <a:cubicBezTo>
                      <a:pt x="7" y="4"/>
                      <a:pt x="8" y="2"/>
                      <a:pt x="8" y="2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2"/>
                    </a:cubicBezTo>
                    <a:cubicBezTo>
                      <a:pt x="0" y="2"/>
                      <a:pt x="2" y="5"/>
                      <a:pt x="5" y="4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Oval 264"/>
              <p:cNvSpPr>
                <a:spLocks noChangeArrowheads="1"/>
              </p:cNvSpPr>
              <p:nvPr/>
            </p:nvSpPr>
            <p:spPr bwMode="auto">
              <a:xfrm>
                <a:off x="15700199" y="3643313"/>
                <a:ext cx="33338" cy="19050"/>
              </a:xfrm>
              <a:prstGeom prst="ellipse">
                <a:avLst/>
              </a:pr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265"/>
              <p:cNvSpPr>
                <a:spLocks/>
              </p:cNvSpPr>
              <p:nvPr/>
            </p:nvSpPr>
            <p:spPr bwMode="auto">
              <a:xfrm>
                <a:off x="15758936" y="3338513"/>
                <a:ext cx="23813" cy="30163"/>
              </a:xfrm>
              <a:custGeom>
                <a:avLst/>
                <a:gdLst>
                  <a:gd name="T0" fmla="*/ 1 w 6"/>
                  <a:gd name="T1" fmla="*/ 6 h 8"/>
                  <a:gd name="T2" fmla="*/ 4 w 6"/>
                  <a:gd name="T3" fmla="*/ 8 h 8"/>
                  <a:gd name="T4" fmla="*/ 5 w 6"/>
                  <a:gd name="T5" fmla="*/ 4 h 8"/>
                  <a:gd name="T6" fmla="*/ 2 w 6"/>
                  <a:gd name="T7" fmla="*/ 0 h 8"/>
                  <a:gd name="T8" fmla="*/ 1 w 6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6"/>
                    </a:moveTo>
                    <a:cubicBezTo>
                      <a:pt x="1" y="8"/>
                      <a:pt x="4" y="8"/>
                      <a:pt x="4" y="8"/>
                    </a:cubicBezTo>
                    <a:cubicBezTo>
                      <a:pt x="4" y="8"/>
                      <a:pt x="6" y="6"/>
                      <a:pt x="5" y="4"/>
                    </a:cubicBezTo>
                    <a:cubicBezTo>
                      <a:pt x="5" y="2"/>
                      <a:pt x="2" y="0"/>
                      <a:pt x="2" y="0"/>
                    </a:cubicBezTo>
                    <a:cubicBezTo>
                      <a:pt x="2" y="0"/>
                      <a:pt x="0" y="3"/>
                      <a:pt x="1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266"/>
              <p:cNvSpPr>
                <a:spLocks/>
              </p:cNvSpPr>
              <p:nvPr/>
            </p:nvSpPr>
            <p:spPr bwMode="auto">
              <a:xfrm>
                <a:off x="15700199" y="3435350"/>
                <a:ext cx="25400" cy="26988"/>
              </a:xfrm>
              <a:custGeom>
                <a:avLst/>
                <a:gdLst>
                  <a:gd name="T0" fmla="*/ 2 w 7"/>
                  <a:gd name="T1" fmla="*/ 5 h 7"/>
                  <a:gd name="T2" fmla="*/ 6 w 7"/>
                  <a:gd name="T3" fmla="*/ 7 h 7"/>
                  <a:gd name="T4" fmla="*/ 6 w 7"/>
                  <a:gd name="T5" fmla="*/ 2 h 7"/>
                  <a:gd name="T6" fmla="*/ 1 w 7"/>
                  <a:gd name="T7" fmla="*/ 0 h 7"/>
                  <a:gd name="T8" fmla="*/ 2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2" y="5"/>
                    </a:moveTo>
                    <a:cubicBezTo>
                      <a:pt x="3" y="7"/>
                      <a:pt x="6" y="7"/>
                      <a:pt x="6" y="7"/>
                    </a:cubicBezTo>
                    <a:cubicBezTo>
                      <a:pt x="6" y="7"/>
                      <a:pt x="7" y="4"/>
                      <a:pt x="6" y="2"/>
                    </a:cubicBezTo>
                    <a:cubicBezTo>
                      <a:pt x="4" y="1"/>
                      <a:pt x="1" y="0"/>
                      <a:pt x="1" y="0"/>
                    </a:cubicBezTo>
                    <a:cubicBezTo>
                      <a:pt x="1" y="0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Freeform 267"/>
              <p:cNvSpPr>
                <a:spLocks/>
              </p:cNvSpPr>
              <p:nvPr/>
            </p:nvSpPr>
            <p:spPr bwMode="auto">
              <a:xfrm>
                <a:off x="15914511" y="3805238"/>
                <a:ext cx="36513" cy="44450"/>
              </a:xfrm>
              <a:custGeom>
                <a:avLst/>
                <a:gdLst>
                  <a:gd name="T0" fmla="*/ 8 w 10"/>
                  <a:gd name="T1" fmla="*/ 7 h 12"/>
                  <a:gd name="T2" fmla="*/ 8 w 10"/>
                  <a:gd name="T3" fmla="*/ 0 h 12"/>
                  <a:gd name="T4" fmla="*/ 2 w 10"/>
                  <a:gd name="T5" fmla="*/ 3 h 12"/>
                  <a:gd name="T6" fmla="*/ 1 w 10"/>
                  <a:gd name="T7" fmla="*/ 12 h 12"/>
                  <a:gd name="T8" fmla="*/ 8 w 10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8" y="7"/>
                    </a:moveTo>
                    <a:cubicBezTo>
                      <a:pt x="10" y="3"/>
                      <a:pt x="8" y="0"/>
                      <a:pt x="8" y="0"/>
                    </a:cubicBezTo>
                    <a:cubicBezTo>
                      <a:pt x="8" y="0"/>
                      <a:pt x="4" y="0"/>
                      <a:pt x="2" y="3"/>
                    </a:cubicBezTo>
                    <a:cubicBezTo>
                      <a:pt x="0" y="7"/>
                      <a:pt x="1" y="12"/>
                      <a:pt x="1" y="12"/>
                    </a:cubicBezTo>
                    <a:cubicBezTo>
                      <a:pt x="1" y="12"/>
                      <a:pt x="7" y="10"/>
                      <a:pt x="8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268"/>
              <p:cNvSpPr>
                <a:spLocks/>
              </p:cNvSpPr>
              <p:nvPr/>
            </p:nvSpPr>
            <p:spPr bwMode="auto">
              <a:xfrm>
                <a:off x="15801799" y="3706813"/>
                <a:ext cx="22225" cy="38100"/>
              </a:xfrm>
              <a:custGeom>
                <a:avLst/>
                <a:gdLst>
                  <a:gd name="T0" fmla="*/ 0 w 6"/>
                  <a:gd name="T1" fmla="*/ 6 h 10"/>
                  <a:gd name="T2" fmla="*/ 3 w 6"/>
                  <a:gd name="T3" fmla="*/ 10 h 10"/>
                  <a:gd name="T4" fmla="*/ 6 w 6"/>
                  <a:gd name="T5" fmla="*/ 6 h 10"/>
                  <a:gd name="T6" fmla="*/ 4 w 6"/>
                  <a:gd name="T7" fmla="*/ 0 h 10"/>
                  <a:gd name="T8" fmla="*/ 0 w 6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0" y="6"/>
                    </a:moveTo>
                    <a:cubicBezTo>
                      <a:pt x="0" y="8"/>
                      <a:pt x="3" y="10"/>
                      <a:pt x="3" y="10"/>
                    </a:cubicBezTo>
                    <a:cubicBezTo>
                      <a:pt x="3" y="10"/>
                      <a:pt x="5" y="9"/>
                      <a:pt x="6" y="6"/>
                    </a:cubicBezTo>
                    <a:cubicBezTo>
                      <a:pt x="6" y="3"/>
                      <a:pt x="4" y="0"/>
                      <a:pt x="4" y="0"/>
                    </a:cubicBezTo>
                    <a:cubicBezTo>
                      <a:pt x="4" y="0"/>
                      <a:pt x="1" y="3"/>
                      <a:pt x="0" y="6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269"/>
              <p:cNvSpPr>
                <a:spLocks/>
              </p:cNvSpPr>
              <p:nvPr/>
            </p:nvSpPr>
            <p:spPr bwMode="auto">
              <a:xfrm>
                <a:off x="15711311" y="3538538"/>
                <a:ext cx="33338" cy="25400"/>
              </a:xfrm>
              <a:custGeom>
                <a:avLst/>
                <a:gdLst>
                  <a:gd name="T0" fmla="*/ 3 w 9"/>
                  <a:gd name="T1" fmla="*/ 2 h 7"/>
                  <a:gd name="T2" fmla="*/ 0 w 9"/>
                  <a:gd name="T3" fmla="*/ 6 h 7"/>
                  <a:gd name="T4" fmla="*/ 6 w 9"/>
                  <a:gd name="T5" fmla="*/ 6 h 7"/>
                  <a:gd name="T6" fmla="*/ 9 w 9"/>
                  <a:gd name="T7" fmla="*/ 1 h 7"/>
                  <a:gd name="T8" fmla="*/ 3 w 9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3" y="2"/>
                    </a:moveTo>
                    <a:cubicBezTo>
                      <a:pt x="0" y="3"/>
                      <a:pt x="0" y="6"/>
                      <a:pt x="0" y="6"/>
                    </a:cubicBezTo>
                    <a:cubicBezTo>
                      <a:pt x="0" y="6"/>
                      <a:pt x="3" y="7"/>
                      <a:pt x="6" y="6"/>
                    </a:cubicBezTo>
                    <a:cubicBezTo>
                      <a:pt x="8" y="5"/>
                      <a:pt x="9" y="1"/>
                      <a:pt x="9" y="1"/>
                    </a:cubicBezTo>
                    <a:cubicBezTo>
                      <a:pt x="9" y="1"/>
                      <a:pt x="5" y="0"/>
                      <a:pt x="3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Oval 270"/>
              <p:cNvSpPr>
                <a:spLocks noChangeArrowheads="1"/>
              </p:cNvSpPr>
              <p:nvPr/>
            </p:nvSpPr>
            <p:spPr bwMode="auto">
              <a:xfrm>
                <a:off x="15789099" y="3346450"/>
                <a:ext cx="38100" cy="17463"/>
              </a:xfrm>
              <a:prstGeom prst="ellipse">
                <a:avLst/>
              </a:pr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271"/>
              <p:cNvSpPr>
                <a:spLocks/>
              </p:cNvSpPr>
              <p:nvPr/>
            </p:nvSpPr>
            <p:spPr bwMode="auto">
              <a:xfrm>
                <a:off x="15752586" y="3729038"/>
                <a:ext cx="52388" cy="34925"/>
              </a:xfrm>
              <a:custGeom>
                <a:avLst/>
                <a:gdLst>
                  <a:gd name="T0" fmla="*/ 9 w 14"/>
                  <a:gd name="T1" fmla="*/ 8 h 9"/>
                  <a:gd name="T2" fmla="*/ 14 w 14"/>
                  <a:gd name="T3" fmla="*/ 3 h 9"/>
                  <a:gd name="T4" fmla="*/ 7 w 14"/>
                  <a:gd name="T5" fmla="*/ 1 h 9"/>
                  <a:gd name="T6" fmla="*/ 0 w 14"/>
                  <a:gd name="T7" fmla="*/ 7 h 9"/>
                  <a:gd name="T8" fmla="*/ 9 w 14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13" y="7"/>
                      <a:pt x="14" y="3"/>
                      <a:pt x="14" y="3"/>
                    </a:cubicBezTo>
                    <a:cubicBezTo>
                      <a:pt x="14" y="3"/>
                      <a:pt x="11" y="0"/>
                      <a:pt x="7" y="1"/>
                    </a:cubicBezTo>
                    <a:cubicBezTo>
                      <a:pt x="3" y="2"/>
                      <a:pt x="0" y="7"/>
                      <a:pt x="0" y="7"/>
                    </a:cubicBezTo>
                    <a:cubicBezTo>
                      <a:pt x="0" y="7"/>
                      <a:pt x="5" y="9"/>
                      <a:pt x="9" y="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272"/>
              <p:cNvSpPr>
                <a:spLocks/>
              </p:cNvSpPr>
              <p:nvPr/>
            </p:nvSpPr>
            <p:spPr bwMode="auto">
              <a:xfrm>
                <a:off x="15676386" y="3605213"/>
                <a:ext cx="49213" cy="30163"/>
              </a:xfrm>
              <a:custGeom>
                <a:avLst/>
                <a:gdLst>
                  <a:gd name="T0" fmla="*/ 7 w 13"/>
                  <a:gd name="T1" fmla="*/ 7 h 8"/>
                  <a:gd name="T2" fmla="*/ 13 w 13"/>
                  <a:gd name="T3" fmla="*/ 5 h 8"/>
                  <a:gd name="T4" fmla="*/ 8 w 13"/>
                  <a:gd name="T5" fmla="*/ 0 h 8"/>
                  <a:gd name="T6" fmla="*/ 0 w 13"/>
                  <a:gd name="T7" fmla="*/ 2 h 8"/>
                  <a:gd name="T8" fmla="*/ 7 w 13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7" y="7"/>
                    </a:moveTo>
                    <a:cubicBezTo>
                      <a:pt x="11" y="8"/>
                      <a:pt x="13" y="5"/>
                      <a:pt x="13" y="5"/>
                    </a:cubicBezTo>
                    <a:cubicBezTo>
                      <a:pt x="13" y="5"/>
                      <a:pt x="12" y="1"/>
                      <a:pt x="8" y="0"/>
                    </a:cubicBezTo>
                    <a:cubicBezTo>
                      <a:pt x="5" y="0"/>
                      <a:pt x="0" y="2"/>
                      <a:pt x="0" y="2"/>
                    </a:cubicBezTo>
                    <a:cubicBezTo>
                      <a:pt x="0" y="2"/>
                      <a:pt x="3" y="7"/>
                      <a:pt x="7" y="7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273"/>
              <p:cNvSpPr>
                <a:spLocks/>
              </p:cNvSpPr>
              <p:nvPr/>
            </p:nvSpPr>
            <p:spPr bwMode="auto">
              <a:xfrm>
                <a:off x="15722424" y="3448050"/>
                <a:ext cx="49213" cy="33338"/>
              </a:xfrm>
              <a:custGeom>
                <a:avLst/>
                <a:gdLst>
                  <a:gd name="T0" fmla="*/ 4 w 13"/>
                  <a:gd name="T1" fmla="*/ 1 h 9"/>
                  <a:gd name="T2" fmla="*/ 0 w 13"/>
                  <a:gd name="T3" fmla="*/ 6 h 9"/>
                  <a:gd name="T4" fmla="*/ 7 w 13"/>
                  <a:gd name="T5" fmla="*/ 8 h 9"/>
                  <a:gd name="T6" fmla="*/ 13 w 13"/>
                  <a:gd name="T7" fmla="*/ 2 h 9"/>
                  <a:gd name="T8" fmla="*/ 4 w 13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4" y="1"/>
                    </a:moveTo>
                    <a:cubicBezTo>
                      <a:pt x="0" y="2"/>
                      <a:pt x="0" y="6"/>
                      <a:pt x="0" y="6"/>
                    </a:cubicBezTo>
                    <a:cubicBezTo>
                      <a:pt x="0" y="6"/>
                      <a:pt x="3" y="9"/>
                      <a:pt x="7" y="8"/>
                    </a:cubicBezTo>
                    <a:cubicBezTo>
                      <a:pt x="10" y="7"/>
                      <a:pt x="13" y="2"/>
                      <a:pt x="13" y="2"/>
                    </a:cubicBezTo>
                    <a:cubicBezTo>
                      <a:pt x="13" y="2"/>
                      <a:pt x="8" y="0"/>
                      <a:pt x="4" y="1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Freeform 274"/>
              <p:cNvSpPr>
                <a:spLocks/>
              </p:cNvSpPr>
              <p:nvPr/>
            </p:nvSpPr>
            <p:spPr bwMode="auto">
              <a:xfrm>
                <a:off x="15725599" y="3346450"/>
                <a:ext cx="41275" cy="41275"/>
              </a:xfrm>
              <a:custGeom>
                <a:avLst/>
                <a:gdLst>
                  <a:gd name="T0" fmla="*/ 2 w 11"/>
                  <a:gd name="T1" fmla="*/ 8 h 11"/>
                  <a:gd name="T2" fmla="*/ 9 w 11"/>
                  <a:gd name="T3" fmla="*/ 11 h 11"/>
                  <a:gd name="T4" fmla="*/ 9 w 11"/>
                  <a:gd name="T5" fmla="*/ 4 h 11"/>
                  <a:gd name="T6" fmla="*/ 1 w 11"/>
                  <a:gd name="T7" fmla="*/ 0 h 11"/>
                  <a:gd name="T8" fmla="*/ 2 w 11"/>
                  <a:gd name="T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2" y="8"/>
                    </a:moveTo>
                    <a:cubicBezTo>
                      <a:pt x="4" y="11"/>
                      <a:pt x="9" y="11"/>
                      <a:pt x="9" y="11"/>
                    </a:cubicBezTo>
                    <a:cubicBezTo>
                      <a:pt x="9" y="11"/>
                      <a:pt x="11" y="8"/>
                      <a:pt x="9" y="4"/>
                    </a:cubicBezTo>
                    <a:cubicBezTo>
                      <a:pt x="7" y="1"/>
                      <a:pt x="1" y="0"/>
                      <a:pt x="1" y="0"/>
                    </a:cubicBezTo>
                    <a:cubicBezTo>
                      <a:pt x="1" y="0"/>
                      <a:pt x="0" y="5"/>
                      <a:pt x="2" y="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Freeform 275"/>
              <p:cNvSpPr>
                <a:spLocks/>
              </p:cNvSpPr>
              <p:nvPr/>
            </p:nvSpPr>
            <p:spPr bwMode="auto">
              <a:xfrm>
                <a:off x="15816086" y="3267075"/>
                <a:ext cx="30163" cy="52388"/>
              </a:xfrm>
              <a:custGeom>
                <a:avLst/>
                <a:gdLst>
                  <a:gd name="T0" fmla="*/ 0 w 8"/>
                  <a:gd name="T1" fmla="*/ 8 h 14"/>
                  <a:gd name="T2" fmla="*/ 3 w 8"/>
                  <a:gd name="T3" fmla="*/ 14 h 14"/>
                  <a:gd name="T4" fmla="*/ 7 w 8"/>
                  <a:gd name="T5" fmla="*/ 8 h 14"/>
                  <a:gd name="T6" fmla="*/ 4 w 8"/>
                  <a:gd name="T7" fmla="*/ 0 h 14"/>
                  <a:gd name="T8" fmla="*/ 0 w 8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4">
                    <a:moveTo>
                      <a:pt x="0" y="8"/>
                    </a:moveTo>
                    <a:cubicBezTo>
                      <a:pt x="0" y="11"/>
                      <a:pt x="3" y="14"/>
                      <a:pt x="3" y="14"/>
                    </a:cubicBezTo>
                    <a:cubicBezTo>
                      <a:pt x="3" y="14"/>
                      <a:pt x="7" y="12"/>
                      <a:pt x="7" y="8"/>
                    </a:cubicBezTo>
                    <a:cubicBezTo>
                      <a:pt x="8" y="4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276"/>
              <p:cNvSpPr>
                <a:spLocks/>
              </p:cNvSpPr>
              <p:nvPr/>
            </p:nvSpPr>
            <p:spPr bwMode="auto">
              <a:xfrm>
                <a:off x="15711311" y="3563938"/>
                <a:ext cx="47625" cy="52388"/>
              </a:xfrm>
              <a:custGeom>
                <a:avLst/>
                <a:gdLst>
                  <a:gd name="T0" fmla="*/ 3 w 13"/>
                  <a:gd name="T1" fmla="*/ 5 h 14"/>
                  <a:gd name="T2" fmla="*/ 3 w 13"/>
                  <a:gd name="T3" fmla="*/ 13 h 14"/>
                  <a:gd name="T4" fmla="*/ 11 w 13"/>
                  <a:gd name="T5" fmla="*/ 10 h 14"/>
                  <a:gd name="T6" fmla="*/ 12 w 13"/>
                  <a:gd name="T7" fmla="*/ 0 h 14"/>
                  <a:gd name="T8" fmla="*/ 3 w 13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3" y="5"/>
                    </a:moveTo>
                    <a:cubicBezTo>
                      <a:pt x="0" y="8"/>
                      <a:pt x="3" y="13"/>
                      <a:pt x="3" y="13"/>
                    </a:cubicBezTo>
                    <a:cubicBezTo>
                      <a:pt x="3" y="13"/>
                      <a:pt x="8" y="14"/>
                      <a:pt x="11" y="10"/>
                    </a:cubicBezTo>
                    <a:cubicBezTo>
                      <a:pt x="13" y="7"/>
                      <a:pt x="12" y="0"/>
                      <a:pt x="12" y="0"/>
                    </a:cubicBezTo>
                    <a:cubicBezTo>
                      <a:pt x="12" y="0"/>
                      <a:pt x="5" y="1"/>
                      <a:pt x="3" y="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277"/>
              <p:cNvSpPr>
                <a:spLocks/>
              </p:cNvSpPr>
              <p:nvPr/>
            </p:nvSpPr>
            <p:spPr bwMode="auto">
              <a:xfrm>
                <a:off x="15711311" y="3563938"/>
                <a:ext cx="44450" cy="49213"/>
              </a:xfrm>
              <a:custGeom>
                <a:avLst/>
                <a:gdLst>
                  <a:gd name="T0" fmla="*/ 3 w 12"/>
                  <a:gd name="T1" fmla="*/ 5 h 13"/>
                  <a:gd name="T2" fmla="*/ 3 w 12"/>
                  <a:gd name="T3" fmla="*/ 13 h 13"/>
                  <a:gd name="T4" fmla="*/ 12 w 12"/>
                  <a:gd name="T5" fmla="*/ 0 h 13"/>
                  <a:gd name="T6" fmla="*/ 3 w 12"/>
                  <a:gd name="T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3" y="5"/>
                    </a:moveTo>
                    <a:cubicBezTo>
                      <a:pt x="0" y="8"/>
                      <a:pt x="3" y="13"/>
                      <a:pt x="3" y="1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5" y="1"/>
                      <a:pt x="3" y="5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Freeform 278"/>
              <p:cNvSpPr>
                <a:spLocks/>
              </p:cNvSpPr>
              <p:nvPr/>
            </p:nvSpPr>
            <p:spPr bwMode="auto">
              <a:xfrm>
                <a:off x="15989124" y="3278188"/>
                <a:ext cx="285750" cy="546100"/>
              </a:xfrm>
              <a:custGeom>
                <a:avLst/>
                <a:gdLst>
                  <a:gd name="T0" fmla="*/ 27 w 76"/>
                  <a:gd name="T1" fmla="*/ 8 h 145"/>
                  <a:gd name="T2" fmla="*/ 68 w 76"/>
                  <a:gd name="T3" fmla="*/ 70 h 145"/>
                  <a:gd name="T4" fmla="*/ 48 w 76"/>
                  <a:gd name="T5" fmla="*/ 117 h 145"/>
                  <a:gd name="T6" fmla="*/ 0 w 76"/>
                  <a:gd name="T7" fmla="*/ 137 h 145"/>
                  <a:gd name="T8" fmla="*/ 0 w 76"/>
                  <a:gd name="T9" fmla="*/ 145 h 145"/>
                  <a:gd name="T10" fmla="*/ 54 w 76"/>
                  <a:gd name="T11" fmla="*/ 123 h 145"/>
                  <a:gd name="T12" fmla="*/ 76 w 76"/>
                  <a:gd name="T13" fmla="*/ 70 h 145"/>
                  <a:gd name="T14" fmla="*/ 30 w 76"/>
                  <a:gd name="T15" fmla="*/ 0 h 145"/>
                  <a:gd name="T16" fmla="*/ 27 w 76"/>
                  <a:gd name="T17" fmla="*/ 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145">
                    <a:moveTo>
                      <a:pt x="27" y="8"/>
                    </a:moveTo>
                    <a:cubicBezTo>
                      <a:pt x="51" y="18"/>
                      <a:pt x="68" y="42"/>
                      <a:pt x="68" y="70"/>
                    </a:cubicBezTo>
                    <a:cubicBezTo>
                      <a:pt x="68" y="88"/>
                      <a:pt x="61" y="105"/>
                      <a:pt x="48" y="117"/>
                    </a:cubicBezTo>
                    <a:cubicBezTo>
                      <a:pt x="36" y="129"/>
                      <a:pt x="19" y="137"/>
                      <a:pt x="0" y="13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21" y="145"/>
                      <a:pt x="40" y="136"/>
                      <a:pt x="54" y="123"/>
                    </a:cubicBezTo>
                    <a:cubicBezTo>
                      <a:pt x="68" y="109"/>
                      <a:pt x="76" y="90"/>
                      <a:pt x="76" y="70"/>
                    </a:cubicBezTo>
                    <a:cubicBezTo>
                      <a:pt x="76" y="38"/>
                      <a:pt x="57" y="12"/>
                      <a:pt x="30" y="0"/>
                    </a:cubicBezTo>
                    <a:cubicBezTo>
                      <a:pt x="27" y="8"/>
                      <a:pt x="27" y="8"/>
                      <a:pt x="27" y="8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279"/>
              <p:cNvSpPr>
                <a:spLocks/>
              </p:cNvSpPr>
              <p:nvPr/>
            </p:nvSpPr>
            <p:spPr bwMode="auto">
              <a:xfrm>
                <a:off x="15695436" y="3278188"/>
                <a:ext cx="285750" cy="546100"/>
              </a:xfrm>
              <a:custGeom>
                <a:avLst/>
                <a:gdLst>
                  <a:gd name="T0" fmla="*/ 47 w 76"/>
                  <a:gd name="T1" fmla="*/ 0 h 145"/>
                  <a:gd name="T2" fmla="*/ 0 w 76"/>
                  <a:gd name="T3" fmla="*/ 70 h 145"/>
                  <a:gd name="T4" fmla="*/ 23 w 76"/>
                  <a:gd name="T5" fmla="*/ 123 h 145"/>
                  <a:gd name="T6" fmla="*/ 76 w 76"/>
                  <a:gd name="T7" fmla="*/ 145 h 145"/>
                  <a:gd name="T8" fmla="*/ 76 w 76"/>
                  <a:gd name="T9" fmla="*/ 137 h 145"/>
                  <a:gd name="T10" fmla="*/ 28 w 76"/>
                  <a:gd name="T11" fmla="*/ 117 h 145"/>
                  <a:gd name="T12" fmla="*/ 8 w 76"/>
                  <a:gd name="T13" fmla="*/ 70 h 145"/>
                  <a:gd name="T14" fmla="*/ 50 w 76"/>
                  <a:gd name="T15" fmla="*/ 8 h 145"/>
                  <a:gd name="T16" fmla="*/ 47 w 76"/>
                  <a:gd name="T1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145">
                    <a:moveTo>
                      <a:pt x="47" y="0"/>
                    </a:moveTo>
                    <a:cubicBezTo>
                      <a:pt x="20" y="12"/>
                      <a:pt x="0" y="38"/>
                      <a:pt x="0" y="70"/>
                    </a:cubicBezTo>
                    <a:cubicBezTo>
                      <a:pt x="0" y="90"/>
                      <a:pt x="9" y="109"/>
                      <a:pt x="23" y="123"/>
                    </a:cubicBezTo>
                    <a:cubicBezTo>
                      <a:pt x="36" y="136"/>
                      <a:pt x="55" y="145"/>
                      <a:pt x="76" y="145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58" y="137"/>
                      <a:pt x="41" y="129"/>
                      <a:pt x="28" y="117"/>
                    </a:cubicBezTo>
                    <a:cubicBezTo>
                      <a:pt x="16" y="105"/>
                      <a:pt x="8" y="88"/>
                      <a:pt x="8" y="70"/>
                    </a:cubicBezTo>
                    <a:cubicBezTo>
                      <a:pt x="8" y="42"/>
                      <a:pt x="26" y="18"/>
                      <a:pt x="50" y="8"/>
                    </a:cubicBezTo>
                    <a:cubicBezTo>
                      <a:pt x="47" y="0"/>
                      <a:pt x="47" y="0"/>
                      <a:pt x="47" y="0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280"/>
              <p:cNvSpPr>
                <a:spLocks/>
              </p:cNvSpPr>
              <p:nvPr/>
            </p:nvSpPr>
            <p:spPr bwMode="auto">
              <a:xfrm>
                <a:off x="16057386" y="3267075"/>
                <a:ext cx="63500" cy="49213"/>
              </a:xfrm>
              <a:custGeom>
                <a:avLst/>
                <a:gdLst>
                  <a:gd name="T0" fmla="*/ 12 w 17"/>
                  <a:gd name="T1" fmla="*/ 2 h 13"/>
                  <a:gd name="T2" fmla="*/ 17 w 17"/>
                  <a:gd name="T3" fmla="*/ 10 h 13"/>
                  <a:gd name="T4" fmla="*/ 8 w 17"/>
                  <a:gd name="T5" fmla="*/ 11 h 13"/>
                  <a:gd name="T6" fmla="*/ 0 w 17"/>
                  <a:gd name="T7" fmla="*/ 2 h 13"/>
                  <a:gd name="T8" fmla="*/ 12 w 17"/>
                  <a:gd name="T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3">
                    <a:moveTo>
                      <a:pt x="12" y="2"/>
                    </a:moveTo>
                    <a:cubicBezTo>
                      <a:pt x="17" y="4"/>
                      <a:pt x="17" y="10"/>
                      <a:pt x="17" y="10"/>
                    </a:cubicBezTo>
                    <a:cubicBezTo>
                      <a:pt x="17" y="10"/>
                      <a:pt x="12" y="13"/>
                      <a:pt x="8" y="11"/>
                    </a:cubicBezTo>
                    <a:cubicBezTo>
                      <a:pt x="3" y="9"/>
                      <a:pt x="0" y="2"/>
                      <a:pt x="0" y="2"/>
                    </a:cubicBezTo>
                    <a:cubicBezTo>
                      <a:pt x="0" y="2"/>
                      <a:pt x="7" y="0"/>
                      <a:pt x="12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281"/>
              <p:cNvSpPr>
                <a:spLocks/>
              </p:cNvSpPr>
              <p:nvPr/>
            </p:nvSpPr>
            <p:spPr bwMode="auto">
              <a:xfrm>
                <a:off x="16057386" y="3267075"/>
                <a:ext cx="63500" cy="36513"/>
              </a:xfrm>
              <a:custGeom>
                <a:avLst/>
                <a:gdLst>
                  <a:gd name="T0" fmla="*/ 12 w 17"/>
                  <a:gd name="T1" fmla="*/ 2 h 10"/>
                  <a:gd name="T2" fmla="*/ 17 w 17"/>
                  <a:gd name="T3" fmla="*/ 10 h 10"/>
                  <a:gd name="T4" fmla="*/ 0 w 17"/>
                  <a:gd name="T5" fmla="*/ 2 h 10"/>
                  <a:gd name="T6" fmla="*/ 12 w 17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0">
                    <a:moveTo>
                      <a:pt x="12" y="2"/>
                    </a:moveTo>
                    <a:cubicBezTo>
                      <a:pt x="17" y="4"/>
                      <a:pt x="17" y="10"/>
                      <a:pt x="17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7" y="0"/>
                      <a:pt x="12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282"/>
              <p:cNvSpPr>
                <a:spLocks/>
              </p:cNvSpPr>
              <p:nvPr/>
            </p:nvSpPr>
            <p:spPr bwMode="auto">
              <a:xfrm>
                <a:off x="15854186" y="3267075"/>
                <a:ext cx="63500" cy="49213"/>
              </a:xfrm>
              <a:custGeom>
                <a:avLst/>
                <a:gdLst>
                  <a:gd name="T0" fmla="*/ 5 w 17"/>
                  <a:gd name="T1" fmla="*/ 2 h 13"/>
                  <a:gd name="T2" fmla="*/ 0 w 17"/>
                  <a:gd name="T3" fmla="*/ 10 h 13"/>
                  <a:gd name="T4" fmla="*/ 9 w 17"/>
                  <a:gd name="T5" fmla="*/ 11 h 13"/>
                  <a:gd name="T6" fmla="*/ 17 w 17"/>
                  <a:gd name="T7" fmla="*/ 2 h 13"/>
                  <a:gd name="T8" fmla="*/ 5 w 17"/>
                  <a:gd name="T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3">
                    <a:moveTo>
                      <a:pt x="5" y="2"/>
                    </a:moveTo>
                    <a:cubicBezTo>
                      <a:pt x="0" y="4"/>
                      <a:pt x="0" y="10"/>
                      <a:pt x="0" y="10"/>
                    </a:cubicBezTo>
                    <a:cubicBezTo>
                      <a:pt x="0" y="10"/>
                      <a:pt x="4" y="13"/>
                      <a:pt x="9" y="11"/>
                    </a:cubicBezTo>
                    <a:cubicBezTo>
                      <a:pt x="14" y="9"/>
                      <a:pt x="17" y="2"/>
                      <a:pt x="17" y="2"/>
                    </a:cubicBezTo>
                    <a:cubicBezTo>
                      <a:pt x="17" y="2"/>
                      <a:pt x="10" y="0"/>
                      <a:pt x="5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Freeform 283"/>
              <p:cNvSpPr>
                <a:spLocks/>
              </p:cNvSpPr>
              <p:nvPr/>
            </p:nvSpPr>
            <p:spPr bwMode="auto">
              <a:xfrm>
                <a:off x="15854186" y="3267075"/>
                <a:ext cx="63500" cy="36513"/>
              </a:xfrm>
              <a:custGeom>
                <a:avLst/>
                <a:gdLst>
                  <a:gd name="T0" fmla="*/ 5 w 17"/>
                  <a:gd name="T1" fmla="*/ 2 h 10"/>
                  <a:gd name="T2" fmla="*/ 0 w 17"/>
                  <a:gd name="T3" fmla="*/ 10 h 10"/>
                  <a:gd name="T4" fmla="*/ 17 w 17"/>
                  <a:gd name="T5" fmla="*/ 2 h 10"/>
                  <a:gd name="T6" fmla="*/ 5 w 17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0">
                    <a:moveTo>
                      <a:pt x="5" y="2"/>
                    </a:moveTo>
                    <a:cubicBezTo>
                      <a:pt x="0" y="4"/>
                      <a:pt x="0" y="10"/>
                      <a:pt x="0" y="10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0" y="0"/>
                      <a:pt x="5" y="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Freeform 284"/>
              <p:cNvSpPr>
                <a:spLocks/>
              </p:cNvSpPr>
              <p:nvPr/>
            </p:nvSpPr>
            <p:spPr bwMode="auto">
              <a:xfrm>
                <a:off x="15873236" y="3813175"/>
                <a:ext cx="123825" cy="173038"/>
              </a:xfrm>
              <a:custGeom>
                <a:avLst/>
                <a:gdLst>
                  <a:gd name="T0" fmla="*/ 29 w 33"/>
                  <a:gd name="T1" fmla="*/ 0 h 46"/>
                  <a:gd name="T2" fmla="*/ 0 w 33"/>
                  <a:gd name="T3" fmla="*/ 40 h 46"/>
                  <a:gd name="T4" fmla="*/ 11 w 33"/>
                  <a:gd name="T5" fmla="*/ 36 h 46"/>
                  <a:gd name="T6" fmla="*/ 16 w 33"/>
                  <a:gd name="T7" fmla="*/ 46 h 46"/>
                  <a:gd name="T8" fmla="*/ 33 w 33"/>
                  <a:gd name="T9" fmla="*/ 2 h 46"/>
                  <a:gd name="T10" fmla="*/ 29 w 33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6">
                    <a:moveTo>
                      <a:pt x="29" y="0"/>
                    </a:moveTo>
                    <a:cubicBezTo>
                      <a:pt x="29" y="0"/>
                      <a:pt x="14" y="13"/>
                      <a:pt x="0" y="4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6" y="46"/>
                      <a:pt x="20" y="18"/>
                      <a:pt x="33" y="2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Freeform 285"/>
              <p:cNvSpPr>
                <a:spLocks/>
              </p:cNvSpPr>
              <p:nvPr/>
            </p:nvSpPr>
            <p:spPr bwMode="auto">
              <a:xfrm>
                <a:off x="15973249" y="3813175"/>
                <a:ext cx="125413" cy="173038"/>
              </a:xfrm>
              <a:custGeom>
                <a:avLst/>
                <a:gdLst>
                  <a:gd name="T0" fmla="*/ 5 w 33"/>
                  <a:gd name="T1" fmla="*/ 0 h 46"/>
                  <a:gd name="T2" fmla="*/ 33 w 33"/>
                  <a:gd name="T3" fmla="*/ 40 h 46"/>
                  <a:gd name="T4" fmla="*/ 22 w 33"/>
                  <a:gd name="T5" fmla="*/ 36 h 46"/>
                  <a:gd name="T6" fmla="*/ 17 w 33"/>
                  <a:gd name="T7" fmla="*/ 46 h 46"/>
                  <a:gd name="T8" fmla="*/ 0 w 33"/>
                  <a:gd name="T9" fmla="*/ 2 h 46"/>
                  <a:gd name="T10" fmla="*/ 5 w 33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6">
                    <a:moveTo>
                      <a:pt x="5" y="0"/>
                    </a:moveTo>
                    <a:cubicBezTo>
                      <a:pt x="5" y="0"/>
                      <a:pt x="19" y="13"/>
                      <a:pt x="33" y="40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4" y="18"/>
                      <a:pt x="0" y="2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Freeform 286"/>
              <p:cNvSpPr>
                <a:spLocks/>
              </p:cNvSpPr>
              <p:nvPr/>
            </p:nvSpPr>
            <p:spPr bwMode="auto">
              <a:xfrm>
                <a:off x="15989124" y="3729038"/>
                <a:ext cx="123825" cy="158750"/>
              </a:xfrm>
              <a:custGeom>
                <a:avLst/>
                <a:gdLst>
                  <a:gd name="T0" fmla="*/ 29 w 33"/>
                  <a:gd name="T1" fmla="*/ 5 h 42"/>
                  <a:gd name="T2" fmla="*/ 0 w 33"/>
                  <a:gd name="T3" fmla="*/ 17 h 42"/>
                  <a:gd name="T4" fmla="*/ 0 w 33"/>
                  <a:gd name="T5" fmla="*/ 21 h 42"/>
                  <a:gd name="T6" fmla="*/ 0 w 33"/>
                  <a:gd name="T7" fmla="*/ 26 h 42"/>
                  <a:gd name="T8" fmla="*/ 29 w 33"/>
                  <a:gd name="T9" fmla="*/ 37 h 42"/>
                  <a:gd name="T10" fmla="*/ 28 w 33"/>
                  <a:gd name="T11" fmla="*/ 21 h 42"/>
                  <a:gd name="T12" fmla="*/ 29 w 33"/>
                  <a:gd name="T13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2">
                    <a:moveTo>
                      <a:pt x="29" y="5"/>
                    </a:moveTo>
                    <a:cubicBezTo>
                      <a:pt x="26" y="0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26" y="42"/>
                      <a:pt x="29" y="37"/>
                    </a:cubicBezTo>
                    <a:cubicBezTo>
                      <a:pt x="33" y="33"/>
                      <a:pt x="28" y="27"/>
                      <a:pt x="28" y="21"/>
                    </a:cubicBezTo>
                    <a:cubicBezTo>
                      <a:pt x="28" y="15"/>
                      <a:pt x="33" y="9"/>
                      <a:pt x="29" y="5"/>
                    </a:cubicBezTo>
                    <a:close/>
                  </a:path>
                </a:pathLst>
              </a:cu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287"/>
              <p:cNvSpPr>
                <a:spLocks/>
              </p:cNvSpPr>
              <p:nvPr/>
            </p:nvSpPr>
            <p:spPr bwMode="auto">
              <a:xfrm>
                <a:off x="15860536" y="3729038"/>
                <a:ext cx="125413" cy="158750"/>
              </a:xfrm>
              <a:custGeom>
                <a:avLst/>
                <a:gdLst>
                  <a:gd name="T0" fmla="*/ 3 w 33"/>
                  <a:gd name="T1" fmla="*/ 5 h 42"/>
                  <a:gd name="T2" fmla="*/ 33 w 33"/>
                  <a:gd name="T3" fmla="*/ 17 h 42"/>
                  <a:gd name="T4" fmla="*/ 33 w 33"/>
                  <a:gd name="T5" fmla="*/ 21 h 42"/>
                  <a:gd name="T6" fmla="*/ 33 w 33"/>
                  <a:gd name="T7" fmla="*/ 26 h 42"/>
                  <a:gd name="T8" fmla="*/ 3 w 33"/>
                  <a:gd name="T9" fmla="*/ 37 h 42"/>
                  <a:gd name="T10" fmla="*/ 5 w 33"/>
                  <a:gd name="T11" fmla="*/ 21 h 42"/>
                  <a:gd name="T12" fmla="*/ 3 w 33"/>
                  <a:gd name="T13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2">
                    <a:moveTo>
                      <a:pt x="3" y="5"/>
                    </a:moveTo>
                    <a:cubicBezTo>
                      <a:pt x="7" y="0"/>
                      <a:pt x="33" y="17"/>
                      <a:pt x="33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6"/>
                      <a:pt x="7" y="42"/>
                      <a:pt x="3" y="37"/>
                    </a:cubicBezTo>
                    <a:cubicBezTo>
                      <a:pt x="0" y="33"/>
                      <a:pt x="5" y="27"/>
                      <a:pt x="5" y="21"/>
                    </a:cubicBezTo>
                    <a:cubicBezTo>
                      <a:pt x="5" y="15"/>
                      <a:pt x="0" y="9"/>
                      <a:pt x="3" y="5"/>
                    </a:cubicBezTo>
                    <a:close/>
                  </a:path>
                </a:pathLst>
              </a:cu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Freeform 288"/>
              <p:cNvSpPr>
                <a:spLocks/>
              </p:cNvSpPr>
              <p:nvPr/>
            </p:nvSpPr>
            <p:spPr bwMode="auto">
              <a:xfrm>
                <a:off x="15966899" y="3778250"/>
                <a:ext cx="36513" cy="60325"/>
              </a:xfrm>
              <a:custGeom>
                <a:avLst/>
                <a:gdLst>
                  <a:gd name="T0" fmla="*/ 10 w 10"/>
                  <a:gd name="T1" fmla="*/ 11 h 16"/>
                  <a:gd name="T2" fmla="*/ 5 w 10"/>
                  <a:gd name="T3" fmla="*/ 16 h 16"/>
                  <a:gd name="T4" fmla="*/ 0 w 10"/>
                  <a:gd name="T5" fmla="*/ 11 h 16"/>
                  <a:gd name="T6" fmla="*/ 0 w 10"/>
                  <a:gd name="T7" fmla="*/ 5 h 16"/>
                  <a:gd name="T8" fmla="*/ 5 w 10"/>
                  <a:gd name="T9" fmla="*/ 0 h 16"/>
                  <a:gd name="T10" fmla="*/ 10 w 10"/>
                  <a:gd name="T11" fmla="*/ 5 h 16"/>
                  <a:gd name="T12" fmla="*/ 10 w 10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6">
                    <a:moveTo>
                      <a:pt x="10" y="11"/>
                    </a:moveTo>
                    <a:cubicBezTo>
                      <a:pt x="10" y="14"/>
                      <a:pt x="8" y="16"/>
                      <a:pt x="5" y="16"/>
                    </a:cubicBezTo>
                    <a:cubicBezTo>
                      <a:pt x="2" y="16"/>
                      <a:pt x="0" y="14"/>
                      <a:pt x="0" y="1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lnTo>
                      <a:pt x="10" y="11"/>
                    </a:ln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pic>
        <p:nvPicPr>
          <p:cNvPr id="644" name="Sound Effects Human Male Mmm 0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50010" y="6370637"/>
            <a:ext cx="487363" cy="487363"/>
          </a:xfrm>
          <a:prstGeom prst="rect">
            <a:avLst/>
          </a:prstGeom>
        </p:spPr>
      </p:pic>
      <p:grpSp>
        <p:nvGrpSpPr>
          <p:cNvPr id="678" name="Group 677"/>
          <p:cNvGrpSpPr/>
          <p:nvPr/>
        </p:nvGrpSpPr>
        <p:grpSpPr>
          <a:xfrm>
            <a:off x="1519687" y="907037"/>
            <a:ext cx="9152626" cy="2138164"/>
            <a:chOff x="1591575" y="907037"/>
            <a:chExt cx="9152626" cy="2138164"/>
          </a:xfrm>
        </p:grpSpPr>
        <p:grpSp>
          <p:nvGrpSpPr>
            <p:cNvPr id="652" name="Group 651"/>
            <p:cNvGrpSpPr/>
            <p:nvPr/>
          </p:nvGrpSpPr>
          <p:grpSpPr>
            <a:xfrm>
              <a:off x="1591575" y="907037"/>
              <a:ext cx="4291059" cy="726529"/>
              <a:chOff x="1591575" y="907037"/>
              <a:chExt cx="8669559" cy="1467863"/>
            </a:xfrm>
          </p:grpSpPr>
          <p:sp>
            <p:nvSpPr>
              <p:cNvPr id="645" name="Oval 644"/>
              <p:cNvSpPr/>
              <p:nvPr/>
            </p:nvSpPr>
            <p:spPr>
              <a:xfrm>
                <a:off x="2918415" y="1147864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1591575" y="1740422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5219205" y="2277624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3868483" y="2006659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9" name="Oval 648"/>
              <p:cNvSpPr/>
              <p:nvPr/>
            </p:nvSpPr>
            <p:spPr>
              <a:xfrm>
                <a:off x="6903958" y="907037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0" name="Oval 649"/>
              <p:cNvSpPr/>
              <p:nvPr/>
            </p:nvSpPr>
            <p:spPr>
              <a:xfrm>
                <a:off x="8535658" y="1304521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1" name="Oval 650"/>
              <p:cNvSpPr/>
              <p:nvPr/>
            </p:nvSpPr>
            <p:spPr>
              <a:xfrm>
                <a:off x="10163858" y="1077250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53" name="Group 652"/>
            <p:cNvGrpSpPr/>
            <p:nvPr/>
          </p:nvGrpSpPr>
          <p:grpSpPr>
            <a:xfrm>
              <a:off x="6453142" y="907037"/>
              <a:ext cx="4291059" cy="726529"/>
              <a:chOff x="1591575" y="907037"/>
              <a:chExt cx="8669559" cy="1467863"/>
            </a:xfrm>
          </p:grpSpPr>
          <p:sp>
            <p:nvSpPr>
              <p:cNvPr id="654" name="Oval 653"/>
              <p:cNvSpPr/>
              <p:nvPr/>
            </p:nvSpPr>
            <p:spPr>
              <a:xfrm>
                <a:off x="2918415" y="1147864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5" name="Oval 654"/>
              <p:cNvSpPr/>
              <p:nvPr/>
            </p:nvSpPr>
            <p:spPr>
              <a:xfrm>
                <a:off x="1591575" y="1740422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6" name="Oval 655"/>
              <p:cNvSpPr/>
              <p:nvPr/>
            </p:nvSpPr>
            <p:spPr>
              <a:xfrm>
                <a:off x="5219205" y="2277624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7" name="Oval 656"/>
              <p:cNvSpPr/>
              <p:nvPr/>
            </p:nvSpPr>
            <p:spPr>
              <a:xfrm>
                <a:off x="3868483" y="2006659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8" name="Oval 657"/>
              <p:cNvSpPr/>
              <p:nvPr/>
            </p:nvSpPr>
            <p:spPr>
              <a:xfrm>
                <a:off x="6903958" y="907037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9" name="Oval 658"/>
              <p:cNvSpPr/>
              <p:nvPr/>
            </p:nvSpPr>
            <p:spPr>
              <a:xfrm>
                <a:off x="8535658" y="1304521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0" name="Oval 659"/>
              <p:cNvSpPr/>
              <p:nvPr/>
            </p:nvSpPr>
            <p:spPr>
              <a:xfrm>
                <a:off x="10163858" y="1077250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70" name="Group 669"/>
            <p:cNvGrpSpPr/>
            <p:nvPr/>
          </p:nvGrpSpPr>
          <p:grpSpPr>
            <a:xfrm>
              <a:off x="1591575" y="2318672"/>
              <a:ext cx="4291059" cy="726529"/>
              <a:chOff x="1591575" y="907037"/>
              <a:chExt cx="8669559" cy="1467863"/>
            </a:xfrm>
          </p:grpSpPr>
          <p:sp>
            <p:nvSpPr>
              <p:cNvPr id="671" name="Oval 670"/>
              <p:cNvSpPr/>
              <p:nvPr/>
            </p:nvSpPr>
            <p:spPr>
              <a:xfrm>
                <a:off x="2918415" y="1147864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2" name="Oval 671"/>
              <p:cNvSpPr/>
              <p:nvPr/>
            </p:nvSpPr>
            <p:spPr>
              <a:xfrm>
                <a:off x="1591575" y="1740422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3" name="Oval 672"/>
              <p:cNvSpPr/>
              <p:nvPr/>
            </p:nvSpPr>
            <p:spPr>
              <a:xfrm>
                <a:off x="5219205" y="2277624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4" name="Oval 673"/>
              <p:cNvSpPr/>
              <p:nvPr/>
            </p:nvSpPr>
            <p:spPr>
              <a:xfrm>
                <a:off x="3868483" y="2006659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5" name="Oval 674"/>
              <p:cNvSpPr/>
              <p:nvPr/>
            </p:nvSpPr>
            <p:spPr>
              <a:xfrm>
                <a:off x="6903958" y="907037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6" name="Oval 675"/>
              <p:cNvSpPr/>
              <p:nvPr/>
            </p:nvSpPr>
            <p:spPr>
              <a:xfrm>
                <a:off x="8535658" y="1304521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7" name="Oval 676"/>
              <p:cNvSpPr/>
              <p:nvPr/>
            </p:nvSpPr>
            <p:spPr>
              <a:xfrm>
                <a:off x="10163858" y="1077250"/>
                <a:ext cx="97276" cy="972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2008" name="christmas jingle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out="5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64295" y="71012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4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"/>
    </mc:Choice>
    <mc:Fallback xmlns="">
      <p:transition advClick="0" advTm="35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00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5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5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250"/>
                                            <p:tgtEl>
                                              <p:spTgt spid="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" dur="1000" fill="hold"/>
                                            <p:tgtEl>
                                              <p:spTgt spid="3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50" fill="hold"/>
                                            <p:tgtEl>
                                              <p:spTgt spid="3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2.59259E-6 L -2.08333E-7 0.36806 " pathEditMode="relative" rAng="0" ptsTypes="AA">
                                          <p:cBhvr>
                                            <p:cTn id="17" dur="250" spd="-10000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4" dur="1000" fill="hold"/>
                                            <p:tgtEl>
                                              <p:spTgt spid="3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3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2.08333E-7 -2.59259E-6 L -2.08333E-7 0.36806 " pathEditMode="relative" rAng="0" ptsTypes="AA">
                                          <p:cBhvr>
                                            <p:cTn id="28" dur="250" spd="-100000" fill="hold"/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5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5" dur="1000" fill="hold"/>
                                            <p:tgtEl>
                                              <p:spTgt spid="3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3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1.25E-6 -1.11111E-6 L -1.25E-6 0.36806 " pathEditMode="relative" rAng="0" ptsTypes="AA">
                                          <p:cBhvr>
                                            <p:cTn id="39" dur="250" spd="-10000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6" dur="1000" fill="hold"/>
                                            <p:tgtEl>
                                              <p:spTgt spid="3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250" fill="hold"/>
                                            <p:tgtEl>
                                              <p:spTgt spid="34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2.08333E-7 -2.59259E-6 L -2.08333E-7 0.36806 " pathEditMode="relative" rAng="0" ptsTypes="AA">
                                          <p:cBhvr>
                                            <p:cTn id="50" dur="250" spd="-10000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7" dur="1000" fill="hold"/>
                                            <p:tgtEl>
                                              <p:spTgt spid="3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250" fill="hold"/>
                                            <p:tgtEl>
                                              <p:spTgt spid="3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4.375E-6 -3.7037E-6 L -4.375E-6 0.36806 " pathEditMode="relative" rAng="0" ptsTypes="AA">
                                          <p:cBhvr>
                                            <p:cTn id="61" dur="250" spd="-1000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6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8" dur="1000" fill="hold"/>
                                            <p:tgtEl>
                                              <p:spTgt spid="26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50" fill="hold"/>
                                            <p:tgtEl>
                                              <p:spTgt spid="26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3.33333E-6 -2.59259E-6 L 3.33333E-6 0.36806 " pathEditMode="relative" rAng="0" ptsTypes="AA">
                                          <p:cBhvr>
                                            <p:cTn id="72" dur="250" spd="-100000" fill="hold"/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6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6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fill="hold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8" dur="1000" fill="hold"/>
                                            <p:tgtEl>
                                              <p:spTgt spid="6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250" fill="hold"/>
                                            <p:tgtEl>
                                              <p:spTgt spid="6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" presetClass="mediacall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7" dur="1695" fill="hold"/>
                                            <p:tgtEl>
                                              <p:spTgt spid="6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9" dur="1000" fill="hold"/>
                                            <p:tgtEl>
                                              <p:spTgt spid="3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250" fill="hold"/>
                                            <p:tgtEl>
                                              <p:spTgt spid="30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3.7037E-6 L -4.375E-6 0.36806 " pathEditMode="relative" rAng="0" ptsTypes="AA">
                                          <p:cBhvr>
                                            <p:cTn id="93" dur="250" spd="-1000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500"/>
                                            <p:tgtEl>
                                              <p:spTgt spid="6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500" fill="hold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500" fill="hold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42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500"/>
                                            <p:tgtEl>
                                              <p:spTgt spid="6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500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500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0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44"/>
                    </p:tgtEl>
                  </p:cMediaNode>
                </p:audio>
                <p:audio>
                  <p:cMediaNode vol="19512" numSld="999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08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00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5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5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250"/>
                                            <p:tgtEl>
                                              <p:spTgt spid="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000" fill="hold"/>
                                            <p:tgtEl>
                                              <p:spTgt spid="3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50" fill="hold"/>
                                            <p:tgtEl>
                                              <p:spTgt spid="3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2.59259E-6 L -2.08333E-7 0.36806 " pathEditMode="relative" rAng="0" ptsTypes="AA">
                                          <p:cBhvr>
                                            <p:cTn id="17" dur="250" spd="-10000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0" fill="hold"/>
                                            <p:tgtEl>
                                              <p:spTgt spid="3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3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2.08333E-7 -2.59259E-6 L -2.08333E-7 0.36806 " pathEditMode="relative" rAng="0" ptsTypes="AA">
                                          <p:cBhvr>
                                            <p:cTn id="28" dur="250" spd="-100000" fill="hold"/>
                                            <p:tgtEl>
                                              <p:spTgt spid="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5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0" fill="hold"/>
                                            <p:tgtEl>
                                              <p:spTgt spid="3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3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1.25E-6 -1.11111E-6 L -1.25E-6 0.36806 " pathEditMode="relative" rAng="0" ptsTypes="AA">
                                          <p:cBhvr>
                                            <p:cTn id="39" dur="250" spd="-10000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0" fill="hold"/>
                                            <p:tgtEl>
                                              <p:spTgt spid="3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250" fill="hold"/>
                                            <p:tgtEl>
                                              <p:spTgt spid="34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2.08333E-7 -2.59259E-6 L -2.08333E-7 0.36806 " pathEditMode="relative" rAng="0" ptsTypes="AA">
                                          <p:cBhvr>
                                            <p:cTn id="50" dur="250" spd="-10000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000" fill="hold"/>
                                            <p:tgtEl>
                                              <p:spTgt spid="3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250" fill="hold"/>
                                            <p:tgtEl>
                                              <p:spTgt spid="34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4.375E-6 -3.7037E-6 L -4.375E-6 0.36806 " pathEditMode="relative" rAng="0" ptsTypes="AA">
                                          <p:cBhvr>
                                            <p:cTn id="61" dur="250" spd="-1000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6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000" fill="hold"/>
                                            <p:tgtEl>
                                              <p:spTgt spid="26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50" fill="hold"/>
                                            <p:tgtEl>
                                              <p:spTgt spid="268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3.33333E-6 -2.59259E-6 L 3.33333E-6 0.36806 " pathEditMode="relative" rAng="0" ptsTypes="AA">
                                          <p:cBhvr>
                                            <p:cTn id="72" dur="250" spd="-100000" fill="hold"/>
                                            <p:tgtEl>
                                              <p:spTgt spid="26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6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6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000" fill="hold"/>
                                            <p:tgtEl>
                                              <p:spTgt spid="6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250" fill="hold"/>
                                            <p:tgtEl>
                                              <p:spTgt spid="6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" presetClass="mediacall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7" dur="1695" fill="hold"/>
                                            <p:tgtEl>
                                              <p:spTgt spid="6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000" fill="hold"/>
                                            <p:tgtEl>
                                              <p:spTgt spid="3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250" fill="hold"/>
                                            <p:tgtEl>
                                              <p:spTgt spid="30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3.7037E-6 L -4.375E-6 0.36806 " pathEditMode="relative" rAng="0" ptsTypes="AA">
                                          <p:cBhvr>
                                            <p:cTn id="93" dur="250" spd="-1000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500"/>
                                            <p:tgtEl>
                                              <p:spTgt spid="6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500" fill="hold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500" fill="hold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42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1500"/>
                                            <p:tgtEl>
                                              <p:spTgt spid="6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500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500"/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0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44"/>
                    </p:tgtEl>
                  </p:cMediaNode>
                </p:audio>
                <p:audio>
                  <p:cMediaNode vol="19512" numSld="999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08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B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2132013" y="719139"/>
            <a:ext cx="7930800" cy="5419278"/>
            <a:chOff x="2132013" y="719139"/>
            <a:chExt cx="7930800" cy="541927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013" y="719139"/>
              <a:ext cx="7930800" cy="5419278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8641" y="1660938"/>
              <a:ext cx="6275278" cy="3535680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-1998850" y="-2103564"/>
            <a:ext cx="16192526" cy="11064684"/>
            <a:chOff x="-1998850" y="-2103564"/>
            <a:chExt cx="16192526" cy="11064684"/>
          </a:xfrm>
        </p:grpSpPr>
        <p:sp>
          <p:nvSpPr>
            <p:cNvPr id="42" name="Rectangle 4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45B1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98850" y="-2103564"/>
              <a:ext cx="16192526" cy="11064684"/>
            </a:xfrm>
            <a:prstGeom prst="rect">
              <a:avLst/>
            </a:prstGeom>
          </p:spPr>
        </p:pic>
        <p:sp>
          <p:nvSpPr>
            <p:cNvPr id="44" name="Rectangle 43"/>
            <p:cNvSpPr/>
            <p:nvPr/>
          </p:nvSpPr>
          <p:spPr>
            <a:xfrm>
              <a:off x="-92941" y="-1344956"/>
              <a:ext cx="12930563" cy="9565644"/>
            </a:xfrm>
            <a:prstGeom prst="rect">
              <a:avLst/>
            </a:prstGeom>
            <a:solidFill>
              <a:srgbClr val="F4F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5677" y="-180668"/>
              <a:ext cx="12812403" cy="72188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1486286"/>
      </p:ext>
    </p:extLst>
  </p:cSld>
  <p:clrMapOvr>
    <a:masterClrMapping/>
  </p:clrMapOvr>
  <p:transition spd="med" advClick="0" advTm="9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204170" y="20417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77" y="-180668"/>
            <a:ext cx="12812403" cy="7218892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0" y="3761772"/>
            <a:ext cx="12373337" cy="1956122"/>
          </a:xfrm>
          <a:prstGeom prst="rect">
            <a:avLst/>
          </a:prstGeom>
          <a:solidFill>
            <a:srgbClr val="F4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/>
          <p:cNvGrpSpPr/>
          <p:nvPr/>
        </p:nvGrpSpPr>
        <p:grpSpPr>
          <a:xfrm>
            <a:off x="702003" y="3940079"/>
            <a:ext cx="1553518" cy="1553518"/>
            <a:chOff x="1119188" y="2165350"/>
            <a:chExt cx="1546225" cy="1546225"/>
          </a:xfrm>
        </p:grpSpPr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5" name="Graphic 4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528" y="4516783"/>
            <a:ext cx="2309370" cy="4828683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060442" y="3940079"/>
            <a:ext cx="1553518" cy="1553518"/>
            <a:chOff x="1119188" y="2165350"/>
            <a:chExt cx="1546225" cy="1546225"/>
          </a:xfrm>
        </p:grpSpPr>
        <p:sp>
          <p:nvSpPr>
            <p:cNvPr id="25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66CA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414536" y="3940079"/>
            <a:ext cx="1553518" cy="1553518"/>
            <a:chOff x="1119188" y="2165350"/>
            <a:chExt cx="1546225" cy="1546225"/>
          </a:xfrm>
        </p:grpSpPr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9EC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778358" y="3940079"/>
            <a:ext cx="1553518" cy="1553518"/>
            <a:chOff x="1119188" y="2165350"/>
            <a:chExt cx="1546225" cy="1546225"/>
          </a:xfrm>
        </p:grpSpPr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6B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2724" y="3940079"/>
            <a:ext cx="1553518" cy="1553518"/>
            <a:chOff x="1119188" y="2165350"/>
            <a:chExt cx="1546225" cy="1546225"/>
          </a:xfrm>
        </p:grpSpPr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5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33B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9" name="Window tap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5719" y="9566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562"/>
      </p:ext>
    </p:extLst>
  </p:cSld>
  <p:clrMapOvr>
    <a:masterClrMapping/>
  </p:clrMapOvr>
  <p:transition spd="med" advTm="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08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Rectangle 13"/>
          <p:cNvSpPr>
            <a:spLocks noChangeArrowheads="1"/>
          </p:cNvSpPr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F4F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244" name="Group 3243"/>
          <p:cNvGrpSpPr/>
          <p:nvPr/>
        </p:nvGrpSpPr>
        <p:grpSpPr>
          <a:xfrm>
            <a:off x="2116138" y="1949450"/>
            <a:ext cx="2984500" cy="2519363"/>
            <a:chOff x="2116138" y="1949450"/>
            <a:chExt cx="2984500" cy="2519363"/>
          </a:xfrm>
        </p:grpSpPr>
        <p:sp>
          <p:nvSpPr>
            <p:cNvPr id="161" name="Rectangle 5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Rectangle 6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Rectangle 7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Rectangle 8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9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0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Rectangle 11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Rectangle 12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13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14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Rectangle 15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Rectangle 16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Rectangle 19"/>
            <p:cNvSpPr>
              <a:spLocks noChangeArrowheads="1"/>
            </p:cNvSpPr>
            <p:nvPr/>
          </p:nvSpPr>
          <p:spPr bwMode="auto">
            <a:xfrm>
              <a:off x="2732088" y="1949450"/>
              <a:ext cx="233838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Rectangle 20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21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Rectangle 22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Rectangle 23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Rectangle 24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Rectangle 25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Rectangle 26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Rectangle 27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Rectangle 28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29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Rectangle 30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Rectangle 31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Rectangle 32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Rectangle 33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auto">
            <a:xfrm>
              <a:off x="4324350" y="23860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auto">
            <a:xfrm>
              <a:off x="4324350" y="2254250"/>
              <a:ext cx="585788" cy="131763"/>
            </a:xfrm>
            <a:custGeom>
              <a:avLst/>
              <a:gdLst>
                <a:gd name="T0" fmla="*/ 139 w 156"/>
                <a:gd name="T1" fmla="*/ 0 h 35"/>
                <a:gd name="T2" fmla="*/ 0 w 156"/>
                <a:gd name="T3" fmla="*/ 0 h 35"/>
                <a:gd name="T4" fmla="*/ 0 w 156"/>
                <a:gd name="T5" fmla="*/ 35 h 35"/>
                <a:gd name="T6" fmla="*/ 139 w 156"/>
                <a:gd name="T7" fmla="*/ 35 h 35"/>
                <a:gd name="T8" fmla="*/ 156 w 156"/>
                <a:gd name="T9" fmla="*/ 17 h 35"/>
                <a:gd name="T10" fmla="*/ 139 w 15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5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5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auto">
            <a:xfrm>
              <a:off x="4324350" y="212725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auto">
            <a:xfrm>
              <a:off x="4324350" y="294640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auto">
            <a:xfrm>
              <a:off x="4324350" y="28178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auto">
            <a:xfrm>
              <a:off x="4324350" y="2690813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auto">
            <a:xfrm>
              <a:off x="3543300" y="294640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auto">
            <a:xfrm>
              <a:off x="3543300" y="28178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auto">
            <a:xfrm>
              <a:off x="3543300" y="2690813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auto">
            <a:xfrm>
              <a:off x="3543300" y="23860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auto">
            <a:xfrm>
              <a:off x="3543300" y="2254250"/>
              <a:ext cx="588963" cy="131763"/>
            </a:xfrm>
            <a:custGeom>
              <a:avLst/>
              <a:gdLst>
                <a:gd name="T0" fmla="*/ 140 w 157"/>
                <a:gd name="T1" fmla="*/ 0 h 35"/>
                <a:gd name="T2" fmla="*/ 0 w 157"/>
                <a:gd name="T3" fmla="*/ 0 h 35"/>
                <a:gd name="T4" fmla="*/ 0 w 157"/>
                <a:gd name="T5" fmla="*/ 35 h 35"/>
                <a:gd name="T6" fmla="*/ 140 w 157"/>
                <a:gd name="T7" fmla="*/ 35 h 35"/>
                <a:gd name="T8" fmla="*/ 157 w 157"/>
                <a:gd name="T9" fmla="*/ 17 h 35"/>
                <a:gd name="T10" fmla="*/ 140 w 157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5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9" y="35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auto">
            <a:xfrm>
              <a:off x="3543300" y="212725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auto">
            <a:xfrm>
              <a:off x="3543300" y="23860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auto">
            <a:xfrm>
              <a:off x="3543300" y="2254250"/>
              <a:ext cx="184150" cy="131763"/>
            </a:xfrm>
            <a:custGeom>
              <a:avLst/>
              <a:gdLst>
                <a:gd name="T0" fmla="*/ 32 w 49"/>
                <a:gd name="T1" fmla="*/ 0 h 35"/>
                <a:gd name="T2" fmla="*/ 0 w 49"/>
                <a:gd name="T3" fmla="*/ 0 h 35"/>
                <a:gd name="T4" fmla="*/ 0 w 49"/>
                <a:gd name="T5" fmla="*/ 35 h 35"/>
                <a:gd name="T6" fmla="*/ 32 w 49"/>
                <a:gd name="T7" fmla="*/ 35 h 35"/>
                <a:gd name="T8" fmla="*/ 32 w 49"/>
                <a:gd name="T9" fmla="*/ 35 h 35"/>
                <a:gd name="T10" fmla="*/ 49 w 49"/>
                <a:gd name="T11" fmla="*/ 17 h 35"/>
                <a:gd name="T12" fmla="*/ 32 w 4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41" y="35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auto">
            <a:xfrm>
              <a:off x="3543300" y="212725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auto">
            <a:xfrm>
              <a:off x="4324350" y="23860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9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auto">
            <a:xfrm>
              <a:off x="4324350" y="2254250"/>
              <a:ext cx="179388" cy="131763"/>
            </a:xfrm>
            <a:custGeom>
              <a:avLst/>
              <a:gdLst>
                <a:gd name="T0" fmla="*/ 31 w 48"/>
                <a:gd name="T1" fmla="*/ 0 h 35"/>
                <a:gd name="T2" fmla="*/ 0 w 48"/>
                <a:gd name="T3" fmla="*/ 0 h 35"/>
                <a:gd name="T4" fmla="*/ 0 w 48"/>
                <a:gd name="T5" fmla="*/ 35 h 35"/>
                <a:gd name="T6" fmla="*/ 31 w 48"/>
                <a:gd name="T7" fmla="*/ 35 h 35"/>
                <a:gd name="T8" fmla="*/ 31 w 48"/>
                <a:gd name="T9" fmla="*/ 35 h 35"/>
                <a:gd name="T10" fmla="*/ 48 w 48"/>
                <a:gd name="T11" fmla="*/ 17 h 35"/>
                <a:gd name="T12" fmla="*/ 31 w 4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1" y="35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auto">
            <a:xfrm>
              <a:off x="4324350" y="212725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auto">
            <a:xfrm>
              <a:off x="3543300" y="294640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auto">
            <a:xfrm>
              <a:off x="3543300" y="28178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auto">
            <a:xfrm>
              <a:off x="3543300" y="2690813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auto">
            <a:xfrm>
              <a:off x="4324350" y="294640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auto">
            <a:xfrm>
              <a:off x="4324350" y="28178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auto">
            <a:xfrm>
              <a:off x="4324350" y="2690813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Rectangle 58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Rectangle 59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Rectangle 60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Rectangle 61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63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Rectangle 64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Rectangle 65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auto">
            <a:xfrm>
              <a:off x="3771900" y="4043363"/>
              <a:ext cx="195263" cy="63500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4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Rectangle 67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Rectangle 68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Rectangle 69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Rectangle 70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71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72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Rectangle 73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Rectangle 74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auto">
            <a:xfrm>
              <a:off x="3771900" y="3482975"/>
              <a:ext cx="195263" cy="65088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3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77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close/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78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auto">
            <a:xfrm>
              <a:off x="2952750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Rectangle 80"/>
            <p:cNvSpPr>
              <a:spLocks noChangeArrowheads="1"/>
            </p:cNvSpPr>
            <p:nvPr/>
          </p:nvSpPr>
          <p:spPr bwMode="auto">
            <a:xfrm>
              <a:off x="30400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auto">
            <a:xfrm>
              <a:off x="27844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8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auto">
            <a:xfrm>
              <a:off x="2886075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Rectangle 83"/>
            <p:cNvSpPr>
              <a:spLocks noChangeArrowheads="1"/>
            </p:cNvSpPr>
            <p:nvPr/>
          </p:nvSpPr>
          <p:spPr bwMode="auto">
            <a:xfrm>
              <a:off x="2971800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85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86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87"/>
            <p:cNvSpPr>
              <a:spLocks/>
            </p:cNvSpPr>
            <p:nvPr/>
          </p:nvSpPr>
          <p:spPr bwMode="auto">
            <a:xfrm>
              <a:off x="2817813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Rectangle 88"/>
            <p:cNvSpPr>
              <a:spLocks noChangeArrowheads="1"/>
            </p:cNvSpPr>
            <p:nvPr/>
          </p:nvSpPr>
          <p:spPr bwMode="auto">
            <a:xfrm>
              <a:off x="29051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89"/>
            <p:cNvSpPr>
              <a:spLocks/>
            </p:cNvSpPr>
            <p:nvPr/>
          </p:nvSpPr>
          <p:spPr bwMode="auto">
            <a:xfrm>
              <a:off x="26495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90"/>
            <p:cNvSpPr>
              <a:spLocks/>
            </p:cNvSpPr>
            <p:nvPr/>
          </p:nvSpPr>
          <p:spPr bwMode="auto">
            <a:xfrm>
              <a:off x="2751138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Rectangle 91"/>
            <p:cNvSpPr>
              <a:spLocks noChangeArrowheads="1"/>
            </p:cNvSpPr>
            <p:nvPr/>
          </p:nvSpPr>
          <p:spPr bwMode="auto">
            <a:xfrm>
              <a:off x="28368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92"/>
            <p:cNvSpPr>
              <a:spLocks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93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94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95"/>
            <p:cNvSpPr>
              <a:spLocks/>
            </p:cNvSpPr>
            <p:nvPr/>
          </p:nvSpPr>
          <p:spPr bwMode="auto">
            <a:xfrm>
              <a:off x="2682875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31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31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Rectangle 96"/>
            <p:cNvSpPr>
              <a:spLocks noChangeArrowheads="1"/>
            </p:cNvSpPr>
            <p:nvPr/>
          </p:nvSpPr>
          <p:spPr bwMode="auto">
            <a:xfrm>
              <a:off x="2770188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97"/>
            <p:cNvSpPr>
              <a:spLocks/>
            </p:cNvSpPr>
            <p:nvPr/>
          </p:nvSpPr>
          <p:spPr bwMode="auto">
            <a:xfrm>
              <a:off x="2514600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98"/>
            <p:cNvSpPr>
              <a:spLocks/>
            </p:cNvSpPr>
            <p:nvPr/>
          </p:nvSpPr>
          <p:spPr bwMode="auto">
            <a:xfrm>
              <a:off x="2619375" y="2454275"/>
              <a:ext cx="292100" cy="195263"/>
            </a:xfrm>
            <a:custGeom>
              <a:avLst/>
              <a:gdLst>
                <a:gd name="T0" fmla="*/ 156 w 184"/>
                <a:gd name="T1" fmla="*/ 0 h 123"/>
                <a:gd name="T2" fmla="*/ 92 w 184"/>
                <a:gd name="T3" fmla="*/ 66 h 123"/>
                <a:gd name="T4" fmla="*/ 28 w 184"/>
                <a:gd name="T5" fmla="*/ 0 h 123"/>
                <a:gd name="T6" fmla="*/ 0 w 184"/>
                <a:gd name="T7" fmla="*/ 28 h 123"/>
                <a:gd name="T8" fmla="*/ 92 w 184"/>
                <a:gd name="T9" fmla="*/ 123 h 123"/>
                <a:gd name="T10" fmla="*/ 184 w 184"/>
                <a:gd name="T11" fmla="*/ 28 h 123"/>
                <a:gd name="T12" fmla="*/ 156 w 18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23">
                  <a:moveTo>
                    <a:pt x="156" y="0"/>
                  </a:moveTo>
                  <a:lnTo>
                    <a:pt x="92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2" y="123"/>
                  </a:lnTo>
                  <a:lnTo>
                    <a:pt x="184" y="28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Rectangle 99"/>
            <p:cNvSpPr>
              <a:spLocks noChangeArrowheads="1"/>
            </p:cNvSpPr>
            <p:nvPr/>
          </p:nvSpPr>
          <p:spPr bwMode="auto">
            <a:xfrm>
              <a:off x="27019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100"/>
            <p:cNvSpPr>
              <a:spLocks/>
            </p:cNvSpPr>
            <p:nvPr/>
          </p:nvSpPr>
          <p:spPr bwMode="auto">
            <a:xfrm>
              <a:off x="2605088" y="2289175"/>
              <a:ext cx="809625" cy="63500"/>
            </a:xfrm>
            <a:custGeom>
              <a:avLst/>
              <a:gdLst>
                <a:gd name="T0" fmla="*/ 216 w 216"/>
                <a:gd name="T1" fmla="*/ 8 h 17"/>
                <a:gd name="T2" fmla="*/ 208 w 216"/>
                <a:gd name="T3" fmla="*/ 17 h 17"/>
                <a:gd name="T4" fmla="*/ 8 w 216"/>
                <a:gd name="T5" fmla="*/ 17 h 17"/>
                <a:gd name="T6" fmla="*/ 0 w 216"/>
                <a:gd name="T7" fmla="*/ 8 h 17"/>
                <a:gd name="T8" fmla="*/ 8 w 216"/>
                <a:gd name="T9" fmla="*/ 0 h 17"/>
                <a:gd name="T10" fmla="*/ 208 w 216"/>
                <a:gd name="T11" fmla="*/ 0 h 17"/>
                <a:gd name="T12" fmla="*/ 216 w 216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7">
                  <a:moveTo>
                    <a:pt x="216" y="8"/>
                  </a:moveTo>
                  <a:cubicBezTo>
                    <a:pt x="216" y="13"/>
                    <a:pt x="213" y="17"/>
                    <a:pt x="20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6" y="4"/>
                    <a:pt x="216" y="8"/>
                  </a:cubicBezTo>
                  <a:close/>
                </a:path>
              </a:pathLst>
            </a:custGeom>
            <a:solidFill>
              <a:srgbClr val="C1A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101"/>
            <p:cNvSpPr>
              <a:spLocks/>
            </p:cNvSpPr>
            <p:nvPr/>
          </p:nvSpPr>
          <p:spPr bwMode="auto">
            <a:xfrm>
              <a:off x="3103563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102"/>
            <p:cNvSpPr>
              <a:spLocks/>
            </p:cNvSpPr>
            <p:nvPr/>
          </p:nvSpPr>
          <p:spPr bwMode="auto">
            <a:xfrm>
              <a:off x="2968625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103"/>
            <p:cNvSpPr>
              <a:spLocks/>
            </p:cNvSpPr>
            <p:nvPr/>
          </p:nvSpPr>
          <p:spPr bwMode="auto">
            <a:xfrm>
              <a:off x="2833688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2" y="17"/>
                    <a:pt x="25" y="13"/>
                    <a:pt x="25" y="8"/>
                  </a:cubicBezTo>
                  <a:cubicBezTo>
                    <a:pt x="25" y="4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Rectangle 104"/>
            <p:cNvSpPr>
              <a:spLocks noChangeArrowheads="1"/>
            </p:cNvSpPr>
            <p:nvPr/>
          </p:nvSpPr>
          <p:spPr bwMode="auto">
            <a:xfrm>
              <a:off x="2732088" y="3916363"/>
              <a:ext cx="747713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105"/>
            <p:cNvSpPr>
              <a:spLocks/>
            </p:cNvSpPr>
            <p:nvPr/>
          </p:nvSpPr>
          <p:spPr bwMode="auto">
            <a:xfrm>
              <a:off x="3035300" y="3735388"/>
              <a:ext cx="331788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106"/>
            <p:cNvSpPr>
              <a:spLocks/>
            </p:cNvSpPr>
            <p:nvPr/>
          </p:nvSpPr>
          <p:spPr bwMode="auto">
            <a:xfrm>
              <a:off x="2908300" y="3735388"/>
              <a:ext cx="330200" cy="180975"/>
            </a:xfrm>
            <a:custGeom>
              <a:avLst/>
              <a:gdLst>
                <a:gd name="T0" fmla="*/ 81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1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1" y="16"/>
                  </a:moveTo>
                  <a:cubicBezTo>
                    <a:pt x="75" y="4"/>
                    <a:pt x="60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107"/>
            <p:cNvSpPr>
              <a:spLocks/>
            </p:cNvSpPr>
            <p:nvPr/>
          </p:nvSpPr>
          <p:spPr bwMode="auto">
            <a:xfrm>
              <a:off x="2740025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6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BD3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108"/>
            <p:cNvSpPr>
              <a:spLocks/>
            </p:cNvSpPr>
            <p:nvPr/>
          </p:nvSpPr>
          <p:spPr bwMode="auto">
            <a:xfrm>
              <a:off x="2611438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992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109"/>
            <p:cNvSpPr>
              <a:spLocks/>
            </p:cNvSpPr>
            <p:nvPr/>
          </p:nvSpPr>
          <p:spPr bwMode="auto">
            <a:xfrm>
              <a:off x="3035300" y="4013200"/>
              <a:ext cx="331788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110"/>
            <p:cNvSpPr>
              <a:spLocks/>
            </p:cNvSpPr>
            <p:nvPr/>
          </p:nvSpPr>
          <p:spPr bwMode="auto">
            <a:xfrm>
              <a:off x="2908300" y="4013200"/>
              <a:ext cx="330200" cy="184150"/>
            </a:xfrm>
            <a:custGeom>
              <a:avLst/>
              <a:gdLst>
                <a:gd name="T0" fmla="*/ 81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1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1" y="16"/>
                  </a:moveTo>
                  <a:cubicBezTo>
                    <a:pt x="75" y="5"/>
                    <a:pt x="60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111"/>
            <p:cNvSpPr>
              <a:spLocks/>
            </p:cNvSpPr>
            <p:nvPr/>
          </p:nvSpPr>
          <p:spPr bwMode="auto">
            <a:xfrm>
              <a:off x="2740025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6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112"/>
            <p:cNvSpPr>
              <a:spLocks/>
            </p:cNvSpPr>
            <p:nvPr/>
          </p:nvSpPr>
          <p:spPr bwMode="auto">
            <a:xfrm>
              <a:off x="2611438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Rectangle 113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Rectangle 114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Rectangle 115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Rectangle 116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119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120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121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122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123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124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125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126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127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128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129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130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131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132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133"/>
            <p:cNvSpPr>
              <a:spLocks/>
            </p:cNvSpPr>
            <p:nvPr/>
          </p:nvSpPr>
          <p:spPr bwMode="auto">
            <a:xfrm>
              <a:off x="4324350" y="3216275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134"/>
            <p:cNvSpPr>
              <a:spLocks/>
            </p:cNvSpPr>
            <p:nvPr/>
          </p:nvSpPr>
          <p:spPr bwMode="auto">
            <a:xfrm>
              <a:off x="4324350" y="3411538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7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7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135"/>
            <p:cNvSpPr>
              <a:spLocks/>
            </p:cNvSpPr>
            <p:nvPr/>
          </p:nvSpPr>
          <p:spPr bwMode="auto">
            <a:xfrm>
              <a:off x="4324350" y="3611563"/>
              <a:ext cx="641350" cy="142875"/>
            </a:xfrm>
            <a:custGeom>
              <a:avLst/>
              <a:gdLst>
                <a:gd name="T0" fmla="*/ 0 w 171"/>
                <a:gd name="T1" fmla="*/ 0 h 38"/>
                <a:gd name="T2" fmla="*/ 0 w 171"/>
                <a:gd name="T3" fmla="*/ 38 h 38"/>
                <a:gd name="T4" fmla="*/ 54 w 171"/>
                <a:gd name="T5" fmla="*/ 38 h 38"/>
                <a:gd name="T6" fmla="*/ 54 w 171"/>
                <a:gd name="T7" fmla="*/ 37 h 38"/>
                <a:gd name="T8" fmla="*/ 74 w 171"/>
                <a:gd name="T9" fmla="*/ 17 h 38"/>
                <a:gd name="T10" fmla="*/ 96 w 171"/>
                <a:gd name="T11" fmla="*/ 17 h 38"/>
                <a:gd name="T12" fmla="*/ 117 w 171"/>
                <a:gd name="T13" fmla="*/ 37 h 38"/>
                <a:gd name="T14" fmla="*/ 117 w 171"/>
                <a:gd name="T15" fmla="*/ 38 h 38"/>
                <a:gd name="T16" fmla="*/ 171 w 171"/>
                <a:gd name="T17" fmla="*/ 38 h 38"/>
                <a:gd name="T18" fmla="*/ 171 w 171"/>
                <a:gd name="T19" fmla="*/ 0 h 38"/>
                <a:gd name="T20" fmla="*/ 0 w 171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136"/>
            <p:cNvSpPr>
              <a:spLocks/>
            </p:cNvSpPr>
            <p:nvPr/>
          </p:nvSpPr>
          <p:spPr bwMode="auto">
            <a:xfrm>
              <a:off x="4324350" y="3806825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7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7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137"/>
            <p:cNvSpPr>
              <a:spLocks/>
            </p:cNvSpPr>
            <p:nvPr/>
          </p:nvSpPr>
          <p:spPr bwMode="auto">
            <a:xfrm>
              <a:off x="4324350" y="4002088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356"/>
            <p:cNvSpPr>
              <a:spLocks noEditPoints="1"/>
            </p:cNvSpPr>
            <p:nvPr/>
          </p:nvSpPr>
          <p:spPr bwMode="auto">
            <a:xfrm>
              <a:off x="3727450" y="2201863"/>
              <a:ext cx="107950" cy="203200"/>
            </a:xfrm>
            <a:custGeom>
              <a:avLst/>
              <a:gdLst>
                <a:gd name="T0" fmla="*/ 16 w 29"/>
                <a:gd name="T1" fmla="*/ 0 h 54"/>
                <a:gd name="T2" fmla="*/ 13 w 29"/>
                <a:gd name="T3" fmla="*/ 0 h 54"/>
                <a:gd name="T4" fmla="*/ 0 w 29"/>
                <a:gd name="T5" fmla="*/ 13 h 54"/>
                <a:gd name="T6" fmla="*/ 0 w 29"/>
                <a:gd name="T7" fmla="*/ 15 h 54"/>
                <a:gd name="T8" fmla="*/ 0 w 29"/>
                <a:gd name="T9" fmla="*/ 54 h 54"/>
                <a:gd name="T10" fmla="*/ 29 w 29"/>
                <a:gd name="T11" fmla="*/ 54 h 54"/>
                <a:gd name="T12" fmla="*/ 29 w 29"/>
                <a:gd name="T13" fmla="*/ 13 h 54"/>
                <a:gd name="T14" fmla="*/ 16 w 29"/>
                <a:gd name="T15" fmla="*/ 0 h 54"/>
                <a:gd name="T16" fmla="*/ 16 w 29"/>
                <a:gd name="T17" fmla="*/ 8 h 54"/>
                <a:gd name="T18" fmla="*/ 13 w 29"/>
                <a:gd name="T19" fmla="*/ 8 h 54"/>
                <a:gd name="T20" fmla="*/ 13 w 29"/>
                <a:gd name="T21" fmla="*/ 5 h 54"/>
                <a:gd name="T22" fmla="*/ 16 w 29"/>
                <a:gd name="T23" fmla="*/ 5 h 54"/>
                <a:gd name="T24" fmla="*/ 16 w 29"/>
                <a:gd name="T25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54">
                  <a:moveTo>
                    <a:pt x="1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6"/>
                    <a:pt x="23" y="0"/>
                    <a:pt x="16" y="0"/>
                  </a:cubicBezTo>
                  <a:close/>
                  <a:moveTo>
                    <a:pt x="16" y="8"/>
                  </a:moveTo>
                  <a:cubicBezTo>
                    <a:pt x="15" y="8"/>
                    <a:pt x="14" y="8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4" y="4"/>
                    <a:pt x="15" y="4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357"/>
            <p:cNvSpPr>
              <a:spLocks/>
            </p:cNvSpPr>
            <p:nvPr/>
          </p:nvSpPr>
          <p:spPr bwMode="auto">
            <a:xfrm>
              <a:off x="3703638" y="2130425"/>
              <a:ext cx="87313" cy="90488"/>
            </a:xfrm>
            <a:custGeom>
              <a:avLst/>
              <a:gdLst>
                <a:gd name="T0" fmla="*/ 0 w 23"/>
                <a:gd name="T1" fmla="*/ 0 h 24"/>
                <a:gd name="T2" fmla="*/ 0 w 23"/>
                <a:gd name="T3" fmla="*/ 3 h 24"/>
                <a:gd name="T4" fmla="*/ 1 w 23"/>
                <a:gd name="T5" fmla="*/ 9 h 24"/>
                <a:gd name="T6" fmla="*/ 10 w 23"/>
                <a:gd name="T7" fmla="*/ 14 h 24"/>
                <a:gd name="T8" fmla="*/ 18 w 23"/>
                <a:gd name="T9" fmla="*/ 20 h 24"/>
                <a:gd name="T10" fmla="*/ 19 w 23"/>
                <a:gd name="T11" fmla="*/ 24 h 24"/>
                <a:gd name="T12" fmla="*/ 19 w 23"/>
                <a:gd name="T13" fmla="*/ 24 h 24"/>
                <a:gd name="T14" fmla="*/ 23 w 23"/>
                <a:gd name="T15" fmla="*/ 24 h 24"/>
                <a:gd name="T16" fmla="*/ 23 w 23"/>
                <a:gd name="T17" fmla="*/ 24 h 24"/>
                <a:gd name="T18" fmla="*/ 21 w 23"/>
                <a:gd name="T19" fmla="*/ 18 h 24"/>
                <a:gd name="T20" fmla="*/ 11 w 23"/>
                <a:gd name="T21" fmla="*/ 10 h 24"/>
                <a:gd name="T22" fmla="*/ 5 w 23"/>
                <a:gd name="T23" fmla="*/ 7 h 24"/>
                <a:gd name="T24" fmla="*/ 4 w 23"/>
                <a:gd name="T25" fmla="*/ 3 h 24"/>
                <a:gd name="T26" fmla="*/ 4 w 23"/>
                <a:gd name="T27" fmla="*/ 1 h 24"/>
                <a:gd name="T28" fmla="*/ 4 w 23"/>
                <a:gd name="T29" fmla="*/ 1 h 24"/>
                <a:gd name="T30" fmla="*/ 4 w 23"/>
                <a:gd name="T31" fmla="*/ 1 h 24"/>
                <a:gd name="T32" fmla="*/ 4 w 23"/>
                <a:gd name="T33" fmla="*/ 1 h 24"/>
                <a:gd name="T34" fmla="*/ 0 w 23"/>
                <a:gd name="T3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3" y="12"/>
                    <a:pt x="6" y="13"/>
                    <a:pt x="10" y="14"/>
                  </a:cubicBezTo>
                  <a:cubicBezTo>
                    <a:pt x="14" y="15"/>
                    <a:pt x="16" y="17"/>
                    <a:pt x="18" y="20"/>
                  </a:cubicBezTo>
                  <a:cubicBezTo>
                    <a:pt x="19" y="22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1"/>
                    <a:pt x="21" y="18"/>
                  </a:cubicBezTo>
                  <a:cubicBezTo>
                    <a:pt x="20" y="15"/>
                    <a:pt x="16" y="11"/>
                    <a:pt x="11" y="10"/>
                  </a:cubicBezTo>
                  <a:cubicBezTo>
                    <a:pt x="7" y="10"/>
                    <a:pt x="6" y="8"/>
                    <a:pt x="5" y="7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73" name="Freeform 117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  <a:close/>
              </a:path>
            </a:pathLst>
          </a:custGeom>
          <a:solidFill>
            <a:srgbClr val="179E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4" name="Freeform 118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43" name="Group 3242"/>
          <p:cNvGrpSpPr/>
          <p:nvPr/>
        </p:nvGrpSpPr>
        <p:grpSpPr>
          <a:xfrm>
            <a:off x="1219200" y="1844675"/>
            <a:ext cx="1273175" cy="2624138"/>
            <a:chOff x="1219200" y="1844675"/>
            <a:chExt cx="1273175" cy="2624138"/>
          </a:xfrm>
        </p:grpSpPr>
        <p:sp>
          <p:nvSpPr>
            <p:cNvPr id="294" name="Rectangle 138"/>
            <p:cNvSpPr>
              <a:spLocks noChangeArrowheads="1"/>
            </p:cNvSpPr>
            <p:nvPr/>
          </p:nvSpPr>
          <p:spPr bwMode="auto">
            <a:xfrm>
              <a:off x="1752600" y="3595688"/>
              <a:ext cx="198438" cy="5381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139"/>
            <p:cNvSpPr>
              <a:spLocks/>
            </p:cNvSpPr>
            <p:nvPr/>
          </p:nvSpPr>
          <p:spPr bwMode="auto">
            <a:xfrm>
              <a:off x="1219200" y="1987550"/>
              <a:ext cx="1273175" cy="1811338"/>
            </a:xfrm>
            <a:custGeom>
              <a:avLst/>
              <a:gdLst>
                <a:gd name="T0" fmla="*/ 674 w 802"/>
                <a:gd name="T1" fmla="*/ 845 h 1141"/>
                <a:gd name="T2" fmla="*/ 674 w 802"/>
                <a:gd name="T3" fmla="*/ 845 h 1141"/>
                <a:gd name="T4" fmla="*/ 657 w 802"/>
                <a:gd name="T5" fmla="*/ 803 h 1141"/>
                <a:gd name="T6" fmla="*/ 693 w 802"/>
                <a:gd name="T7" fmla="*/ 803 h 1141"/>
                <a:gd name="T8" fmla="*/ 565 w 802"/>
                <a:gd name="T9" fmla="*/ 509 h 1141"/>
                <a:gd name="T10" fmla="*/ 601 w 802"/>
                <a:gd name="T11" fmla="*/ 509 h 1141"/>
                <a:gd name="T12" fmla="*/ 492 w 802"/>
                <a:gd name="T13" fmla="*/ 256 h 1141"/>
                <a:gd name="T14" fmla="*/ 530 w 802"/>
                <a:gd name="T15" fmla="*/ 256 h 1141"/>
                <a:gd name="T16" fmla="*/ 402 w 802"/>
                <a:gd name="T17" fmla="*/ 0 h 1141"/>
                <a:gd name="T18" fmla="*/ 274 w 802"/>
                <a:gd name="T19" fmla="*/ 256 h 1141"/>
                <a:gd name="T20" fmla="*/ 310 w 802"/>
                <a:gd name="T21" fmla="*/ 256 h 1141"/>
                <a:gd name="T22" fmla="*/ 295 w 802"/>
                <a:gd name="T23" fmla="*/ 289 h 1141"/>
                <a:gd name="T24" fmla="*/ 201 w 802"/>
                <a:gd name="T25" fmla="*/ 509 h 1141"/>
                <a:gd name="T26" fmla="*/ 236 w 802"/>
                <a:gd name="T27" fmla="*/ 509 h 1141"/>
                <a:gd name="T28" fmla="*/ 220 w 802"/>
                <a:gd name="T29" fmla="*/ 552 h 1141"/>
                <a:gd name="T30" fmla="*/ 109 w 802"/>
                <a:gd name="T31" fmla="*/ 803 h 1141"/>
                <a:gd name="T32" fmla="*/ 147 w 802"/>
                <a:gd name="T33" fmla="*/ 803 h 1141"/>
                <a:gd name="T34" fmla="*/ 128 w 802"/>
                <a:gd name="T35" fmla="*/ 845 h 1141"/>
                <a:gd name="T36" fmla="*/ 0 w 802"/>
                <a:gd name="T37" fmla="*/ 1141 h 1141"/>
                <a:gd name="T38" fmla="*/ 402 w 802"/>
                <a:gd name="T39" fmla="*/ 1141 h 1141"/>
                <a:gd name="T40" fmla="*/ 802 w 802"/>
                <a:gd name="T41" fmla="*/ 1141 h 1141"/>
                <a:gd name="T42" fmla="*/ 674 w 802"/>
                <a:gd name="T43" fmla="*/ 845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2" h="1141">
                  <a:moveTo>
                    <a:pt x="674" y="845"/>
                  </a:moveTo>
                  <a:lnTo>
                    <a:pt x="674" y="845"/>
                  </a:lnTo>
                  <a:lnTo>
                    <a:pt x="657" y="803"/>
                  </a:lnTo>
                  <a:lnTo>
                    <a:pt x="693" y="803"/>
                  </a:lnTo>
                  <a:lnTo>
                    <a:pt x="565" y="509"/>
                  </a:lnTo>
                  <a:lnTo>
                    <a:pt x="601" y="509"/>
                  </a:lnTo>
                  <a:lnTo>
                    <a:pt x="492" y="256"/>
                  </a:lnTo>
                  <a:lnTo>
                    <a:pt x="530" y="256"/>
                  </a:lnTo>
                  <a:lnTo>
                    <a:pt x="402" y="0"/>
                  </a:lnTo>
                  <a:lnTo>
                    <a:pt x="274" y="256"/>
                  </a:lnTo>
                  <a:lnTo>
                    <a:pt x="310" y="256"/>
                  </a:lnTo>
                  <a:lnTo>
                    <a:pt x="295" y="289"/>
                  </a:lnTo>
                  <a:lnTo>
                    <a:pt x="201" y="509"/>
                  </a:lnTo>
                  <a:lnTo>
                    <a:pt x="236" y="509"/>
                  </a:lnTo>
                  <a:lnTo>
                    <a:pt x="220" y="552"/>
                  </a:lnTo>
                  <a:lnTo>
                    <a:pt x="109" y="803"/>
                  </a:lnTo>
                  <a:lnTo>
                    <a:pt x="147" y="803"/>
                  </a:lnTo>
                  <a:lnTo>
                    <a:pt x="128" y="845"/>
                  </a:lnTo>
                  <a:lnTo>
                    <a:pt x="0" y="1141"/>
                  </a:lnTo>
                  <a:lnTo>
                    <a:pt x="402" y="1141"/>
                  </a:lnTo>
                  <a:lnTo>
                    <a:pt x="802" y="1141"/>
                  </a:lnTo>
                  <a:lnTo>
                    <a:pt x="674" y="845"/>
                  </a:lnTo>
                  <a:close/>
                </a:path>
              </a:pathLst>
            </a:custGeom>
            <a:solidFill>
              <a:srgbClr val="095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140"/>
            <p:cNvSpPr>
              <a:spLocks/>
            </p:cNvSpPr>
            <p:nvPr/>
          </p:nvSpPr>
          <p:spPr bwMode="auto">
            <a:xfrm>
              <a:off x="1219200" y="35290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141"/>
            <p:cNvSpPr>
              <a:spLocks noEditPoints="1"/>
            </p:cNvSpPr>
            <p:nvPr/>
          </p:nvSpPr>
          <p:spPr bwMode="auto">
            <a:xfrm>
              <a:off x="1493838" y="3435350"/>
              <a:ext cx="685800" cy="239713"/>
            </a:xfrm>
            <a:custGeom>
              <a:avLst/>
              <a:gdLst>
                <a:gd name="T0" fmla="*/ 168 w 183"/>
                <a:gd name="T1" fmla="*/ 37 h 64"/>
                <a:gd name="T2" fmla="*/ 168 w 183"/>
                <a:gd name="T3" fmla="*/ 37 h 64"/>
                <a:gd name="T4" fmla="*/ 179 w 183"/>
                <a:gd name="T5" fmla="*/ 15 h 64"/>
                <a:gd name="T6" fmla="*/ 157 w 183"/>
                <a:gd name="T7" fmla="*/ 3 h 64"/>
                <a:gd name="T8" fmla="*/ 157 w 183"/>
                <a:gd name="T9" fmla="*/ 3 h 64"/>
                <a:gd name="T10" fmla="*/ 145 w 183"/>
                <a:gd name="T11" fmla="*/ 26 h 64"/>
                <a:gd name="T12" fmla="*/ 168 w 183"/>
                <a:gd name="T13" fmla="*/ 37 h 64"/>
                <a:gd name="T14" fmla="*/ 94 w 183"/>
                <a:gd name="T15" fmla="*/ 56 h 64"/>
                <a:gd name="T16" fmla="*/ 94 w 183"/>
                <a:gd name="T17" fmla="*/ 56 h 64"/>
                <a:gd name="T18" fmla="*/ 109 w 183"/>
                <a:gd name="T19" fmla="*/ 35 h 64"/>
                <a:gd name="T20" fmla="*/ 88 w 183"/>
                <a:gd name="T21" fmla="*/ 21 h 64"/>
                <a:gd name="T22" fmla="*/ 88 w 183"/>
                <a:gd name="T23" fmla="*/ 21 h 64"/>
                <a:gd name="T24" fmla="*/ 73 w 183"/>
                <a:gd name="T25" fmla="*/ 42 h 64"/>
                <a:gd name="T26" fmla="*/ 94 w 183"/>
                <a:gd name="T27" fmla="*/ 56 h 64"/>
                <a:gd name="T28" fmla="*/ 19 w 183"/>
                <a:gd name="T29" fmla="*/ 64 h 64"/>
                <a:gd name="T30" fmla="*/ 19 w 183"/>
                <a:gd name="T31" fmla="*/ 64 h 64"/>
                <a:gd name="T32" fmla="*/ 36 w 183"/>
                <a:gd name="T33" fmla="*/ 45 h 64"/>
                <a:gd name="T34" fmla="*/ 18 w 183"/>
                <a:gd name="T35" fmla="*/ 28 h 64"/>
                <a:gd name="T36" fmla="*/ 18 w 183"/>
                <a:gd name="T37" fmla="*/ 28 h 64"/>
                <a:gd name="T38" fmla="*/ 0 w 183"/>
                <a:gd name="T39" fmla="*/ 47 h 64"/>
                <a:gd name="T40" fmla="*/ 19 w 183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64">
                  <a:moveTo>
                    <a:pt x="168" y="37"/>
                  </a:moveTo>
                  <a:cubicBezTo>
                    <a:pt x="168" y="37"/>
                    <a:pt x="168" y="37"/>
                    <a:pt x="168" y="37"/>
                  </a:cubicBezTo>
                  <a:cubicBezTo>
                    <a:pt x="177" y="34"/>
                    <a:pt x="183" y="24"/>
                    <a:pt x="179" y="15"/>
                  </a:cubicBezTo>
                  <a:cubicBezTo>
                    <a:pt x="176" y="5"/>
                    <a:pt x="166" y="0"/>
                    <a:pt x="157" y="3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47" y="7"/>
                    <a:pt x="142" y="17"/>
                    <a:pt x="145" y="26"/>
                  </a:cubicBezTo>
                  <a:cubicBezTo>
                    <a:pt x="148" y="36"/>
                    <a:pt x="159" y="41"/>
                    <a:pt x="168" y="37"/>
                  </a:cubicBezTo>
                  <a:close/>
                  <a:moveTo>
                    <a:pt x="94" y="56"/>
                  </a:moveTo>
                  <a:cubicBezTo>
                    <a:pt x="94" y="56"/>
                    <a:pt x="94" y="56"/>
                    <a:pt x="94" y="56"/>
                  </a:cubicBezTo>
                  <a:cubicBezTo>
                    <a:pt x="104" y="54"/>
                    <a:pt x="111" y="45"/>
                    <a:pt x="109" y="35"/>
                  </a:cubicBezTo>
                  <a:cubicBezTo>
                    <a:pt x="107" y="26"/>
                    <a:pt x="98" y="19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78" y="22"/>
                    <a:pt x="72" y="32"/>
                    <a:pt x="73" y="42"/>
                  </a:cubicBezTo>
                  <a:cubicBezTo>
                    <a:pt x="75" y="51"/>
                    <a:pt x="84" y="58"/>
                    <a:pt x="94" y="56"/>
                  </a:cubicBezTo>
                  <a:close/>
                  <a:moveTo>
                    <a:pt x="19" y="64"/>
                  </a:moveTo>
                  <a:cubicBezTo>
                    <a:pt x="19" y="64"/>
                    <a:pt x="19" y="64"/>
                    <a:pt x="19" y="64"/>
                  </a:cubicBezTo>
                  <a:cubicBezTo>
                    <a:pt x="29" y="64"/>
                    <a:pt x="36" y="55"/>
                    <a:pt x="36" y="45"/>
                  </a:cubicBezTo>
                  <a:cubicBezTo>
                    <a:pt x="36" y="35"/>
                    <a:pt x="2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8" y="28"/>
                    <a:pt x="0" y="37"/>
                    <a:pt x="0" y="47"/>
                  </a:cubicBezTo>
                  <a:cubicBezTo>
                    <a:pt x="0" y="57"/>
                    <a:pt x="9" y="64"/>
                    <a:pt x="19" y="64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142"/>
            <p:cNvSpPr>
              <a:spLocks/>
            </p:cNvSpPr>
            <p:nvPr/>
          </p:nvSpPr>
          <p:spPr bwMode="auto">
            <a:xfrm>
              <a:off x="2289175" y="3333750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1 h 36"/>
                <a:gd name="T4" fmla="*/ 36 w 36"/>
                <a:gd name="T5" fmla="*/ 18 h 36"/>
                <a:gd name="T6" fmla="*/ 30 w 36"/>
                <a:gd name="T7" fmla="*/ 6 h 36"/>
                <a:gd name="T8" fmla="*/ 18 w 36"/>
                <a:gd name="T9" fmla="*/ 0 h 36"/>
                <a:gd name="T10" fmla="*/ 5 w 36"/>
                <a:gd name="T11" fmla="*/ 6 h 36"/>
                <a:gd name="T12" fmla="*/ 0 w 36"/>
                <a:gd name="T13" fmla="*/ 18 h 36"/>
                <a:gd name="T14" fmla="*/ 5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5"/>
                    <a:pt x="30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4"/>
                    <a:pt x="34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5" y="31"/>
                  </a:cubicBezTo>
                  <a:cubicBezTo>
                    <a:pt x="8" y="35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143"/>
            <p:cNvSpPr>
              <a:spLocks/>
            </p:cNvSpPr>
            <p:nvPr/>
          </p:nvSpPr>
          <p:spPr bwMode="auto">
            <a:xfrm>
              <a:off x="1350963" y="30067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1 h 36"/>
                <a:gd name="T4" fmla="*/ 36 w 36"/>
                <a:gd name="T5" fmla="*/ 18 h 36"/>
                <a:gd name="T6" fmla="*/ 31 w 36"/>
                <a:gd name="T7" fmla="*/ 6 h 36"/>
                <a:gd name="T8" fmla="*/ 18 w 36"/>
                <a:gd name="T9" fmla="*/ 0 h 36"/>
                <a:gd name="T10" fmla="*/ 6 w 36"/>
                <a:gd name="T11" fmla="*/ 6 h 36"/>
                <a:gd name="T12" fmla="*/ 0 w 36"/>
                <a:gd name="T13" fmla="*/ 18 h 36"/>
                <a:gd name="T14" fmla="*/ 6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1"/>
                  </a:cubicBezTo>
                  <a:cubicBezTo>
                    <a:pt x="35" y="28"/>
                    <a:pt x="36" y="23"/>
                    <a:pt x="36" y="18"/>
                  </a:cubicBezTo>
                  <a:cubicBezTo>
                    <a:pt x="36" y="14"/>
                    <a:pt x="35" y="9"/>
                    <a:pt x="31" y="6"/>
                  </a:cubicBezTo>
                  <a:cubicBezTo>
                    <a:pt x="28" y="2"/>
                    <a:pt x="23" y="0"/>
                    <a:pt x="18" y="0"/>
                  </a:cubicBezTo>
                  <a:cubicBezTo>
                    <a:pt x="14" y="0"/>
                    <a:pt x="9" y="2"/>
                    <a:pt x="6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4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144"/>
            <p:cNvSpPr>
              <a:spLocks noEditPoints="1"/>
            </p:cNvSpPr>
            <p:nvPr/>
          </p:nvSpPr>
          <p:spPr bwMode="auto">
            <a:xfrm>
              <a:off x="1624013" y="2968625"/>
              <a:ext cx="412750" cy="180975"/>
            </a:xfrm>
            <a:custGeom>
              <a:avLst/>
              <a:gdLst>
                <a:gd name="T0" fmla="*/ 95 w 110"/>
                <a:gd name="T1" fmla="*/ 38 h 48"/>
                <a:gd name="T2" fmla="*/ 95 w 110"/>
                <a:gd name="T3" fmla="*/ 38 h 48"/>
                <a:gd name="T4" fmla="*/ 108 w 110"/>
                <a:gd name="T5" fmla="*/ 16 h 48"/>
                <a:gd name="T6" fmla="*/ 87 w 110"/>
                <a:gd name="T7" fmla="*/ 2 h 48"/>
                <a:gd name="T8" fmla="*/ 87 w 110"/>
                <a:gd name="T9" fmla="*/ 2 h 48"/>
                <a:gd name="T10" fmla="*/ 73 w 110"/>
                <a:gd name="T11" fmla="*/ 24 h 48"/>
                <a:gd name="T12" fmla="*/ 95 w 110"/>
                <a:gd name="T13" fmla="*/ 38 h 48"/>
                <a:gd name="T14" fmla="*/ 19 w 110"/>
                <a:gd name="T15" fmla="*/ 48 h 48"/>
                <a:gd name="T16" fmla="*/ 19 w 110"/>
                <a:gd name="T17" fmla="*/ 48 h 48"/>
                <a:gd name="T18" fmla="*/ 36 w 110"/>
                <a:gd name="T19" fmla="*/ 29 h 48"/>
                <a:gd name="T20" fmla="*/ 17 w 110"/>
                <a:gd name="T21" fmla="*/ 12 h 48"/>
                <a:gd name="T22" fmla="*/ 17 w 110"/>
                <a:gd name="T23" fmla="*/ 12 h 48"/>
                <a:gd name="T24" fmla="*/ 0 w 110"/>
                <a:gd name="T25" fmla="*/ 31 h 48"/>
                <a:gd name="T26" fmla="*/ 19 w 110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48">
                  <a:moveTo>
                    <a:pt x="95" y="38"/>
                  </a:moveTo>
                  <a:cubicBezTo>
                    <a:pt x="95" y="38"/>
                    <a:pt x="95" y="38"/>
                    <a:pt x="95" y="38"/>
                  </a:cubicBezTo>
                  <a:cubicBezTo>
                    <a:pt x="104" y="35"/>
                    <a:pt x="110" y="26"/>
                    <a:pt x="108" y="16"/>
                  </a:cubicBezTo>
                  <a:cubicBezTo>
                    <a:pt x="106" y="6"/>
                    <a:pt x="96" y="0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5"/>
                    <a:pt x="71" y="14"/>
                    <a:pt x="73" y="24"/>
                  </a:cubicBezTo>
                  <a:cubicBezTo>
                    <a:pt x="75" y="34"/>
                    <a:pt x="85" y="40"/>
                    <a:pt x="95" y="38"/>
                  </a:cubicBezTo>
                  <a:close/>
                  <a:moveTo>
                    <a:pt x="19" y="48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29" y="47"/>
                    <a:pt x="37" y="39"/>
                    <a:pt x="36" y="29"/>
                  </a:cubicBezTo>
                  <a:cubicBezTo>
                    <a:pt x="36" y="19"/>
                    <a:pt x="27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7" y="12"/>
                    <a:pt x="0" y="21"/>
                    <a:pt x="0" y="31"/>
                  </a:cubicBezTo>
                  <a:cubicBezTo>
                    <a:pt x="1" y="41"/>
                    <a:pt x="9" y="48"/>
                    <a:pt x="19" y="48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145"/>
            <p:cNvSpPr>
              <a:spLocks/>
            </p:cNvSpPr>
            <p:nvPr/>
          </p:nvSpPr>
          <p:spPr bwMode="auto">
            <a:xfrm>
              <a:off x="2154238" y="288607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8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146"/>
            <p:cNvSpPr>
              <a:spLocks/>
            </p:cNvSpPr>
            <p:nvPr/>
          </p:nvSpPr>
          <p:spPr bwMode="auto">
            <a:xfrm>
              <a:off x="1552575" y="25257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147"/>
            <p:cNvSpPr>
              <a:spLocks/>
            </p:cNvSpPr>
            <p:nvPr/>
          </p:nvSpPr>
          <p:spPr bwMode="auto">
            <a:xfrm>
              <a:off x="1789113" y="2514600"/>
              <a:ext cx="147638" cy="146050"/>
            </a:xfrm>
            <a:custGeom>
              <a:avLst/>
              <a:gdLst>
                <a:gd name="T0" fmla="*/ 22 w 39"/>
                <a:gd name="T1" fmla="*/ 37 h 39"/>
                <a:gd name="T2" fmla="*/ 22 w 39"/>
                <a:gd name="T3" fmla="*/ 37 h 39"/>
                <a:gd name="T4" fmla="*/ 37 w 39"/>
                <a:gd name="T5" fmla="*/ 17 h 39"/>
                <a:gd name="T6" fmla="*/ 17 w 39"/>
                <a:gd name="T7" fmla="*/ 2 h 39"/>
                <a:gd name="T8" fmla="*/ 17 w 39"/>
                <a:gd name="T9" fmla="*/ 2 h 39"/>
                <a:gd name="T10" fmla="*/ 2 w 39"/>
                <a:gd name="T11" fmla="*/ 22 h 39"/>
                <a:gd name="T12" fmla="*/ 22 w 39"/>
                <a:gd name="T1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2" y="37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32" y="36"/>
                    <a:pt x="39" y="26"/>
                    <a:pt x="37" y="17"/>
                  </a:cubicBezTo>
                  <a:cubicBezTo>
                    <a:pt x="36" y="7"/>
                    <a:pt x="26" y="0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7" y="3"/>
                    <a:pt x="0" y="13"/>
                    <a:pt x="2" y="22"/>
                  </a:cubicBezTo>
                  <a:cubicBezTo>
                    <a:pt x="3" y="32"/>
                    <a:pt x="13" y="39"/>
                    <a:pt x="22" y="37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148"/>
            <p:cNvSpPr>
              <a:spLocks/>
            </p:cNvSpPr>
            <p:nvPr/>
          </p:nvSpPr>
          <p:spPr bwMode="auto">
            <a:xfrm>
              <a:off x="2022475" y="24352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0 h 36"/>
                <a:gd name="T4" fmla="*/ 36 w 36"/>
                <a:gd name="T5" fmla="*/ 18 h 36"/>
                <a:gd name="T6" fmla="*/ 30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1" y="8"/>
                    <a:pt x="0" y="13"/>
                    <a:pt x="0" y="18"/>
                  </a:cubicBezTo>
                  <a:cubicBezTo>
                    <a:pt x="0" y="22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149"/>
            <p:cNvSpPr>
              <a:spLocks/>
            </p:cNvSpPr>
            <p:nvPr/>
          </p:nvSpPr>
          <p:spPr bwMode="auto">
            <a:xfrm>
              <a:off x="1782763" y="1844675"/>
              <a:ext cx="146050" cy="131763"/>
            </a:xfrm>
            <a:custGeom>
              <a:avLst/>
              <a:gdLst>
                <a:gd name="T0" fmla="*/ 47 w 92"/>
                <a:gd name="T1" fmla="*/ 0 h 83"/>
                <a:gd name="T2" fmla="*/ 61 w 92"/>
                <a:gd name="T3" fmla="*/ 26 h 83"/>
                <a:gd name="T4" fmla="*/ 92 w 92"/>
                <a:gd name="T5" fmla="*/ 31 h 83"/>
                <a:gd name="T6" fmla="*/ 68 w 92"/>
                <a:gd name="T7" fmla="*/ 52 h 83"/>
                <a:gd name="T8" fmla="*/ 73 w 92"/>
                <a:gd name="T9" fmla="*/ 83 h 83"/>
                <a:gd name="T10" fmla="*/ 47 w 92"/>
                <a:gd name="T11" fmla="*/ 69 h 83"/>
                <a:gd name="T12" fmla="*/ 19 w 92"/>
                <a:gd name="T13" fmla="*/ 83 h 83"/>
                <a:gd name="T14" fmla="*/ 23 w 92"/>
                <a:gd name="T15" fmla="*/ 52 h 83"/>
                <a:gd name="T16" fmla="*/ 0 w 92"/>
                <a:gd name="T17" fmla="*/ 31 h 83"/>
                <a:gd name="T18" fmla="*/ 33 w 92"/>
                <a:gd name="T19" fmla="*/ 26 h 83"/>
                <a:gd name="T20" fmla="*/ 47 w 92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3">
                  <a:moveTo>
                    <a:pt x="47" y="0"/>
                  </a:moveTo>
                  <a:lnTo>
                    <a:pt x="61" y="26"/>
                  </a:lnTo>
                  <a:lnTo>
                    <a:pt x="92" y="31"/>
                  </a:lnTo>
                  <a:lnTo>
                    <a:pt x="68" y="52"/>
                  </a:lnTo>
                  <a:lnTo>
                    <a:pt x="73" y="83"/>
                  </a:lnTo>
                  <a:lnTo>
                    <a:pt x="47" y="69"/>
                  </a:lnTo>
                  <a:lnTo>
                    <a:pt x="19" y="83"/>
                  </a:lnTo>
                  <a:lnTo>
                    <a:pt x="23" y="52"/>
                  </a:lnTo>
                  <a:lnTo>
                    <a:pt x="0" y="31"/>
                  </a:lnTo>
                  <a:lnTo>
                    <a:pt x="33" y="2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150"/>
            <p:cNvSpPr>
              <a:spLocks/>
            </p:cNvSpPr>
            <p:nvPr/>
          </p:nvSpPr>
          <p:spPr bwMode="auto">
            <a:xfrm>
              <a:off x="1582738" y="4002088"/>
              <a:ext cx="544513" cy="466725"/>
            </a:xfrm>
            <a:custGeom>
              <a:avLst/>
              <a:gdLst>
                <a:gd name="T0" fmla="*/ 296 w 343"/>
                <a:gd name="T1" fmla="*/ 294 h 294"/>
                <a:gd name="T2" fmla="*/ 45 w 343"/>
                <a:gd name="T3" fmla="*/ 294 h 294"/>
                <a:gd name="T4" fmla="*/ 0 w 343"/>
                <a:gd name="T5" fmla="*/ 0 h 294"/>
                <a:gd name="T6" fmla="*/ 343 w 343"/>
                <a:gd name="T7" fmla="*/ 0 h 294"/>
                <a:gd name="T8" fmla="*/ 296 w 343"/>
                <a:gd name="T9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94">
                  <a:moveTo>
                    <a:pt x="296" y="294"/>
                  </a:moveTo>
                  <a:lnTo>
                    <a:pt x="45" y="294"/>
                  </a:lnTo>
                  <a:lnTo>
                    <a:pt x="0" y="0"/>
                  </a:lnTo>
                  <a:lnTo>
                    <a:pt x="343" y="0"/>
                  </a:lnTo>
                  <a:lnTo>
                    <a:pt x="296" y="294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2" name="Group 3241"/>
          <p:cNvGrpSpPr/>
          <p:nvPr/>
        </p:nvGrpSpPr>
        <p:grpSpPr>
          <a:xfrm>
            <a:off x="5399087" y="1333500"/>
            <a:ext cx="1881188" cy="4949826"/>
            <a:chOff x="5441950" y="1063625"/>
            <a:chExt cx="1881188" cy="4949826"/>
          </a:xfrm>
        </p:grpSpPr>
        <p:sp>
          <p:nvSpPr>
            <p:cNvPr id="307" name="Freeform 151"/>
            <p:cNvSpPr>
              <a:spLocks/>
            </p:cNvSpPr>
            <p:nvPr/>
          </p:nvSpPr>
          <p:spPr bwMode="auto">
            <a:xfrm>
              <a:off x="5859463" y="3040063"/>
              <a:ext cx="860425" cy="1308100"/>
            </a:xfrm>
            <a:custGeom>
              <a:avLst/>
              <a:gdLst>
                <a:gd name="T0" fmla="*/ 229 w 229"/>
                <a:gd name="T1" fmla="*/ 144 h 348"/>
                <a:gd name="T2" fmla="*/ 214 w 229"/>
                <a:gd name="T3" fmla="*/ 34 h 348"/>
                <a:gd name="T4" fmla="*/ 28 w 229"/>
                <a:gd name="T5" fmla="*/ 0 h 348"/>
                <a:gd name="T6" fmla="*/ 0 w 229"/>
                <a:gd name="T7" fmla="*/ 174 h 348"/>
                <a:gd name="T8" fmla="*/ 54 w 229"/>
                <a:gd name="T9" fmla="*/ 263 h 348"/>
                <a:gd name="T10" fmla="*/ 51 w 229"/>
                <a:gd name="T11" fmla="*/ 324 h 348"/>
                <a:gd name="T12" fmla="*/ 59 w 229"/>
                <a:gd name="T13" fmla="*/ 334 h 348"/>
                <a:gd name="T14" fmla="*/ 133 w 229"/>
                <a:gd name="T15" fmla="*/ 323 h 348"/>
                <a:gd name="T16" fmla="*/ 174 w 229"/>
                <a:gd name="T17" fmla="*/ 334 h 348"/>
                <a:gd name="T18" fmla="*/ 199 w 229"/>
                <a:gd name="T19" fmla="*/ 328 h 348"/>
                <a:gd name="T20" fmla="*/ 203 w 229"/>
                <a:gd name="T21" fmla="*/ 295 h 348"/>
                <a:gd name="T22" fmla="*/ 194 w 229"/>
                <a:gd name="T23" fmla="*/ 279 h 348"/>
                <a:gd name="T24" fmla="*/ 229 w 229"/>
                <a:gd name="T25" fmla="*/ 14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348">
                  <a:moveTo>
                    <a:pt x="229" y="144"/>
                  </a:moveTo>
                  <a:cubicBezTo>
                    <a:pt x="214" y="34"/>
                    <a:pt x="214" y="34"/>
                    <a:pt x="214" y="34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52" y="259"/>
                    <a:pt x="54" y="263"/>
                  </a:cubicBezTo>
                  <a:cubicBezTo>
                    <a:pt x="56" y="266"/>
                    <a:pt x="51" y="302"/>
                    <a:pt x="51" y="324"/>
                  </a:cubicBezTo>
                  <a:cubicBezTo>
                    <a:pt x="52" y="328"/>
                    <a:pt x="55" y="332"/>
                    <a:pt x="59" y="334"/>
                  </a:cubicBezTo>
                  <a:cubicBezTo>
                    <a:pt x="81" y="348"/>
                    <a:pt x="122" y="342"/>
                    <a:pt x="133" y="323"/>
                  </a:cubicBezTo>
                  <a:cubicBezTo>
                    <a:pt x="133" y="345"/>
                    <a:pt x="157" y="339"/>
                    <a:pt x="174" y="334"/>
                  </a:cubicBezTo>
                  <a:cubicBezTo>
                    <a:pt x="182" y="331"/>
                    <a:pt x="190" y="334"/>
                    <a:pt x="199" y="328"/>
                  </a:cubicBezTo>
                  <a:cubicBezTo>
                    <a:pt x="210" y="321"/>
                    <a:pt x="205" y="308"/>
                    <a:pt x="203" y="295"/>
                  </a:cubicBezTo>
                  <a:cubicBezTo>
                    <a:pt x="199" y="288"/>
                    <a:pt x="195" y="282"/>
                    <a:pt x="194" y="279"/>
                  </a:cubicBezTo>
                  <a:cubicBezTo>
                    <a:pt x="193" y="273"/>
                    <a:pt x="229" y="144"/>
                    <a:pt x="229" y="144"/>
                  </a:cubicBezTo>
                  <a:close/>
                </a:path>
              </a:pathLst>
            </a:custGeom>
            <a:solidFill>
              <a:srgbClr val="007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152"/>
            <p:cNvSpPr>
              <a:spLocks/>
            </p:cNvSpPr>
            <p:nvPr/>
          </p:nvSpPr>
          <p:spPr bwMode="auto">
            <a:xfrm>
              <a:off x="6103938" y="2674938"/>
              <a:ext cx="415925" cy="593725"/>
            </a:xfrm>
            <a:custGeom>
              <a:avLst/>
              <a:gdLst>
                <a:gd name="T0" fmla="*/ 59 w 111"/>
                <a:gd name="T1" fmla="*/ 11 h 158"/>
                <a:gd name="T2" fmla="*/ 4 w 111"/>
                <a:gd name="T3" fmla="*/ 55 h 158"/>
                <a:gd name="T4" fmla="*/ 0 w 111"/>
                <a:gd name="T5" fmla="*/ 58 h 158"/>
                <a:gd name="T6" fmla="*/ 33 w 111"/>
                <a:gd name="T7" fmla="*/ 152 h 158"/>
                <a:gd name="T8" fmla="*/ 68 w 111"/>
                <a:gd name="T9" fmla="*/ 158 h 158"/>
                <a:gd name="T10" fmla="*/ 111 w 111"/>
                <a:gd name="T11" fmla="*/ 78 h 158"/>
                <a:gd name="T12" fmla="*/ 111 w 111"/>
                <a:gd name="T13" fmla="*/ 78 h 158"/>
                <a:gd name="T14" fmla="*/ 59 w 111"/>
                <a:gd name="T15" fmla="*/ 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158">
                  <a:moveTo>
                    <a:pt x="59" y="11"/>
                  </a:moveTo>
                  <a:cubicBezTo>
                    <a:pt x="40" y="0"/>
                    <a:pt x="26" y="44"/>
                    <a:pt x="4" y="55"/>
                  </a:cubicBezTo>
                  <a:cubicBezTo>
                    <a:pt x="3" y="56"/>
                    <a:pt x="1" y="57"/>
                    <a:pt x="0" y="58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84" y="63"/>
                    <a:pt x="79" y="25"/>
                    <a:pt x="59" y="11"/>
                  </a:cubicBez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153"/>
            <p:cNvSpPr>
              <a:spLocks/>
            </p:cNvSpPr>
            <p:nvPr/>
          </p:nvSpPr>
          <p:spPr bwMode="auto">
            <a:xfrm>
              <a:off x="6069013" y="2457450"/>
              <a:ext cx="455613" cy="511175"/>
            </a:xfrm>
            <a:custGeom>
              <a:avLst/>
              <a:gdLst>
                <a:gd name="T0" fmla="*/ 95 w 121"/>
                <a:gd name="T1" fmla="*/ 0 h 136"/>
                <a:gd name="T2" fmla="*/ 18 w 121"/>
                <a:gd name="T3" fmla="*/ 12 h 136"/>
                <a:gd name="T4" fmla="*/ 0 w 121"/>
                <a:gd name="T5" fmla="*/ 89 h 136"/>
                <a:gd name="T6" fmla="*/ 9 w 121"/>
                <a:gd name="T7" fmla="*/ 116 h 136"/>
                <a:gd name="T8" fmla="*/ 13 w 121"/>
                <a:gd name="T9" fmla="*/ 113 h 136"/>
                <a:gd name="T10" fmla="*/ 68 w 121"/>
                <a:gd name="T11" fmla="*/ 69 h 136"/>
                <a:gd name="T12" fmla="*/ 120 w 121"/>
                <a:gd name="T13" fmla="*/ 136 h 136"/>
                <a:gd name="T14" fmla="*/ 121 w 121"/>
                <a:gd name="T15" fmla="*/ 68 h 136"/>
                <a:gd name="T16" fmla="*/ 95 w 121"/>
                <a:gd name="T1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136">
                  <a:moveTo>
                    <a:pt x="95" y="0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5"/>
                    <a:pt x="12" y="114"/>
                    <a:pt x="13" y="113"/>
                  </a:cubicBezTo>
                  <a:cubicBezTo>
                    <a:pt x="35" y="102"/>
                    <a:pt x="49" y="58"/>
                    <a:pt x="68" y="69"/>
                  </a:cubicBezTo>
                  <a:cubicBezTo>
                    <a:pt x="88" y="83"/>
                    <a:pt x="93" y="121"/>
                    <a:pt x="120" y="136"/>
                  </a:cubicBezTo>
                  <a:cubicBezTo>
                    <a:pt x="121" y="68"/>
                    <a:pt x="121" y="68"/>
                    <a:pt x="121" y="68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rgbClr val="D780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154"/>
            <p:cNvSpPr>
              <a:spLocks/>
            </p:cNvSpPr>
            <p:nvPr/>
          </p:nvSpPr>
          <p:spPr bwMode="auto">
            <a:xfrm>
              <a:off x="6418263" y="1901825"/>
              <a:ext cx="252413" cy="203200"/>
            </a:xfrm>
            <a:custGeom>
              <a:avLst/>
              <a:gdLst>
                <a:gd name="T0" fmla="*/ 25 w 67"/>
                <a:gd name="T1" fmla="*/ 19 h 54"/>
                <a:gd name="T2" fmla="*/ 45 w 67"/>
                <a:gd name="T3" fmla="*/ 6 h 54"/>
                <a:gd name="T4" fmla="*/ 33 w 67"/>
                <a:gd name="T5" fmla="*/ 49 h 54"/>
                <a:gd name="T6" fmla="*/ 25 w 67"/>
                <a:gd name="T7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54">
                  <a:moveTo>
                    <a:pt x="25" y="19"/>
                  </a:moveTo>
                  <a:cubicBezTo>
                    <a:pt x="25" y="19"/>
                    <a:pt x="31" y="0"/>
                    <a:pt x="45" y="6"/>
                  </a:cubicBezTo>
                  <a:cubicBezTo>
                    <a:pt x="60" y="12"/>
                    <a:pt x="67" y="44"/>
                    <a:pt x="33" y="49"/>
                  </a:cubicBezTo>
                  <a:cubicBezTo>
                    <a:pt x="0" y="54"/>
                    <a:pt x="25" y="19"/>
                    <a:pt x="25" y="19"/>
                  </a:cubicBezTo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155"/>
            <p:cNvSpPr>
              <a:spLocks/>
            </p:cNvSpPr>
            <p:nvPr/>
          </p:nvSpPr>
          <p:spPr bwMode="auto">
            <a:xfrm>
              <a:off x="6535738" y="1905000"/>
              <a:ext cx="107950" cy="146050"/>
            </a:xfrm>
            <a:custGeom>
              <a:avLst/>
              <a:gdLst>
                <a:gd name="T0" fmla="*/ 0 w 29"/>
                <a:gd name="T1" fmla="*/ 17 h 39"/>
                <a:gd name="T2" fmla="*/ 19 w 29"/>
                <a:gd name="T3" fmla="*/ 13 h 39"/>
                <a:gd name="T4" fmla="*/ 12 w 29"/>
                <a:gd name="T5" fmla="*/ 39 h 39"/>
                <a:gd name="T6" fmla="*/ 6 w 29"/>
                <a:gd name="T7" fmla="*/ 27 h 39"/>
                <a:gd name="T8" fmla="*/ 0 w 29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9">
                  <a:moveTo>
                    <a:pt x="0" y="17"/>
                  </a:moveTo>
                  <a:cubicBezTo>
                    <a:pt x="0" y="17"/>
                    <a:pt x="9" y="0"/>
                    <a:pt x="19" y="13"/>
                  </a:cubicBezTo>
                  <a:cubicBezTo>
                    <a:pt x="29" y="27"/>
                    <a:pt x="14" y="39"/>
                    <a:pt x="12" y="39"/>
                  </a:cubicBezTo>
                  <a:cubicBezTo>
                    <a:pt x="9" y="38"/>
                    <a:pt x="1" y="35"/>
                    <a:pt x="6" y="27"/>
                  </a:cubicBezTo>
                  <a:cubicBezTo>
                    <a:pt x="11" y="20"/>
                    <a:pt x="2" y="23"/>
                    <a:pt x="0" y="17"/>
                  </a:cubicBez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156"/>
            <p:cNvSpPr>
              <a:spLocks/>
            </p:cNvSpPr>
            <p:nvPr/>
          </p:nvSpPr>
          <p:spPr bwMode="auto">
            <a:xfrm>
              <a:off x="5867400" y="2047875"/>
              <a:ext cx="160338" cy="192088"/>
            </a:xfrm>
            <a:custGeom>
              <a:avLst/>
              <a:gdLst>
                <a:gd name="T0" fmla="*/ 36 w 43"/>
                <a:gd name="T1" fmla="*/ 16 h 51"/>
                <a:gd name="T2" fmla="*/ 7 w 43"/>
                <a:gd name="T3" fmla="*/ 16 h 51"/>
                <a:gd name="T4" fmla="*/ 35 w 43"/>
                <a:gd name="T5" fmla="*/ 40 h 51"/>
                <a:gd name="T6" fmla="*/ 36 w 43"/>
                <a:gd name="T7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1">
                  <a:moveTo>
                    <a:pt x="36" y="16"/>
                  </a:moveTo>
                  <a:cubicBezTo>
                    <a:pt x="36" y="16"/>
                    <a:pt x="15" y="0"/>
                    <a:pt x="7" y="16"/>
                  </a:cubicBezTo>
                  <a:cubicBezTo>
                    <a:pt x="0" y="32"/>
                    <a:pt x="26" y="51"/>
                    <a:pt x="35" y="40"/>
                  </a:cubicBezTo>
                  <a:cubicBezTo>
                    <a:pt x="43" y="29"/>
                    <a:pt x="36" y="16"/>
                    <a:pt x="36" y="16"/>
                  </a:cubicBezTo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157"/>
            <p:cNvSpPr>
              <a:spLocks/>
            </p:cNvSpPr>
            <p:nvPr/>
          </p:nvSpPr>
          <p:spPr bwMode="auto">
            <a:xfrm>
              <a:off x="5903913" y="2085975"/>
              <a:ext cx="90488" cy="123825"/>
            </a:xfrm>
            <a:custGeom>
              <a:avLst/>
              <a:gdLst>
                <a:gd name="T0" fmla="*/ 19 w 24"/>
                <a:gd name="T1" fmla="*/ 8 h 33"/>
                <a:gd name="T2" fmla="*/ 4 w 24"/>
                <a:gd name="T3" fmla="*/ 6 h 33"/>
                <a:gd name="T4" fmla="*/ 17 w 24"/>
                <a:gd name="T5" fmla="*/ 28 h 33"/>
                <a:gd name="T6" fmla="*/ 18 w 24"/>
                <a:gd name="T7" fmla="*/ 16 h 33"/>
                <a:gd name="T8" fmla="*/ 19 w 24"/>
                <a:gd name="T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9" y="8"/>
                  </a:moveTo>
                  <a:cubicBezTo>
                    <a:pt x="19" y="8"/>
                    <a:pt x="8" y="0"/>
                    <a:pt x="4" y="6"/>
                  </a:cubicBezTo>
                  <a:cubicBezTo>
                    <a:pt x="0" y="12"/>
                    <a:pt x="11" y="33"/>
                    <a:pt x="17" y="28"/>
                  </a:cubicBezTo>
                  <a:cubicBezTo>
                    <a:pt x="24" y="22"/>
                    <a:pt x="14" y="20"/>
                    <a:pt x="18" y="16"/>
                  </a:cubicBezTo>
                  <a:cubicBezTo>
                    <a:pt x="22" y="12"/>
                    <a:pt x="19" y="8"/>
                    <a:pt x="19" y="8"/>
                  </a:cubicBezTo>
                </a:path>
              </a:pathLst>
            </a:custGeom>
            <a:solidFill>
              <a:srgbClr val="CB6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158"/>
            <p:cNvSpPr>
              <a:spLocks/>
            </p:cNvSpPr>
            <p:nvPr/>
          </p:nvSpPr>
          <p:spPr bwMode="auto">
            <a:xfrm>
              <a:off x="5942013" y="1581150"/>
              <a:ext cx="615950" cy="966788"/>
            </a:xfrm>
            <a:custGeom>
              <a:avLst/>
              <a:gdLst>
                <a:gd name="T0" fmla="*/ 1 w 164"/>
                <a:gd name="T1" fmla="*/ 51 h 257"/>
                <a:gd name="T2" fmla="*/ 9 w 164"/>
                <a:gd name="T3" fmla="*/ 161 h 257"/>
                <a:gd name="T4" fmla="*/ 138 w 164"/>
                <a:gd name="T5" fmla="*/ 207 h 257"/>
                <a:gd name="T6" fmla="*/ 164 w 164"/>
                <a:gd name="T7" fmla="*/ 127 h 257"/>
                <a:gd name="T8" fmla="*/ 112 w 164"/>
                <a:gd name="T9" fmla="*/ 28 h 257"/>
                <a:gd name="T10" fmla="*/ 1 w 164"/>
                <a:gd name="T11" fmla="*/ 51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57">
                  <a:moveTo>
                    <a:pt x="1" y="51"/>
                  </a:moveTo>
                  <a:cubicBezTo>
                    <a:pt x="2" y="50"/>
                    <a:pt x="19" y="65"/>
                    <a:pt x="9" y="161"/>
                  </a:cubicBezTo>
                  <a:cubicBezTo>
                    <a:pt x="0" y="257"/>
                    <a:pt x="138" y="207"/>
                    <a:pt x="138" y="207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4" y="127"/>
                    <a:pt x="139" y="55"/>
                    <a:pt x="112" y="28"/>
                  </a:cubicBezTo>
                  <a:cubicBezTo>
                    <a:pt x="85" y="0"/>
                    <a:pt x="1" y="51"/>
                    <a:pt x="1" y="51"/>
                  </a:cubicBezTo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159"/>
            <p:cNvSpPr>
              <a:spLocks/>
            </p:cNvSpPr>
            <p:nvPr/>
          </p:nvSpPr>
          <p:spPr bwMode="auto">
            <a:xfrm>
              <a:off x="5983288" y="1624013"/>
              <a:ext cx="574675" cy="890588"/>
            </a:xfrm>
            <a:custGeom>
              <a:avLst/>
              <a:gdLst>
                <a:gd name="T0" fmla="*/ 101 w 153"/>
                <a:gd name="T1" fmla="*/ 17 h 237"/>
                <a:gd name="T2" fmla="*/ 23 w 153"/>
                <a:gd name="T3" fmla="*/ 23 h 237"/>
                <a:gd name="T4" fmla="*/ 55 w 153"/>
                <a:gd name="T5" fmla="*/ 87 h 237"/>
                <a:gd name="T6" fmla="*/ 55 w 153"/>
                <a:gd name="T7" fmla="*/ 109 h 237"/>
                <a:gd name="T8" fmla="*/ 54 w 153"/>
                <a:gd name="T9" fmla="*/ 122 h 237"/>
                <a:gd name="T10" fmla="*/ 48 w 153"/>
                <a:gd name="T11" fmla="*/ 138 h 237"/>
                <a:gd name="T12" fmla="*/ 40 w 153"/>
                <a:gd name="T13" fmla="*/ 145 h 237"/>
                <a:gd name="T14" fmla="*/ 58 w 153"/>
                <a:gd name="T15" fmla="*/ 151 h 237"/>
                <a:gd name="T16" fmla="*/ 82 w 153"/>
                <a:gd name="T17" fmla="*/ 147 h 237"/>
                <a:gd name="T18" fmla="*/ 85 w 153"/>
                <a:gd name="T19" fmla="*/ 145 h 237"/>
                <a:gd name="T20" fmla="*/ 82 w 153"/>
                <a:gd name="T21" fmla="*/ 147 h 237"/>
                <a:gd name="T22" fmla="*/ 72 w 153"/>
                <a:gd name="T23" fmla="*/ 165 h 237"/>
                <a:gd name="T24" fmla="*/ 17 w 153"/>
                <a:gd name="T25" fmla="*/ 192 h 237"/>
                <a:gd name="T26" fmla="*/ 0 w 153"/>
                <a:gd name="T27" fmla="*/ 175 h 237"/>
                <a:gd name="T28" fmla="*/ 127 w 153"/>
                <a:gd name="T29" fmla="*/ 196 h 237"/>
                <a:gd name="T30" fmla="*/ 153 w 153"/>
                <a:gd name="T31" fmla="*/ 116 h 237"/>
                <a:gd name="T32" fmla="*/ 101 w 153"/>
                <a:gd name="T33" fmla="*/ 1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237">
                  <a:moveTo>
                    <a:pt x="101" y="17"/>
                  </a:moveTo>
                  <a:cubicBezTo>
                    <a:pt x="85" y="0"/>
                    <a:pt x="49" y="11"/>
                    <a:pt x="23" y="23"/>
                  </a:cubicBezTo>
                  <a:cubicBezTo>
                    <a:pt x="37" y="51"/>
                    <a:pt x="55" y="86"/>
                    <a:pt x="55" y="87"/>
                  </a:cubicBezTo>
                  <a:cubicBezTo>
                    <a:pt x="56" y="90"/>
                    <a:pt x="55" y="109"/>
                    <a:pt x="55" y="109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75" y="150"/>
                    <a:pt x="82" y="147"/>
                  </a:cubicBezTo>
                  <a:cubicBezTo>
                    <a:pt x="84" y="145"/>
                    <a:pt x="86" y="144"/>
                    <a:pt x="85" y="145"/>
                  </a:cubicBezTo>
                  <a:cubicBezTo>
                    <a:pt x="85" y="146"/>
                    <a:pt x="84" y="146"/>
                    <a:pt x="82" y="147"/>
                  </a:cubicBezTo>
                  <a:cubicBezTo>
                    <a:pt x="78" y="151"/>
                    <a:pt x="71" y="159"/>
                    <a:pt x="72" y="165"/>
                  </a:cubicBezTo>
                  <a:cubicBezTo>
                    <a:pt x="74" y="175"/>
                    <a:pt x="17" y="193"/>
                    <a:pt x="17" y="192"/>
                  </a:cubicBezTo>
                  <a:cubicBezTo>
                    <a:pt x="16" y="191"/>
                    <a:pt x="9" y="184"/>
                    <a:pt x="0" y="175"/>
                  </a:cubicBezTo>
                  <a:cubicBezTo>
                    <a:pt x="16" y="237"/>
                    <a:pt x="127" y="196"/>
                    <a:pt x="127" y="196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3" y="116"/>
                    <a:pt x="128" y="44"/>
                    <a:pt x="101" y="17"/>
                  </a:cubicBezTo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160"/>
            <p:cNvSpPr>
              <a:spLocks/>
            </p:cNvSpPr>
            <p:nvPr/>
          </p:nvSpPr>
          <p:spPr bwMode="auto">
            <a:xfrm>
              <a:off x="6186488" y="2039938"/>
              <a:ext cx="284163" cy="161925"/>
            </a:xfrm>
            <a:custGeom>
              <a:avLst/>
              <a:gdLst>
                <a:gd name="T0" fmla="*/ 0 w 76"/>
                <a:gd name="T1" fmla="*/ 8 h 43"/>
                <a:gd name="T2" fmla="*/ 26 w 76"/>
                <a:gd name="T3" fmla="*/ 8 h 43"/>
                <a:gd name="T4" fmla="*/ 76 w 76"/>
                <a:gd name="T5" fmla="*/ 11 h 43"/>
                <a:gd name="T6" fmla="*/ 71 w 76"/>
                <a:gd name="T7" fmla="*/ 13 h 43"/>
                <a:gd name="T8" fmla="*/ 66 w 76"/>
                <a:gd name="T9" fmla="*/ 18 h 43"/>
                <a:gd name="T10" fmla="*/ 57 w 76"/>
                <a:gd name="T11" fmla="*/ 21 h 43"/>
                <a:gd name="T12" fmla="*/ 48 w 76"/>
                <a:gd name="T13" fmla="*/ 19 h 43"/>
                <a:gd name="T14" fmla="*/ 40 w 76"/>
                <a:gd name="T15" fmla="*/ 17 h 43"/>
                <a:gd name="T16" fmla="*/ 35 w 76"/>
                <a:gd name="T17" fmla="*/ 11 h 43"/>
                <a:gd name="T18" fmla="*/ 27 w 76"/>
                <a:gd name="T19" fmla="*/ 1 h 43"/>
                <a:gd name="T20" fmla="*/ 17 w 76"/>
                <a:gd name="T21" fmla="*/ 0 h 43"/>
                <a:gd name="T22" fmla="*/ 1 w 76"/>
                <a:gd name="T23" fmla="*/ 3 h 43"/>
                <a:gd name="T24" fmla="*/ 0 w 76"/>
                <a:gd name="T25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43">
                  <a:moveTo>
                    <a:pt x="0" y="8"/>
                  </a:moveTo>
                  <a:cubicBezTo>
                    <a:pt x="0" y="8"/>
                    <a:pt x="19" y="2"/>
                    <a:pt x="26" y="8"/>
                  </a:cubicBezTo>
                  <a:cubicBezTo>
                    <a:pt x="26" y="8"/>
                    <a:pt x="46" y="43"/>
                    <a:pt x="76" y="11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161"/>
            <p:cNvSpPr>
              <a:spLocks/>
            </p:cNvSpPr>
            <p:nvPr/>
          </p:nvSpPr>
          <p:spPr bwMode="auto">
            <a:xfrm>
              <a:off x="5795963" y="2058988"/>
              <a:ext cx="1031875" cy="604838"/>
            </a:xfrm>
            <a:custGeom>
              <a:avLst/>
              <a:gdLst>
                <a:gd name="T0" fmla="*/ 48 w 275"/>
                <a:gd name="T1" fmla="*/ 34 h 161"/>
                <a:gd name="T2" fmla="*/ 133 w 275"/>
                <a:gd name="T3" fmla="*/ 161 h 161"/>
                <a:gd name="T4" fmla="*/ 203 w 275"/>
                <a:gd name="T5" fmla="*/ 0 h 161"/>
                <a:gd name="T6" fmla="*/ 48 w 275"/>
                <a:gd name="T7" fmla="*/ 3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161">
                  <a:moveTo>
                    <a:pt x="48" y="34"/>
                  </a:moveTo>
                  <a:cubicBezTo>
                    <a:pt x="48" y="34"/>
                    <a:pt x="0" y="156"/>
                    <a:pt x="133" y="161"/>
                  </a:cubicBezTo>
                  <a:cubicBezTo>
                    <a:pt x="133" y="161"/>
                    <a:pt x="275" y="140"/>
                    <a:pt x="203" y="0"/>
                  </a:cubicBezTo>
                  <a:cubicBezTo>
                    <a:pt x="203" y="0"/>
                    <a:pt x="126" y="109"/>
                    <a:pt x="48" y="34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162"/>
            <p:cNvSpPr>
              <a:spLocks/>
            </p:cNvSpPr>
            <p:nvPr/>
          </p:nvSpPr>
          <p:spPr bwMode="auto">
            <a:xfrm>
              <a:off x="5784850" y="1462088"/>
              <a:ext cx="190500" cy="390525"/>
            </a:xfrm>
            <a:custGeom>
              <a:avLst/>
              <a:gdLst>
                <a:gd name="T0" fmla="*/ 51 w 51"/>
                <a:gd name="T1" fmla="*/ 104 h 104"/>
                <a:gd name="T2" fmla="*/ 12 w 51"/>
                <a:gd name="T3" fmla="*/ 44 h 104"/>
                <a:gd name="T4" fmla="*/ 51 w 51"/>
                <a:gd name="T5" fmla="*/ 80 h 104"/>
                <a:gd name="T6" fmla="*/ 51 w 51"/>
                <a:gd name="T7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4">
                  <a:moveTo>
                    <a:pt x="51" y="104"/>
                  </a:moveTo>
                  <a:cubicBezTo>
                    <a:pt x="51" y="104"/>
                    <a:pt x="0" y="89"/>
                    <a:pt x="12" y="44"/>
                  </a:cubicBezTo>
                  <a:cubicBezTo>
                    <a:pt x="24" y="0"/>
                    <a:pt x="51" y="80"/>
                    <a:pt x="51" y="80"/>
                  </a:cubicBezTo>
                  <a:lnTo>
                    <a:pt x="51" y="104"/>
                  </a:ln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Freeform 163"/>
            <p:cNvSpPr>
              <a:spLocks/>
            </p:cNvSpPr>
            <p:nvPr/>
          </p:nvSpPr>
          <p:spPr bwMode="auto">
            <a:xfrm>
              <a:off x="5975350" y="1781175"/>
              <a:ext cx="173038" cy="131763"/>
            </a:xfrm>
            <a:custGeom>
              <a:avLst/>
              <a:gdLst>
                <a:gd name="T0" fmla="*/ 33 w 46"/>
                <a:gd name="T1" fmla="*/ 0 h 35"/>
                <a:gd name="T2" fmla="*/ 46 w 46"/>
                <a:gd name="T3" fmla="*/ 23 h 35"/>
                <a:gd name="T4" fmla="*/ 9 w 46"/>
                <a:gd name="T5" fmla="*/ 35 h 35"/>
                <a:gd name="T6" fmla="*/ 0 w 46"/>
                <a:gd name="T7" fmla="*/ 17 h 35"/>
                <a:gd name="T8" fmla="*/ 0 w 46"/>
                <a:gd name="T9" fmla="*/ 10 h 35"/>
                <a:gd name="T10" fmla="*/ 33 w 4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5">
                  <a:moveTo>
                    <a:pt x="33" y="0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5" y="26"/>
                    <a:pt x="9" y="35"/>
                    <a:pt x="9" y="3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Freeform 164"/>
            <p:cNvSpPr>
              <a:spLocks/>
            </p:cNvSpPr>
            <p:nvPr/>
          </p:nvSpPr>
          <p:spPr bwMode="auto">
            <a:xfrm>
              <a:off x="5991225" y="2100263"/>
              <a:ext cx="533400" cy="255588"/>
            </a:xfrm>
            <a:custGeom>
              <a:avLst/>
              <a:gdLst>
                <a:gd name="T0" fmla="*/ 0 w 142"/>
                <a:gd name="T1" fmla="*/ 27 h 68"/>
                <a:gd name="T2" fmla="*/ 23 w 142"/>
                <a:gd name="T3" fmla="*/ 57 h 68"/>
                <a:gd name="T4" fmla="*/ 72 w 142"/>
                <a:gd name="T5" fmla="*/ 39 h 68"/>
                <a:gd name="T6" fmla="*/ 117 w 142"/>
                <a:gd name="T7" fmla="*/ 43 h 68"/>
                <a:gd name="T8" fmla="*/ 134 w 142"/>
                <a:gd name="T9" fmla="*/ 0 h 68"/>
                <a:gd name="T10" fmla="*/ 113 w 142"/>
                <a:gd name="T11" fmla="*/ 24 h 68"/>
                <a:gd name="T12" fmla="*/ 72 w 142"/>
                <a:gd name="T13" fmla="*/ 35 h 68"/>
                <a:gd name="T14" fmla="*/ 56 w 142"/>
                <a:gd name="T15" fmla="*/ 38 h 68"/>
                <a:gd name="T16" fmla="*/ 0 w 142"/>
                <a:gd name="T17" fmla="*/ 2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68">
                  <a:moveTo>
                    <a:pt x="0" y="27"/>
                  </a:moveTo>
                  <a:cubicBezTo>
                    <a:pt x="0" y="27"/>
                    <a:pt x="1" y="46"/>
                    <a:pt x="23" y="57"/>
                  </a:cubicBezTo>
                  <a:cubicBezTo>
                    <a:pt x="45" y="68"/>
                    <a:pt x="67" y="53"/>
                    <a:pt x="72" y="39"/>
                  </a:cubicBezTo>
                  <a:cubicBezTo>
                    <a:pt x="72" y="39"/>
                    <a:pt x="93" y="62"/>
                    <a:pt x="117" y="43"/>
                  </a:cubicBezTo>
                  <a:cubicBezTo>
                    <a:pt x="142" y="24"/>
                    <a:pt x="134" y="0"/>
                    <a:pt x="134" y="0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56" y="38"/>
                    <a:pt x="56" y="38"/>
                    <a:pt x="56" y="38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4D26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37" name="Picture 16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3938" y="1849438"/>
              <a:ext cx="258763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1" name="Freeform 166"/>
            <p:cNvSpPr>
              <a:spLocks/>
            </p:cNvSpPr>
            <p:nvPr/>
          </p:nvSpPr>
          <p:spPr bwMode="auto">
            <a:xfrm>
              <a:off x="6478588" y="2149475"/>
              <a:ext cx="112713" cy="341313"/>
            </a:xfrm>
            <a:custGeom>
              <a:avLst/>
              <a:gdLst>
                <a:gd name="T0" fmla="*/ 0 w 30"/>
                <a:gd name="T1" fmla="*/ 0 h 91"/>
                <a:gd name="T2" fmla="*/ 9 w 30"/>
                <a:gd name="T3" fmla="*/ 12 h 91"/>
                <a:gd name="T4" fmla="*/ 13 w 30"/>
                <a:gd name="T5" fmla="*/ 18 h 91"/>
                <a:gd name="T6" fmla="*/ 17 w 30"/>
                <a:gd name="T7" fmla="*/ 26 h 91"/>
                <a:gd name="T8" fmla="*/ 24 w 30"/>
                <a:gd name="T9" fmla="*/ 42 h 91"/>
                <a:gd name="T10" fmla="*/ 27 w 30"/>
                <a:gd name="T11" fmla="*/ 51 h 91"/>
                <a:gd name="T12" fmla="*/ 29 w 30"/>
                <a:gd name="T13" fmla="*/ 60 h 91"/>
                <a:gd name="T14" fmla="*/ 30 w 30"/>
                <a:gd name="T15" fmla="*/ 68 h 91"/>
                <a:gd name="T16" fmla="*/ 30 w 30"/>
                <a:gd name="T17" fmla="*/ 75 h 91"/>
                <a:gd name="T18" fmla="*/ 30 w 30"/>
                <a:gd name="T19" fmla="*/ 82 h 91"/>
                <a:gd name="T20" fmla="*/ 29 w 30"/>
                <a:gd name="T21" fmla="*/ 86 h 91"/>
                <a:gd name="T22" fmla="*/ 28 w 30"/>
                <a:gd name="T23" fmla="*/ 91 h 91"/>
                <a:gd name="T24" fmla="*/ 28 w 30"/>
                <a:gd name="T25" fmla="*/ 86 h 91"/>
                <a:gd name="T26" fmla="*/ 28 w 30"/>
                <a:gd name="T27" fmla="*/ 82 h 91"/>
                <a:gd name="T28" fmla="*/ 28 w 30"/>
                <a:gd name="T29" fmla="*/ 75 h 91"/>
                <a:gd name="T30" fmla="*/ 27 w 30"/>
                <a:gd name="T31" fmla="*/ 68 h 91"/>
                <a:gd name="T32" fmla="*/ 26 w 30"/>
                <a:gd name="T33" fmla="*/ 60 h 91"/>
                <a:gd name="T34" fmla="*/ 23 w 30"/>
                <a:gd name="T35" fmla="*/ 52 h 91"/>
                <a:gd name="T36" fmla="*/ 21 w 30"/>
                <a:gd name="T37" fmla="*/ 43 h 91"/>
                <a:gd name="T38" fmla="*/ 17 w 30"/>
                <a:gd name="T39" fmla="*/ 35 h 91"/>
                <a:gd name="T40" fmla="*/ 14 w 30"/>
                <a:gd name="T41" fmla="*/ 27 h 91"/>
                <a:gd name="T42" fmla="*/ 11 w 30"/>
                <a:gd name="T43" fmla="*/ 20 h 91"/>
                <a:gd name="T44" fmla="*/ 7 w 30"/>
                <a:gd name="T45" fmla="*/ 13 h 91"/>
                <a:gd name="T46" fmla="*/ 2 w 30"/>
                <a:gd name="T47" fmla="*/ 4 h 91"/>
                <a:gd name="T48" fmla="*/ 0 w 30"/>
                <a:gd name="T4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91">
                  <a:moveTo>
                    <a:pt x="0" y="0"/>
                  </a:moveTo>
                  <a:cubicBezTo>
                    <a:pt x="0" y="0"/>
                    <a:pt x="4" y="4"/>
                    <a:pt x="9" y="12"/>
                  </a:cubicBezTo>
                  <a:cubicBezTo>
                    <a:pt x="10" y="14"/>
                    <a:pt x="11" y="16"/>
                    <a:pt x="13" y="18"/>
                  </a:cubicBezTo>
                  <a:cubicBezTo>
                    <a:pt x="14" y="21"/>
                    <a:pt x="15" y="23"/>
                    <a:pt x="17" y="26"/>
                  </a:cubicBezTo>
                  <a:cubicBezTo>
                    <a:pt x="19" y="31"/>
                    <a:pt x="22" y="36"/>
                    <a:pt x="24" y="42"/>
                  </a:cubicBezTo>
                  <a:cubicBezTo>
                    <a:pt x="25" y="45"/>
                    <a:pt x="26" y="48"/>
                    <a:pt x="27" y="51"/>
                  </a:cubicBezTo>
                  <a:cubicBezTo>
                    <a:pt x="27" y="54"/>
                    <a:pt x="28" y="57"/>
                    <a:pt x="29" y="60"/>
                  </a:cubicBezTo>
                  <a:cubicBezTo>
                    <a:pt x="29" y="63"/>
                    <a:pt x="30" y="65"/>
                    <a:pt x="30" y="68"/>
                  </a:cubicBezTo>
                  <a:cubicBezTo>
                    <a:pt x="30" y="71"/>
                    <a:pt x="30" y="73"/>
                    <a:pt x="30" y="75"/>
                  </a:cubicBezTo>
                  <a:cubicBezTo>
                    <a:pt x="30" y="78"/>
                    <a:pt x="30" y="80"/>
                    <a:pt x="30" y="82"/>
                  </a:cubicBezTo>
                  <a:cubicBezTo>
                    <a:pt x="30" y="83"/>
                    <a:pt x="29" y="85"/>
                    <a:pt x="29" y="86"/>
                  </a:cubicBezTo>
                  <a:cubicBezTo>
                    <a:pt x="29" y="89"/>
                    <a:pt x="28" y="91"/>
                    <a:pt x="28" y="91"/>
                  </a:cubicBezTo>
                  <a:cubicBezTo>
                    <a:pt x="28" y="91"/>
                    <a:pt x="28" y="89"/>
                    <a:pt x="28" y="86"/>
                  </a:cubicBezTo>
                  <a:cubicBezTo>
                    <a:pt x="28" y="85"/>
                    <a:pt x="29" y="83"/>
                    <a:pt x="28" y="82"/>
                  </a:cubicBezTo>
                  <a:cubicBezTo>
                    <a:pt x="28" y="80"/>
                    <a:pt x="28" y="78"/>
                    <a:pt x="28" y="75"/>
                  </a:cubicBezTo>
                  <a:cubicBezTo>
                    <a:pt x="28" y="73"/>
                    <a:pt x="27" y="71"/>
                    <a:pt x="27" y="68"/>
                  </a:cubicBezTo>
                  <a:cubicBezTo>
                    <a:pt x="27" y="66"/>
                    <a:pt x="26" y="63"/>
                    <a:pt x="26" y="60"/>
                  </a:cubicBezTo>
                  <a:cubicBezTo>
                    <a:pt x="25" y="58"/>
                    <a:pt x="24" y="55"/>
                    <a:pt x="23" y="52"/>
                  </a:cubicBezTo>
                  <a:cubicBezTo>
                    <a:pt x="23" y="49"/>
                    <a:pt x="22" y="46"/>
                    <a:pt x="21" y="43"/>
                  </a:cubicBezTo>
                  <a:cubicBezTo>
                    <a:pt x="20" y="41"/>
                    <a:pt x="19" y="38"/>
                    <a:pt x="17" y="35"/>
                  </a:cubicBezTo>
                  <a:cubicBezTo>
                    <a:pt x="16" y="32"/>
                    <a:pt x="15" y="30"/>
                    <a:pt x="14" y="27"/>
                  </a:cubicBezTo>
                  <a:cubicBezTo>
                    <a:pt x="13" y="24"/>
                    <a:pt x="12" y="22"/>
                    <a:pt x="11" y="20"/>
                  </a:cubicBezTo>
                  <a:cubicBezTo>
                    <a:pt x="9" y="17"/>
                    <a:pt x="8" y="15"/>
                    <a:pt x="7" y="13"/>
                  </a:cubicBezTo>
                  <a:cubicBezTo>
                    <a:pt x="5" y="9"/>
                    <a:pt x="3" y="6"/>
                    <a:pt x="2" y="4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167"/>
            <p:cNvSpPr>
              <a:spLocks/>
            </p:cNvSpPr>
            <p:nvPr/>
          </p:nvSpPr>
          <p:spPr bwMode="auto">
            <a:xfrm>
              <a:off x="6170613" y="2228850"/>
              <a:ext cx="192088" cy="165100"/>
            </a:xfrm>
            <a:custGeom>
              <a:avLst/>
              <a:gdLst>
                <a:gd name="T0" fmla="*/ 0 w 51"/>
                <a:gd name="T1" fmla="*/ 22 h 44"/>
                <a:gd name="T2" fmla="*/ 51 w 51"/>
                <a:gd name="T3" fmla="*/ 11 h 44"/>
                <a:gd name="T4" fmla="*/ 38 w 51"/>
                <a:gd name="T5" fmla="*/ 0 h 44"/>
                <a:gd name="T6" fmla="*/ 11 w 51"/>
                <a:gd name="T7" fmla="*/ 3 h 44"/>
                <a:gd name="T8" fmla="*/ 0 w 51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4">
                  <a:moveTo>
                    <a:pt x="0" y="22"/>
                  </a:moveTo>
                  <a:cubicBezTo>
                    <a:pt x="0" y="22"/>
                    <a:pt x="31" y="44"/>
                    <a:pt x="51" y="1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1" y="3"/>
                    <a:pt x="11" y="3"/>
                    <a:pt x="11" y="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5B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Freeform 168"/>
            <p:cNvSpPr>
              <a:spLocks/>
            </p:cNvSpPr>
            <p:nvPr/>
          </p:nvSpPr>
          <p:spPr bwMode="auto">
            <a:xfrm>
              <a:off x="5837238" y="1581150"/>
              <a:ext cx="604838" cy="227013"/>
            </a:xfrm>
            <a:custGeom>
              <a:avLst/>
              <a:gdLst>
                <a:gd name="T0" fmla="*/ 154 w 161"/>
                <a:gd name="T1" fmla="*/ 0 h 60"/>
                <a:gd name="T2" fmla="*/ 144 w 161"/>
                <a:gd name="T3" fmla="*/ 14 h 60"/>
                <a:gd name="T4" fmla="*/ 123 w 161"/>
                <a:gd name="T5" fmla="*/ 7 h 60"/>
                <a:gd name="T6" fmla="*/ 0 w 161"/>
                <a:gd name="T7" fmla="*/ 28 h 60"/>
                <a:gd name="T8" fmla="*/ 47 w 161"/>
                <a:gd name="T9" fmla="*/ 53 h 60"/>
                <a:gd name="T10" fmla="*/ 130 w 161"/>
                <a:gd name="T11" fmla="*/ 27 h 60"/>
                <a:gd name="T12" fmla="*/ 152 w 161"/>
                <a:gd name="T13" fmla="*/ 43 h 60"/>
                <a:gd name="T14" fmla="*/ 154 w 161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60">
                  <a:moveTo>
                    <a:pt x="154" y="0"/>
                  </a:moveTo>
                  <a:cubicBezTo>
                    <a:pt x="153" y="6"/>
                    <a:pt x="150" y="11"/>
                    <a:pt x="144" y="14"/>
                  </a:cubicBezTo>
                  <a:cubicBezTo>
                    <a:pt x="137" y="14"/>
                    <a:pt x="126" y="18"/>
                    <a:pt x="123" y="7"/>
                  </a:cubicBezTo>
                  <a:cubicBezTo>
                    <a:pt x="89" y="32"/>
                    <a:pt x="35" y="60"/>
                    <a:pt x="0" y="28"/>
                  </a:cubicBezTo>
                  <a:cubicBezTo>
                    <a:pt x="11" y="56"/>
                    <a:pt x="47" y="53"/>
                    <a:pt x="47" y="53"/>
                  </a:cubicBezTo>
                  <a:cubicBezTo>
                    <a:pt x="47" y="53"/>
                    <a:pt x="109" y="48"/>
                    <a:pt x="130" y="27"/>
                  </a:cubicBezTo>
                  <a:cubicBezTo>
                    <a:pt x="130" y="27"/>
                    <a:pt x="144" y="29"/>
                    <a:pt x="152" y="43"/>
                  </a:cubicBezTo>
                  <a:cubicBezTo>
                    <a:pt x="152" y="43"/>
                    <a:pt x="161" y="18"/>
                    <a:pt x="154" y="0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169"/>
            <p:cNvSpPr>
              <a:spLocks/>
            </p:cNvSpPr>
            <p:nvPr/>
          </p:nvSpPr>
          <p:spPr bwMode="auto">
            <a:xfrm>
              <a:off x="5897563" y="2517775"/>
              <a:ext cx="119063" cy="252413"/>
            </a:xfrm>
            <a:custGeom>
              <a:avLst/>
              <a:gdLst>
                <a:gd name="T0" fmla="*/ 32 w 32"/>
                <a:gd name="T1" fmla="*/ 0 h 67"/>
                <a:gd name="T2" fmla="*/ 3 w 32"/>
                <a:gd name="T3" fmla="*/ 14 h 67"/>
                <a:gd name="T4" fmla="*/ 20 w 32"/>
                <a:gd name="T5" fmla="*/ 67 h 67"/>
                <a:gd name="T6" fmla="*/ 32 w 32"/>
                <a:gd name="T7" fmla="*/ 27 h 67"/>
                <a:gd name="T8" fmla="*/ 32 w 32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7">
                  <a:moveTo>
                    <a:pt x="32" y="0"/>
                  </a:moveTo>
                  <a:cubicBezTo>
                    <a:pt x="32" y="0"/>
                    <a:pt x="7" y="9"/>
                    <a:pt x="3" y="14"/>
                  </a:cubicBezTo>
                  <a:cubicBezTo>
                    <a:pt x="0" y="19"/>
                    <a:pt x="20" y="67"/>
                    <a:pt x="20" y="67"/>
                  </a:cubicBezTo>
                  <a:cubicBezTo>
                    <a:pt x="32" y="27"/>
                    <a:pt x="32" y="27"/>
                    <a:pt x="32" y="27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Freeform 170"/>
            <p:cNvSpPr>
              <a:spLocks/>
            </p:cNvSpPr>
            <p:nvPr/>
          </p:nvSpPr>
          <p:spPr bwMode="auto">
            <a:xfrm>
              <a:off x="6538913" y="2438400"/>
              <a:ext cx="123825" cy="192088"/>
            </a:xfrm>
            <a:custGeom>
              <a:avLst/>
              <a:gdLst>
                <a:gd name="T0" fmla="*/ 0 w 33"/>
                <a:gd name="T1" fmla="*/ 20 h 51"/>
                <a:gd name="T2" fmla="*/ 20 w 33"/>
                <a:gd name="T3" fmla="*/ 6 h 51"/>
                <a:gd name="T4" fmla="*/ 19 w 33"/>
                <a:gd name="T5" fmla="*/ 51 h 51"/>
                <a:gd name="T6" fmla="*/ 0 w 33"/>
                <a:gd name="T7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51">
                  <a:moveTo>
                    <a:pt x="0" y="20"/>
                  </a:moveTo>
                  <a:cubicBezTo>
                    <a:pt x="0" y="20"/>
                    <a:pt x="8" y="0"/>
                    <a:pt x="20" y="6"/>
                  </a:cubicBezTo>
                  <a:cubicBezTo>
                    <a:pt x="33" y="11"/>
                    <a:pt x="19" y="51"/>
                    <a:pt x="19" y="51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Freeform 171"/>
            <p:cNvSpPr>
              <a:spLocks/>
            </p:cNvSpPr>
            <p:nvPr/>
          </p:nvSpPr>
          <p:spPr bwMode="auto">
            <a:xfrm>
              <a:off x="5468938" y="2776538"/>
              <a:ext cx="563563" cy="906463"/>
            </a:xfrm>
            <a:custGeom>
              <a:avLst/>
              <a:gdLst>
                <a:gd name="T0" fmla="*/ 150 w 150"/>
                <a:gd name="T1" fmla="*/ 0 h 241"/>
                <a:gd name="T2" fmla="*/ 26 w 150"/>
                <a:gd name="T3" fmla="*/ 88 h 241"/>
                <a:gd name="T4" fmla="*/ 0 w 150"/>
                <a:gd name="T5" fmla="*/ 241 h 241"/>
                <a:gd name="T6" fmla="*/ 147 w 150"/>
                <a:gd name="T7" fmla="*/ 77 h 241"/>
                <a:gd name="T8" fmla="*/ 150 w 150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41">
                  <a:moveTo>
                    <a:pt x="150" y="0"/>
                  </a:moveTo>
                  <a:cubicBezTo>
                    <a:pt x="150" y="0"/>
                    <a:pt x="39" y="71"/>
                    <a:pt x="26" y="88"/>
                  </a:cubicBezTo>
                  <a:cubicBezTo>
                    <a:pt x="14" y="105"/>
                    <a:pt x="0" y="241"/>
                    <a:pt x="0" y="241"/>
                  </a:cubicBezTo>
                  <a:cubicBezTo>
                    <a:pt x="147" y="77"/>
                    <a:pt x="147" y="77"/>
                    <a:pt x="147" y="77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rgbClr val="007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172"/>
            <p:cNvSpPr>
              <a:spLocks/>
            </p:cNvSpPr>
            <p:nvPr/>
          </p:nvSpPr>
          <p:spPr bwMode="auto">
            <a:xfrm>
              <a:off x="6565900" y="2713038"/>
              <a:ext cx="671513" cy="1071563"/>
            </a:xfrm>
            <a:custGeom>
              <a:avLst/>
              <a:gdLst>
                <a:gd name="T0" fmla="*/ 0 w 179"/>
                <a:gd name="T1" fmla="*/ 0 h 285"/>
                <a:gd name="T2" fmla="*/ 115 w 179"/>
                <a:gd name="T3" fmla="*/ 69 h 285"/>
                <a:gd name="T4" fmla="*/ 173 w 179"/>
                <a:gd name="T5" fmla="*/ 246 h 285"/>
                <a:gd name="T6" fmla="*/ 73 w 179"/>
                <a:gd name="T7" fmla="*/ 220 h 285"/>
                <a:gd name="T8" fmla="*/ 11 w 179"/>
                <a:gd name="T9" fmla="*/ 94 h 285"/>
                <a:gd name="T10" fmla="*/ 0 w 179"/>
                <a:gd name="T11" fmla="*/ 23 h 285"/>
                <a:gd name="T12" fmla="*/ 0 w 179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" h="285">
                  <a:moveTo>
                    <a:pt x="0" y="0"/>
                  </a:moveTo>
                  <a:cubicBezTo>
                    <a:pt x="0" y="0"/>
                    <a:pt x="110" y="66"/>
                    <a:pt x="115" y="69"/>
                  </a:cubicBezTo>
                  <a:cubicBezTo>
                    <a:pt x="119" y="73"/>
                    <a:pt x="167" y="207"/>
                    <a:pt x="173" y="246"/>
                  </a:cubicBezTo>
                  <a:cubicBezTo>
                    <a:pt x="179" y="285"/>
                    <a:pt x="73" y="220"/>
                    <a:pt x="73" y="220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0" y="23"/>
                    <a:pt x="0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Freeform 173"/>
            <p:cNvSpPr>
              <a:spLocks/>
            </p:cNvSpPr>
            <p:nvPr/>
          </p:nvSpPr>
          <p:spPr bwMode="auto">
            <a:xfrm>
              <a:off x="6010275" y="2776538"/>
              <a:ext cx="555625" cy="981075"/>
            </a:xfrm>
            <a:custGeom>
              <a:avLst/>
              <a:gdLst>
                <a:gd name="T0" fmla="*/ 36 w 148"/>
                <a:gd name="T1" fmla="*/ 0 h 261"/>
                <a:gd name="T2" fmla="*/ 63 w 148"/>
                <a:gd name="T3" fmla="*/ 46 h 261"/>
                <a:gd name="T4" fmla="*/ 80 w 148"/>
                <a:gd name="T5" fmla="*/ 92 h 261"/>
                <a:gd name="T6" fmla="*/ 97 w 148"/>
                <a:gd name="T7" fmla="*/ 43 h 261"/>
                <a:gd name="T8" fmla="*/ 120 w 148"/>
                <a:gd name="T9" fmla="*/ 2 h 261"/>
                <a:gd name="T10" fmla="*/ 137 w 148"/>
                <a:gd name="T11" fmla="*/ 41 h 261"/>
                <a:gd name="T12" fmla="*/ 148 w 148"/>
                <a:gd name="T13" fmla="*/ 111 h 261"/>
                <a:gd name="T14" fmla="*/ 117 w 148"/>
                <a:gd name="T15" fmla="*/ 214 h 261"/>
                <a:gd name="T16" fmla="*/ 80 w 148"/>
                <a:gd name="T17" fmla="*/ 261 h 261"/>
                <a:gd name="T18" fmla="*/ 44 w 148"/>
                <a:gd name="T19" fmla="*/ 205 h 261"/>
                <a:gd name="T20" fmla="*/ 0 w 148"/>
                <a:gd name="T21" fmla="*/ 96 h 261"/>
                <a:gd name="T22" fmla="*/ 18 w 148"/>
                <a:gd name="T23" fmla="*/ 20 h 261"/>
                <a:gd name="T24" fmla="*/ 36 w 148"/>
                <a:gd name="T25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61">
                  <a:moveTo>
                    <a:pt x="36" y="0"/>
                  </a:moveTo>
                  <a:cubicBezTo>
                    <a:pt x="36" y="0"/>
                    <a:pt x="54" y="39"/>
                    <a:pt x="63" y="46"/>
                  </a:cubicBezTo>
                  <a:cubicBezTo>
                    <a:pt x="70" y="52"/>
                    <a:pt x="80" y="92"/>
                    <a:pt x="80" y="92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17" y="214"/>
                    <a:pt x="117" y="214"/>
                    <a:pt x="117" y="214"/>
                  </a:cubicBezTo>
                  <a:cubicBezTo>
                    <a:pt x="80" y="261"/>
                    <a:pt x="80" y="261"/>
                    <a:pt x="80" y="261"/>
                  </a:cubicBezTo>
                  <a:cubicBezTo>
                    <a:pt x="44" y="205"/>
                    <a:pt x="44" y="205"/>
                    <a:pt x="44" y="20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8" y="20"/>
                    <a:pt x="18" y="20"/>
                    <a:pt x="18" y="20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007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Freeform 174"/>
            <p:cNvSpPr>
              <a:spLocks/>
            </p:cNvSpPr>
            <p:nvPr/>
          </p:nvSpPr>
          <p:spPr bwMode="auto">
            <a:xfrm>
              <a:off x="5873750" y="1352550"/>
              <a:ext cx="161925" cy="428625"/>
            </a:xfrm>
            <a:custGeom>
              <a:avLst/>
              <a:gdLst>
                <a:gd name="T0" fmla="*/ 43 w 43"/>
                <a:gd name="T1" fmla="*/ 0 h 114"/>
                <a:gd name="T2" fmla="*/ 39 w 43"/>
                <a:gd name="T3" fmla="*/ 4 h 114"/>
                <a:gd name="T4" fmla="*/ 29 w 43"/>
                <a:gd name="T5" fmla="*/ 17 h 114"/>
                <a:gd name="T6" fmla="*/ 17 w 43"/>
                <a:gd name="T7" fmla="*/ 36 h 114"/>
                <a:gd name="T8" fmla="*/ 11 w 43"/>
                <a:gd name="T9" fmla="*/ 47 h 114"/>
                <a:gd name="T10" fmla="*/ 6 w 43"/>
                <a:gd name="T11" fmla="*/ 59 h 114"/>
                <a:gd name="T12" fmla="*/ 3 w 43"/>
                <a:gd name="T13" fmla="*/ 71 h 114"/>
                <a:gd name="T14" fmla="*/ 4 w 43"/>
                <a:gd name="T15" fmla="*/ 84 h 114"/>
                <a:gd name="T16" fmla="*/ 8 w 43"/>
                <a:gd name="T17" fmla="*/ 94 h 114"/>
                <a:gd name="T18" fmla="*/ 11 w 43"/>
                <a:gd name="T19" fmla="*/ 99 h 114"/>
                <a:gd name="T20" fmla="*/ 15 w 43"/>
                <a:gd name="T21" fmla="*/ 102 h 114"/>
                <a:gd name="T22" fmla="*/ 18 w 43"/>
                <a:gd name="T23" fmla="*/ 105 h 114"/>
                <a:gd name="T24" fmla="*/ 22 w 43"/>
                <a:gd name="T25" fmla="*/ 108 h 114"/>
                <a:gd name="T26" fmla="*/ 28 w 43"/>
                <a:gd name="T27" fmla="*/ 111 h 114"/>
                <a:gd name="T28" fmla="*/ 33 w 43"/>
                <a:gd name="T29" fmla="*/ 114 h 114"/>
                <a:gd name="T30" fmla="*/ 27 w 43"/>
                <a:gd name="T31" fmla="*/ 112 h 114"/>
                <a:gd name="T32" fmla="*/ 21 w 43"/>
                <a:gd name="T33" fmla="*/ 109 h 114"/>
                <a:gd name="T34" fmla="*/ 17 w 43"/>
                <a:gd name="T35" fmla="*/ 107 h 114"/>
                <a:gd name="T36" fmla="*/ 13 w 43"/>
                <a:gd name="T37" fmla="*/ 104 h 114"/>
                <a:gd name="T38" fmla="*/ 10 w 43"/>
                <a:gd name="T39" fmla="*/ 100 h 114"/>
                <a:gd name="T40" fmla="*/ 6 w 43"/>
                <a:gd name="T41" fmla="*/ 96 h 114"/>
                <a:gd name="T42" fmla="*/ 1 w 43"/>
                <a:gd name="T43" fmla="*/ 84 h 114"/>
                <a:gd name="T44" fmla="*/ 0 w 43"/>
                <a:gd name="T45" fmla="*/ 71 h 114"/>
                <a:gd name="T46" fmla="*/ 3 w 43"/>
                <a:gd name="T47" fmla="*/ 58 h 114"/>
                <a:gd name="T48" fmla="*/ 8 w 43"/>
                <a:gd name="T49" fmla="*/ 45 h 114"/>
                <a:gd name="T50" fmla="*/ 14 w 43"/>
                <a:gd name="T51" fmla="*/ 34 h 114"/>
                <a:gd name="T52" fmla="*/ 21 w 43"/>
                <a:gd name="T53" fmla="*/ 24 h 114"/>
                <a:gd name="T54" fmla="*/ 28 w 43"/>
                <a:gd name="T55" fmla="*/ 16 h 114"/>
                <a:gd name="T56" fmla="*/ 39 w 43"/>
                <a:gd name="T57" fmla="*/ 4 h 114"/>
                <a:gd name="T58" fmla="*/ 43 w 43"/>
                <a:gd name="T5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114">
                  <a:moveTo>
                    <a:pt x="43" y="0"/>
                  </a:moveTo>
                  <a:cubicBezTo>
                    <a:pt x="43" y="0"/>
                    <a:pt x="42" y="1"/>
                    <a:pt x="39" y="4"/>
                  </a:cubicBezTo>
                  <a:cubicBezTo>
                    <a:pt x="37" y="7"/>
                    <a:pt x="33" y="12"/>
                    <a:pt x="29" y="17"/>
                  </a:cubicBezTo>
                  <a:cubicBezTo>
                    <a:pt x="25" y="22"/>
                    <a:pt x="21" y="29"/>
                    <a:pt x="17" y="36"/>
                  </a:cubicBezTo>
                  <a:cubicBezTo>
                    <a:pt x="15" y="39"/>
                    <a:pt x="13" y="43"/>
                    <a:pt x="11" y="47"/>
                  </a:cubicBezTo>
                  <a:cubicBezTo>
                    <a:pt x="9" y="51"/>
                    <a:pt x="7" y="55"/>
                    <a:pt x="6" y="59"/>
                  </a:cubicBezTo>
                  <a:cubicBezTo>
                    <a:pt x="5" y="63"/>
                    <a:pt x="4" y="67"/>
                    <a:pt x="3" y="71"/>
                  </a:cubicBezTo>
                  <a:cubicBezTo>
                    <a:pt x="3" y="76"/>
                    <a:pt x="3" y="80"/>
                    <a:pt x="4" y="84"/>
                  </a:cubicBezTo>
                  <a:cubicBezTo>
                    <a:pt x="5" y="88"/>
                    <a:pt x="6" y="91"/>
                    <a:pt x="8" y="94"/>
                  </a:cubicBezTo>
                  <a:cubicBezTo>
                    <a:pt x="9" y="96"/>
                    <a:pt x="10" y="97"/>
                    <a:pt x="11" y="99"/>
                  </a:cubicBezTo>
                  <a:cubicBezTo>
                    <a:pt x="12" y="100"/>
                    <a:pt x="14" y="101"/>
                    <a:pt x="15" y="102"/>
                  </a:cubicBezTo>
                  <a:cubicBezTo>
                    <a:pt x="16" y="103"/>
                    <a:pt x="17" y="104"/>
                    <a:pt x="18" y="105"/>
                  </a:cubicBezTo>
                  <a:cubicBezTo>
                    <a:pt x="20" y="106"/>
                    <a:pt x="21" y="107"/>
                    <a:pt x="22" y="108"/>
                  </a:cubicBezTo>
                  <a:cubicBezTo>
                    <a:pt x="24" y="109"/>
                    <a:pt x="26" y="110"/>
                    <a:pt x="28" y="111"/>
                  </a:cubicBezTo>
                  <a:cubicBezTo>
                    <a:pt x="31" y="113"/>
                    <a:pt x="33" y="114"/>
                    <a:pt x="33" y="114"/>
                  </a:cubicBezTo>
                  <a:cubicBezTo>
                    <a:pt x="33" y="114"/>
                    <a:pt x="31" y="113"/>
                    <a:pt x="27" y="112"/>
                  </a:cubicBezTo>
                  <a:cubicBezTo>
                    <a:pt x="26" y="111"/>
                    <a:pt x="24" y="110"/>
                    <a:pt x="21" y="109"/>
                  </a:cubicBezTo>
                  <a:cubicBezTo>
                    <a:pt x="20" y="108"/>
                    <a:pt x="19" y="107"/>
                    <a:pt x="17" y="107"/>
                  </a:cubicBezTo>
                  <a:cubicBezTo>
                    <a:pt x="16" y="106"/>
                    <a:pt x="15" y="105"/>
                    <a:pt x="13" y="104"/>
                  </a:cubicBezTo>
                  <a:cubicBezTo>
                    <a:pt x="12" y="103"/>
                    <a:pt x="11" y="102"/>
                    <a:pt x="10" y="100"/>
                  </a:cubicBezTo>
                  <a:cubicBezTo>
                    <a:pt x="8" y="99"/>
                    <a:pt x="7" y="97"/>
                    <a:pt x="6" y="96"/>
                  </a:cubicBezTo>
                  <a:cubicBezTo>
                    <a:pt x="4" y="93"/>
                    <a:pt x="2" y="89"/>
                    <a:pt x="1" y="84"/>
                  </a:cubicBezTo>
                  <a:cubicBezTo>
                    <a:pt x="0" y="80"/>
                    <a:pt x="0" y="76"/>
                    <a:pt x="0" y="71"/>
                  </a:cubicBezTo>
                  <a:cubicBezTo>
                    <a:pt x="0" y="67"/>
                    <a:pt x="1" y="62"/>
                    <a:pt x="3" y="58"/>
                  </a:cubicBezTo>
                  <a:cubicBezTo>
                    <a:pt x="4" y="54"/>
                    <a:pt x="6" y="49"/>
                    <a:pt x="8" y="45"/>
                  </a:cubicBezTo>
                  <a:cubicBezTo>
                    <a:pt x="10" y="41"/>
                    <a:pt x="12" y="38"/>
                    <a:pt x="14" y="34"/>
                  </a:cubicBezTo>
                  <a:cubicBezTo>
                    <a:pt x="16" y="31"/>
                    <a:pt x="19" y="27"/>
                    <a:pt x="21" y="24"/>
                  </a:cubicBezTo>
                  <a:cubicBezTo>
                    <a:pt x="23" y="21"/>
                    <a:pt x="26" y="18"/>
                    <a:pt x="28" y="16"/>
                  </a:cubicBezTo>
                  <a:cubicBezTo>
                    <a:pt x="32" y="11"/>
                    <a:pt x="36" y="7"/>
                    <a:pt x="39" y="4"/>
                  </a:cubicBezTo>
                  <a:cubicBezTo>
                    <a:pt x="41" y="1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175"/>
            <p:cNvSpPr>
              <a:spLocks/>
            </p:cNvSpPr>
            <p:nvPr/>
          </p:nvSpPr>
          <p:spPr bwMode="auto">
            <a:xfrm>
              <a:off x="5972175" y="1450975"/>
              <a:ext cx="82550" cy="322263"/>
            </a:xfrm>
            <a:custGeom>
              <a:avLst/>
              <a:gdLst>
                <a:gd name="T0" fmla="*/ 17 w 22"/>
                <a:gd name="T1" fmla="*/ 0 h 86"/>
                <a:gd name="T2" fmla="*/ 11 w 22"/>
                <a:gd name="T3" fmla="*/ 14 h 86"/>
                <a:gd name="T4" fmla="*/ 6 w 22"/>
                <a:gd name="T5" fmla="*/ 28 h 86"/>
                <a:gd name="T6" fmla="*/ 4 w 22"/>
                <a:gd name="T7" fmla="*/ 45 h 86"/>
                <a:gd name="T8" fmla="*/ 6 w 22"/>
                <a:gd name="T9" fmla="*/ 62 h 86"/>
                <a:gd name="T10" fmla="*/ 9 w 22"/>
                <a:gd name="T11" fmla="*/ 69 h 86"/>
                <a:gd name="T12" fmla="*/ 12 w 22"/>
                <a:gd name="T13" fmla="*/ 75 h 86"/>
                <a:gd name="T14" fmla="*/ 16 w 22"/>
                <a:gd name="T15" fmla="*/ 80 h 86"/>
                <a:gd name="T16" fmla="*/ 19 w 22"/>
                <a:gd name="T17" fmla="*/ 84 h 86"/>
                <a:gd name="T18" fmla="*/ 22 w 22"/>
                <a:gd name="T19" fmla="*/ 86 h 86"/>
                <a:gd name="T20" fmla="*/ 19 w 22"/>
                <a:gd name="T21" fmla="*/ 84 h 86"/>
                <a:gd name="T22" fmla="*/ 15 w 22"/>
                <a:gd name="T23" fmla="*/ 81 h 86"/>
                <a:gd name="T24" fmla="*/ 11 w 22"/>
                <a:gd name="T25" fmla="*/ 76 h 86"/>
                <a:gd name="T26" fmla="*/ 7 w 22"/>
                <a:gd name="T27" fmla="*/ 70 h 86"/>
                <a:gd name="T28" fmla="*/ 5 w 22"/>
                <a:gd name="T29" fmla="*/ 67 h 86"/>
                <a:gd name="T30" fmla="*/ 3 w 22"/>
                <a:gd name="T31" fmla="*/ 63 h 86"/>
                <a:gd name="T32" fmla="*/ 1 w 22"/>
                <a:gd name="T33" fmla="*/ 54 h 86"/>
                <a:gd name="T34" fmla="*/ 0 w 22"/>
                <a:gd name="T35" fmla="*/ 45 h 86"/>
                <a:gd name="T36" fmla="*/ 3 w 22"/>
                <a:gd name="T37" fmla="*/ 27 h 86"/>
                <a:gd name="T38" fmla="*/ 9 w 22"/>
                <a:gd name="T39" fmla="*/ 13 h 86"/>
                <a:gd name="T40" fmla="*/ 15 w 22"/>
                <a:gd name="T41" fmla="*/ 3 h 86"/>
                <a:gd name="T42" fmla="*/ 17 w 22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86">
                  <a:moveTo>
                    <a:pt x="17" y="0"/>
                  </a:moveTo>
                  <a:cubicBezTo>
                    <a:pt x="17" y="0"/>
                    <a:pt x="14" y="5"/>
                    <a:pt x="11" y="14"/>
                  </a:cubicBezTo>
                  <a:cubicBezTo>
                    <a:pt x="9" y="18"/>
                    <a:pt x="8" y="23"/>
                    <a:pt x="6" y="28"/>
                  </a:cubicBezTo>
                  <a:cubicBezTo>
                    <a:pt x="5" y="33"/>
                    <a:pt x="4" y="39"/>
                    <a:pt x="4" y="45"/>
                  </a:cubicBezTo>
                  <a:cubicBezTo>
                    <a:pt x="4" y="51"/>
                    <a:pt x="4" y="57"/>
                    <a:pt x="6" y="62"/>
                  </a:cubicBezTo>
                  <a:cubicBezTo>
                    <a:pt x="7" y="64"/>
                    <a:pt x="8" y="67"/>
                    <a:pt x="9" y="69"/>
                  </a:cubicBezTo>
                  <a:cubicBezTo>
                    <a:pt x="10" y="71"/>
                    <a:pt x="11" y="73"/>
                    <a:pt x="12" y="75"/>
                  </a:cubicBezTo>
                  <a:cubicBezTo>
                    <a:pt x="14" y="77"/>
                    <a:pt x="15" y="79"/>
                    <a:pt x="16" y="80"/>
                  </a:cubicBezTo>
                  <a:cubicBezTo>
                    <a:pt x="17" y="81"/>
                    <a:pt x="18" y="83"/>
                    <a:pt x="19" y="84"/>
                  </a:cubicBezTo>
                  <a:cubicBezTo>
                    <a:pt x="21" y="85"/>
                    <a:pt x="22" y="86"/>
                    <a:pt x="22" y="86"/>
                  </a:cubicBezTo>
                  <a:cubicBezTo>
                    <a:pt x="22" y="86"/>
                    <a:pt x="21" y="86"/>
                    <a:pt x="19" y="84"/>
                  </a:cubicBezTo>
                  <a:cubicBezTo>
                    <a:pt x="18" y="83"/>
                    <a:pt x="16" y="82"/>
                    <a:pt x="15" y="81"/>
                  </a:cubicBezTo>
                  <a:cubicBezTo>
                    <a:pt x="14" y="80"/>
                    <a:pt x="12" y="78"/>
                    <a:pt x="11" y="76"/>
                  </a:cubicBezTo>
                  <a:cubicBezTo>
                    <a:pt x="9" y="75"/>
                    <a:pt x="8" y="73"/>
                    <a:pt x="7" y="70"/>
                  </a:cubicBezTo>
                  <a:cubicBezTo>
                    <a:pt x="6" y="69"/>
                    <a:pt x="5" y="68"/>
                    <a:pt x="5" y="67"/>
                  </a:cubicBezTo>
                  <a:cubicBezTo>
                    <a:pt x="4" y="65"/>
                    <a:pt x="3" y="64"/>
                    <a:pt x="3" y="63"/>
                  </a:cubicBezTo>
                  <a:cubicBezTo>
                    <a:pt x="2" y="60"/>
                    <a:pt x="1" y="57"/>
                    <a:pt x="1" y="54"/>
                  </a:cubicBezTo>
                  <a:cubicBezTo>
                    <a:pt x="0" y="51"/>
                    <a:pt x="0" y="48"/>
                    <a:pt x="0" y="45"/>
                  </a:cubicBezTo>
                  <a:cubicBezTo>
                    <a:pt x="1" y="39"/>
                    <a:pt x="2" y="33"/>
                    <a:pt x="3" y="27"/>
                  </a:cubicBezTo>
                  <a:cubicBezTo>
                    <a:pt x="5" y="22"/>
                    <a:pt x="7" y="17"/>
                    <a:pt x="9" y="13"/>
                  </a:cubicBezTo>
                  <a:cubicBezTo>
                    <a:pt x="11" y="9"/>
                    <a:pt x="13" y="5"/>
                    <a:pt x="15" y="3"/>
                  </a:cubicBezTo>
                  <a:cubicBezTo>
                    <a:pt x="16" y="1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Freeform 176"/>
            <p:cNvSpPr>
              <a:spLocks/>
            </p:cNvSpPr>
            <p:nvPr/>
          </p:nvSpPr>
          <p:spPr bwMode="auto">
            <a:xfrm>
              <a:off x="6043613" y="2946400"/>
              <a:ext cx="266700" cy="195263"/>
            </a:xfrm>
            <a:custGeom>
              <a:avLst/>
              <a:gdLst>
                <a:gd name="T0" fmla="*/ 5 w 71"/>
                <a:gd name="T1" fmla="*/ 25 h 52"/>
                <a:gd name="T2" fmla="*/ 27 w 71"/>
                <a:gd name="T3" fmla="*/ 2 h 52"/>
                <a:gd name="T4" fmla="*/ 56 w 71"/>
                <a:gd name="T5" fmla="*/ 5 h 52"/>
                <a:gd name="T6" fmla="*/ 71 w 71"/>
                <a:gd name="T7" fmla="*/ 52 h 52"/>
                <a:gd name="T8" fmla="*/ 48 w 71"/>
                <a:gd name="T9" fmla="*/ 11 h 52"/>
                <a:gd name="T10" fmla="*/ 21 w 71"/>
                <a:gd name="T11" fmla="*/ 14 h 52"/>
                <a:gd name="T12" fmla="*/ 3 w 71"/>
                <a:gd name="T13" fmla="*/ 30 h 52"/>
                <a:gd name="T14" fmla="*/ 5 w 71"/>
                <a:gd name="T15" fmla="*/ 2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52">
                  <a:moveTo>
                    <a:pt x="5" y="25"/>
                  </a:moveTo>
                  <a:cubicBezTo>
                    <a:pt x="6" y="23"/>
                    <a:pt x="17" y="4"/>
                    <a:pt x="27" y="2"/>
                  </a:cubicBezTo>
                  <a:cubicBezTo>
                    <a:pt x="37" y="0"/>
                    <a:pt x="56" y="5"/>
                    <a:pt x="56" y="5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53" y="17"/>
                    <a:pt x="48" y="11"/>
                  </a:cubicBezTo>
                  <a:cubicBezTo>
                    <a:pt x="44" y="6"/>
                    <a:pt x="24" y="11"/>
                    <a:pt x="21" y="14"/>
                  </a:cubicBezTo>
                  <a:cubicBezTo>
                    <a:pt x="19" y="18"/>
                    <a:pt x="3" y="30"/>
                    <a:pt x="3" y="30"/>
                  </a:cubicBezTo>
                  <a:cubicBezTo>
                    <a:pt x="0" y="26"/>
                    <a:pt x="5" y="25"/>
                    <a:pt x="5" y="25"/>
                  </a:cubicBezTo>
                  <a:close/>
                </a:path>
              </a:pathLst>
            </a:custGeom>
            <a:solidFill>
              <a:srgbClr val="007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Freeform 177"/>
            <p:cNvSpPr>
              <a:spLocks/>
            </p:cNvSpPr>
            <p:nvPr/>
          </p:nvSpPr>
          <p:spPr bwMode="auto">
            <a:xfrm>
              <a:off x="6084888" y="1514475"/>
              <a:ext cx="44450" cy="247650"/>
            </a:xfrm>
            <a:custGeom>
              <a:avLst/>
              <a:gdLst>
                <a:gd name="T0" fmla="*/ 5 w 12"/>
                <a:gd name="T1" fmla="*/ 0 h 66"/>
                <a:gd name="T2" fmla="*/ 5 w 12"/>
                <a:gd name="T3" fmla="*/ 3 h 66"/>
                <a:gd name="T4" fmla="*/ 4 w 12"/>
                <a:gd name="T5" fmla="*/ 11 h 66"/>
                <a:gd name="T6" fmla="*/ 3 w 12"/>
                <a:gd name="T7" fmla="*/ 22 h 66"/>
                <a:gd name="T8" fmla="*/ 3 w 12"/>
                <a:gd name="T9" fmla="*/ 34 h 66"/>
                <a:gd name="T10" fmla="*/ 4 w 12"/>
                <a:gd name="T11" fmla="*/ 40 h 66"/>
                <a:gd name="T12" fmla="*/ 5 w 12"/>
                <a:gd name="T13" fmla="*/ 46 h 66"/>
                <a:gd name="T14" fmla="*/ 6 w 12"/>
                <a:gd name="T15" fmla="*/ 52 h 66"/>
                <a:gd name="T16" fmla="*/ 8 w 12"/>
                <a:gd name="T17" fmla="*/ 56 h 66"/>
                <a:gd name="T18" fmla="*/ 9 w 12"/>
                <a:gd name="T19" fmla="*/ 60 h 66"/>
                <a:gd name="T20" fmla="*/ 11 w 12"/>
                <a:gd name="T21" fmla="*/ 63 h 66"/>
                <a:gd name="T22" fmla="*/ 12 w 12"/>
                <a:gd name="T23" fmla="*/ 66 h 66"/>
                <a:gd name="T24" fmla="*/ 10 w 12"/>
                <a:gd name="T25" fmla="*/ 64 h 66"/>
                <a:gd name="T26" fmla="*/ 8 w 12"/>
                <a:gd name="T27" fmla="*/ 61 h 66"/>
                <a:gd name="T28" fmla="*/ 6 w 12"/>
                <a:gd name="T29" fmla="*/ 57 h 66"/>
                <a:gd name="T30" fmla="*/ 4 w 12"/>
                <a:gd name="T31" fmla="*/ 52 h 66"/>
                <a:gd name="T32" fmla="*/ 2 w 12"/>
                <a:gd name="T33" fmla="*/ 47 h 66"/>
                <a:gd name="T34" fmla="*/ 1 w 12"/>
                <a:gd name="T35" fmla="*/ 41 h 66"/>
                <a:gd name="T36" fmla="*/ 0 w 12"/>
                <a:gd name="T37" fmla="*/ 34 h 66"/>
                <a:gd name="T38" fmla="*/ 0 w 12"/>
                <a:gd name="T39" fmla="*/ 21 h 66"/>
                <a:gd name="T40" fmla="*/ 1 w 12"/>
                <a:gd name="T41" fmla="*/ 16 h 66"/>
                <a:gd name="T42" fmla="*/ 2 w 12"/>
                <a:gd name="T43" fmla="*/ 10 h 66"/>
                <a:gd name="T44" fmla="*/ 4 w 12"/>
                <a:gd name="T45" fmla="*/ 3 h 66"/>
                <a:gd name="T46" fmla="*/ 5 w 12"/>
                <a:gd name="T4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66">
                  <a:moveTo>
                    <a:pt x="5" y="0"/>
                  </a:moveTo>
                  <a:cubicBezTo>
                    <a:pt x="5" y="0"/>
                    <a:pt x="5" y="1"/>
                    <a:pt x="5" y="3"/>
                  </a:cubicBezTo>
                  <a:cubicBezTo>
                    <a:pt x="4" y="5"/>
                    <a:pt x="4" y="8"/>
                    <a:pt x="4" y="11"/>
                  </a:cubicBezTo>
                  <a:cubicBezTo>
                    <a:pt x="4" y="14"/>
                    <a:pt x="3" y="18"/>
                    <a:pt x="3" y="22"/>
                  </a:cubicBezTo>
                  <a:cubicBezTo>
                    <a:pt x="3" y="26"/>
                    <a:pt x="3" y="30"/>
                    <a:pt x="3" y="34"/>
                  </a:cubicBezTo>
                  <a:cubicBezTo>
                    <a:pt x="3" y="36"/>
                    <a:pt x="4" y="38"/>
                    <a:pt x="4" y="40"/>
                  </a:cubicBezTo>
                  <a:cubicBezTo>
                    <a:pt x="4" y="42"/>
                    <a:pt x="4" y="44"/>
                    <a:pt x="5" y="46"/>
                  </a:cubicBezTo>
                  <a:cubicBezTo>
                    <a:pt x="5" y="48"/>
                    <a:pt x="6" y="50"/>
                    <a:pt x="6" y="52"/>
                  </a:cubicBezTo>
                  <a:cubicBezTo>
                    <a:pt x="7" y="53"/>
                    <a:pt x="7" y="55"/>
                    <a:pt x="8" y="56"/>
                  </a:cubicBezTo>
                  <a:cubicBezTo>
                    <a:pt x="8" y="58"/>
                    <a:pt x="9" y="59"/>
                    <a:pt x="9" y="60"/>
                  </a:cubicBezTo>
                  <a:cubicBezTo>
                    <a:pt x="10" y="62"/>
                    <a:pt x="10" y="62"/>
                    <a:pt x="11" y="63"/>
                  </a:cubicBezTo>
                  <a:cubicBezTo>
                    <a:pt x="12" y="65"/>
                    <a:pt x="12" y="66"/>
                    <a:pt x="12" y="66"/>
                  </a:cubicBezTo>
                  <a:cubicBezTo>
                    <a:pt x="12" y="66"/>
                    <a:pt x="12" y="65"/>
                    <a:pt x="10" y="64"/>
                  </a:cubicBezTo>
                  <a:cubicBezTo>
                    <a:pt x="10" y="63"/>
                    <a:pt x="9" y="62"/>
                    <a:pt x="8" y="61"/>
                  </a:cubicBezTo>
                  <a:cubicBezTo>
                    <a:pt x="7" y="60"/>
                    <a:pt x="7" y="59"/>
                    <a:pt x="6" y="57"/>
                  </a:cubicBezTo>
                  <a:cubicBezTo>
                    <a:pt x="5" y="56"/>
                    <a:pt x="4" y="54"/>
                    <a:pt x="4" y="52"/>
                  </a:cubicBezTo>
                  <a:cubicBezTo>
                    <a:pt x="3" y="51"/>
                    <a:pt x="2" y="49"/>
                    <a:pt x="2" y="47"/>
                  </a:cubicBezTo>
                  <a:cubicBezTo>
                    <a:pt x="1" y="45"/>
                    <a:pt x="1" y="43"/>
                    <a:pt x="1" y="41"/>
                  </a:cubicBezTo>
                  <a:cubicBezTo>
                    <a:pt x="0" y="38"/>
                    <a:pt x="0" y="36"/>
                    <a:pt x="0" y="34"/>
                  </a:cubicBezTo>
                  <a:cubicBezTo>
                    <a:pt x="0" y="30"/>
                    <a:pt x="0" y="25"/>
                    <a:pt x="0" y="21"/>
                  </a:cubicBezTo>
                  <a:cubicBezTo>
                    <a:pt x="0" y="19"/>
                    <a:pt x="1" y="17"/>
                    <a:pt x="1" y="16"/>
                  </a:cubicBezTo>
                  <a:cubicBezTo>
                    <a:pt x="1" y="14"/>
                    <a:pt x="2" y="12"/>
                    <a:pt x="2" y="10"/>
                  </a:cubicBezTo>
                  <a:cubicBezTo>
                    <a:pt x="3" y="7"/>
                    <a:pt x="3" y="5"/>
                    <a:pt x="4" y="3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Freeform 178"/>
            <p:cNvSpPr>
              <a:spLocks/>
            </p:cNvSpPr>
            <p:nvPr/>
          </p:nvSpPr>
          <p:spPr bwMode="auto">
            <a:xfrm>
              <a:off x="6189663" y="1539875"/>
              <a:ext cx="19050" cy="207963"/>
            </a:xfrm>
            <a:custGeom>
              <a:avLst/>
              <a:gdLst>
                <a:gd name="T0" fmla="*/ 0 w 5"/>
                <a:gd name="T1" fmla="*/ 0 h 55"/>
                <a:gd name="T2" fmla="*/ 0 w 5"/>
                <a:gd name="T3" fmla="*/ 2 h 55"/>
                <a:gd name="T4" fmla="*/ 2 w 5"/>
                <a:gd name="T5" fmla="*/ 8 h 55"/>
                <a:gd name="T6" fmla="*/ 5 w 5"/>
                <a:gd name="T7" fmla="*/ 27 h 55"/>
                <a:gd name="T8" fmla="*/ 5 w 5"/>
                <a:gd name="T9" fmla="*/ 46 h 55"/>
                <a:gd name="T10" fmla="*/ 3 w 5"/>
                <a:gd name="T11" fmla="*/ 55 h 55"/>
                <a:gd name="T12" fmla="*/ 3 w 5"/>
                <a:gd name="T13" fmla="*/ 52 h 55"/>
                <a:gd name="T14" fmla="*/ 3 w 5"/>
                <a:gd name="T15" fmla="*/ 46 h 55"/>
                <a:gd name="T16" fmla="*/ 1 w 5"/>
                <a:gd name="T17" fmla="*/ 27 h 55"/>
                <a:gd name="T18" fmla="*/ 0 w 5"/>
                <a:gd name="T19" fmla="*/ 8 h 55"/>
                <a:gd name="T20" fmla="*/ 0 w 5"/>
                <a:gd name="T21" fmla="*/ 2 h 55"/>
                <a:gd name="T22" fmla="*/ 0 w 5"/>
                <a:gd name="T2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5">
                  <a:moveTo>
                    <a:pt x="0" y="0"/>
                  </a:moveTo>
                  <a:cubicBezTo>
                    <a:pt x="0" y="0"/>
                    <a:pt x="0" y="0"/>
                    <a:pt x="0" y="2"/>
                  </a:cubicBezTo>
                  <a:cubicBezTo>
                    <a:pt x="1" y="3"/>
                    <a:pt x="1" y="5"/>
                    <a:pt x="2" y="8"/>
                  </a:cubicBezTo>
                  <a:cubicBezTo>
                    <a:pt x="3" y="13"/>
                    <a:pt x="4" y="20"/>
                    <a:pt x="5" y="27"/>
                  </a:cubicBezTo>
                  <a:cubicBezTo>
                    <a:pt x="5" y="34"/>
                    <a:pt x="5" y="41"/>
                    <a:pt x="5" y="46"/>
                  </a:cubicBezTo>
                  <a:cubicBezTo>
                    <a:pt x="4" y="51"/>
                    <a:pt x="3" y="55"/>
                    <a:pt x="3" y="55"/>
                  </a:cubicBezTo>
                  <a:cubicBezTo>
                    <a:pt x="3" y="55"/>
                    <a:pt x="3" y="54"/>
                    <a:pt x="3" y="52"/>
                  </a:cubicBezTo>
                  <a:cubicBezTo>
                    <a:pt x="3" y="51"/>
                    <a:pt x="3" y="49"/>
                    <a:pt x="3" y="46"/>
                  </a:cubicBezTo>
                  <a:cubicBezTo>
                    <a:pt x="2" y="41"/>
                    <a:pt x="2" y="34"/>
                    <a:pt x="1" y="27"/>
                  </a:cubicBezTo>
                  <a:cubicBezTo>
                    <a:pt x="1" y="20"/>
                    <a:pt x="0" y="13"/>
                    <a:pt x="0" y="8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Freeform 179"/>
            <p:cNvSpPr>
              <a:spLocks/>
            </p:cNvSpPr>
            <p:nvPr/>
          </p:nvSpPr>
          <p:spPr bwMode="auto">
            <a:xfrm>
              <a:off x="6280150" y="1547813"/>
              <a:ext cx="22225" cy="169863"/>
            </a:xfrm>
            <a:custGeom>
              <a:avLst/>
              <a:gdLst>
                <a:gd name="T0" fmla="*/ 3 w 6"/>
                <a:gd name="T1" fmla="*/ 0 h 45"/>
                <a:gd name="T2" fmla="*/ 5 w 6"/>
                <a:gd name="T3" fmla="*/ 7 h 45"/>
                <a:gd name="T4" fmla="*/ 6 w 6"/>
                <a:gd name="T5" fmla="*/ 14 h 45"/>
                <a:gd name="T6" fmla="*/ 6 w 6"/>
                <a:gd name="T7" fmla="*/ 22 h 45"/>
                <a:gd name="T8" fmla="*/ 5 w 6"/>
                <a:gd name="T9" fmla="*/ 31 h 45"/>
                <a:gd name="T10" fmla="*/ 4 w 6"/>
                <a:gd name="T11" fmla="*/ 35 h 45"/>
                <a:gd name="T12" fmla="*/ 3 w 6"/>
                <a:gd name="T13" fmla="*/ 38 h 45"/>
                <a:gd name="T14" fmla="*/ 1 w 6"/>
                <a:gd name="T15" fmla="*/ 43 h 45"/>
                <a:gd name="T16" fmla="*/ 0 w 6"/>
                <a:gd name="T17" fmla="*/ 45 h 45"/>
                <a:gd name="T18" fmla="*/ 0 w 6"/>
                <a:gd name="T19" fmla="*/ 43 h 45"/>
                <a:gd name="T20" fmla="*/ 1 w 6"/>
                <a:gd name="T21" fmla="*/ 37 h 45"/>
                <a:gd name="T22" fmla="*/ 1 w 6"/>
                <a:gd name="T23" fmla="*/ 34 h 45"/>
                <a:gd name="T24" fmla="*/ 2 w 6"/>
                <a:gd name="T25" fmla="*/ 30 h 45"/>
                <a:gd name="T26" fmla="*/ 2 w 6"/>
                <a:gd name="T27" fmla="*/ 26 h 45"/>
                <a:gd name="T28" fmla="*/ 2 w 6"/>
                <a:gd name="T29" fmla="*/ 22 h 45"/>
                <a:gd name="T30" fmla="*/ 3 w 6"/>
                <a:gd name="T31" fmla="*/ 7 h 45"/>
                <a:gd name="T32" fmla="*/ 3 w 6"/>
                <a:gd name="T3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45">
                  <a:moveTo>
                    <a:pt x="3" y="0"/>
                  </a:moveTo>
                  <a:cubicBezTo>
                    <a:pt x="3" y="0"/>
                    <a:pt x="4" y="2"/>
                    <a:pt x="5" y="7"/>
                  </a:cubicBezTo>
                  <a:cubicBezTo>
                    <a:pt x="5" y="9"/>
                    <a:pt x="6" y="11"/>
                    <a:pt x="6" y="14"/>
                  </a:cubicBezTo>
                  <a:cubicBezTo>
                    <a:pt x="6" y="17"/>
                    <a:pt x="6" y="20"/>
                    <a:pt x="6" y="22"/>
                  </a:cubicBezTo>
                  <a:cubicBezTo>
                    <a:pt x="6" y="25"/>
                    <a:pt x="5" y="28"/>
                    <a:pt x="5" y="31"/>
                  </a:cubicBezTo>
                  <a:cubicBezTo>
                    <a:pt x="5" y="32"/>
                    <a:pt x="4" y="33"/>
                    <a:pt x="4" y="35"/>
                  </a:cubicBezTo>
                  <a:cubicBezTo>
                    <a:pt x="4" y="36"/>
                    <a:pt x="3" y="37"/>
                    <a:pt x="3" y="38"/>
                  </a:cubicBezTo>
                  <a:cubicBezTo>
                    <a:pt x="2" y="40"/>
                    <a:pt x="1" y="42"/>
                    <a:pt x="1" y="43"/>
                  </a:cubicBezTo>
                  <a:cubicBezTo>
                    <a:pt x="0" y="44"/>
                    <a:pt x="0" y="45"/>
                    <a:pt x="0" y="45"/>
                  </a:cubicBezTo>
                  <a:cubicBezTo>
                    <a:pt x="0" y="45"/>
                    <a:pt x="0" y="44"/>
                    <a:pt x="0" y="43"/>
                  </a:cubicBezTo>
                  <a:cubicBezTo>
                    <a:pt x="0" y="41"/>
                    <a:pt x="1" y="40"/>
                    <a:pt x="1" y="37"/>
                  </a:cubicBezTo>
                  <a:cubicBezTo>
                    <a:pt x="1" y="36"/>
                    <a:pt x="1" y="35"/>
                    <a:pt x="1" y="34"/>
                  </a:cubicBezTo>
                  <a:cubicBezTo>
                    <a:pt x="2" y="33"/>
                    <a:pt x="2" y="32"/>
                    <a:pt x="2" y="30"/>
                  </a:cubicBezTo>
                  <a:cubicBezTo>
                    <a:pt x="2" y="29"/>
                    <a:pt x="2" y="28"/>
                    <a:pt x="2" y="26"/>
                  </a:cubicBezTo>
                  <a:cubicBezTo>
                    <a:pt x="2" y="25"/>
                    <a:pt x="2" y="24"/>
                    <a:pt x="2" y="22"/>
                  </a:cubicBezTo>
                  <a:cubicBezTo>
                    <a:pt x="3" y="17"/>
                    <a:pt x="3" y="11"/>
                    <a:pt x="3" y="7"/>
                  </a:cubicBezTo>
                  <a:cubicBezTo>
                    <a:pt x="3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180"/>
            <p:cNvSpPr>
              <a:spLocks/>
            </p:cNvSpPr>
            <p:nvPr/>
          </p:nvSpPr>
          <p:spPr bwMode="auto">
            <a:xfrm>
              <a:off x="6359525" y="1539875"/>
              <a:ext cx="36513" cy="158750"/>
            </a:xfrm>
            <a:custGeom>
              <a:avLst/>
              <a:gdLst>
                <a:gd name="T0" fmla="*/ 9 w 10"/>
                <a:gd name="T1" fmla="*/ 0 h 42"/>
                <a:gd name="T2" fmla="*/ 10 w 10"/>
                <a:gd name="T3" fmla="*/ 7 h 42"/>
                <a:gd name="T4" fmla="*/ 9 w 10"/>
                <a:gd name="T5" fmla="*/ 22 h 42"/>
                <a:gd name="T6" fmla="*/ 5 w 10"/>
                <a:gd name="T7" fmla="*/ 37 h 42"/>
                <a:gd name="T8" fmla="*/ 2 w 10"/>
                <a:gd name="T9" fmla="*/ 41 h 42"/>
                <a:gd name="T10" fmla="*/ 0 w 10"/>
                <a:gd name="T11" fmla="*/ 42 h 42"/>
                <a:gd name="T12" fmla="*/ 2 w 10"/>
                <a:gd name="T13" fmla="*/ 41 h 42"/>
                <a:gd name="T14" fmla="*/ 3 w 10"/>
                <a:gd name="T15" fmla="*/ 36 h 42"/>
                <a:gd name="T16" fmla="*/ 6 w 10"/>
                <a:gd name="T17" fmla="*/ 21 h 42"/>
                <a:gd name="T18" fmla="*/ 8 w 10"/>
                <a:gd name="T19" fmla="*/ 6 h 42"/>
                <a:gd name="T20" fmla="*/ 9 w 10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42">
                  <a:moveTo>
                    <a:pt x="9" y="0"/>
                  </a:moveTo>
                  <a:cubicBezTo>
                    <a:pt x="9" y="0"/>
                    <a:pt x="9" y="2"/>
                    <a:pt x="10" y="7"/>
                  </a:cubicBezTo>
                  <a:cubicBezTo>
                    <a:pt x="10" y="11"/>
                    <a:pt x="10" y="16"/>
                    <a:pt x="9" y="22"/>
                  </a:cubicBezTo>
                  <a:cubicBezTo>
                    <a:pt x="8" y="27"/>
                    <a:pt x="7" y="33"/>
                    <a:pt x="5" y="37"/>
                  </a:cubicBezTo>
                  <a:cubicBezTo>
                    <a:pt x="4" y="39"/>
                    <a:pt x="3" y="40"/>
                    <a:pt x="2" y="41"/>
                  </a:cubicBezTo>
                  <a:cubicBezTo>
                    <a:pt x="1" y="42"/>
                    <a:pt x="0" y="42"/>
                    <a:pt x="0" y="42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2" y="40"/>
                    <a:pt x="3" y="38"/>
                    <a:pt x="3" y="36"/>
                  </a:cubicBezTo>
                  <a:cubicBezTo>
                    <a:pt x="4" y="32"/>
                    <a:pt x="5" y="27"/>
                    <a:pt x="6" y="21"/>
                  </a:cubicBezTo>
                  <a:cubicBezTo>
                    <a:pt x="6" y="16"/>
                    <a:pt x="7" y="11"/>
                    <a:pt x="8" y="6"/>
                  </a:cubicBezTo>
                  <a:cubicBezTo>
                    <a:pt x="8" y="2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81"/>
            <p:cNvSpPr>
              <a:spLocks/>
            </p:cNvSpPr>
            <p:nvPr/>
          </p:nvSpPr>
          <p:spPr bwMode="auto">
            <a:xfrm>
              <a:off x="5956300" y="1987550"/>
              <a:ext cx="30163" cy="46038"/>
            </a:xfrm>
            <a:custGeom>
              <a:avLst/>
              <a:gdLst>
                <a:gd name="T0" fmla="*/ 8 w 8"/>
                <a:gd name="T1" fmla="*/ 0 h 12"/>
                <a:gd name="T2" fmla="*/ 3 w 8"/>
                <a:gd name="T3" fmla="*/ 3 h 12"/>
                <a:gd name="T4" fmla="*/ 0 w 8"/>
                <a:gd name="T5" fmla="*/ 12 h 12"/>
                <a:gd name="T6" fmla="*/ 8 w 8"/>
                <a:gd name="T7" fmla="*/ 11 h 12"/>
                <a:gd name="T8" fmla="*/ 8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1" y="8"/>
                    <a:pt x="0" y="12"/>
                  </a:cubicBezTo>
                  <a:cubicBezTo>
                    <a:pt x="2" y="12"/>
                    <a:pt x="5" y="11"/>
                    <a:pt x="8" y="11"/>
                  </a:cubicBezTo>
                  <a:cubicBezTo>
                    <a:pt x="8" y="7"/>
                    <a:pt x="8" y="3"/>
                    <a:pt x="8" y="0"/>
                  </a:cubicBezTo>
                </a:path>
              </a:pathLst>
            </a:custGeom>
            <a:solidFill>
              <a:srgbClr val="E9F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182"/>
            <p:cNvSpPr>
              <a:spLocks/>
            </p:cNvSpPr>
            <p:nvPr/>
          </p:nvSpPr>
          <p:spPr bwMode="auto">
            <a:xfrm>
              <a:off x="5986463" y="1973263"/>
              <a:ext cx="131763" cy="55563"/>
            </a:xfrm>
            <a:custGeom>
              <a:avLst/>
              <a:gdLst>
                <a:gd name="T0" fmla="*/ 19 w 35"/>
                <a:gd name="T1" fmla="*/ 0 h 15"/>
                <a:gd name="T2" fmla="*/ 9 w 35"/>
                <a:gd name="T3" fmla="*/ 0 h 15"/>
                <a:gd name="T4" fmla="*/ 1 w 35"/>
                <a:gd name="T5" fmla="*/ 3 h 15"/>
                <a:gd name="T6" fmla="*/ 0 w 35"/>
                <a:gd name="T7" fmla="*/ 4 h 15"/>
                <a:gd name="T8" fmla="*/ 0 w 35"/>
                <a:gd name="T9" fmla="*/ 15 h 15"/>
                <a:gd name="T10" fmla="*/ 35 w 35"/>
                <a:gd name="T11" fmla="*/ 7 h 15"/>
                <a:gd name="T12" fmla="*/ 28 w 35"/>
                <a:gd name="T13" fmla="*/ 3 h 15"/>
                <a:gd name="T14" fmla="*/ 19 w 35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5">
                  <a:moveTo>
                    <a:pt x="1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11"/>
                    <a:pt x="0" y="15"/>
                  </a:cubicBezTo>
                  <a:cubicBezTo>
                    <a:pt x="12" y="12"/>
                    <a:pt x="24" y="11"/>
                    <a:pt x="35" y="7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183"/>
            <p:cNvSpPr>
              <a:spLocks/>
            </p:cNvSpPr>
            <p:nvPr/>
          </p:nvSpPr>
          <p:spPr bwMode="auto">
            <a:xfrm>
              <a:off x="5953125" y="2028825"/>
              <a:ext cx="33338" cy="11113"/>
            </a:xfrm>
            <a:custGeom>
              <a:avLst/>
              <a:gdLst>
                <a:gd name="T0" fmla="*/ 9 w 9"/>
                <a:gd name="T1" fmla="*/ 0 h 3"/>
                <a:gd name="T2" fmla="*/ 1 w 9"/>
                <a:gd name="T3" fmla="*/ 1 h 3"/>
                <a:gd name="T4" fmla="*/ 1 w 9"/>
                <a:gd name="T5" fmla="*/ 1 h 3"/>
                <a:gd name="T6" fmla="*/ 1 w 9"/>
                <a:gd name="T7" fmla="*/ 1 h 3"/>
                <a:gd name="T8" fmla="*/ 0 w 9"/>
                <a:gd name="T9" fmla="*/ 3 h 3"/>
                <a:gd name="T10" fmla="*/ 9 w 9"/>
                <a:gd name="T11" fmla="*/ 0 h 3"/>
                <a:gd name="T12" fmla="*/ 9 w 9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cubicBezTo>
                    <a:pt x="6" y="0"/>
                    <a:pt x="3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3" y="2"/>
                    <a:pt x="6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84"/>
            <p:cNvSpPr>
              <a:spLocks/>
            </p:cNvSpPr>
            <p:nvPr/>
          </p:nvSpPr>
          <p:spPr bwMode="auto">
            <a:xfrm>
              <a:off x="5986463" y="1998663"/>
              <a:ext cx="136525" cy="30163"/>
            </a:xfrm>
            <a:custGeom>
              <a:avLst/>
              <a:gdLst>
                <a:gd name="T0" fmla="*/ 35 w 36"/>
                <a:gd name="T1" fmla="*/ 0 h 8"/>
                <a:gd name="T2" fmla="*/ 35 w 36"/>
                <a:gd name="T3" fmla="*/ 0 h 8"/>
                <a:gd name="T4" fmla="*/ 0 w 36"/>
                <a:gd name="T5" fmla="*/ 8 h 8"/>
                <a:gd name="T6" fmla="*/ 0 w 36"/>
                <a:gd name="T7" fmla="*/ 8 h 8"/>
                <a:gd name="T8" fmla="*/ 36 w 36"/>
                <a:gd name="T9" fmla="*/ 2 h 8"/>
                <a:gd name="T10" fmla="*/ 35 w 36"/>
                <a:gd name="T11" fmla="*/ 1 h 8"/>
                <a:gd name="T12" fmla="*/ 35 w 3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8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24" y="4"/>
                    <a:pt x="1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2" y="5"/>
                    <a:pt x="24" y="4"/>
                    <a:pt x="36" y="2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FA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185"/>
            <p:cNvSpPr>
              <a:spLocks/>
            </p:cNvSpPr>
            <p:nvPr/>
          </p:nvSpPr>
          <p:spPr bwMode="auto">
            <a:xfrm>
              <a:off x="5945188" y="2070100"/>
              <a:ext cx="41275" cy="26988"/>
            </a:xfrm>
            <a:custGeom>
              <a:avLst/>
              <a:gdLst>
                <a:gd name="T0" fmla="*/ 11 w 11"/>
                <a:gd name="T1" fmla="*/ 0 h 7"/>
                <a:gd name="T2" fmla="*/ 0 w 11"/>
                <a:gd name="T3" fmla="*/ 3 h 7"/>
                <a:gd name="T4" fmla="*/ 0 w 11"/>
                <a:gd name="T5" fmla="*/ 3 h 7"/>
                <a:gd name="T6" fmla="*/ 9 w 11"/>
                <a:gd name="T7" fmla="*/ 7 h 7"/>
                <a:gd name="T8" fmla="*/ 10 w 11"/>
                <a:gd name="T9" fmla="*/ 6 h 7"/>
                <a:gd name="T10" fmla="*/ 11 w 1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7" y="1"/>
                    <a:pt x="3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4"/>
                    <a:pt x="7" y="5"/>
                    <a:pt x="9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4"/>
                    <a:pt x="11" y="2"/>
                    <a:pt x="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186"/>
            <p:cNvSpPr>
              <a:spLocks/>
            </p:cNvSpPr>
            <p:nvPr/>
          </p:nvSpPr>
          <p:spPr bwMode="auto">
            <a:xfrm>
              <a:off x="5942013" y="2081213"/>
              <a:ext cx="38100" cy="19050"/>
            </a:xfrm>
            <a:custGeom>
              <a:avLst/>
              <a:gdLst>
                <a:gd name="T0" fmla="*/ 1 w 10"/>
                <a:gd name="T1" fmla="*/ 0 h 5"/>
                <a:gd name="T2" fmla="*/ 0 w 10"/>
                <a:gd name="T3" fmla="*/ 4 h 5"/>
                <a:gd name="T4" fmla="*/ 1 w 10"/>
                <a:gd name="T5" fmla="*/ 5 h 5"/>
                <a:gd name="T6" fmla="*/ 2 w 10"/>
                <a:gd name="T7" fmla="*/ 5 h 5"/>
                <a:gd name="T8" fmla="*/ 10 w 10"/>
                <a:gd name="T9" fmla="*/ 4 h 5"/>
                <a:gd name="T10" fmla="*/ 1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5" y="5"/>
                    <a:pt x="7" y="4"/>
                    <a:pt x="10" y="4"/>
                  </a:cubicBezTo>
                  <a:cubicBezTo>
                    <a:pt x="8" y="2"/>
                    <a:pt x="4" y="1"/>
                    <a:pt x="1" y="0"/>
                  </a:cubicBezTo>
                </a:path>
              </a:pathLst>
            </a:custGeom>
            <a:solidFill>
              <a:srgbClr val="FA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87"/>
            <p:cNvSpPr>
              <a:spLocks/>
            </p:cNvSpPr>
            <p:nvPr/>
          </p:nvSpPr>
          <p:spPr bwMode="auto">
            <a:xfrm>
              <a:off x="5945188" y="2100263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FD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188"/>
            <p:cNvSpPr>
              <a:spLocks/>
            </p:cNvSpPr>
            <p:nvPr/>
          </p:nvSpPr>
          <p:spPr bwMode="auto">
            <a:xfrm>
              <a:off x="5983288" y="2036763"/>
              <a:ext cx="157163" cy="55563"/>
            </a:xfrm>
            <a:custGeom>
              <a:avLst/>
              <a:gdLst>
                <a:gd name="T0" fmla="*/ 40 w 42"/>
                <a:gd name="T1" fmla="*/ 0 h 15"/>
                <a:gd name="T2" fmla="*/ 1 w 42"/>
                <a:gd name="T3" fmla="*/ 9 h 15"/>
                <a:gd name="T4" fmla="*/ 0 w 42"/>
                <a:gd name="T5" fmla="*/ 15 h 15"/>
                <a:gd name="T6" fmla="*/ 42 w 42"/>
                <a:gd name="T7" fmla="*/ 6 h 15"/>
                <a:gd name="T8" fmla="*/ 40 w 4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5">
                  <a:moveTo>
                    <a:pt x="40" y="0"/>
                  </a:moveTo>
                  <a:cubicBezTo>
                    <a:pt x="27" y="3"/>
                    <a:pt x="14" y="6"/>
                    <a:pt x="1" y="9"/>
                  </a:cubicBezTo>
                  <a:cubicBezTo>
                    <a:pt x="1" y="11"/>
                    <a:pt x="1" y="13"/>
                    <a:pt x="0" y="15"/>
                  </a:cubicBezTo>
                  <a:cubicBezTo>
                    <a:pt x="14" y="12"/>
                    <a:pt x="28" y="9"/>
                    <a:pt x="42" y="6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A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189"/>
            <p:cNvSpPr>
              <a:spLocks/>
            </p:cNvSpPr>
            <p:nvPr/>
          </p:nvSpPr>
          <p:spPr bwMode="auto">
            <a:xfrm>
              <a:off x="5980113" y="2092325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</a:path>
              </a:pathLst>
            </a:custGeom>
            <a:solidFill>
              <a:srgbClr val="E9F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90"/>
            <p:cNvSpPr>
              <a:spLocks/>
            </p:cNvSpPr>
            <p:nvPr/>
          </p:nvSpPr>
          <p:spPr bwMode="auto">
            <a:xfrm>
              <a:off x="5949950" y="2097088"/>
              <a:ext cx="36513" cy="52388"/>
            </a:xfrm>
            <a:custGeom>
              <a:avLst/>
              <a:gdLst>
                <a:gd name="T0" fmla="*/ 8 w 10"/>
                <a:gd name="T1" fmla="*/ 0 h 14"/>
                <a:gd name="T2" fmla="*/ 0 w 10"/>
                <a:gd name="T3" fmla="*/ 1 h 14"/>
                <a:gd name="T4" fmla="*/ 7 w 10"/>
                <a:gd name="T5" fmla="*/ 5 h 14"/>
                <a:gd name="T6" fmla="*/ 6 w 10"/>
                <a:gd name="T7" fmla="*/ 13 h 14"/>
                <a:gd name="T8" fmla="*/ 8 w 10"/>
                <a:gd name="T9" fmla="*/ 14 h 14"/>
                <a:gd name="T10" fmla="*/ 9 w 10"/>
                <a:gd name="T11" fmla="*/ 0 h 14"/>
                <a:gd name="T12" fmla="*/ 8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8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4" y="3"/>
                    <a:pt x="7" y="5"/>
                    <a:pt x="7" y="5"/>
                  </a:cubicBezTo>
                  <a:cubicBezTo>
                    <a:pt x="7" y="5"/>
                    <a:pt x="10" y="9"/>
                    <a:pt x="6" y="13"/>
                  </a:cubicBezTo>
                  <a:cubicBezTo>
                    <a:pt x="7" y="13"/>
                    <a:pt x="8" y="14"/>
                    <a:pt x="8" y="14"/>
                  </a:cubicBezTo>
                  <a:cubicBezTo>
                    <a:pt x="9" y="9"/>
                    <a:pt x="9" y="5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191"/>
            <p:cNvSpPr>
              <a:spLocks/>
            </p:cNvSpPr>
            <p:nvPr/>
          </p:nvSpPr>
          <p:spPr bwMode="auto">
            <a:xfrm>
              <a:off x="5945188" y="2100263"/>
              <a:ext cx="41275" cy="46038"/>
            </a:xfrm>
            <a:custGeom>
              <a:avLst/>
              <a:gdLst>
                <a:gd name="T0" fmla="*/ 1 w 11"/>
                <a:gd name="T1" fmla="*/ 0 h 12"/>
                <a:gd name="T2" fmla="*/ 0 w 11"/>
                <a:gd name="T3" fmla="*/ 1 h 12"/>
                <a:gd name="T4" fmla="*/ 6 w 11"/>
                <a:gd name="T5" fmla="*/ 10 h 12"/>
                <a:gd name="T6" fmla="*/ 7 w 11"/>
                <a:gd name="T7" fmla="*/ 12 h 12"/>
                <a:gd name="T8" fmla="*/ 8 w 11"/>
                <a:gd name="T9" fmla="*/ 4 h 12"/>
                <a:gd name="T10" fmla="*/ 1 w 1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4"/>
                    <a:pt x="6" y="10"/>
                    <a:pt x="6" y="10"/>
                  </a:cubicBezTo>
                  <a:cubicBezTo>
                    <a:pt x="6" y="10"/>
                    <a:pt x="6" y="11"/>
                    <a:pt x="7" y="12"/>
                  </a:cubicBezTo>
                  <a:cubicBezTo>
                    <a:pt x="11" y="8"/>
                    <a:pt x="8" y="4"/>
                    <a:pt x="8" y="4"/>
                  </a:cubicBezTo>
                  <a:cubicBezTo>
                    <a:pt x="8" y="4"/>
                    <a:pt x="5" y="2"/>
                    <a:pt x="1" y="0"/>
                  </a:cubicBezTo>
                </a:path>
              </a:pathLst>
            </a:custGeom>
            <a:solidFill>
              <a:srgbClr val="D9C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192"/>
            <p:cNvSpPr>
              <a:spLocks/>
            </p:cNvSpPr>
            <p:nvPr/>
          </p:nvSpPr>
          <p:spPr bwMode="auto">
            <a:xfrm>
              <a:off x="5980113" y="2058988"/>
              <a:ext cx="168275" cy="117475"/>
            </a:xfrm>
            <a:custGeom>
              <a:avLst/>
              <a:gdLst>
                <a:gd name="T0" fmla="*/ 43 w 45"/>
                <a:gd name="T1" fmla="*/ 0 h 31"/>
                <a:gd name="T2" fmla="*/ 43 w 45"/>
                <a:gd name="T3" fmla="*/ 0 h 31"/>
                <a:gd name="T4" fmla="*/ 1 w 45"/>
                <a:gd name="T5" fmla="*/ 9 h 31"/>
                <a:gd name="T6" fmla="*/ 1 w 45"/>
                <a:gd name="T7" fmla="*/ 10 h 31"/>
                <a:gd name="T8" fmla="*/ 0 w 45"/>
                <a:gd name="T9" fmla="*/ 24 h 31"/>
                <a:gd name="T10" fmla="*/ 6 w 45"/>
                <a:gd name="T11" fmla="*/ 29 h 31"/>
                <a:gd name="T12" fmla="*/ 20 w 45"/>
                <a:gd name="T13" fmla="*/ 31 h 31"/>
                <a:gd name="T14" fmla="*/ 30 w 45"/>
                <a:gd name="T15" fmla="*/ 28 h 31"/>
                <a:gd name="T16" fmla="*/ 39 w 45"/>
                <a:gd name="T17" fmla="*/ 20 h 31"/>
                <a:gd name="T18" fmla="*/ 45 w 45"/>
                <a:gd name="T19" fmla="*/ 6 h 31"/>
                <a:gd name="T20" fmla="*/ 43 w 45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31"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29" y="3"/>
                    <a:pt x="15" y="6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5"/>
                    <a:pt x="1" y="19"/>
                    <a:pt x="0" y="24"/>
                  </a:cubicBezTo>
                  <a:cubicBezTo>
                    <a:pt x="3" y="27"/>
                    <a:pt x="6" y="29"/>
                    <a:pt x="6" y="29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8" y="21"/>
                    <a:pt x="39" y="20"/>
                  </a:cubicBezTo>
                  <a:cubicBezTo>
                    <a:pt x="39" y="20"/>
                    <a:pt x="45" y="6"/>
                    <a:pt x="45" y="6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93"/>
            <p:cNvSpPr>
              <a:spLocks/>
            </p:cNvSpPr>
            <p:nvPr/>
          </p:nvSpPr>
          <p:spPr bwMode="auto">
            <a:xfrm>
              <a:off x="5945188" y="2028825"/>
              <a:ext cx="41275" cy="52388"/>
            </a:xfrm>
            <a:custGeom>
              <a:avLst/>
              <a:gdLst>
                <a:gd name="T0" fmla="*/ 11 w 11"/>
                <a:gd name="T1" fmla="*/ 0 h 14"/>
                <a:gd name="T2" fmla="*/ 2 w 11"/>
                <a:gd name="T3" fmla="*/ 3 h 14"/>
                <a:gd name="T4" fmla="*/ 2 w 11"/>
                <a:gd name="T5" fmla="*/ 3 h 14"/>
                <a:gd name="T6" fmla="*/ 2 w 11"/>
                <a:gd name="T7" fmla="*/ 3 h 14"/>
                <a:gd name="T8" fmla="*/ 1 w 11"/>
                <a:gd name="T9" fmla="*/ 6 h 14"/>
                <a:gd name="T10" fmla="*/ 0 w 11"/>
                <a:gd name="T11" fmla="*/ 14 h 14"/>
                <a:gd name="T12" fmla="*/ 11 w 11"/>
                <a:gd name="T13" fmla="*/ 11 h 14"/>
                <a:gd name="T14" fmla="*/ 11 w 11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0"/>
                  </a:moveTo>
                  <a:cubicBezTo>
                    <a:pt x="8" y="1"/>
                    <a:pt x="5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3"/>
                    <a:pt x="7" y="12"/>
                    <a:pt x="11" y="11"/>
                  </a:cubicBezTo>
                  <a:cubicBezTo>
                    <a:pt x="11" y="7"/>
                    <a:pt x="11" y="4"/>
                    <a:pt x="11" y="0"/>
                  </a:cubicBezTo>
                </a:path>
              </a:pathLst>
            </a:custGeom>
            <a:solidFill>
              <a:srgbClr val="E9F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194"/>
            <p:cNvSpPr>
              <a:spLocks/>
            </p:cNvSpPr>
            <p:nvPr/>
          </p:nvSpPr>
          <p:spPr bwMode="auto">
            <a:xfrm>
              <a:off x="5986463" y="2006600"/>
              <a:ext cx="147638" cy="63500"/>
            </a:xfrm>
            <a:custGeom>
              <a:avLst/>
              <a:gdLst>
                <a:gd name="T0" fmla="*/ 36 w 39"/>
                <a:gd name="T1" fmla="*/ 0 h 17"/>
                <a:gd name="T2" fmla="*/ 36 w 39"/>
                <a:gd name="T3" fmla="*/ 0 h 17"/>
                <a:gd name="T4" fmla="*/ 0 w 39"/>
                <a:gd name="T5" fmla="*/ 6 h 17"/>
                <a:gd name="T6" fmla="*/ 0 w 39"/>
                <a:gd name="T7" fmla="*/ 17 h 17"/>
                <a:gd name="T8" fmla="*/ 39 w 39"/>
                <a:gd name="T9" fmla="*/ 8 h 17"/>
                <a:gd name="T10" fmla="*/ 39 w 39"/>
                <a:gd name="T11" fmla="*/ 7 h 17"/>
                <a:gd name="T12" fmla="*/ 36 w 3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7"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4" y="2"/>
                    <a:pt x="12" y="3"/>
                    <a:pt x="0" y="6"/>
                  </a:cubicBezTo>
                  <a:cubicBezTo>
                    <a:pt x="0" y="10"/>
                    <a:pt x="0" y="13"/>
                    <a:pt x="0" y="17"/>
                  </a:cubicBezTo>
                  <a:cubicBezTo>
                    <a:pt x="13" y="14"/>
                    <a:pt x="26" y="11"/>
                    <a:pt x="39" y="8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195"/>
            <p:cNvSpPr>
              <a:spLocks/>
            </p:cNvSpPr>
            <p:nvPr/>
          </p:nvSpPr>
          <p:spPr bwMode="auto">
            <a:xfrm>
              <a:off x="6299200" y="1916113"/>
              <a:ext cx="160338" cy="60325"/>
            </a:xfrm>
            <a:custGeom>
              <a:avLst/>
              <a:gdLst>
                <a:gd name="T0" fmla="*/ 27 w 43"/>
                <a:gd name="T1" fmla="*/ 0 h 16"/>
                <a:gd name="T2" fmla="*/ 17 w 43"/>
                <a:gd name="T3" fmla="*/ 0 h 16"/>
                <a:gd name="T4" fmla="*/ 9 w 43"/>
                <a:gd name="T5" fmla="*/ 3 h 16"/>
                <a:gd name="T6" fmla="*/ 3 w 43"/>
                <a:gd name="T7" fmla="*/ 7 h 16"/>
                <a:gd name="T8" fmla="*/ 0 w 43"/>
                <a:gd name="T9" fmla="*/ 16 h 16"/>
                <a:gd name="T10" fmla="*/ 43 w 43"/>
                <a:gd name="T11" fmla="*/ 7 h 16"/>
                <a:gd name="T12" fmla="*/ 36 w 43"/>
                <a:gd name="T13" fmla="*/ 3 h 16"/>
                <a:gd name="T14" fmla="*/ 27 w 43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6">
                  <a:moveTo>
                    <a:pt x="2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1" y="12"/>
                    <a:pt x="0" y="16"/>
                  </a:cubicBezTo>
                  <a:cubicBezTo>
                    <a:pt x="14" y="13"/>
                    <a:pt x="29" y="12"/>
                    <a:pt x="43" y="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E8D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96"/>
            <p:cNvSpPr>
              <a:spLocks/>
            </p:cNvSpPr>
            <p:nvPr/>
          </p:nvSpPr>
          <p:spPr bwMode="auto">
            <a:xfrm>
              <a:off x="6294438" y="1943100"/>
              <a:ext cx="169863" cy="41275"/>
            </a:xfrm>
            <a:custGeom>
              <a:avLst/>
              <a:gdLst>
                <a:gd name="T0" fmla="*/ 44 w 45"/>
                <a:gd name="T1" fmla="*/ 0 h 11"/>
                <a:gd name="T2" fmla="*/ 44 w 45"/>
                <a:gd name="T3" fmla="*/ 0 h 11"/>
                <a:gd name="T4" fmla="*/ 1 w 45"/>
                <a:gd name="T5" fmla="*/ 9 h 11"/>
                <a:gd name="T6" fmla="*/ 1 w 45"/>
                <a:gd name="T7" fmla="*/ 9 h 11"/>
                <a:gd name="T8" fmla="*/ 1 w 45"/>
                <a:gd name="T9" fmla="*/ 9 h 11"/>
                <a:gd name="T10" fmla="*/ 0 w 45"/>
                <a:gd name="T11" fmla="*/ 11 h 11"/>
                <a:gd name="T12" fmla="*/ 45 w 45"/>
                <a:gd name="T13" fmla="*/ 2 h 11"/>
                <a:gd name="T14" fmla="*/ 44 w 45"/>
                <a:gd name="T15" fmla="*/ 1 h 11"/>
                <a:gd name="T16" fmla="*/ 44 w 45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1"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30" y="5"/>
                    <a:pt x="15" y="6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15" y="6"/>
                    <a:pt x="30" y="4"/>
                    <a:pt x="45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FEE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2" name="Freeform 197"/>
            <p:cNvSpPr>
              <a:spLocks/>
            </p:cNvSpPr>
            <p:nvPr/>
          </p:nvSpPr>
          <p:spPr bwMode="auto">
            <a:xfrm>
              <a:off x="6283325" y="1979613"/>
              <a:ext cx="200025" cy="65088"/>
            </a:xfrm>
            <a:custGeom>
              <a:avLst/>
              <a:gdLst>
                <a:gd name="T0" fmla="*/ 51 w 53"/>
                <a:gd name="T1" fmla="*/ 0 h 17"/>
                <a:gd name="T2" fmla="*/ 1 w 53"/>
                <a:gd name="T3" fmla="*/ 12 h 17"/>
                <a:gd name="T4" fmla="*/ 0 w 53"/>
                <a:gd name="T5" fmla="*/ 16 h 17"/>
                <a:gd name="T6" fmla="*/ 1 w 53"/>
                <a:gd name="T7" fmla="*/ 17 h 17"/>
                <a:gd name="T8" fmla="*/ 1 w 53"/>
                <a:gd name="T9" fmla="*/ 17 h 17"/>
                <a:gd name="T10" fmla="*/ 1 w 53"/>
                <a:gd name="T11" fmla="*/ 17 h 17"/>
                <a:gd name="T12" fmla="*/ 53 w 53"/>
                <a:gd name="T13" fmla="*/ 6 h 17"/>
                <a:gd name="T14" fmla="*/ 51 w 53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7">
                  <a:moveTo>
                    <a:pt x="51" y="0"/>
                  </a:moveTo>
                  <a:cubicBezTo>
                    <a:pt x="34" y="4"/>
                    <a:pt x="17" y="7"/>
                    <a:pt x="1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4"/>
                    <a:pt x="36" y="10"/>
                    <a:pt x="53" y="6"/>
                  </a:cubicBezTo>
                  <a:cubicBezTo>
                    <a:pt x="51" y="0"/>
                    <a:pt x="51" y="0"/>
                    <a:pt x="51" y="0"/>
                  </a:cubicBezTo>
                </a:path>
              </a:pathLst>
            </a:custGeom>
            <a:solidFill>
              <a:srgbClr val="FEE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3" name="Freeform 198"/>
            <p:cNvSpPr>
              <a:spLocks/>
            </p:cNvSpPr>
            <p:nvPr/>
          </p:nvSpPr>
          <p:spPr bwMode="auto">
            <a:xfrm>
              <a:off x="6288088" y="2003425"/>
              <a:ext cx="201613" cy="115888"/>
            </a:xfrm>
            <a:custGeom>
              <a:avLst/>
              <a:gdLst>
                <a:gd name="T0" fmla="*/ 52 w 54"/>
                <a:gd name="T1" fmla="*/ 0 h 31"/>
                <a:gd name="T2" fmla="*/ 52 w 54"/>
                <a:gd name="T3" fmla="*/ 0 h 31"/>
                <a:gd name="T4" fmla="*/ 0 w 54"/>
                <a:gd name="T5" fmla="*/ 11 h 31"/>
                <a:gd name="T6" fmla="*/ 0 w 54"/>
                <a:gd name="T7" fmla="*/ 11 h 31"/>
                <a:gd name="T8" fmla="*/ 8 w 54"/>
                <a:gd name="T9" fmla="*/ 21 h 31"/>
                <a:gd name="T10" fmla="*/ 13 w 54"/>
                <a:gd name="T11" fmla="*/ 27 h 31"/>
                <a:gd name="T12" fmla="*/ 21 w 54"/>
                <a:gd name="T13" fmla="*/ 29 h 31"/>
                <a:gd name="T14" fmla="*/ 30 w 54"/>
                <a:gd name="T15" fmla="*/ 31 h 31"/>
                <a:gd name="T16" fmla="*/ 39 w 54"/>
                <a:gd name="T17" fmla="*/ 28 h 31"/>
                <a:gd name="T18" fmla="*/ 39 w 54"/>
                <a:gd name="T19" fmla="*/ 28 h 31"/>
                <a:gd name="T20" fmla="*/ 44 w 54"/>
                <a:gd name="T21" fmla="*/ 23 h 31"/>
                <a:gd name="T22" fmla="*/ 47 w 54"/>
                <a:gd name="T23" fmla="*/ 20 h 31"/>
                <a:gd name="T24" fmla="*/ 54 w 54"/>
                <a:gd name="T25" fmla="*/ 6 h 31"/>
                <a:gd name="T26" fmla="*/ 52 w 54"/>
                <a:gd name="T2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31">
                  <a:moveTo>
                    <a:pt x="52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35" y="4"/>
                    <a:pt x="17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6" y="22"/>
                    <a:pt x="47" y="20"/>
                    <a:pt x="47" y="20"/>
                  </a:cubicBezTo>
                  <a:cubicBezTo>
                    <a:pt x="48" y="20"/>
                    <a:pt x="54" y="6"/>
                    <a:pt x="54" y="6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rgbClr val="E8D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4" name="Freeform 199"/>
            <p:cNvSpPr>
              <a:spLocks noEditPoints="1"/>
            </p:cNvSpPr>
            <p:nvPr/>
          </p:nvSpPr>
          <p:spPr bwMode="auto">
            <a:xfrm>
              <a:off x="6288088" y="2044700"/>
              <a:ext cx="165100" cy="74613"/>
            </a:xfrm>
            <a:custGeom>
              <a:avLst/>
              <a:gdLst>
                <a:gd name="T0" fmla="*/ 44 w 44"/>
                <a:gd name="T1" fmla="*/ 12 h 20"/>
                <a:gd name="T2" fmla="*/ 44 w 44"/>
                <a:gd name="T3" fmla="*/ 12 h 20"/>
                <a:gd name="T4" fmla="*/ 39 w 44"/>
                <a:gd name="T5" fmla="*/ 17 h 20"/>
                <a:gd name="T6" fmla="*/ 44 w 44"/>
                <a:gd name="T7" fmla="*/ 12 h 20"/>
                <a:gd name="T8" fmla="*/ 0 w 44"/>
                <a:gd name="T9" fmla="*/ 0 h 20"/>
                <a:gd name="T10" fmla="*/ 6 w 44"/>
                <a:gd name="T11" fmla="*/ 10 h 20"/>
                <a:gd name="T12" fmla="*/ 15 w 44"/>
                <a:gd name="T13" fmla="*/ 18 h 20"/>
                <a:gd name="T14" fmla="*/ 29 w 44"/>
                <a:gd name="T15" fmla="*/ 20 h 20"/>
                <a:gd name="T16" fmla="*/ 39 w 44"/>
                <a:gd name="T17" fmla="*/ 17 h 20"/>
                <a:gd name="T18" fmla="*/ 30 w 44"/>
                <a:gd name="T19" fmla="*/ 20 h 20"/>
                <a:gd name="T20" fmla="*/ 21 w 44"/>
                <a:gd name="T21" fmla="*/ 18 h 20"/>
                <a:gd name="T22" fmla="*/ 13 w 44"/>
                <a:gd name="T23" fmla="*/ 16 h 20"/>
                <a:gd name="T24" fmla="*/ 8 w 44"/>
                <a:gd name="T25" fmla="*/ 10 h 20"/>
                <a:gd name="T26" fmla="*/ 0 w 44"/>
                <a:gd name="T2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0">
                  <a:moveTo>
                    <a:pt x="44" y="12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42" y="14"/>
                    <a:pt x="44" y="12"/>
                  </a:cubicBezTo>
                  <a:moveTo>
                    <a:pt x="0" y="0"/>
                  </a:moveTo>
                  <a:cubicBezTo>
                    <a:pt x="2" y="3"/>
                    <a:pt x="6" y="10"/>
                    <a:pt x="6" y="10"/>
                  </a:cubicBezTo>
                  <a:cubicBezTo>
                    <a:pt x="5" y="10"/>
                    <a:pt x="15" y="18"/>
                    <a:pt x="15" y="18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5" name="Freeform 200"/>
            <p:cNvSpPr>
              <a:spLocks/>
            </p:cNvSpPr>
            <p:nvPr/>
          </p:nvSpPr>
          <p:spPr bwMode="auto">
            <a:xfrm>
              <a:off x="6288088" y="1949450"/>
              <a:ext cx="187325" cy="76200"/>
            </a:xfrm>
            <a:custGeom>
              <a:avLst/>
              <a:gdLst>
                <a:gd name="T0" fmla="*/ 47 w 50"/>
                <a:gd name="T1" fmla="*/ 0 h 20"/>
                <a:gd name="T2" fmla="*/ 47 w 50"/>
                <a:gd name="T3" fmla="*/ 0 h 20"/>
                <a:gd name="T4" fmla="*/ 2 w 50"/>
                <a:gd name="T5" fmla="*/ 9 h 20"/>
                <a:gd name="T6" fmla="*/ 2 w 50"/>
                <a:gd name="T7" fmla="*/ 9 h 20"/>
                <a:gd name="T8" fmla="*/ 2 w 50"/>
                <a:gd name="T9" fmla="*/ 9 h 20"/>
                <a:gd name="T10" fmla="*/ 1 w 50"/>
                <a:gd name="T11" fmla="*/ 12 h 20"/>
                <a:gd name="T12" fmla="*/ 0 w 50"/>
                <a:gd name="T13" fmla="*/ 20 h 20"/>
                <a:gd name="T14" fmla="*/ 50 w 50"/>
                <a:gd name="T15" fmla="*/ 8 h 20"/>
                <a:gd name="T16" fmla="*/ 50 w 50"/>
                <a:gd name="T17" fmla="*/ 7 h 20"/>
                <a:gd name="T18" fmla="*/ 47 w 50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20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2" y="2"/>
                    <a:pt x="17" y="4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6" y="15"/>
                    <a:pt x="33" y="12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E8D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6" name="Freeform 201"/>
            <p:cNvSpPr>
              <a:spLocks noEditPoints="1"/>
            </p:cNvSpPr>
            <p:nvPr/>
          </p:nvSpPr>
          <p:spPr bwMode="auto">
            <a:xfrm>
              <a:off x="5908675" y="1905000"/>
              <a:ext cx="585788" cy="277813"/>
            </a:xfrm>
            <a:custGeom>
              <a:avLst/>
              <a:gdLst>
                <a:gd name="T0" fmla="*/ 151 w 156"/>
                <a:gd name="T1" fmla="*/ 13 h 74"/>
                <a:gd name="T2" fmla="*/ 155 w 156"/>
                <a:gd name="T3" fmla="*/ 4 h 74"/>
                <a:gd name="T4" fmla="*/ 141 w 156"/>
                <a:gd name="T5" fmla="*/ 4 h 74"/>
                <a:gd name="T6" fmla="*/ 127 w 156"/>
                <a:gd name="T7" fmla="*/ 0 h 74"/>
                <a:gd name="T8" fmla="*/ 99 w 156"/>
                <a:gd name="T9" fmla="*/ 29 h 74"/>
                <a:gd name="T10" fmla="*/ 100 w 156"/>
                <a:gd name="T11" fmla="*/ 36 h 74"/>
                <a:gd name="T12" fmla="*/ 65 w 156"/>
                <a:gd name="T13" fmla="*/ 42 h 74"/>
                <a:gd name="T14" fmla="*/ 37 w 156"/>
                <a:gd name="T15" fmla="*/ 16 h 74"/>
                <a:gd name="T16" fmla="*/ 12 w 156"/>
                <a:gd name="T17" fmla="*/ 30 h 74"/>
                <a:gd name="T18" fmla="*/ 0 w 156"/>
                <a:gd name="T19" fmla="*/ 36 h 74"/>
                <a:gd name="T20" fmla="*/ 8 w 156"/>
                <a:gd name="T21" fmla="*/ 44 h 74"/>
                <a:gd name="T22" fmla="*/ 8 w 156"/>
                <a:gd name="T23" fmla="*/ 45 h 74"/>
                <a:gd name="T24" fmla="*/ 37 w 156"/>
                <a:gd name="T25" fmla="*/ 74 h 74"/>
                <a:gd name="T26" fmla="*/ 65 w 156"/>
                <a:gd name="T27" fmla="*/ 47 h 74"/>
                <a:gd name="T28" fmla="*/ 65 w 156"/>
                <a:gd name="T29" fmla="*/ 47 h 74"/>
                <a:gd name="T30" fmla="*/ 101 w 156"/>
                <a:gd name="T31" fmla="*/ 40 h 74"/>
                <a:gd name="T32" fmla="*/ 127 w 156"/>
                <a:gd name="T33" fmla="*/ 58 h 74"/>
                <a:gd name="T34" fmla="*/ 156 w 156"/>
                <a:gd name="T35" fmla="*/ 29 h 74"/>
                <a:gd name="T36" fmla="*/ 151 w 156"/>
                <a:gd name="T37" fmla="*/ 13 h 74"/>
                <a:gd name="T38" fmla="*/ 37 w 156"/>
                <a:gd name="T39" fmla="*/ 70 h 74"/>
                <a:gd name="T40" fmla="*/ 11 w 156"/>
                <a:gd name="T41" fmla="*/ 45 h 74"/>
                <a:gd name="T42" fmla="*/ 37 w 156"/>
                <a:gd name="T43" fmla="*/ 19 h 74"/>
                <a:gd name="T44" fmla="*/ 62 w 156"/>
                <a:gd name="T45" fmla="*/ 45 h 74"/>
                <a:gd name="T46" fmla="*/ 37 w 156"/>
                <a:gd name="T47" fmla="*/ 70 h 74"/>
                <a:gd name="T48" fmla="*/ 127 w 156"/>
                <a:gd name="T49" fmla="*/ 55 h 74"/>
                <a:gd name="T50" fmla="*/ 104 w 156"/>
                <a:gd name="T51" fmla="*/ 38 h 74"/>
                <a:gd name="T52" fmla="*/ 104 w 156"/>
                <a:gd name="T53" fmla="*/ 38 h 74"/>
                <a:gd name="T54" fmla="*/ 104 w 156"/>
                <a:gd name="T55" fmla="*/ 38 h 74"/>
                <a:gd name="T56" fmla="*/ 102 w 156"/>
                <a:gd name="T57" fmla="*/ 29 h 74"/>
                <a:gd name="T58" fmla="*/ 127 w 156"/>
                <a:gd name="T59" fmla="*/ 4 h 74"/>
                <a:gd name="T60" fmla="*/ 148 w 156"/>
                <a:gd name="T61" fmla="*/ 15 h 74"/>
                <a:gd name="T62" fmla="*/ 148 w 156"/>
                <a:gd name="T63" fmla="*/ 15 h 74"/>
                <a:gd name="T64" fmla="*/ 153 w 156"/>
                <a:gd name="T65" fmla="*/ 29 h 74"/>
                <a:gd name="T66" fmla="*/ 127 w 156"/>
                <a:gd name="T67" fmla="*/ 5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6" h="74">
                  <a:moveTo>
                    <a:pt x="151" y="13"/>
                  </a:moveTo>
                  <a:cubicBezTo>
                    <a:pt x="155" y="4"/>
                    <a:pt x="155" y="4"/>
                    <a:pt x="155" y="4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37" y="1"/>
                    <a:pt x="132" y="0"/>
                    <a:pt x="127" y="0"/>
                  </a:cubicBezTo>
                  <a:cubicBezTo>
                    <a:pt x="112" y="0"/>
                    <a:pt x="99" y="13"/>
                    <a:pt x="99" y="29"/>
                  </a:cubicBezTo>
                  <a:cubicBezTo>
                    <a:pt x="99" y="32"/>
                    <a:pt x="99" y="34"/>
                    <a:pt x="100" y="36"/>
                  </a:cubicBezTo>
                  <a:cubicBezTo>
                    <a:pt x="90" y="33"/>
                    <a:pt x="78" y="33"/>
                    <a:pt x="65" y="42"/>
                  </a:cubicBezTo>
                  <a:cubicBezTo>
                    <a:pt x="64" y="27"/>
                    <a:pt x="52" y="16"/>
                    <a:pt x="37" y="16"/>
                  </a:cubicBezTo>
                  <a:cubicBezTo>
                    <a:pt x="26" y="16"/>
                    <a:pt x="17" y="21"/>
                    <a:pt x="12" y="3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61"/>
                    <a:pt x="21" y="74"/>
                    <a:pt x="37" y="74"/>
                  </a:cubicBezTo>
                  <a:cubicBezTo>
                    <a:pt x="52" y="74"/>
                    <a:pt x="64" y="62"/>
                    <a:pt x="65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79" y="35"/>
                    <a:pt x="92" y="37"/>
                    <a:pt x="101" y="40"/>
                  </a:cubicBezTo>
                  <a:cubicBezTo>
                    <a:pt x="105" y="51"/>
                    <a:pt x="115" y="58"/>
                    <a:pt x="127" y="58"/>
                  </a:cubicBezTo>
                  <a:cubicBezTo>
                    <a:pt x="143" y="58"/>
                    <a:pt x="156" y="45"/>
                    <a:pt x="156" y="29"/>
                  </a:cubicBezTo>
                  <a:cubicBezTo>
                    <a:pt x="156" y="23"/>
                    <a:pt x="154" y="18"/>
                    <a:pt x="151" y="13"/>
                  </a:cubicBezTo>
                  <a:close/>
                  <a:moveTo>
                    <a:pt x="37" y="70"/>
                  </a:moveTo>
                  <a:cubicBezTo>
                    <a:pt x="23" y="70"/>
                    <a:pt x="11" y="59"/>
                    <a:pt x="11" y="45"/>
                  </a:cubicBezTo>
                  <a:cubicBezTo>
                    <a:pt x="11" y="31"/>
                    <a:pt x="23" y="19"/>
                    <a:pt x="37" y="19"/>
                  </a:cubicBezTo>
                  <a:cubicBezTo>
                    <a:pt x="51" y="19"/>
                    <a:pt x="62" y="31"/>
                    <a:pt x="62" y="45"/>
                  </a:cubicBezTo>
                  <a:cubicBezTo>
                    <a:pt x="62" y="59"/>
                    <a:pt x="51" y="70"/>
                    <a:pt x="37" y="70"/>
                  </a:cubicBezTo>
                  <a:close/>
                  <a:moveTo>
                    <a:pt x="127" y="55"/>
                  </a:moveTo>
                  <a:cubicBezTo>
                    <a:pt x="117" y="55"/>
                    <a:pt x="107" y="4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5"/>
                    <a:pt x="102" y="32"/>
                    <a:pt x="102" y="29"/>
                  </a:cubicBezTo>
                  <a:cubicBezTo>
                    <a:pt x="102" y="15"/>
                    <a:pt x="113" y="4"/>
                    <a:pt x="127" y="4"/>
                  </a:cubicBezTo>
                  <a:cubicBezTo>
                    <a:pt x="136" y="4"/>
                    <a:pt x="144" y="8"/>
                    <a:pt x="148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1" y="19"/>
                    <a:pt x="153" y="24"/>
                    <a:pt x="153" y="29"/>
                  </a:cubicBezTo>
                  <a:cubicBezTo>
                    <a:pt x="153" y="43"/>
                    <a:pt x="141" y="55"/>
                    <a:pt x="127" y="55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8" name="Freeform 202"/>
            <p:cNvSpPr>
              <a:spLocks/>
            </p:cNvSpPr>
            <p:nvPr/>
          </p:nvSpPr>
          <p:spPr bwMode="auto">
            <a:xfrm>
              <a:off x="6264275" y="1762125"/>
              <a:ext cx="139700" cy="93663"/>
            </a:xfrm>
            <a:custGeom>
              <a:avLst/>
              <a:gdLst>
                <a:gd name="T0" fmla="*/ 0 w 88"/>
                <a:gd name="T1" fmla="*/ 26 h 59"/>
                <a:gd name="T2" fmla="*/ 10 w 88"/>
                <a:gd name="T3" fmla="*/ 57 h 59"/>
                <a:gd name="T4" fmla="*/ 17 w 88"/>
                <a:gd name="T5" fmla="*/ 59 h 59"/>
                <a:gd name="T6" fmla="*/ 86 w 88"/>
                <a:gd name="T7" fmla="*/ 36 h 59"/>
                <a:gd name="T8" fmla="*/ 88 w 88"/>
                <a:gd name="T9" fmla="*/ 26 h 59"/>
                <a:gd name="T10" fmla="*/ 74 w 88"/>
                <a:gd name="T11" fmla="*/ 0 h 59"/>
                <a:gd name="T12" fmla="*/ 0 w 88"/>
                <a:gd name="T13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59">
                  <a:moveTo>
                    <a:pt x="0" y="26"/>
                  </a:moveTo>
                  <a:lnTo>
                    <a:pt x="10" y="57"/>
                  </a:lnTo>
                  <a:lnTo>
                    <a:pt x="17" y="59"/>
                  </a:lnTo>
                  <a:lnTo>
                    <a:pt x="86" y="36"/>
                  </a:lnTo>
                  <a:lnTo>
                    <a:pt x="88" y="26"/>
                  </a:lnTo>
                  <a:lnTo>
                    <a:pt x="74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9" name="Freeform 203"/>
            <p:cNvSpPr>
              <a:spLocks/>
            </p:cNvSpPr>
            <p:nvPr/>
          </p:nvSpPr>
          <p:spPr bwMode="auto">
            <a:xfrm>
              <a:off x="6249988" y="1717675"/>
              <a:ext cx="150813" cy="127000"/>
            </a:xfrm>
            <a:custGeom>
              <a:avLst/>
              <a:gdLst>
                <a:gd name="T0" fmla="*/ 0 w 95"/>
                <a:gd name="T1" fmla="*/ 16 h 80"/>
                <a:gd name="T2" fmla="*/ 16 w 95"/>
                <a:gd name="T3" fmla="*/ 80 h 80"/>
                <a:gd name="T4" fmla="*/ 28 w 95"/>
                <a:gd name="T5" fmla="*/ 80 h 80"/>
                <a:gd name="T6" fmla="*/ 95 w 95"/>
                <a:gd name="T7" fmla="*/ 59 h 80"/>
                <a:gd name="T8" fmla="*/ 95 w 95"/>
                <a:gd name="T9" fmla="*/ 47 h 80"/>
                <a:gd name="T10" fmla="*/ 71 w 95"/>
                <a:gd name="T11" fmla="*/ 0 h 80"/>
                <a:gd name="T12" fmla="*/ 0 w 95"/>
                <a:gd name="T13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80">
                  <a:moveTo>
                    <a:pt x="0" y="16"/>
                  </a:moveTo>
                  <a:lnTo>
                    <a:pt x="16" y="80"/>
                  </a:lnTo>
                  <a:lnTo>
                    <a:pt x="28" y="80"/>
                  </a:lnTo>
                  <a:lnTo>
                    <a:pt x="95" y="59"/>
                  </a:lnTo>
                  <a:lnTo>
                    <a:pt x="95" y="47"/>
                  </a:lnTo>
                  <a:lnTo>
                    <a:pt x="71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0" name="Freeform 204"/>
            <p:cNvSpPr>
              <a:spLocks/>
            </p:cNvSpPr>
            <p:nvPr/>
          </p:nvSpPr>
          <p:spPr bwMode="auto">
            <a:xfrm>
              <a:off x="6200775" y="2100263"/>
              <a:ext cx="71438" cy="46038"/>
            </a:xfrm>
            <a:custGeom>
              <a:avLst/>
              <a:gdLst>
                <a:gd name="T0" fmla="*/ 10 w 19"/>
                <a:gd name="T1" fmla="*/ 4 h 12"/>
                <a:gd name="T2" fmla="*/ 1 w 19"/>
                <a:gd name="T3" fmla="*/ 8 h 12"/>
                <a:gd name="T4" fmla="*/ 0 w 19"/>
                <a:gd name="T5" fmla="*/ 11 h 12"/>
                <a:gd name="T6" fmla="*/ 2 w 19"/>
                <a:gd name="T7" fmla="*/ 12 h 12"/>
                <a:gd name="T8" fmla="*/ 5 w 19"/>
                <a:gd name="T9" fmla="*/ 12 h 12"/>
                <a:gd name="T10" fmla="*/ 17 w 19"/>
                <a:gd name="T11" fmla="*/ 10 h 12"/>
                <a:gd name="T12" fmla="*/ 19 w 19"/>
                <a:gd name="T13" fmla="*/ 6 h 12"/>
                <a:gd name="T14" fmla="*/ 10 w 19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2">
                  <a:moveTo>
                    <a:pt x="10" y="4"/>
                  </a:moveTo>
                  <a:cubicBezTo>
                    <a:pt x="7" y="5"/>
                    <a:pt x="4" y="6"/>
                    <a:pt x="1" y="8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1" y="11"/>
                    <a:pt x="1" y="12"/>
                    <a:pt x="2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9" y="12"/>
                    <a:pt x="13" y="12"/>
                    <a:pt x="17" y="10"/>
                  </a:cubicBezTo>
                  <a:cubicBezTo>
                    <a:pt x="18" y="9"/>
                    <a:pt x="19" y="8"/>
                    <a:pt x="19" y="6"/>
                  </a:cubicBezTo>
                  <a:cubicBezTo>
                    <a:pt x="19" y="0"/>
                    <a:pt x="13" y="3"/>
                    <a:pt x="10" y="4"/>
                  </a:cubicBezTo>
                  <a:close/>
                </a:path>
              </a:pathLst>
            </a:custGeom>
            <a:solidFill>
              <a:srgbClr val="FCD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3241" name="Group 3240"/>
            <p:cNvGrpSpPr/>
            <p:nvPr/>
          </p:nvGrpSpPr>
          <p:grpSpPr>
            <a:xfrm>
              <a:off x="5441950" y="1063625"/>
              <a:ext cx="1881188" cy="4949826"/>
              <a:chOff x="5441950" y="1063625"/>
              <a:chExt cx="1881188" cy="4949826"/>
            </a:xfrm>
          </p:grpSpPr>
          <p:sp>
            <p:nvSpPr>
              <p:cNvPr id="9" name="Freeform 206"/>
              <p:cNvSpPr>
                <a:spLocks/>
              </p:cNvSpPr>
              <p:nvPr/>
            </p:nvSpPr>
            <p:spPr bwMode="auto">
              <a:xfrm>
                <a:off x="5997575" y="2044700"/>
                <a:ext cx="128588" cy="55563"/>
              </a:xfrm>
              <a:custGeom>
                <a:avLst/>
                <a:gdLst>
                  <a:gd name="T0" fmla="*/ 0 w 34"/>
                  <a:gd name="T1" fmla="*/ 8 h 15"/>
                  <a:gd name="T2" fmla="*/ 34 w 34"/>
                  <a:gd name="T3" fmla="*/ 9 h 15"/>
                  <a:gd name="T4" fmla="*/ 34 w 34"/>
                  <a:gd name="T5" fmla="*/ 12 h 15"/>
                  <a:gd name="T6" fmla="*/ 7 w 34"/>
                  <a:gd name="T7" fmla="*/ 15 h 15"/>
                  <a:gd name="T8" fmla="*/ 21 w 34"/>
                  <a:gd name="T9" fmla="*/ 10 h 15"/>
                  <a:gd name="T10" fmla="*/ 0 w 34"/>
                  <a:gd name="T1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5">
                    <a:moveTo>
                      <a:pt x="0" y="8"/>
                    </a:moveTo>
                    <a:cubicBezTo>
                      <a:pt x="0" y="8"/>
                      <a:pt x="21" y="0"/>
                      <a:pt x="34" y="9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23" y="9"/>
                      <a:pt x="7" y="15"/>
                    </a:cubicBezTo>
                    <a:cubicBezTo>
                      <a:pt x="7" y="15"/>
                      <a:pt x="11" y="12"/>
                      <a:pt x="21" y="10"/>
                    </a:cubicBezTo>
                    <a:cubicBezTo>
                      <a:pt x="21" y="10"/>
                      <a:pt x="20" y="4"/>
                      <a:pt x="0" y="8"/>
                    </a:cubicBezTo>
                    <a:close/>
                  </a:path>
                </a:pathLst>
              </a:custGeom>
              <a:solidFill>
                <a:srgbClr val="6633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" name="Freeform 207"/>
              <p:cNvSpPr>
                <a:spLocks/>
              </p:cNvSpPr>
              <p:nvPr/>
            </p:nvSpPr>
            <p:spPr bwMode="auto">
              <a:xfrm>
                <a:off x="6324600" y="1992313"/>
                <a:ext cx="123825" cy="58738"/>
              </a:xfrm>
              <a:custGeom>
                <a:avLst/>
                <a:gdLst>
                  <a:gd name="T0" fmla="*/ 33 w 33"/>
                  <a:gd name="T1" fmla="*/ 1 h 16"/>
                  <a:gd name="T2" fmla="*/ 0 w 33"/>
                  <a:gd name="T3" fmla="*/ 13 h 16"/>
                  <a:gd name="T4" fmla="*/ 1 w 33"/>
                  <a:gd name="T5" fmla="*/ 16 h 16"/>
                  <a:gd name="T6" fmla="*/ 28 w 33"/>
                  <a:gd name="T7" fmla="*/ 11 h 16"/>
                  <a:gd name="T8" fmla="*/ 13 w 33"/>
                  <a:gd name="T9" fmla="*/ 9 h 16"/>
                  <a:gd name="T10" fmla="*/ 33 w 33"/>
                  <a:gd name="T1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16">
                    <a:moveTo>
                      <a:pt x="33" y="1"/>
                    </a:moveTo>
                    <a:cubicBezTo>
                      <a:pt x="33" y="1"/>
                      <a:pt x="10" y="0"/>
                      <a:pt x="0" y="13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1" y="9"/>
                      <a:pt x="28" y="11"/>
                    </a:cubicBezTo>
                    <a:cubicBezTo>
                      <a:pt x="28" y="11"/>
                      <a:pt x="23" y="8"/>
                      <a:pt x="13" y="9"/>
                    </a:cubicBezTo>
                    <a:cubicBezTo>
                      <a:pt x="13" y="9"/>
                      <a:pt x="13" y="4"/>
                      <a:pt x="33" y="1"/>
                    </a:cubicBezTo>
                    <a:close/>
                  </a:path>
                </a:pathLst>
              </a:custGeom>
              <a:solidFill>
                <a:srgbClr val="6633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Freeform 208"/>
              <p:cNvSpPr>
                <a:spLocks/>
              </p:cNvSpPr>
              <p:nvPr/>
            </p:nvSpPr>
            <p:spPr bwMode="auto">
              <a:xfrm>
                <a:off x="5997575" y="2243138"/>
                <a:ext cx="53975" cy="354013"/>
              </a:xfrm>
              <a:custGeom>
                <a:avLst/>
                <a:gdLst>
                  <a:gd name="T0" fmla="*/ 10 w 14"/>
                  <a:gd name="T1" fmla="*/ 0 h 94"/>
                  <a:gd name="T2" fmla="*/ 9 w 14"/>
                  <a:gd name="T3" fmla="*/ 4 h 94"/>
                  <a:gd name="T4" fmla="*/ 7 w 14"/>
                  <a:gd name="T5" fmla="*/ 15 h 94"/>
                  <a:gd name="T6" fmla="*/ 5 w 14"/>
                  <a:gd name="T7" fmla="*/ 22 h 94"/>
                  <a:gd name="T8" fmla="*/ 4 w 14"/>
                  <a:gd name="T9" fmla="*/ 30 h 94"/>
                  <a:gd name="T10" fmla="*/ 4 w 14"/>
                  <a:gd name="T11" fmla="*/ 39 h 94"/>
                  <a:gd name="T12" fmla="*/ 4 w 14"/>
                  <a:gd name="T13" fmla="*/ 48 h 94"/>
                  <a:gd name="T14" fmla="*/ 5 w 14"/>
                  <a:gd name="T15" fmla="*/ 56 h 94"/>
                  <a:gd name="T16" fmla="*/ 6 w 14"/>
                  <a:gd name="T17" fmla="*/ 65 h 94"/>
                  <a:gd name="T18" fmla="*/ 7 w 14"/>
                  <a:gd name="T19" fmla="*/ 73 h 94"/>
                  <a:gd name="T20" fmla="*/ 8 w 14"/>
                  <a:gd name="T21" fmla="*/ 76 h 94"/>
                  <a:gd name="T22" fmla="*/ 9 w 14"/>
                  <a:gd name="T23" fmla="*/ 80 h 94"/>
                  <a:gd name="T24" fmla="*/ 11 w 14"/>
                  <a:gd name="T25" fmla="*/ 86 h 94"/>
                  <a:gd name="T26" fmla="*/ 13 w 14"/>
                  <a:gd name="T27" fmla="*/ 90 h 94"/>
                  <a:gd name="T28" fmla="*/ 14 w 14"/>
                  <a:gd name="T29" fmla="*/ 94 h 94"/>
                  <a:gd name="T30" fmla="*/ 12 w 14"/>
                  <a:gd name="T31" fmla="*/ 90 h 94"/>
                  <a:gd name="T32" fmla="*/ 10 w 14"/>
                  <a:gd name="T33" fmla="*/ 86 h 94"/>
                  <a:gd name="T34" fmla="*/ 7 w 14"/>
                  <a:gd name="T35" fmla="*/ 80 h 94"/>
                  <a:gd name="T36" fmla="*/ 6 w 14"/>
                  <a:gd name="T37" fmla="*/ 77 h 94"/>
                  <a:gd name="T38" fmla="*/ 5 w 14"/>
                  <a:gd name="T39" fmla="*/ 74 h 94"/>
                  <a:gd name="T40" fmla="*/ 3 w 14"/>
                  <a:gd name="T41" fmla="*/ 66 h 94"/>
                  <a:gd name="T42" fmla="*/ 1 w 14"/>
                  <a:gd name="T43" fmla="*/ 57 h 94"/>
                  <a:gd name="T44" fmla="*/ 0 w 14"/>
                  <a:gd name="T45" fmla="*/ 48 h 94"/>
                  <a:gd name="T46" fmla="*/ 1 w 14"/>
                  <a:gd name="T47" fmla="*/ 39 h 94"/>
                  <a:gd name="T48" fmla="*/ 1 w 14"/>
                  <a:gd name="T49" fmla="*/ 30 h 94"/>
                  <a:gd name="T50" fmla="*/ 3 w 14"/>
                  <a:gd name="T51" fmla="*/ 22 h 94"/>
                  <a:gd name="T52" fmla="*/ 5 w 14"/>
                  <a:gd name="T53" fmla="*/ 14 h 94"/>
                  <a:gd name="T54" fmla="*/ 8 w 14"/>
                  <a:gd name="T55" fmla="*/ 4 h 94"/>
                  <a:gd name="T56" fmla="*/ 10 w 14"/>
                  <a:gd name="T5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" h="94">
                    <a:moveTo>
                      <a:pt x="10" y="0"/>
                    </a:moveTo>
                    <a:cubicBezTo>
                      <a:pt x="10" y="0"/>
                      <a:pt x="10" y="2"/>
                      <a:pt x="9" y="4"/>
                    </a:cubicBezTo>
                    <a:cubicBezTo>
                      <a:pt x="8" y="7"/>
                      <a:pt x="7" y="10"/>
                      <a:pt x="7" y="15"/>
                    </a:cubicBezTo>
                    <a:cubicBezTo>
                      <a:pt x="6" y="17"/>
                      <a:pt x="6" y="19"/>
                      <a:pt x="5" y="22"/>
                    </a:cubicBezTo>
                    <a:cubicBezTo>
                      <a:pt x="5" y="25"/>
                      <a:pt x="5" y="27"/>
                      <a:pt x="4" y="30"/>
                    </a:cubicBezTo>
                    <a:cubicBezTo>
                      <a:pt x="4" y="33"/>
                      <a:pt x="4" y="36"/>
                      <a:pt x="4" y="39"/>
                    </a:cubicBezTo>
                    <a:cubicBezTo>
                      <a:pt x="4" y="42"/>
                      <a:pt x="4" y="45"/>
                      <a:pt x="4" y="48"/>
                    </a:cubicBezTo>
                    <a:cubicBezTo>
                      <a:pt x="4" y="51"/>
                      <a:pt x="4" y="53"/>
                      <a:pt x="5" y="56"/>
                    </a:cubicBezTo>
                    <a:cubicBezTo>
                      <a:pt x="5" y="59"/>
                      <a:pt x="5" y="62"/>
                      <a:pt x="6" y="65"/>
                    </a:cubicBezTo>
                    <a:cubicBezTo>
                      <a:pt x="6" y="68"/>
                      <a:pt x="7" y="70"/>
                      <a:pt x="7" y="73"/>
                    </a:cubicBezTo>
                    <a:cubicBezTo>
                      <a:pt x="8" y="74"/>
                      <a:pt x="8" y="75"/>
                      <a:pt x="8" y="76"/>
                    </a:cubicBezTo>
                    <a:cubicBezTo>
                      <a:pt x="9" y="78"/>
                      <a:pt x="9" y="79"/>
                      <a:pt x="9" y="80"/>
                    </a:cubicBezTo>
                    <a:cubicBezTo>
                      <a:pt x="10" y="82"/>
                      <a:pt x="10" y="84"/>
                      <a:pt x="11" y="86"/>
                    </a:cubicBezTo>
                    <a:cubicBezTo>
                      <a:pt x="12" y="87"/>
                      <a:pt x="12" y="89"/>
                      <a:pt x="13" y="90"/>
                    </a:cubicBezTo>
                    <a:cubicBezTo>
                      <a:pt x="14" y="93"/>
                      <a:pt x="14" y="94"/>
                      <a:pt x="14" y="94"/>
                    </a:cubicBezTo>
                    <a:cubicBezTo>
                      <a:pt x="14" y="94"/>
                      <a:pt x="14" y="93"/>
                      <a:pt x="12" y="90"/>
                    </a:cubicBezTo>
                    <a:cubicBezTo>
                      <a:pt x="12" y="89"/>
                      <a:pt x="11" y="88"/>
                      <a:pt x="10" y="86"/>
                    </a:cubicBezTo>
                    <a:cubicBezTo>
                      <a:pt x="9" y="85"/>
                      <a:pt x="8" y="83"/>
                      <a:pt x="7" y="80"/>
                    </a:cubicBezTo>
                    <a:cubicBezTo>
                      <a:pt x="7" y="79"/>
                      <a:pt x="7" y="78"/>
                      <a:pt x="6" y="77"/>
                    </a:cubicBezTo>
                    <a:cubicBezTo>
                      <a:pt x="6" y="76"/>
                      <a:pt x="5" y="75"/>
                      <a:pt x="5" y="74"/>
                    </a:cubicBezTo>
                    <a:cubicBezTo>
                      <a:pt x="4" y="71"/>
                      <a:pt x="3" y="68"/>
                      <a:pt x="3" y="66"/>
                    </a:cubicBezTo>
                    <a:cubicBezTo>
                      <a:pt x="2" y="63"/>
                      <a:pt x="1" y="60"/>
                      <a:pt x="1" y="57"/>
                    </a:cubicBezTo>
                    <a:cubicBezTo>
                      <a:pt x="1" y="54"/>
                      <a:pt x="0" y="51"/>
                      <a:pt x="0" y="48"/>
                    </a:cubicBezTo>
                    <a:cubicBezTo>
                      <a:pt x="0" y="45"/>
                      <a:pt x="0" y="42"/>
                      <a:pt x="1" y="39"/>
                    </a:cubicBezTo>
                    <a:cubicBezTo>
                      <a:pt x="1" y="35"/>
                      <a:pt x="1" y="33"/>
                      <a:pt x="1" y="30"/>
                    </a:cubicBezTo>
                    <a:cubicBezTo>
                      <a:pt x="2" y="27"/>
                      <a:pt x="2" y="24"/>
                      <a:pt x="3" y="22"/>
                    </a:cubicBezTo>
                    <a:cubicBezTo>
                      <a:pt x="3" y="19"/>
                      <a:pt x="4" y="17"/>
                      <a:pt x="5" y="14"/>
                    </a:cubicBezTo>
                    <a:cubicBezTo>
                      <a:pt x="6" y="10"/>
                      <a:pt x="7" y="6"/>
                      <a:pt x="8" y="4"/>
                    </a:cubicBezTo>
                    <a:cubicBezTo>
                      <a:pt x="9" y="2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542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209"/>
              <p:cNvSpPr>
                <a:spLocks/>
              </p:cNvSpPr>
              <p:nvPr/>
            </p:nvSpPr>
            <p:spPr bwMode="auto">
              <a:xfrm>
                <a:off x="6118225" y="2292350"/>
                <a:ext cx="38100" cy="349250"/>
              </a:xfrm>
              <a:custGeom>
                <a:avLst/>
                <a:gdLst>
                  <a:gd name="T0" fmla="*/ 8 w 10"/>
                  <a:gd name="T1" fmla="*/ 0 h 93"/>
                  <a:gd name="T2" fmla="*/ 7 w 10"/>
                  <a:gd name="T3" fmla="*/ 4 h 93"/>
                  <a:gd name="T4" fmla="*/ 6 w 10"/>
                  <a:gd name="T5" fmla="*/ 15 h 93"/>
                  <a:gd name="T6" fmla="*/ 4 w 10"/>
                  <a:gd name="T7" fmla="*/ 30 h 93"/>
                  <a:gd name="T8" fmla="*/ 4 w 10"/>
                  <a:gd name="T9" fmla="*/ 39 h 93"/>
                  <a:gd name="T10" fmla="*/ 3 w 10"/>
                  <a:gd name="T11" fmla="*/ 47 h 93"/>
                  <a:gd name="T12" fmla="*/ 3 w 10"/>
                  <a:gd name="T13" fmla="*/ 56 h 93"/>
                  <a:gd name="T14" fmla="*/ 4 w 10"/>
                  <a:gd name="T15" fmla="*/ 65 h 93"/>
                  <a:gd name="T16" fmla="*/ 4 w 10"/>
                  <a:gd name="T17" fmla="*/ 72 h 93"/>
                  <a:gd name="T18" fmla="*/ 6 w 10"/>
                  <a:gd name="T19" fmla="*/ 79 h 93"/>
                  <a:gd name="T20" fmla="*/ 7 w 10"/>
                  <a:gd name="T21" fmla="*/ 85 h 93"/>
                  <a:gd name="T22" fmla="*/ 8 w 10"/>
                  <a:gd name="T23" fmla="*/ 90 h 93"/>
                  <a:gd name="T24" fmla="*/ 10 w 10"/>
                  <a:gd name="T25" fmla="*/ 93 h 93"/>
                  <a:gd name="T26" fmla="*/ 8 w 10"/>
                  <a:gd name="T27" fmla="*/ 90 h 93"/>
                  <a:gd name="T28" fmla="*/ 6 w 10"/>
                  <a:gd name="T29" fmla="*/ 86 h 93"/>
                  <a:gd name="T30" fmla="*/ 4 w 10"/>
                  <a:gd name="T31" fmla="*/ 80 h 93"/>
                  <a:gd name="T32" fmla="*/ 2 w 10"/>
                  <a:gd name="T33" fmla="*/ 73 h 93"/>
                  <a:gd name="T34" fmla="*/ 1 w 10"/>
                  <a:gd name="T35" fmla="*/ 65 h 93"/>
                  <a:gd name="T36" fmla="*/ 0 w 10"/>
                  <a:gd name="T37" fmla="*/ 56 h 93"/>
                  <a:gd name="T38" fmla="*/ 0 w 10"/>
                  <a:gd name="T39" fmla="*/ 47 h 93"/>
                  <a:gd name="T40" fmla="*/ 1 w 10"/>
                  <a:gd name="T41" fmla="*/ 30 h 93"/>
                  <a:gd name="T42" fmla="*/ 4 w 10"/>
                  <a:gd name="T43" fmla="*/ 15 h 93"/>
                  <a:gd name="T44" fmla="*/ 6 w 10"/>
                  <a:gd name="T45" fmla="*/ 4 h 93"/>
                  <a:gd name="T46" fmla="*/ 8 w 10"/>
                  <a:gd name="T4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93">
                    <a:moveTo>
                      <a:pt x="8" y="0"/>
                    </a:moveTo>
                    <a:cubicBezTo>
                      <a:pt x="8" y="0"/>
                      <a:pt x="7" y="2"/>
                      <a:pt x="7" y="4"/>
                    </a:cubicBezTo>
                    <a:cubicBezTo>
                      <a:pt x="7" y="7"/>
                      <a:pt x="6" y="11"/>
                      <a:pt x="6" y="15"/>
                    </a:cubicBezTo>
                    <a:cubicBezTo>
                      <a:pt x="5" y="19"/>
                      <a:pt x="5" y="25"/>
                      <a:pt x="4" y="30"/>
                    </a:cubicBezTo>
                    <a:cubicBezTo>
                      <a:pt x="4" y="33"/>
                      <a:pt x="4" y="36"/>
                      <a:pt x="4" y="39"/>
                    </a:cubicBezTo>
                    <a:cubicBezTo>
                      <a:pt x="3" y="41"/>
                      <a:pt x="3" y="44"/>
                      <a:pt x="3" y="47"/>
                    </a:cubicBezTo>
                    <a:cubicBezTo>
                      <a:pt x="3" y="50"/>
                      <a:pt x="3" y="53"/>
                      <a:pt x="3" y="56"/>
                    </a:cubicBezTo>
                    <a:cubicBezTo>
                      <a:pt x="3" y="59"/>
                      <a:pt x="4" y="62"/>
                      <a:pt x="4" y="65"/>
                    </a:cubicBezTo>
                    <a:cubicBezTo>
                      <a:pt x="4" y="67"/>
                      <a:pt x="4" y="70"/>
                      <a:pt x="4" y="72"/>
                    </a:cubicBezTo>
                    <a:cubicBezTo>
                      <a:pt x="5" y="75"/>
                      <a:pt x="5" y="77"/>
                      <a:pt x="6" y="79"/>
                    </a:cubicBezTo>
                    <a:cubicBezTo>
                      <a:pt x="6" y="81"/>
                      <a:pt x="7" y="83"/>
                      <a:pt x="7" y="85"/>
                    </a:cubicBezTo>
                    <a:cubicBezTo>
                      <a:pt x="7" y="87"/>
                      <a:pt x="8" y="88"/>
                      <a:pt x="8" y="90"/>
                    </a:cubicBezTo>
                    <a:cubicBezTo>
                      <a:pt x="9" y="92"/>
                      <a:pt x="10" y="93"/>
                      <a:pt x="10" y="93"/>
                    </a:cubicBezTo>
                    <a:cubicBezTo>
                      <a:pt x="10" y="93"/>
                      <a:pt x="9" y="92"/>
                      <a:pt x="8" y="90"/>
                    </a:cubicBezTo>
                    <a:cubicBezTo>
                      <a:pt x="7" y="89"/>
                      <a:pt x="6" y="87"/>
                      <a:pt x="6" y="86"/>
                    </a:cubicBezTo>
                    <a:cubicBezTo>
                      <a:pt x="5" y="84"/>
                      <a:pt x="4" y="82"/>
                      <a:pt x="4" y="80"/>
                    </a:cubicBezTo>
                    <a:cubicBezTo>
                      <a:pt x="3" y="78"/>
                      <a:pt x="3" y="75"/>
                      <a:pt x="2" y="73"/>
                    </a:cubicBezTo>
                    <a:cubicBezTo>
                      <a:pt x="1" y="70"/>
                      <a:pt x="1" y="68"/>
                      <a:pt x="1" y="65"/>
                    </a:cubicBezTo>
                    <a:cubicBezTo>
                      <a:pt x="0" y="62"/>
                      <a:pt x="0" y="59"/>
                      <a:pt x="0" y="56"/>
                    </a:cubicBezTo>
                    <a:cubicBezTo>
                      <a:pt x="0" y="53"/>
                      <a:pt x="0" y="50"/>
                      <a:pt x="0" y="47"/>
                    </a:cubicBezTo>
                    <a:cubicBezTo>
                      <a:pt x="0" y="41"/>
                      <a:pt x="0" y="35"/>
                      <a:pt x="1" y="30"/>
                    </a:cubicBezTo>
                    <a:cubicBezTo>
                      <a:pt x="2" y="24"/>
                      <a:pt x="3" y="19"/>
                      <a:pt x="4" y="15"/>
                    </a:cubicBezTo>
                    <a:cubicBezTo>
                      <a:pt x="5" y="10"/>
                      <a:pt x="6" y="7"/>
                      <a:pt x="6" y="4"/>
                    </a:cubicBezTo>
                    <a:cubicBezTo>
                      <a:pt x="7" y="2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542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210"/>
              <p:cNvSpPr>
                <a:spLocks/>
              </p:cNvSpPr>
              <p:nvPr/>
            </p:nvSpPr>
            <p:spPr bwMode="auto">
              <a:xfrm>
                <a:off x="6272213" y="2336800"/>
                <a:ext cx="22225" cy="327025"/>
              </a:xfrm>
              <a:custGeom>
                <a:avLst/>
                <a:gdLst>
                  <a:gd name="T0" fmla="*/ 0 w 6"/>
                  <a:gd name="T1" fmla="*/ 0 h 87"/>
                  <a:gd name="T2" fmla="*/ 1 w 6"/>
                  <a:gd name="T3" fmla="*/ 4 h 87"/>
                  <a:gd name="T4" fmla="*/ 2 w 6"/>
                  <a:gd name="T5" fmla="*/ 13 h 87"/>
                  <a:gd name="T6" fmla="*/ 5 w 6"/>
                  <a:gd name="T7" fmla="*/ 43 h 87"/>
                  <a:gd name="T8" fmla="*/ 6 w 6"/>
                  <a:gd name="T9" fmla="*/ 73 h 87"/>
                  <a:gd name="T10" fmla="*/ 6 w 6"/>
                  <a:gd name="T11" fmla="*/ 83 h 87"/>
                  <a:gd name="T12" fmla="*/ 6 w 6"/>
                  <a:gd name="T13" fmla="*/ 87 h 87"/>
                  <a:gd name="T14" fmla="*/ 5 w 6"/>
                  <a:gd name="T15" fmla="*/ 83 h 87"/>
                  <a:gd name="T16" fmla="*/ 4 w 6"/>
                  <a:gd name="T17" fmla="*/ 73 h 87"/>
                  <a:gd name="T18" fmla="*/ 1 w 6"/>
                  <a:gd name="T19" fmla="*/ 43 h 87"/>
                  <a:gd name="T20" fmla="*/ 0 w 6"/>
                  <a:gd name="T21" fmla="*/ 14 h 87"/>
                  <a:gd name="T22" fmla="*/ 0 w 6"/>
                  <a:gd name="T23" fmla="*/ 4 h 87"/>
                  <a:gd name="T24" fmla="*/ 0 w 6"/>
                  <a:gd name="T2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87">
                    <a:moveTo>
                      <a:pt x="0" y="0"/>
                    </a:moveTo>
                    <a:cubicBezTo>
                      <a:pt x="0" y="0"/>
                      <a:pt x="0" y="1"/>
                      <a:pt x="1" y="4"/>
                    </a:cubicBezTo>
                    <a:cubicBezTo>
                      <a:pt x="1" y="6"/>
                      <a:pt x="1" y="9"/>
                      <a:pt x="2" y="13"/>
                    </a:cubicBezTo>
                    <a:cubicBezTo>
                      <a:pt x="3" y="21"/>
                      <a:pt x="4" y="32"/>
                      <a:pt x="5" y="43"/>
                    </a:cubicBezTo>
                    <a:cubicBezTo>
                      <a:pt x="5" y="54"/>
                      <a:pt x="6" y="65"/>
                      <a:pt x="6" y="73"/>
                    </a:cubicBezTo>
                    <a:cubicBezTo>
                      <a:pt x="6" y="77"/>
                      <a:pt x="6" y="80"/>
                      <a:pt x="6" y="83"/>
                    </a:cubicBezTo>
                    <a:cubicBezTo>
                      <a:pt x="6" y="85"/>
                      <a:pt x="6" y="87"/>
                      <a:pt x="6" y="87"/>
                    </a:cubicBezTo>
                    <a:cubicBezTo>
                      <a:pt x="6" y="87"/>
                      <a:pt x="5" y="85"/>
                      <a:pt x="5" y="83"/>
                    </a:cubicBezTo>
                    <a:cubicBezTo>
                      <a:pt x="5" y="81"/>
                      <a:pt x="4" y="77"/>
                      <a:pt x="4" y="73"/>
                    </a:cubicBezTo>
                    <a:cubicBezTo>
                      <a:pt x="3" y="65"/>
                      <a:pt x="2" y="54"/>
                      <a:pt x="1" y="43"/>
                    </a:cubicBezTo>
                    <a:cubicBezTo>
                      <a:pt x="0" y="33"/>
                      <a:pt x="0" y="22"/>
                      <a:pt x="0" y="14"/>
                    </a:cubicBezTo>
                    <a:cubicBezTo>
                      <a:pt x="0" y="9"/>
                      <a:pt x="0" y="6"/>
                      <a:pt x="0" y="4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42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Freeform 211"/>
              <p:cNvSpPr>
                <a:spLocks/>
              </p:cNvSpPr>
              <p:nvPr/>
            </p:nvSpPr>
            <p:spPr bwMode="auto">
              <a:xfrm>
                <a:off x="6400800" y="2265363"/>
                <a:ext cx="47625" cy="354013"/>
              </a:xfrm>
              <a:custGeom>
                <a:avLst/>
                <a:gdLst>
                  <a:gd name="T0" fmla="*/ 0 w 13"/>
                  <a:gd name="T1" fmla="*/ 0 h 94"/>
                  <a:gd name="T2" fmla="*/ 1 w 13"/>
                  <a:gd name="T3" fmla="*/ 4 h 94"/>
                  <a:gd name="T4" fmla="*/ 5 w 13"/>
                  <a:gd name="T5" fmla="*/ 14 h 94"/>
                  <a:gd name="T6" fmla="*/ 9 w 13"/>
                  <a:gd name="T7" fmla="*/ 29 h 94"/>
                  <a:gd name="T8" fmla="*/ 12 w 13"/>
                  <a:gd name="T9" fmla="*/ 46 h 94"/>
                  <a:gd name="T10" fmla="*/ 13 w 13"/>
                  <a:gd name="T11" fmla="*/ 55 h 94"/>
                  <a:gd name="T12" fmla="*/ 13 w 13"/>
                  <a:gd name="T13" fmla="*/ 64 h 94"/>
                  <a:gd name="T14" fmla="*/ 13 w 13"/>
                  <a:gd name="T15" fmla="*/ 72 h 94"/>
                  <a:gd name="T16" fmla="*/ 13 w 13"/>
                  <a:gd name="T17" fmla="*/ 79 h 94"/>
                  <a:gd name="T18" fmla="*/ 12 w 13"/>
                  <a:gd name="T19" fmla="*/ 85 h 94"/>
                  <a:gd name="T20" fmla="*/ 11 w 13"/>
                  <a:gd name="T21" fmla="*/ 90 h 94"/>
                  <a:gd name="T22" fmla="*/ 10 w 13"/>
                  <a:gd name="T23" fmla="*/ 94 h 94"/>
                  <a:gd name="T24" fmla="*/ 10 w 13"/>
                  <a:gd name="T25" fmla="*/ 90 h 94"/>
                  <a:gd name="T26" fmla="*/ 11 w 13"/>
                  <a:gd name="T27" fmla="*/ 85 h 94"/>
                  <a:gd name="T28" fmla="*/ 11 w 13"/>
                  <a:gd name="T29" fmla="*/ 79 h 94"/>
                  <a:gd name="T30" fmla="*/ 11 w 13"/>
                  <a:gd name="T31" fmla="*/ 72 h 94"/>
                  <a:gd name="T32" fmla="*/ 10 w 13"/>
                  <a:gd name="T33" fmla="*/ 64 h 94"/>
                  <a:gd name="T34" fmla="*/ 9 w 13"/>
                  <a:gd name="T35" fmla="*/ 55 h 94"/>
                  <a:gd name="T36" fmla="*/ 8 w 13"/>
                  <a:gd name="T37" fmla="*/ 46 h 94"/>
                  <a:gd name="T38" fmla="*/ 7 w 13"/>
                  <a:gd name="T39" fmla="*/ 38 h 94"/>
                  <a:gd name="T40" fmla="*/ 6 w 13"/>
                  <a:gd name="T41" fmla="*/ 29 h 94"/>
                  <a:gd name="T42" fmla="*/ 3 w 13"/>
                  <a:gd name="T43" fmla="*/ 14 h 94"/>
                  <a:gd name="T44" fmla="*/ 1 w 13"/>
                  <a:gd name="T45" fmla="*/ 4 h 94"/>
                  <a:gd name="T46" fmla="*/ 0 w 13"/>
                  <a:gd name="T4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94">
                    <a:moveTo>
                      <a:pt x="0" y="0"/>
                    </a:moveTo>
                    <a:cubicBezTo>
                      <a:pt x="0" y="0"/>
                      <a:pt x="0" y="1"/>
                      <a:pt x="1" y="4"/>
                    </a:cubicBezTo>
                    <a:cubicBezTo>
                      <a:pt x="2" y="6"/>
                      <a:pt x="4" y="10"/>
                      <a:pt x="5" y="14"/>
                    </a:cubicBezTo>
                    <a:cubicBezTo>
                      <a:pt x="6" y="18"/>
                      <a:pt x="8" y="23"/>
                      <a:pt x="9" y="29"/>
                    </a:cubicBezTo>
                    <a:cubicBezTo>
                      <a:pt x="10" y="34"/>
                      <a:pt x="11" y="40"/>
                      <a:pt x="12" y="46"/>
                    </a:cubicBezTo>
                    <a:cubicBezTo>
                      <a:pt x="12" y="49"/>
                      <a:pt x="13" y="52"/>
                      <a:pt x="13" y="55"/>
                    </a:cubicBezTo>
                    <a:cubicBezTo>
                      <a:pt x="13" y="58"/>
                      <a:pt x="13" y="61"/>
                      <a:pt x="13" y="64"/>
                    </a:cubicBezTo>
                    <a:cubicBezTo>
                      <a:pt x="13" y="66"/>
                      <a:pt x="13" y="69"/>
                      <a:pt x="13" y="72"/>
                    </a:cubicBezTo>
                    <a:cubicBezTo>
                      <a:pt x="13" y="74"/>
                      <a:pt x="13" y="77"/>
                      <a:pt x="13" y="79"/>
                    </a:cubicBezTo>
                    <a:cubicBezTo>
                      <a:pt x="13" y="81"/>
                      <a:pt x="12" y="83"/>
                      <a:pt x="12" y="85"/>
                    </a:cubicBezTo>
                    <a:cubicBezTo>
                      <a:pt x="12" y="87"/>
                      <a:pt x="11" y="88"/>
                      <a:pt x="11" y="90"/>
                    </a:cubicBezTo>
                    <a:cubicBezTo>
                      <a:pt x="11" y="92"/>
                      <a:pt x="10" y="94"/>
                      <a:pt x="10" y="94"/>
                    </a:cubicBezTo>
                    <a:cubicBezTo>
                      <a:pt x="10" y="94"/>
                      <a:pt x="10" y="92"/>
                      <a:pt x="10" y="90"/>
                    </a:cubicBezTo>
                    <a:cubicBezTo>
                      <a:pt x="11" y="88"/>
                      <a:pt x="11" y="87"/>
                      <a:pt x="11" y="85"/>
                    </a:cubicBezTo>
                    <a:cubicBezTo>
                      <a:pt x="11" y="83"/>
                      <a:pt x="11" y="81"/>
                      <a:pt x="11" y="79"/>
                    </a:cubicBezTo>
                    <a:cubicBezTo>
                      <a:pt x="11" y="77"/>
                      <a:pt x="11" y="74"/>
                      <a:pt x="11" y="72"/>
                    </a:cubicBezTo>
                    <a:cubicBezTo>
                      <a:pt x="11" y="69"/>
                      <a:pt x="10" y="66"/>
                      <a:pt x="10" y="64"/>
                    </a:cubicBezTo>
                    <a:cubicBezTo>
                      <a:pt x="10" y="61"/>
                      <a:pt x="10" y="58"/>
                      <a:pt x="9" y="55"/>
                    </a:cubicBezTo>
                    <a:cubicBezTo>
                      <a:pt x="9" y="52"/>
                      <a:pt x="9" y="49"/>
                      <a:pt x="8" y="46"/>
                    </a:cubicBezTo>
                    <a:cubicBezTo>
                      <a:pt x="8" y="44"/>
                      <a:pt x="8" y="41"/>
                      <a:pt x="7" y="38"/>
                    </a:cubicBezTo>
                    <a:cubicBezTo>
                      <a:pt x="7" y="35"/>
                      <a:pt x="6" y="32"/>
                      <a:pt x="6" y="29"/>
                    </a:cubicBezTo>
                    <a:cubicBezTo>
                      <a:pt x="5" y="24"/>
                      <a:pt x="4" y="19"/>
                      <a:pt x="3" y="14"/>
                    </a:cubicBezTo>
                    <a:cubicBezTo>
                      <a:pt x="2" y="10"/>
                      <a:pt x="1" y="7"/>
                      <a:pt x="1" y="4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42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Freeform 212"/>
              <p:cNvSpPr>
                <a:spLocks/>
              </p:cNvSpPr>
              <p:nvPr/>
            </p:nvSpPr>
            <p:spPr bwMode="auto">
              <a:xfrm>
                <a:off x="6261100" y="2100263"/>
                <a:ext cx="255588" cy="225425"/>
              </a:xfrm>
              <a:custGeom>
                <a:avLst/>
                <a:gdLst>
                  <a:gd name="T0" fmla="*/ 0 w 68"/>
                  <a:gd name="T1" fmla="*/ 36 h 60"/>
                  <a:gd name="T2" fmla="*/ 62 w 68"/>
                  <a:gd name="T3" fmla="*/ 0 h 60"/>
                  <a:gd name="T4" fmla="*/ 45 w 68"/>
                  <a:gd name="T5" fmla="*/ 41 h 60"/>
                  <a:gd name="T6" fmla="*/ 0 w 68"/>
                  <a:gd name="T7" fmla="*/ 3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36"/>
                    </a:moveTo>
                    <a:cubicBezTo>
                      <a:pt x="0" y="35"/>
                      <a:pt x="62" y="0"/>
                      <a:pt x="62" y="0"/>
                    </a:cubicBezTo>
                    <a:cubicBezTo>
                      <a:pt x="62" y="0"/>
                      <a:pt x="68" y="21"/>
                      <a:pt x="45" y="41"/>
                    </a:cubicBezTo>
                    <a:cubicBezTo>
                      <a:pt x="22" y="60"/>
                      <a:pt x="0" y="36"/>
                      <a:pt x="0" y="36"/>
                    </a:cubicBezTo>
                    <a:close/>
                  </a:path>
                </a:pathLst>
              </a:custGeom>
              <a:solidFill>
                <a:srgbClr val="753B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213"/>
              <p:cNvSpPr>
                <a:spLocks/>
              </p:cNvSpPr>
              <p:nvPr/>
            </p:nvSpPr>
            <p:spPr bwMode="auto">
              <a:xfrm>
                <a:off x="5991225" y="2201863"/>
                <a:ext cx="269875" cy="146050"/>
              </a:xfrm>
              <a:custGeom>
                <a:avLst/>
                <a:gdLst>
                  <a:gd name="T0" fmla="*/ 72 w 72"/>
                  <a:gd name="T1" fmla="*/ 8 h 39"/>
                  <a:gd name="T2" fmla="*/ 0 w 72"/>
                  <a:gd name="T3" fmla="*/ 0 h 39"/>
                  <a:gd name="T4" fmla="*/ 32 w 72"/>
                  <a:gd name="T5" fmla="*/ 30 h 39"/>
                  <a:gd name="T6" fmla="*/ 72 w 72"/>
                  <a:gd name="T7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39">
                    <a:moveTo>
                      <a:pt x="72" y="8"/>
                    </a:moveTo>
                    <a:cubicBezTo>
                      <a:pt x="71" y="7"/>
                      <a:pt x="0" y="0"/>
                      <a:pt x="0" y="0"/>
                    </a:cubicBezTo>
                    <a:cubicBezTo>
                      <a:pt x="0" y="0"/>
                      <a:pt x="3" y="22"/>
                      <a:pt x="32" y="30"/>
                    </a:cubicBezTo>
                    <a:cubicBezTo>
                      <a:pt x="61" y="39"/>
                      <a:pt x="72" y="8"/>
                      <a:pt x="72" y="8"/>
                    </a:cubicBezTo>
                    <a:close/>
                  </a:path>
                </a:pathLst>
              </a:custGeom>
              <a:solidFill>
                <a:srgbClr val="753B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214"/>
              <p:cNvSpPr>
                <a:spLocks/>
              </p:cNvSpPr>
              <p:nvPr/>
            </p:nvSpPr>
            <p:spPr bwMode="auto">
              <a:xfrm>
                <a:off x="5630863" y="2490788"/>
                <a:ext cx="611188" cy="1087438"/>
              </a:xfrm>
              <a:custGeom>
                <a:avLst/>
                <a:gdLst>
                  <a:gd name="T0" fmla="*/ 149 w 163"/>
                  <a:gd name="T1" fmla="*/ 19 h 289"/>
                  <a:gd name="T2" fmla="*/ 105 w 163"/>
                  <a:gd name="T3" fmla="*/ 0 h 289"/>
                  <a:gd name="T4" fmla="*/ 88 w 163"/>
                  <a:gd name="T5" fmla="*/ 28 h 289"/>
                  <a:gd name="T6" fmla="*/ 88 w 163"/>
                  <a:gd name="T7" fmla="*/ 80 h 289"/>
                  <a:gd name="T8" fmla="*/ 0 w 163"/>
                  <a:gd name="T9" fmla="*/ 223 h 289"/>
                  <a:gd name="T10" fmla="*/ 61 w 163"/>
                  <a:gd name="T11" fmla="*/ 289 h 289"/>
                  <a:gd name="T12" fmla="*/ 103 w 163"/>
                  <a:gd name="T13" fmla="*/ 149 h 289"/>
                  <a:gd name="T14" fmla="*/ 163 w 163"/>
                  <a:gd name="T15" fmla="*/ 27 h 289"/>
                  <a:gd name="T16" fmla="*/ 149 w 163"/>
                  <a:gd name="T17" fmla="*/ 1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289">
                    <a:moveTo>
                      <a:pt x="149" y="19"/>
                    </a:moveTo>
                    <a:cubicBezTo>
                      <a:pt x="131" y="11"/>
                      <a:pt x="108" y="1"/>
                      <a:pt x="105" y="0"/>
                    </a:cubicBezTo>
                    <a:cubicBezTo>
                      <a:pt x="101" y="0"/>
                      <a:pt x="88" y="28"/>
                      <a:pt x="88" y="28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61" y="289"/>
                      <a:pt x="61" y="289"/>
                      <a:pt x="61" y="289"/>
                    </a:cubicBezTo>
                    <a:cubicBezTo>
                      <a:pt x="103" y="149"/>
                      <a:pt x="103" y="149"/>
                      <a:pt x="103" y="149"/>
                    </a:cubicBezTo>
                    <a:cubicBezTo>
                      <a:pt x="121" y="107"/>
                      <a:pt x="156" y="67"/>
                      <a:pt x="163" y="27"/>
                    </a:cubicBezTo>
                    <a:cubicBezTo>
                      <a:pt x="157" y="26"/>
                      <a:pt x="153" y="23"/>
                      <a:pt x="149" y="19"/>
                    </a:cubicBezTo>
                    <a:close/>
                  </a:path>
                </a:pathLst>
              </a:custGeom>
              <a:solidFill>
                <a:srgbClr val="FDB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215"/>
              <p:cNvSpPr>
                <a:spLocks/>
              </p:cNvSpPr>
              <p:nvPr/>
            </p:nvSpPr>
            <p:spPr bwMode="auto">
              <a:xfrm>
                <a:off x="5829300" y="2562225"/>
                <a:ext cx="431800" cy="974725"/>
              </a:xfrm>
              <a:custGeom>
                <a:avLst/>
                <a:gdLst>
                  <a:gd name="T0" fmla="*/ 114 w 115"/>
                  <a:gd name="T1" fmla="*/ 9 h 259"/>
                  <a:gd name="T2" fmla="*/ 96 w 115"/>
                  <a:gd name="T3" fmla="*/ 0 h 259"/>
                  <a:gd name="T4" fmla="*/ 110 w 115"/>
                  <a:gd name="T5" fmla="*/ 8 h 259"/>
                  <a:gd name="T6" fmla="*/ 71 w 115"/>
                  <a:gd name="T7" fmla="*/ 81 h 259"/>
                  <a:gd name="T8" fmla="*/ 0 w 115"/>
                  <a:gd name="T9" fmla="*/ 259 h 259"/>
                  <a:gd name="T10" fmla="*/ 19 w 115"/>
                  <a:gd name="T11" fmla="*/ 259 h 259"/>
                  <a:gd name="T12" fmla="*/ 77 w 115"/>
                  <a:gd name="T13" fmla="*/ 80 h 259"/>
                  <a:gd name="T14" fmla="*/ 114 w 115"/>
                  <a:gd name="T15" fmla="*/ 24 h 259"/>
                  <a:gd name="T16" fmla="*/ 114 w 115"/>
                  <a:gd name="T17" fmla="*/ 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5" h="259">
                    <a:moveTo>
                      <a:pt x="114" y="9"/>
                    </a:moveTo>
                    <a:cubicBezTo>
                      <a:pt x="114" y="9"/>
                      <a:pt x="106" y="5"/>
                      <a:pt x="96" y="0"/>
                    </a:cubicBezTo>
                    <a:cubicBezTo>
                      <a:pt x="100" y="4"/>
                      <a:pt x="104" y="7"/>
                      <a:pt x="110" y="8"/>
                    </a:cubicBezTo>
                    <a:cubicBezTo>
                      <a:pt x="102" y="47"/>
                      <a:pt x="88" y="49"/>
                      <a:pt x="71" y="81"/>
                    </a:cubicBezTo>
                    <a:cubicBezTo>
                      <a:pt x="38" y="143"/>
                      <a:pt x="13" y="232"/>
                      <a:pt x="0" y="259"/>
                    </a:cubicBezTo>
                    <a:cubicBezTo>
                      <a:pt x="19" y="259"/>
                      <a:pt x="19" y="259"/>
                      <a:pt x="19" y="259"/>
                    </a:cubicBezTo>
                    <a:cubicBezTo>
                      <a:pt x="77" y="80"/>
                      <a:pt x="77" y="80"/>
                      <a:pt x="77" y="80"/>
                    </a:cubicBezTo>
                    <a:cubicBezTo>
                      <a:pt x="77" y="80"/>
                      <a:pt x="114" y="25"/>
                      <a:pt x="114" y="24"/>
                    </a:cubicBezTo>
                    <a:cubicBezTo>
                      <a:pt x="115" y="23"/>
                      <a:pt x="114" y="9"/>
                      <a:pt x="114" y="9"/>
                    </a:cubicBezTo>
                    <a:close/>
                  </a:path>
                </a:pathLst>
              </a:custGeom>
              <a:solidFill>
                <a:srgbClr val="EF97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216"/>
              <p:cNvSpPr>
                <a:spLocks/>
              </p:cNvSpPr>
              <p:nvPr/>
            </p:nvSpPr>
            <p:spPr bwMode="auto">
              <a:xfrm>
                <a:off x="6335713" y="2589213"/>
                <a:ext cx="161925" cy="357188"/>
              </a:xfrm>
              <a:custGeom>
                <a:avLst/>
                <a:gdLst>
                  <a:gd name="T0" fmla="*/ 41 w 43"/>
                  <a:gd name="T1" fmla="*/ 63 h 95"/>
                  <a:gd name="T2" fmla="*/ 11 w 43"/>
                  <a:gd name="T3" fmla="*/ 23 h 95"/>
                  <a:gd name="T4" fmla="*/ 8 w 43"/>
                  <a:gd name="T5" fmla="*/ 0 h 95"/>
                  <a:gd name="T6" fmla="*/ 9 w 43"/>
                  <a:gd name="T7" fmla="*/ 33 h 95"/>
                  <a:gd name="T8" fmla="*/ 31 w 43"/>
                  <a:gd name="T9" fmla="*/ 64 h 95"/>
                  <a:gd name="T10" fmla="*/ 41 w 43"/>
                  <a:gd name="T11" fmla="*/ 91 h 95"/>
                  <a:gd name="T12" fmla="*/ 43 w 43"/>
                  <a:gd name="T13" fmla="*/ 95 h 95"/>
                  <a:gd name="T14" fmla="*/ 41 w 43"/>
                  <a:gd name="T15" fmla="*/ 6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95">
                    <a:moveTo>
                      <a:pt x="41" y="63"/>
                    </a:moveTo>
                    <a:cubicBezTo>
                      <a:pt x="15" y="60"/>
                      <a:pt x="19" y="41"/>
                      <a:pt x="11" y="23"/>
                    </a:cubicBezTo>
                    <a:cubicBezTo>
                      <a:pt x="7" y="16"/>
                      <a:pt x="8" y="8"/>
                      <a:pt x="8" y="0"/>
                    </a:cubicBezTo>
                    <a:cubicBezTo>
                      <a:pt x="6" y="2"/>
                      <a:pt x="0" y="9"/>
                      <a:pt x="9" y="33"/>
                    </a:cubicBezTo>
                    <a:cubicBezTo>
                      <a:pt x="19" y="62"/>
                      <a:pt x="31" y="64"/>
                      <a:pt x="31" y="64"/>
                    </a:cubicBezTo>
                    <a:cubicBezTo>
                      <a:pt x="41" y="91"/>
                      <a:pt x="41" y="91"/>
                      <a:pt x="41" y="91"/>
                    </a:cubicBezTo>
                    <a:cubicBezTo>
                      <a:pt x="42" y="93"/>
                      <a:pt x="42" y="94"/>
                      <a:pt x="43" y="95"/>
                    </a:cubicBezTo>
                    <a:cubicBezTo>
                      <a:pt x="41" y="84"/>
                      <a:pt x="39" y="74"/>
                      <a:pt x="41" y="63"/>
                    </a:cubicBezTo>
                    <a:close/>
                  </a:path>
                </a:pathLst>
              </a:custGeom>
              <a:solidFill>
                <a:srgbClr val="EF97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217"/>
              <p:cNvSpPr>
                <a:spLocks/>
              </p:cNvSpPr>
              <p:nvPr/>
            </p:nvSpPr>
            <p:spPr bwMode="auto">
              <a:xfrm>
                <a:off x="6362700" y="2495550"/>
                <a:ext cx="319088" cy="511175"/>
              </a:xfrm>
              <a:custGeom>
                <a:avLst/>
                <a:gdLst>
                  <a:gd name="T0" fmla="*/ 85 w 85"/>
                  <a:gd name="T1" fmla="*/ 116 h 136"/>
                  <a:gd name="T2" fmla="*/ 65 w 85"/>
                  <a:gd name="T3" fmla="*/ 79 h 136"/>
                  <a:gd name="T4" fmla="*/ 73 w 85"/>
                  <a:gd name="T5" fmla="*/ 27 h 136"/>
                  <a:gd name="T6" fmla="*/ 69 w 85"/>
                  <a:gd name="T7" fmla="*/ 11 h 136"/>
                  <a:gd name="T8" fmla="*/ 45 w 85"/>
                  <a:gd name="T9" fmla="*/ 0 h 136"/>
                  <a:gd name="T10" fmla="*/ 3 w 85"/>
                  <a:gd name="T11" fmla="*/ 25 h 136"/>
                  <a:gd name="T12" fmla="*/ 1 w 85"/>
                  <a:gd name="T13" fmla="*/ 25 h 136"/>
                  <a:gd name="T14" fmla="*/ 4 w 85"/>
                  <a:gd name="T15" fmla="*/ 48 h 136"/>
                  <a:gd name="T16" fmla="*/ 34 w 85"/>
                  <a:gd name="T17" fmla="*/ 88 h 136"/>
                  <a:gd name="T18" fmla="*/ 36 w 85"/>
                  <a:gd name="T19" fmla="*/ 120 h 136"/>
                  <a:gd name="T20" fmla="*/ 85 w 85"/>
                  <a:gd name="T21" fmla="*/ 11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136">
                    <a:moveTo>
                      <a:pt x="85" y="116"/>
                    </a:moveTo>
                    <a:cubicBezTo>
                      <a:pt x="65" y="79"/>
                      <a:pt x="65" y="79"/>
                      <a:pt x="65" y="79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7"/>
                      <a:pt x="71" y="13"/>
                      <a:pt x="69" y="11"/>
                    </a:cubicBezTo>
                    <a:cubicBezTo>
                      <a:pt x="67" y="10"/>
                      <a:pt x="45" y="0"/>
                      <a:pt x="45" y="0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2" y="25"/>
                      <a:pt x="1" y="25"/>
                    </a:cubicBezTo>
                    <a:cubicBezTo>
                      <a:pt x="1" y="33"/>
                      <a:pt x="0" y="41"/>
                      <a:pt x="4" y="48"/>
                    </a:cubicBezTo>
                    <a:cubicBezTo>
                      <a:pt x="12" y="66"/>
                      <a:pt x="8" y="85"/>
                      <a:pt x="34" y="88"/>
                    </a:cubicBezTo>
                    <a:cubicBezTo>
                      <a:pt x="32" y="99"/>
                      <a:pt x="34" y="109"/>
                      <a:pt x="36" y="120"/>
                    </a:cubicBezTo>
                    <a:cubicBezTo>
                      <a:pt x="51" y="136"/>
                      <a:pt x="85" y="116"/>
                      <a:pt x="85" y="116"/>
                    </a:cubicBezTo>
                    <a:close/>
                  </a:path>
                </a:pathLst>
              </a:custGeom>
              <a:solidFill>
                <a:srgbClr val="FDB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218"/>
              <p:cNvSpPr>
                <a:spLocks/>
              </p:cNvSpPr>
              <p:nvPr/>
            </p:nvSpPr>
            <p:spPr bwMode="auto">
              <a:xfrm>
                <a:off x="6313488" y="2900363"/>
                <a:ext cx="217488" cy="233363"/>
              </a:xfrm>
              <a:custGeom>
                <a:avLst/>
                <a:gdLst>
                  <a:gd name="T0" fmla="*/ 0 w 58"/>
                  <a:gd name="T1" fmla="*/ 62 h 62"/>
                  <a:gd name="T2" fmla="*/ 17 w 58"/>
                  <a:gd name="T3" fmla="*/ 12 h 62"/>
                  <a:gd name="T4" fmla="*/ 49 w 58"/>
                  <a:gd name="T5" fmla="*/ 10 h 62"/>
                  <a:gd name="T6" fmla="*/ 56 w 58"/>
                  <a:gd name="T7" fmla="*/ 27 h 62"/>
                  <a:gd name="T8" fmla="*/ 23 w 58"/>
                  <a:gd name="T9" fmla="*/ 19 h 62"/>
                  <a:gd name="T10" fmla="*/ 0 w 58"/>
                  <a:gd name="T11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62">
                    <a:moveTo>
                      <a:pt x="0" y="62"/>
                    </a:moveTo>
                    <a:cubicBezTo>
                      <a:pt x="1" y="59"/>
                      <a:pt x="17" y="12"/>
                      <a:pt x="17" y="12"/>
                    </a:cubicBezTo>
                    <a:cubicBezTo>
                      <a:pt x="17" y="12"/>
                      <a:pt x="40" y="0"/>
                      <a:pt x="49" y="10"/>
                    </a:cubicBezTo>
                    <a:cubicBezTo>
                      <a:pt x="58" y="20"/>
                      <a:pt x="56" y="27"/>
                      <a:pt x="56" y="27"/>
                    </a:cubicBezTo>
                    <a:cubicBezTo>
                      <a:pt x="56" y="27"/>
                      <a:pt x="28" y="15"/>
                      <a:pt x="23" y="19"/>
                    </a:cubicBezTo>
                    <a:cubicBezTo>
                      <a:pt x="17" y="24"/>
                      <a:pt x="0" y="62"/>
                      <a:pt x="0" y="62"/>
                    </a:cubicBez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Freeform 219"/>
              <p:cNvSpPr>
                <a:spLocks/>
              </p:cNvSpPr>
              <p:nvPr/>
            </p:nvSpPr>
            <p:spPr bwMode="auto">
              <a:xfrm>
                <a:off x="6310313" y="3133725"/>
                <a:ext cx="30163" cy="538163"/>
              </a:xfrm>
              <a:custGeom>
                <a:avLst/>
                <a:gdLst>
                  <a:gd name="T0" fmla="*/ 0 w 8"/>
                  <a:gd name="T1" fmla="*/ 2 h 143"/>
                  <a:gd name="T2" fmla="*/ 0 w 8"/>
                  <a:gd name="T3" fmla="*/ 70 h 143"/>
                  <a:gd name="T4" fmla="*/ 8 w 8"/>
                  <a:gd name="T5" fmla="*/ 143 h 143"/>
                  <a:gd name="T6" fmla="*/ 4 w 8"/>
                  <a:gd name="T7" fmla="*/ 77 h 143"/>
                  <a:gd name="T8" fmla="*/ 0 w 8"/>
                  <a:gd name="T9" fmla="*/ 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43">
                    <a:moveTo>
                      <a:pt x="0" y="2"/>
                    </a:moveTo>
                    <a:cubicBezTo>
                      <a:pt x="1" y="0"/>
                      <a:pt x="0" y="63"/>
                      <a:pt x="0" y="70"/>
                    </a:cubicBezTo>
                    <a:cubicBezTo>
                      <a:pt x="0" y="78"/>
                      <a:pt x="8" y="143"/>
                      <a:pt x="8" y="143"/>
                    </a:cubicBezTo>
                    <a:cubicBezTo>
                      <a:pt x="4" y="77"/>
                      <a:pt x="4" y="77"/>
                      <a:pt x="4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220"/>
              <p:cNvSpPr>
                <a:spLocks/>
              </p:cNvSpPr>
              <p:nvPr/>
            </p:nvSpPr>
            <p:spPr bwMode="auto">
              <a:xfrm>
                <a:off x="6621463" y="3397250"/>
                <a:ext cx="74613" cy="315913"/>
              </a:xfrm>
              <a:custGeom>
                <a:avLst/>
                <a:gdLst>
                  <a:gd name="T0" fmla="*/ 0 w 20"/>
                  <a:gd name="T1" fmla="*/ 0 h 84"/>
                  <a:gd name="T2" fmla="*/ 5 w 20"/>
                  <a:gd name="T3" fmla="*/ 26 h 84"/>
                  <a:gd name="T4" fmla="*/ 17 w 20"/>
                  <a:gd name="T5" fmla="*/ 84 h 84"/>
                  <a:gd name="T6" fmla="*/ 20 w 20"/>
                  <a:gd name="T7" fmla="*/ 72 h 84"/>
                  <a:gd name="T8" fmla="*/ 7 w 20"/>
                  <a:gd name="T9" fmla="*/ 0 h 84"/>
                  <a:gd name="T10" fmla="*/ 0 w 20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84">
                    <a:moveTo>
                      <a:pt x="0" y="0"/>
                    </a:moveTo>
                    <a:cubicBezTo>
                      <a:pt x="0" y="1"/>
                      <a:pt x="5" y="11"/>
                      <a:pt x="5" y="26"/>
                    </a:cubicBezTo>
                    <a:cubicBezTo>
                      <a:pt x="5" y="41"/>
                      <a:pt x="17" y="84"/>
                      <a:pt x="17" y="84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221"/>
              <p:cNvSpPr>
                <a:spLocks/>
              </p:cNvSpPr>
              <p:nvPr/>
            </p:nvSpPr>
            <p:spPr bwMode="auto">
              <a:xfrm>
                <a:off x="6115050" y="2652713"/>
                <a:ext cx="142875" cy="225425"/>
              </a:xfrm>
              <a:custGeom>
                <a:avLst/>
                <a:gdLst>
                  <a:gd name="T0" fmla="*/ 0 w 38"/>
                  <a:gd name="T1" fmla="*/ 54 h 60"/>
                  <a:gd name="T2" fmla="*/ 38 w 38"/>
                  <a:gd name="T3" fmla="*/ 0 h 60"/>
                  <a:gd name="T4" fmla="*/ 0 w 38"/>
                  <a:gd name="T5" fmla="*/ 5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60">
                    <a:moveTo>
                      <a:pt x="0" y="54"/>
                    </a:moveTo>
                    <a:cubicBezTo>
                      <a:pt x="0" y="54"/>
                      <a:pt x="14" y="60"/>
                      <a:pt x="38" y="0"/>
                    </a:cubicBez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EF97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222"/>
              <p:cNvSpPr>
                <a:spLocks/>
              </p:cNvSpPr>
              <p:nvPr/>
            </p:nvSpPr>
            <p:spPr bwMode="auto">
              <a:xfrm>
                <a:off x="6494463" y="2762250"/>
                <a:ext cx="525463" cy="800100"/>
              </a:xfrm>
              <a:custGeom>
                <a:avLst/>
                <a:gdLst>
                  <a:gd name="T0" fmla="*/ 73 w 331"/>
                  <a:gd name="T1" fmla="*/ 0 h 504"/>
                  <a:gd name="T2" fmla="*/ 331 w 331"/>
                  <a:gd name="T3" fmla="*/ 334 h 504"/>
                  <a:gd name="T4" fmla="*/ 286 w 331"/>
                  <a:gd name="T5" fmla="*/ 424 h 504"/>
                  <a:gd name="T6" fmla="*/ 134 w 331"/>
                  <a:gd name="T7" fmla="*/ 504 h 504"/>
                  <a:gd name="T8" fmla="*/ 0 w 331"/>
                  <a:gd name="T9" fmla="*/ 102 h 504"/>
                  <a:gd name="T10" fmla="*/ 73 w 331"/>
                  <a:gd name="T1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1" h="504">
                    <a:moveTo>
                      <a:pt x="73" y="0"/>
                    </a:moveTo>
                    <a:lnTo>
                      <a:pt x="331" y="334"/>
                    </a:lnTo>
                    <a:lnTo>
                      <a:pt x="286" y="424"/>
                    </a:lnTo>
                    <a:lnTo>
                      <a:pt x="134" y="504"/>
                    </a:lnTo>
                    <a:lnTo>
                      <a:pt x="0" y="10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DB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223"/>
              <p:cNvSpPr>
                <a:spLocks/>
              </p:cNvSpPr>
              <p:nvPr/>
            </p:nvSpPr>
            <p:spPr bwMode="auto">
              <a:xfrm>
                <a:off x="6453188" y="2825750"/>
                <a:ext cx="314325" cy="744538"/>
              </a:xfrm>
              <a:custGeom>
                <a:avLst/>
                <a:gdLst>
                  <a:gd name="T0" fmla="*/ 10 w 84"/>
                  <a:gd name="T1" fmla="*/ 0 h 198"/>
                  <a:gd name="T2" fmla="*/ 25 w 84"/>
                  <a:gd name="T3" fmla="*/ 48 h 198"/>
                  <a:gd name="T4" fmla="*/ 84 w 84"/>
                  <a:gd name="T5" fmla="*/ 191 h 198"/>
                  <a:gd name="T6" fmla="*/ 62 w 84"/>
                  <a:gd name="T7" fmla="*/ 198 h 198"/>
                  <a:gd name="T8" fmla="*/ 0 w 84"/>
                  <a:gd name="T9" fmla="*/ 1 h 198"/>
                  <a:gd name="T10" fmla="*/ 10 w 84"/>
                  <a:gd name="T1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98">
                    <a:moveTo>
                      <a:pt x="10" y="0"/>
                    </a:moveTo>
                    <a:cubicBezTo>
                      <a:pt x="10" y="0"/>
                      <a:pt x="11" y="17"/>
                      <a:pt x="25" y="48"/>
                    </a:cubicBezTo>
                    <a:cubicBezTo>
                      <a:pt x="39" y="80"/>
                      <a:pt x="84" y="191"/>
                      <a:pt x="84" y="191"/>
                    </a:cubicBezTo>
                    <a:cubicBezTo>
                      <a:pt x="62" y="198"/>
                      <a:pt x="62" y="198"/>
                      <a:pt x="62" y="198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F97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Oval 224"/>
              <p:cNvSpPr>
                <a:spLocks noChangeArrowheads="1"/>
              </p:cNvSpPr>
              <p:nvPr/>
            </p:nvSpPr>
            <p:spPr bwMode="auto">
              <a:xfrm>
                <a:off x="6332538" y="3141663"/>
                <a:ext cx="38100" cy="30163"/>
              </a:xfrm>
              <a:prstGeom prst="ellipse">
                <a:avLst/>
              </a:pr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225"/>
              <p:cNvSpPr>
                <a:spLocks noChangeArrowheads="1"/>
              </p:cNvSpPr>
              <p:nvPr/>
            </p:nvSpPr>
            <p:spPr bwMode="auto">
              <a:xfrm>
                <a:off x="6346825" y="3494088"/>
                <a:ext cx="38100" cy="30163"/>
              </a:xfrm>
              <a:prstGeom prst="ellipse">
                <a:avLst/>
              </a:prstGeom>
              <a:solidFill>
                <a:srgbClr val="00A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Oval 226"/>
              <p:cNvSpPr>
                <a:spLocks noChangeArrowheads="1"/>
              </p:cNvSpPr>
              <p:nvPr/>
            </p:nvSpPr>
            <p:spPr bwMode="auto">
              <a:xfrm>
                <a:off x="6365875" y="3878263"/>
                <a:ext cx="34925" cy="30163"/>
              </a:xfrm>
              <a:prstGeom prst="ellipse">
                <a:avLst/>
              </a:prstGeom>
              <a:solidFill>
                <a:srgbClr val="00A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Oval 227"/>
              <p:cNvSpPr>
                <a:spLocks noChangeArrowheads="1"/>
              </p:cNvSpPr>
              <p:nvPr/>
            </p:nvSpPr>
            <p:spPr bwMode="auto">
              <a:xfrm>
                <a:off x="6381750" y="4216400"/>
                <a:ext cx="33338" cy="33338"/>
              </a:xfrm>
              <a:prstGeom prst="ellipse">
                <a:avLst/>
              </a:prstGeom>
              <a:solidFill>
                <a:srgbClr val="8CAE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28"/>
              <p:cNvSpPr>
                <a:spLocks/>
              </p:cNvSpPr>
              <p:nvPr/>
            </p:nvSpPr>
            <p:spPr bwMode="auto">
              <a:xfrm>
                <a:off x="6351588" y="3844925"/>
                <a:ext cx="36513" cy="409575"/>
              </a:xfrm>
              <a:custGeom>
                <a:avLst/>
                <a:gdLst>
                  <a:gd name="T0" fmla="*/ 0 w 10"/>
                  <a:gd name="T1" fmla="*/ 0 h 109"/>
                  <a:gd name="T2" fmla="*/ 6 w 10"/>
                  <a:gd name="T3" fmla="*/ 81 h 109"/>
                  <a:gd name="T4" fmla="*/ 2 w 10"/>
                  <a:gd name="T5" fmla="*/ 109 h 109"/>
                  <a:gd name="T6" fmla="*/ 8 w 10"/>
                  <a:gd name="T7" fmla="*/ 81 h 109"/>
                  <a:gd name="T8" fmla="*/ 0 w 10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9">
                    <a:moveTo>
                      <a:pt x="0" y="0"/>
                    </a:moveTo>
                    <a:cubicBezTo>
                      <a:pt x="1" y="4"/>
                      <a:pt x="9" y="75"/>
                      <a:pt x="6" y="81"/>
                    </a:cubicBezTo>
                    <a:cubicBezTo>
                      <a:pt x="3" y="87"/>
                      <a:pt x="2" y="109"/>
                      <a:pt x="2" y="109"/>
                    </a:cubicBezTo>
                    <a:cubicBezTo>
                      <a:pt x="2" y="109"/>
                      <a:pt x="6" y="85"/>
                      <a:pt x="8" y="81"/>
                    </a:cubicBezTo>
                    <a:cubicBezTo>
                      <a:pt x="10" y="7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A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229"/>
              <p:cNvSpPr>
                <a:spLocks/>
              </p:cNvSpPr>
              <p:nvPr/>
            </p:nvSpPr>
            <p:spPr bwMode="auto">
              <a:xfrm>
                <a:off x="5994400" y="3916363"/>
                <a:ext cx="79375" cy="349250"/>
              </a:xfrm>
              <a:custGeom>
                <a:avLst/>
                <a:gdLst>
                  <a:gd name="T0" fmla="*/ 0 w 21"/>
                  <a:gd name="T1" fmla="*/ 0 h 93"/>
                  <a:gd name="T2" fmla="*/ 21 w 21"/>
                  <a:gd name="T3" fmla="*/ 33 h 93"/>
                  <a:gd name="T4" fmla="*/ 15 w 21"/>
                  <a:gd name="T5" fmla="*/ 91 h 93"/>
                  <a:gd name="T6" fmla="*/ 18 w 21"/>
                  <a:gd name="T7" fmla="*/ 31 h 93"/>
                  <a:gd name="T8" fmla="*/ 0 w 21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3">
                    <a:moveTo>
                      <a:pt x="0" y="0"/>
                    </a:move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15" y="93"/>
                      <a:pt x="15" y="91"/>
                    </a:cubicBezTo>
                    <a:cubicBezTo>
                      <a:pt x="15" y="89"/>
                      <a:pt x="18" y="31"/>
                      <a:pt x="18" y="3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230"/>
              <p:cNvSpPr>
                <a:spLocks/>
              </p:cNvSpPr>
              <p:nvPr/>
            </p:nvSpPr>
            <p:spPr bwMode="auto">
              <a:xfrm>
                <a:off x="6370638" y="4471988"/>
                <a:ext cx="333375" cy="1530350"/>
              </a:xfrm>
              <a:custGeom>
                <a:avLst/>
                <a:gdLst>
                  <a:gd name="T0" fmla="*/ 0 w 89"/>
                  <a:gd name="T1" fmla="*/ 0 h 407"/>
                  <a:gd name="T2" fmla="*/ 21 w 89"/>
                  <a:gd name="T3" fmla="*/ 399 h 407"/>
                  <a:gd name="T4" fmla="*/ 32 w 89"/>
                  <a:gd name="T5" fmla="*/ 403 h 407"/>
                  <a:gd name="T6" fmla="*/ 65 w 89"/>
                  <a:gd name="T7" fmla="*/ 243 h 407"/>
                  <a:gd name="T8" fmla="*/ 49 w 89"/>
                  <a:gd name="T9" fmla="*/ 178 h 407"/>
                  <a:gd name="T10" fmla="*/ 89 w 89"/>
                  <a:gd name="T11" fmla="*/ 36 h 407"/>
                  <a:gd name="T12" fmla="*/ 0 w 89"/>
                  <a:gd name="T13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07">
                    <a:moveTo>
                      <a:pt x="0" y="0"/>
                    </a:moveTo>
                    <a:cubicBezTo>
                      <a:pt x="21" y="399"/>
                      <a:pt x="21" y="399"/>
                      <a:pt x="21" y="399"/>
                    </a:cubicBezTo>
                    <a:cubicBezTo>
                      <a:pt x="21" y="399"/>
                      <a:pt x="25" y="407"/>
                      <a:pt x="32" y="403"/>
                    </a:cubicBezTo>
                    <a:cubicBezTo>
                      <a:pt x="32" y="403"/>
                      <a:pt x="71" y="269"/>
                      <a:pt x="65" y="243"/>
                    </a:cubicBezTo>
                    <a:cubicBezTo>
                      <a:pt x="59" y="218"/>
                      <a:pt x="43" y="202"/>
                      <a:pt x="49" y="178"/>
                    </a:cubicBezTo>
                    <a:cubicBezTo>
                      <a:pt x="55" y="154"/>
                      <a:pt x="89" y="36"/>
                      <a:pt x="89" y="3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89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231"/>
              <p:cNvSpPr>
                <a:spLocks/>
              </p:cNvSpPr>
              <p:nvPr/>
            </p:nvSpPr>
            <p:spPr bwMode="auto">
              <a:xfrm>
                <a:off x="6062663" y="4471988"/>
                <a:ext cx="333375" cy="1530350"/>
              </a:xfrm>
              <a:custGeom>
                <a:avLst/>
                <a:gdLst>
                  <a:gd name="T0" fmla="*/ 89 w 89"/>
                  <a:gd name="T1" fmla="*/ 0 h 407"/>
                  <a:gd name="T2" fmla="*/ 68 w 89"/>
                  <a:gd name="T3" fmla="*/ 399 h 407"/>
                  <a:gd name="T4" fmla="*/ 57 w 89"/>
                  <a:gd name="T5" fmla="*/ 403 h 407"/>
                  <a:gd name="T6" fmla="*/ 24 w 89"/>
                  <a:gd name="T7" fmla="*/ 243 h 407"/>
                  <a:gd name="T8" fmla="*/ 40 w 89"/>
                  <a:gd name="T9" fmla="*/ 178 h 407"/>
                  <a:gd name="T10" fmla="*/ 0 w 89"/>
                  <a:gd name="T11" fmla="*/ 36 h 407"/>
                  <a:gd name="T12" fmla="*/ 89 w 89"/>
                  <a:gd name="T13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07">
                    <a:moveTo>
                      <a:pt x="89" y="0"/>
                    </a:moveTo>
                    <a:cubicBezTo>
                      <a:pt x="68" y="399"/>
                      <a:pt x="68" y="399"/>
                      <a:pt x="68" y="399"/>
                    </a:cubicBezTo>
                    <a:cubicBezTo>
                      <a:pt x="68" y="399"/>
                      <a:pt x="65" y="407"/>
                      <a:pt x="57" y="403"/>
                    </a:cubicBezTo>
                    <a:cubicBezTo>
                      <a:pt x="57" y="403"/>
                      <a:pt x="18" y="269"/>
                      <a:pt x="24" y="243"/>
                    </a:cubicBezTo>
                    <a:cubicBezTo>
                      <a:pt x="30" y="218"/>
                      <a:pt x="46" y="202"/>
                      <a:pt x="40" y="178"/>
                    </a:cubicBezTo>
                    <a:cubicBezTo>
                      <a:pt x="34" y="154"/>
                      <a:pt x="0" y="36"/>
                      <a:pt x="0" y="36"/>
                    </a:cubicBez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E789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32"/>
              <p:cNvSpPr>
                <a:spLocks/>
              </p:cNvSpPr>
              <p:nvPr/>
            </p:nvSpPr>
            <p:spPr bwMode="auto">
              <a:xfrm>
                <a:off x="5441950" y="3595688"/>
                <a:ext cx="1878013" cy="1631950"/>
              </a:xfrm>
              <a:custGeom>
                <a:avLst/>
                <a:gdLst>
                  <a:gd name="T0" fmla="*/ 194 w 1183"/>
                  <a:gd name="T1" fmla="*/ 0 h 1028"/>
                  <a:gd name="T2" fmla="*/ 913 w 1183"/>
                  <a:gd name="T3" fmla="*/ 0 h 1028"/>
                  <a:gd name="T4" fmla="*/ 1183 w 1183"/>
                  <a:gd name="T5" fmla="*/ 1028 h 1028"/>
                  <a:gd name="T6" fmla="*/ 0 w 1183"/>
                  <a:gd name="T7" fmla="*/ 1028 h 1028"/>
                  <a:gd name="T8" fmla="*/ 194 w 1183"/>
                  <a:gd name="T9" fmla="*/ 0 h 10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3" h="1028">
                    <a:moveTo>
                      <a:pt x="194" y="0"/>
                    </a:moveTo>
                    <a:lnTo>
                      <a:pt x="913" y="0"/>
                    </a:lnTo>
                    <a:lnTo>
                      <a:pt x="1183" y="1028"/>
                    </a:lnTo>
                    <a:lnTo>
                      <a:pt x="0" y="1028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33"/>
              <p:cNvSpPr>
                <a:spLocks/>
              </p:cNvSpPr>
              <p:nvPr/>
            </p:nvSpPr>
            <p:spPr bwMode="auto">
              <a:xfrm>
                <a:off x="5757863" y="1063625"/>
                <a:ext cx="769938" cy="709613"/>
              </a:xfrm>
              <a:custGeom>
                <a:avLst/>
                <a:gdLst>
                  <a:gd name="T0" fmla="*/ 194 w 485"/>
                  <a:gd name="T1" fmla="*/ 0 h 447"/>
                  <a:gd name="T2" fmla="*/ 341 w 485"/>
                  <a:gd name="T3" fmla="*/ 196 h 447"/>
                  <a:gd name="T4" fmla="*/ 485 w 485"/>
                  <a:gd name="T5" fmla="*/ 390 h 447"/>
                  <a:gd name="T6" fmla="*/ 244 w 485"/>
                  <a:gd name="T7" fmla="*/ 419 h 447"/>
                  <a:gd name="T8" fmla="*/ 0 w 485"/>
                  <a:gd name="T9" fmla="*/ 447 h 447"/>
                  <a:gd name="T10" fmla="*/ 97 w 485"/>
                  <a:gd name="T11" fmla="*/ 222 h 447"/>
                  <a:gd name="T12" fmla="*/ 194 w 485"/>
                  <a:gd name="T13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447">
                    <a:moveTo>
                      <a:pt x="194" y="0"/>
                    </a:moveTo>
                    <a:lnTo>
                      <a:pt x="341" y="196"/>
                    </a:lnTo>
                    <a:lnTo>
                      <a:pt x="485" y="390"/>
                    </a:lnTo>
                    <a:lnTo>
                      <a:pt x="244" y="419"/>
                    </a:lnTo>
                    <a:lnTo>
                      <a:pt x="0" y="447"/>
                    </a:lnTo>
                    <a:lnTo>
                      <a:pt x="97" y="222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007D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234"/>
              <p:cNvSpPr>
                <a:spLocks/>
              </p:cNvSpPr>
              <p:nvPr/>
            </p:nvSpPr>
            <p:spPr bwMode="auto">
              <a:xfrm>
                <a:off x="6684963" y="3292475"/>
                <a:ext cx="555625" cy="750888"/>
              </a:xfrm>
              <a:custGeom>
                <a:avLst/>
                <a:gdLst>
                  <a:gd name="T0" fmla="*/ 136 w 148"/>
                  <a:gd name="T1" fmla="*/ 66 h 200"/>
                  <a:gd name="T2" fmla="*/ 89 w 148"/>
                  <a:gd name="T3" fmla="*/ 0 h 200"/>
                  <a:gd name="T4" fmla="*/ 0 w 148"/>
                  <a:gd name="T5" fmla="*/ 74 h 200"/>
                  <a:gd name="T6" fmla="*/ 17 w 148"/>
                  <a:gd name="T7" fmla="*/ 104 h 200"/>
                  <a:gd name="T8" fmla="*/ 148 w 148"/>
                  <a:gd name="T9" fmla="*/ 147 h 200"/>
                  <a:gd name="T10" fmla="*/ 136 w 148"/>
                  <a:gd name="T11" fmla="*/ 6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8" h="200">
                    <a:moveTo>
                      <a:pt x="136" y="66"/>
                    </a:moveTo>
                    <a:cubicBezTo>
                      <a:pt x="132" y="54"/>
                      <a:pt x="103" y="21"/>
                      <a:pt x="89" y="0"/>
                    </a:cubicBezTo>
                    <a:cubicBezTo>
                      <a:pt x="53" y="20"/>
                      <a:pt x="19" y="64"/>
                      <a:pt x="0" y="74"/>
                    </a:cubicBezTo>
                    <a:cubicBezTo>
                      <a:pt x="5" y="83"/>
                      <a:pt x="11" y="95"/>
                      <a:pt x="17" y="104"/>
                    </a:cubicBezTo>
                    <a:cubicBezTo>
                      <a:pt x="74" y="200"/>
                      <a:pt x="148" y="147"/>
                      <a:pt x="148" y="147"/>
                    </a:cubicBezTo>
                    <a:cubicBezTo>
                      <a:pt x="148" y="121"/>
                      <a:pt x="136" y="66"/>
                      <a:pt x="136" y="66"/>
                    </a:cubicBezTo>
                    <a:close/>
                  </a:path>
                </a:pathLst>
              </a:custGeom>
              <a:solidFill>
                <a:srgbClr val="FDB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35"/>
              <p:cNvSpPr>
                <a:spLocks/>
              </p:cNvSpPr>
              <p:nvPr/>
            </p:nvSpPr>
            <p:spPr bwMode="auto">
              <a:xfrm>
                <a:off x="5441950" y="3281363"/>
                <a:ext cx="466725" cy="611188"/>
              </a:xfrm>
              <a:custGeom>
                <a:avLst/>
                <a:gdLst>
                  <a:gd name="T0" fmla="*/ 58 w 124"/>
                  <a:gd name="T1" fmla="*/ 0 h 163"/>
                  <a:gd name="T2" fmla="*/ 14 w 124"/>
                  <a:gd name="T3" fmla="*/ 55 h 163"/>
                  <a:gd name="T4" fmla="*/ 0 w 124"/>
                  <a:gd name="T5" fmla="*/ 163 h 163"/>
                  <a:gd name="T6" fmla="*/ 98 w 124"/>
                  <a:gd name="T7" fmla="*/ 115 h 163"/>
                  <a:gd name="T8" fmla="*/ 124 w 124"/>
                  <a:gd name="T9" fmla="*/ 59 h 163"/>
                  <a:gd name="T10" fmla="*/ 58 w 12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63">
                    <a:moveTo>
                      <a:pt x="58" y="0"/>
                    </a:moveTo>
                    <a:cubicBezTo>
                      <a:pt x="40" y="28"/>
                      <a:pt x="15" y="53"/>
                      <a:pt x="14" y="55"/>
                    </a:cubicBezTo>
                    <a:cubicBezTo>
                      <a:pt x="11" y="60"/>
                      <a:pt x="0" y="163"/>
                      <a:pt x="0" y="163"/>
                    </a:cubicBezTo>
                    <a:cubicBezTo>
                      <a:pt x="0" y="163"/>
                      <a:pt x="67" y="159"/>
                      <a:pt x="98" y="115"/>
                    </a:cubicBezTo>
                    <a:cubicBezTo>
                      <a:pt x="106" y="104"/>
                      <a:pt x="121" y="79"/>
                      <a:pt x="124" y="59"/>
                    </a:cubicBezTo>
                    <a:cubicBezTo>
                      <a:pt x="100" y="39"/>
                      <a:pt x="80" y="19"/>
                      <a:pt x="58" y="0"/>
                    </a:cubicBezTo>
                    <a:close/>
                  </a:path>
                </a:pathLst>
              </a:custGeom>
              <a:solidFill>
                <a:srgbClr val="FDB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36"/>
              <p:cNvSpPr>
                <a:spLocks/>
              </p:cNvSpPr>
              <p:nvPr/>
            </p:nvSpPr>
            <p:spPr bwMode="auto">
              <a:xfrm>
                <a:off x="6448425" y="5961063"/>
                <a:ext cx="192088" cy="52388"/>
              </a:xfrm>
              <a:custGeom>
                <a:avLst/>
                <a:gdLst>
                  <a:gd name="T0" fmla="*/ 0 w 51"/>
                  <a:gd name="T1" fmla="*/ 5 h 14"/>
                  <a:gd name="T2" fmla="*/ 0 w 51"/>
                  <a:gd name="T3" fmla="*/ 14 h 14"/>
                  <a:gd name="T4" fmla="*/ 44 w 51"/>
                  <a:gd name="T5" fmla="*/ 14 h 14"/>
                  <a:gd name="T6" fmla="*/ 38 w 51"/>
                  <a:gd name="T7" fmla="*/ 0 h 14"/>
                  <a:gd name="T8" fmla="*/ 0 w 51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14">
                    <a:moveTo>
                      <a:pt x="0" y="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4" y="14"/>
                      <a:pt x="51" y="0"/>
                      <a:pt x="38" y="0"/>
                    </a:cubicBezTo>
                    <a:cubicBezTo>
                      <a:pt x="25" y="1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4629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237"/>
              <p:cNvSpPr>
                <a:spLocks/>
              </p:cNvSpPr>
              <p:nvPr/>
            </p:nvSpPr>
            <p:spPr bwMode="auto">
              <a:xfrm>
                <a:off x="6140450" y="5961063"/>
                <a:ext cx="192088" cy="52388"/>
              </a:xfrm>
              <a:custGeom>
                <a:avLst/>
                <a:gdLst>
                  <a:gd name="T0" fmla="*/ 51 w 51"/>
                  <a:gd name="T1" fmla="*/ 5 h 14"/>
                  <a:gd name="T2" fmla="*/ 51 w 51"/>
                  <a:gd name="T3" fmla="*/ 14 h 14"/>
                  <a:gd name="T4" fmla="*/ 7 w 51"/>
                  <a:gd name="T5" fmla="*/ 14 h 14"/>
                  <a:gd name="T6" fmla="*/ 13 w 51"/>
                  <a:gd name="T7" fmla="*/ 0 h 14"/>
                  <a:gd name="T8" fmla="*/ 51 w 51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14">
                    <a:moveTo>
                      <a:pt x="51" y="5"/>
                    </a:moveTo>
                    <a:cubicBezTo>
                      <a:pt x="51" y="14"/>
                      <a:pt x="51" y="14"/>
                      <a:pt x="51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0" y="0"/>
                      <a:pt x="13" y="0"/>
                    </a:cubicBezTo>
                    <a:cubicBezTo>
                      <a:pt x="25" y="1"/>
                      <a:pt x="51" y="5"/>
                      <a:pt x="51" y="5"/>
                    </a:cubicBezTo>
                    <a:close/>
                  </a:path>
                </a:pathLst>
              </a:custGeom>
              <a:solidFill>
                <a:srgbClr val="4629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Freeform 239"/>
              <p:cNvSpPr>
                <a:spLocks/>
              </p:cNvSpPr>
              <p:nvPr/>
            </p:nvSpPr>
            <p:spPr bwMode="auto">
              <a:xfrm>
                <a:off x="5749925" y="4017963"/>
                <a:ext cx="46038" cy="71438"/>
              </a:xfrm>
              <a:custGeom>
                <a:avLst/>
                <a:gdLst>
                  <a:gd name="T0" fmla="*/ 6 w 12"/>
                  <a:gd name="T1" fmla="*/ 19 h 19"/>
                  <a:gd name="T2" fmla="*/ 6 w 12"/>
                  <a:gd name="T3" fmla="*/ 19 h 19"/>
                  <a:gd name="T4" fmla="*/ 0 w 12"/>
                  <a:gd name="T5" fmla="*/ 12 h 19"/>
                  <a:gd name="T6" fmla="*/ 0 w 12"/>
                  <a:gd name="T7" fmla="*/ 6 h 19"/>
                  <a:gd name="T8" fmla="*/ 6 w 12"/>
                  <a:gd name="T9" fmla="*/ 0 h 19"/>
                  <a:gd name="T10" fmla="*/ 12 w 12"/>
                  <a:gd name="T11" fmla="*/ 6 h 19"/>
                  <a:gd name="T12" fmla="*/ 12 w 12"/>
                  <a:gd name="T13" fmla="*/ 12 h 19"/>
                  <a:gd name="T14" fmla="*/ 6 w 12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9">
                    <a:moveTo>
                      <a:pt x="6" y="19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2" y="19"/>
                      <a:pt x="0" y="16"/>
                      <a:pt x="0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10" y="0"/>
                      <a:pt x="12" y="3"/>
                      <a:pt x="12" y="6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6"/>
                      <a:pt x="10" y="19"/>
                      <a:pt x="6" y="19"/>
                    </a:cubicBezTo>
                    <a:close/>
                  </a:path>
                </a:pathLst>
              </a:custGeom>
              <a:solidFill>
                <a:srgbClr val="012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" name="Oval 240"/>
              <p:cNvSpPr>
                <a:spLocks noChangeArrowheads="1"/>
              </p:cNvSpPr>
              <p:nvPr/>
            </p:nvSpPr>
            <p:spPr bwMode="auto">
              <a:xfrm>
                <a:off x="5611813" y="4051300"/>
                <a:ext cx="322263" cy="327025"/>
              </a:xfrm>
              <a:prstGeom prst="ellipse">
                <a:avLst/>
              </a:pr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241"/>
              <p:cNvSpPr>
                <a:spLocks/>
              </p:cNvSpPr>
              <p:nvPr/>
            </p:nvSpPr>
            <p:spPr bwMode="auto">
              <a:xfrm>
                <a:off x="5743575" y="4084638"/>
                <a:ext cx="171450" cy="260350"/>
              </a:xfrm>
              <a:custGeom>
                <a:avLst/>
                <a:gdLst>
                  <a:gd name="T0" fmla="*/ 11 w 46"/>
                  <a:gd name="T1" fmla="*/ 0 h 69"/>
                  <a:gd name="T2" fmla="*/ 5 w 46"/>
                  <a:gd name="T3" fmla="*/ 0 h 69"/>
                  <a:gd name="T4" fmla="*/ 29 w 46"/>
                  <a:gd name="T5" fmla="*/ 33 h 69"/>
                  <a:gd name="T6" fmla="*/ 0 w 46"/>
                  <a:gd name="T7" fmla="*/ 67 h 69"/>
                  <a:gd name="T8" fmla="*/ 11 w 46"/>
                  <a:gd name="T9" fmla="*/ 69 h 69"/>
                  <a:gd name="T10" fmla="*/ 46 w 46"/>
                  <a:gd name="T11" fmla="*/ 35 h 69"/>
                  <a:gd name="T12" fmla="*/ 11 w 46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9">
                    <a:moveTo>
                      <a:pt x="11" y="0"/>
                    </a:moveTo>
                    <a:cubicBezTo>
                      <a:pt x="9" y="0"/>
                      <a:pt x="7" y="0"/>
                      <a:pt x="5" y="0"/>
                    </a:cubicBezTo>
                    <a:cubicBezTo>
                      <a:pt x="19" y="5"/>
                      <a:pt x="29" y="18"/>
                      <a:pt x="29" y="33"/>
                    </a:cubicBezTo>
                    <a:cubicBezTo>
                      <a:pt x="29" y="50"/>
                      <a:pt x="16" y="65"/>
                      <a:pt x="0" y="67"/>
                    </a:cubicBezTo>
                    <a:cubicBezTo>
                      <a:pt x="3" y="69"/>
                      <a:pt x="7" y="69"/>
                      <a:pt x="11" y="69"/>
                    </a:cubicBezTo>
                    <a:cubicBezTo>
                      <a:pt x="30" y="69"/>
                      <a:pt x="46" y="54"/>
                      <a:pt x="46" y="35"/>
                    </a:cubicBezTo>
                    <a:cubicBezTo>
                      <a:pt x="46" y="15"/>
                      <a:pt x="30" y="0"/>
                      <a:pt x="11" y="0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242"/>
              <p:cNvSpPr>
                <a:spLocks/>
              </p:cNvSpPr>
              <p:nvPr/>
            </p:nvSpPr>
            <p:spPr bwMode="auto">
              <a:xfrm>
                <a:off x="6359525" y="3309938"/>
                <a:ext cx="47625" cy="71438"/>
              </a:xfrm>
              <a:custGeom>
                <a:avLst/>
                <a:gdLst>
                  <a:gd name="T0" fmla="*/ 7 w 13"/>
                  <a:gd name="T1" fmla="*/ 19 h 19"/>
                  <a:gd name="T2" fmla="*/ 7 w 13"/>
                  <a:gd name="T3" fmla="*/ 19 h 19"/>
                  <a:gd name="T4" fmla="*/ 0 w 13"/>
                  <a:gd name="T5" fmla="*/ 13 h 19"/>
                  <a:gd name="T6" fmla="*/ 0 w 13"/>
                  <a:gd name="T7" fmla="*/ 7 h 19"/>
                  <a:gd name="T8" fmla="*/ 7 w 13"/>
                  <a:gd name="T9" fmla="*/ 0 h 19"/>
                  <a:gd name="T10" fmla="*/ 13 w 13"/>
                  <a:gd name="T11" fmla="*/ 7 h 19"/>
                  <a:gd name="T12" fmla="*/ 13 w 13"/>
                  <a:gd name="T13" fmla="*/ 13 h 19"/>
                  <a:gd name="T14" fmla="*/ 7 w 13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9">
                    <a:moveTo>
                      <a:pt x="7" y="19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3" y="19"/>
                      <a:pt x="0" y="16"/>
                      <a:pt x="0" y="1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6"/>
                      <a:pt x="10" y="19"/>
                      <a:pt x="7" y="19"/>
                    </a:cubicBezTo>
                    <a:close/>
                  </a:path>
                </a:pathLst>
              </a:custGeom>
              <a:solidFill>
                <a:srgbClr val="012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Oval 243"/>
              <p:cNvSpPr>
                <a:spLocks noChangeArrowheads="1"/>
              </p:cNvSpPr>
              <p:nvPr/>
            </p:nvSpPr>
            <p:spPr bwMode="auto">
              <a:xfrm>
                <a:off x="6219825" y="3348038"/>
                <a:ext cx="327025" cy="323850"/>
              </a:xfrm>
              <a:prstGeom prst="ellipse">
                <a:avLst/>
              </a:pr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Freeform 244"/>
              <p:cNvSpPr>
                <a:spLocks/>
              </p:cNvSpPr>
              <p:nvPr/>
            </p:nvSpPr>
            <p:spPr bwMode="auto">
              <a:xfrm>
                <a:off x="6351588" y="3378200"/>
                <a:ext cx="173038" cy="263525"/>
              </a:xfrm>
              <a:custGeom>
                <a:avLst/>
                <a:gdLst>
                  <a:gd name="T0" fmla="*/ 12 w 46"/>
                  <a:gd name="T1" fmla="*/ 0 h 70"/>
                  <a:gd name="T2" fmla="*/ 6 w 46"/>
                  <a:gd name="T3" fmla="*/ 1 h 70"/>
                  <a:gd name="T4" fmla="*/ 29 w 46"/>
                  <a:gd name="T5" fmla="*/ 34 h 70"/>
                  <a:gd name="T6" fmla="*/ 0 w 46"/>
                  <a:gd name="T7" fmla="*/ 68 h 70"/>
                  <a:gd name="T8" fmla="*/ 12 w 46"/>
                  <a:gd name="T9" fmla="*/ 70 h 70"/>
                  <a:gd name="T10" fmla="*/ 46 w 46"/>
                  <a:gd name="T11" fmla="*/ 35 h 70"/>
                  <a:gd name="T12" fmla="*/ 12 w 46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0">
                    <a:moveTo>
                      <a:pt x="12" y="0"/>
                    </a:moveTo>
                    <a:cubicBezTo>
                      <a:pt x="9" y="0"/>
                      <a:pt x="8" y="0"/>
                      <a:pt x="6" y="1"/>
                    </a:cubicBezTo>
                    <a:cubicBezTo>
                      <a:pt x="19" y="5"/>
                      <a:pt x="29" y="18"/>
                      <a:pt x="29" y="34"/>
                    </a:cubicBezTo>
                    <a:cubicBezTo>
                      <a:pt x="29" y="51"/>
                      <a:pt x="17" y="65"/>
                      <a:pt x="0" y="68"/>
                    </a:cubicBezTo>
                    <a:cubicBezTo>
                      <a:pt x="4" y="69"/>
                      <a:pt x="8" y="70"/>
                      <a:pt x="12" y="70"/>
                    </a:cubicBezTo>
                    <a:cubicBezTo>
                      <a:pt x="31" y="70"/>
                      <a:pt x="46" y="54"/>
                      <a:pt x="46" y="35"/>
                    </a:cubicBezTo>
                    <a:cubicBezTo>
                      <a:pt x="46" y="16"/>
                      <a:pt x="31" y="0"/>
                      <a:pt x="12" y="0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245"/>
              <p:cNvSpPr>
                <a:spLocks/>
              </p:cNvSpPr>
              <p:nvPr/>
            </p:nvSpPr>
            <p:spPr bwMode="auto">
              <a:xfrm>
                <a:off x="6869113" y="4310063"/>
                <a:ext cx="49213" cy="71438"/>
              </a:xfrm>
              <a:custGeom>
                <a:avLst/>
                <a:gdLst>
                  <a:gd name="T0" fmla="*/ 6 w 13"/>
                  <a:gd name="T1" fmla="*/ 19 h 19"/>
                  <a:gd name="T2" fmla="*/ 6 w 13"/>
                  <a:gd name="T3" fmla="*/ 19 h 19"/>
                  <a:gd name="T4" fmla="*/ 0 w 13"/>
                  <a:gd name="T5" fmla="*/ 12 h 19"/>
                  <a:gd name="T6" fmla="*/ 0 w 13"/>
                  <a:gd name="T7" fmla="*/ 7 h 19"/>
                  <a:gd name="T8" fmla="*/ 6 w 13"/>
                  <a:gd name="T9" fmla="*/ 0 h 19"/>
                  <a:gd name="T10" fmla="*/ 13 w 13"/>
                  <a:gd name="T11" fmla="*/ 7 h 19"/>
                  <a:gd name="T12" fmla="*/ 13 w 13"/>
                  <a:gd name="T13" fmla="*/ 12 h 19"/>
                  <a:gd name="T14" fmla="*/ 6 w 13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9">
                    <a:moveTo>
                      <a:pt x="6" y="19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3" y="19"/>
                      <a:pt x="0" y="16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6"/>
                      <a:pt x="10" y="19"/>
                      <a:pt x="6" y="19"/>
                    </a:cubicBezTo>
                    <a:close/>
                  </a:path>
                </a:pathLst>
              </a:custGeom>
              <a:solidFill>
                <a:srgbClr val="012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Oval 246"/>
              <p:cNvSpPr>
                <a:spLocks noChangeArrowheads="1"/>
              </p:cNvSpPr>
              <p:nvPr/>
            </p:nvSpPr>
            <p:spPr bwMode="auto">
              <a:xfrm>
                <a:off x="6731000" y="4344988"/>
                <a:ext cx="325438" cy="325438"/>
              </a:xfrm>
              <a:prstGeom prst="ellipse">
                <a:avLst/>
              </a:pr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Freeform 247"/>
              <p:cNvSpPr>
                <a:spLocks/>
              </p:cNvSpPr>
              <p:nvPr/>
            </p:nvSpPr>
            <p:spPr bwMode="auto">
              <a:xfrm>
                <a:off x="6861175" y="4378325"/>
                <a:ext cx="173038" cy="263525"/>
              </a:xfrm>
              <a:custGeom>
                <a:avLst/>
                <a:gdLst>
                  <a:gd name="T0" fmla="*/ 11 w 46"/>
                  <a:gd name="T1" fmla="*/ 0 h 70"/>
                  <a:gd name="T2" fmla="*/ 5 w 46"/>
                  <a:gd name="T3" fmla="*/ 1 h 70"/>
                  <a:gd name="T4" fmla="*/ 29 w 46"/>
                  <a:gd name="T5" fmla="*/ 33 h 70"/>
                  <a:gd name="T6" fmla="*/ 0 w 46"/>
                  <a:gd name="T7" fmla="*/ 68 h 70"/>
                  <a:gd name="T8" fmla="*/ 11 w 46"/>
                  <a:gd name="T9" fmla="*/ 70 h 70"/>
                  <a:gd name="T10" fmla="*/ 46 w 46"/>
                  <a:gd name="T11" fmla="*/ 35 h 70"/>
                  <a:gd name="T12" fmla="*/ 11 w 46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0">
                    <a:moveTo>
                      <a:pt x="11" y="0"/>
                    </a:moveTo>
                    <a:cubicBezTo>
                      <a:pt x="9" y="0"/>
                      <a:pt x="7" y="0"/>
                      <a:pt x="5" y="1"/>
                    </a:cubicBezTo>
                    <a:cubicBezTo>
                      <a:pt x="19" y="5"/>
                      <a:pt x="29" y="18"/>
                      <a:pt x="29" y="33"/>
                    </a:cubicBezTo>
                    <a:cubicBezTo>
                      <a:pt x="29" y="51"/>
                      <a:pt x="16" y="65"/>
                      <a:pt x="0" y="68"/>
                    </a:cubicBezTo>
                    <a:cubicBezTo>
                      <a:pt x="3" y="69"/>
                      <a:pt x="7" y="70"/>
                      <a:pt x="11" y="70"/>
                    </a:cubicBezTo>
                    <a:cubicBezTo>
                      <a:pt x="30" y="70"/>
                      <a:pt x="46" y="54"/>
                      <a:pt x="46" y="35"/>
                    </a:cubicBezTo>
                    <a:cubicBezTo>
                      <a:pt x="46" y="16"/>
                      <a:pt x="30" y="0"/>
                      <a:pt x="11" y="0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Freeform 248"/>
              <p:cNvSpPr>
                <a:spLocks/>
              </p:cNvSpPr>
              <p:nvPr/>
            </p:nvSpPr>
            <p:spPr bwMode="auto">
              <a:xfrm>
                <a:off x="6122988" y="4584700"/>
                <a:ext cx="47625" cy="71438"/>
              </a:xfrm>
              <a:custGeom>
                <a:avLst/>
                <a:gdLst>
                  <a:gd name="T0" fmla="*/ 7 w 13"/>
                  <a:gd name="T1" fmla="*/ 19 h 19"/>
                  <a:gd name="T2" fmla="*/ 7 w 13"/>
                  <a:gd name="T3" fmla="*/ 19 h 19"/>
                  <a:gd name="T4" fmla="*/ 0 w 13"/>
                  <a:gd name="T5" fmla="*/ 12 h 19"/>
                  <a:gd name="T6" fmla="*/ 0 w 13"/>
                  <a:gd name="T7" fmla="*/ 7 h 19"/>
                  <a:gd name="T8" fmla="*/ 7 w 13"/>
                  <a:gd name="T9" fmla="*/ 0 h 19"/>
                  <a:gd name="T10" fmla="*/ 13 w 13"/>
                  <a:gd name="T11" fmla="*/ 7 h 19"/>
                  <a:gd name="T12" fmla="*/ 13 w 13"/>
                  <a:gd name="T13" fmla="*/ 12 h 19"/>
                  <a:gd name="T14" fmla="*/ 7 w 13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9">
                    <a:moveTo>
                      <a:pt x="7" y="19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3" y="19"/>
                      <a:pt x="0" y="16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6"/>
                      <a:pt x="10" y="19"/>
                      <a:pt x="7" y="19"/>
                    </a:cubicBezTo>
                    <a:close/>
                  </a:path>
                </a:pathLst>
              </a:custGeom>
              <a:solidFill>
                <a:srgbClr val="012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Oval 249"/>
              <p:cNvSpPr>
                <a:spLocks noChangeArrowheads="1"/>
              </p:cNvSpPr>
              <p:nvPr/>
            </p:nvSpPr>
            <p:spPr bwMode="auto">
              <a:xfrm>
                <a:off x="5983288" y="4618038"/>
                <a:ext cx="327025" cy="327025"/>
              </a:xfrm>
              <a:prstGeom prst="ellipse">
                <a:avLst/>
              </a:pr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250"/>
              <p:cNvSpPr>
                <a:spLocks/>
              </p:cNvSpPr>
              <p:nvPr/>
            </p:nvSpPr>
            <p:spPr bwMode="auto">
              <a:xfrm>
                <a:off x="6115050" y="4652963"/>
                <a:ext cx="176213" cy="261938"/>
              </a:xfrm>
              <a:custGeom>
                <a:avLst/>
                <a:gdLst>
                  <a:gd name="T0" fmla="*/ 12 w 47"/>
                  <a:gd name="T1" fmla="*/ 0 h 70"/>
                  <a:gd name="T2" fmla="*/ 6 w 47"/>
                  <a:gd name="T3" fmla="*/ 1 h 70"/>
                  <a:gd name="T4" fmla="*/ 29 w 47"/>
                  <a:gd name="T5" fmla="*/ 33 h 70"/>
                  <a:gd name="T6" fmla="*/ 0 w 47"/>
                  <a:gd name="T7" fmla="*/ 68 h 70"/>
                  <a:gd name="T8" fmla="*/ 12 w 47"/>
                  <a:gd name="T9" fmla="*/ 70 h 70"/>
                  <a:gd name="T10" fmla="*/ 47 w 47"/>
                  <a:gd name="T11" fmla="*/ 35 h 70"/>
                  <a:gd name="T12" fmla="*/ 12 w 47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0">
                    <a:moveTo>
                      <a:pt x="12" y="0"/>
                    </a:moveTo>
                    <a:cubicBezTo>
                      <a:pt x="10" y="0"/>
                      <a:pt x="8" y="0"/>
                      <a:pt x="6" y="1"/>
                    </a:cubicBezTo>
                    <a:cubicBezTo>
                      <a:pt x="19" y="5"/>
                      <a:pt x="29" y="18"/>
                      <a:pt x="29" y="33"/>
                    </a:cubicBezTo>
                    <a:cubicBezTo>
                      <a:pt x="29" y="51"/>
                      <a:pt x="17" y="65"/>
                      <a:pt x="0" y="68"/>
                    </a:cubicBezTo>
                    <a:cubicBezTo>
                      <a:pt x="4" y="69"/>
                      <a:pt x="8" y="70"/>
                      <a:pt x="12" y="70"/>
                    </a:cubicBezTo>
                    <a:cubicBezTo>
                      <a:pt x="31" y="70"/>
                      <a:pt x="47" y="54"/>
                      <a:pt x="47" y="35"/>
                    </a:cubicBezTo>
                    <a:cubicBezTo>
                      <a:pt x="47" y="16"/>
                      <a:pt x="31" y="0"/>
                      <a:pt x="12" y="0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Freeform 251"/>
              <p:cNvSpPr>
                <a:spLocks/>
              </p:cNvSpPr>
              <p:nvPr/>
            </p:nvSpPr>
            <p:spPr bwMode="auto">
              <a:xfrm>
                <a:off x="5532438" y="3152775"/>
                <a:ext cx="1543050" cy="217488"/>
              </a:xfrm>
              <a:custGeom>
                <a:avLst/>
                <a:gdLst>
                  <a:gd name="T0" fmla="*/ 0 w 411"/>
                  <a:gd name="T1" fmla="*/ 19 h 58"/>
                  <a:gd name="T2" fmla="*/ 236 w 411"/>
                  <a:gd name="T3" fmla="*/ 58 h 58"/>
                  <a:gd name="T4" fmla="*/ 411 w 411"/>
                  <a:gd name="T5" fmla="*/ 2 h 58"/>
                  <a:gd name="T6" fmla="*/ 408 w 411"/>
                  <a:gd name="T7" fmla="*/ 0 h 58"/>
                  <a:gd name="T8" fmla="*/ 236 w 411"/>
                  <a:gd name="T9" fmla="*/ 54 h 58"/>
                  <a:gd name="T10" fmla="*/ 75 w 411"/>
                  <a:gd name="T11" fmla="*/ 34 h 58"/>
                  <a:gd name="T12" fmla="*/ 22 w 411"/>
                  <a:gd name="T13" fmla="*/ 21 h 58"/>
                  <a:gd name="T14" fmla="*/ 6 w 411"/>
                  <a:gd name="T15" fmla="*/ 17 h 58"/>
                  <a:gd name="T16" fmla="*/ 1 w 411"/>
                  <a:gd name="T17" fmla="*/ 15 h 58"/>
                  <a:gd name="T18" fmla="*/ 0 w 411"/>
                  <a:gd name="T19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1" h="58">
                    <a:moveTo>
                      <a:pt x="0" y="19"/>
                    </a:moveTo>
                    <a:cubicBezTo>
                      <a:pt x="0" y="19"/>
                      <a:pt x="120" y="58"/>
                      <a:pt x="236" y="58"/>
                    </a:cubicBezTo>
                    <a:cubicBezTo>
                      <a:pt x="304" y="58"/>
                      <a:pt x="370" y="45"/>
                      <a:pt x="411" y="2"/>
                    </a:cubicBezTo>
                    <a:cubicBezTo>
                      <a:pt x="408" y="0"/>
                      <a:pt x="408" y="0"/>
                      <a:pt x="408" y="0"/>
                    </a:cubicBezTo>
                    <a:cubicBezTo>
                      <a:pt x="369" y="40"/>
                      <a:pt x="303" y="54"/>
                      <a:pt x="236" y="54"/>
                    </a:cubicBezTo>
                    <a:cubicBezTo>
                      <a:pt x="179" y="54"/>
                      <a:pt x="120" y="44"/>
                      <a:pt x="75" y="34"/>
                    </a:cubicBezTo>
                    <a:cubicBezTo>
                      <a:pt x="53" y="30"/>
                      <a:pt x="35" y="25"/>
                      <a:pt x="22" y="21"/>
                    </a:cubicBezTo>
                    <a:cubicBezTo>
                      <a:pt x="15" y="20"/>
                      <a:pt x="10" y="18"/>
                      <a:pt x="6" y="17"/>
                    </a:cubicBezTo>
                    <a:cubicBezTo>
                      <a:pt x="3" y="16"/>
                      <a:pt x="1" y="15"/>
                      <a:pt x="1" y="15"/>
                    </a:cubicBezTo>
                    <a:cubicBezTo>
                      <a:pt x="0" y="19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rgbClr val="0020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Freeform 252"/>
              <p:cNvSpPr>
                <a:spLocks/>
              </p:cNvSpPr>
              <p:nvPr/>
            </p:nvSpPr>
            <p:spPr bwMode="auto">
              <a:xfrm>
                <a:off x="5457825" y="3708400"/>
                <a:ext cx="1595438" cy="590550"/>
              </a:xfrm>
              <a:custGeom>
                <a:avLst/>
                <a:gdLst>
                  <a:gd name="T0" fmla="*/ 0 w 425"/>
                  <a:gd name="T1" fmla="*/ 3 h 157"/>
                  <a:gd name="T2" fmla="*/ 115 w 425"/>
                  <a:gd name="T3" fmla="*/ 80 h 157"/>
                  <a:gd name="T4" fmla="*/ 338 w 425"/>
                  <a:gd name="T5" fmla="*/ 157 h 157"/>
                  <a:gd name="T6" fmla="*/ 425 w 425"/>
                  <a:gd name="T7" fmla="*/ 131 h 157"/>
                  <a:gd name="T8" fmla="*/ 423 w 425"/>
                  <a:gd name="T9" fmla="*/ 128 h 157"/>
                  <a:gd name="T10" fmla="*/ 338 w 425"/>
                  <a:gd name="T11" fmla="*/ 153 h 157"/>
                  <a:gd name="T12" fmla="*/ 117 w 425"/>
                  <a:gd name="T13" fmla="*/ 76 h 157"/>
                  <a:gd name="T14" fmla="*/ 35 w 425"/>
                  <a:gd name="T15" fmla="*/ 23 h 157"/>
                  <a:gd name="T16" fmla="*/ 11 w 425"/>
                  <a:gd name="T17" fmla="*/ 6 h 157"/>
                  <a:gd name="T18" fmla="*/ 5 w 425"/>
                  <a:gd name="T19" fmla="*/ 1 h 157"/>
                  <a:gd name="T20" fmla="*/ 3 w 425"/>
                  <a:gd name="T21" fmla="*/ 0 h 157"/>
                  <a:gd name="T22" fmla="*/ 0 w 425"/>
                  <a:gd name="T23" fmla="*/ 3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5" h="157">
                    <a:moveTo>
                      <a:pt x="0" y="3"/>
                    </a:moveTo>
                    <a:cubicBezTo>
                      <a:pt x="0" y="3"/>
                      <a:pt x="49" y="41"/>
                      <a:pt x="115" y="80"/>
                    </a:cubicBezTo>
                    <a:cubicBezTo>
                      <a:pt x="181" y="118"/>
                      <a:pt x="266" y="157"/>
                      <a:pt x="338" y="157"/>
                    </a:cubicBezTo>
                    <a:cubicBezTo>
                      <a:pt x="370" y="157"/>
                      <a:pt x="400" y="149"/>
                      <a:pt x="425" y="131"/>
                    </a:cubicBezTo>
                    <a:cubicBezTo>
                      <a:pt x="423" y="128"/>
                      <a:pt x="423" y="128"/>
                      <a:pt x="423" y="128"/>
                    </a:cubicBezTo>
                    <a:cubicBezTo>
                      <a:pt x="399" y="146"/>
                      <a:pt x="370" y="153"/>
                      <a:pt x="338" y="153"/>
                    </a:cubicBezTo>
                    <a:cubicBezTo>
                      <a:pt x="267" y="153"/>
                      <a:pt x="183" y="115"/>
                      <a:pt x="117" y="76"/>
                    </a:cubicBezTo>
                    <a:cubicBezTo>
                      <a:pt x="84" y="57"/>
                      <a:pt x="55" y="38"/>
                      <a:pt x="35" y="23"/>
                    </a:cubicBezTo>
                    <a:cubicBezTo>
                      <a:pt x="25" y="16"/>
                      <a:pt x="17" y="10"/>
                      <a:pt x="11" y="6"/>
                    </a:cubicBezTo>
                    <a:cubicBezTo>
                      <a:pt x="8" y="4"/>
                      <a:pt x="6" y="2"/>
                      <a:pt x="5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020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Freeform 253"/>
              <p:cNvSpPr>
                <a:spLocks/>
              </p:cNvSpPr>
              <p:nvPr/>
            </p:nvSpPr>
            <p:spPr bwMode="auto">
              <a:xfrm>
                <a:off x="5507038" y="4002088"/>
                <a:ext cx="1497013" cy="890588"/>
              </a:xfrm>
              <a:custGeom>
                <a:avLst/>
                <a:gdLst>
                  <a:gd name="T0" fmla="*/ 1 w 399"/>
                  <a:gd name="T1" fmla="*/ 237 h 237"/>
                  <a:gd name="T2" fmla="*/ 182 w 399"/>
                  <a:gd name="T3" fmla="*/ 201 h 237"/>
                  <a:gd name="T4" fmla="*/ 317 w 399"/>
                  <a:gd name="T5" fmla="*/ 130 h 237"/>
                  <a:gd name="T6" fmla="*/ 399 w 399"/>
                  <a:gd name="T7" fmla="*/ 0 h 237"/>
                  <a:gd name="T8" fmla="*/ 395 w 399"/>
                  <a:gd name="T9" fmla="*/ 0 h 237"/>
                  <a:gd name="T10" fmla="*/ 314 w 399"/>
                  <a:gd name="T11" fmla="*/ 127 h 237"/>
                  <a:gd name="T12" fmla="*/ 113 w 399"/>
                  <a:gd name="T13" fmla="*/ 216 h 237"/>
                  <a:gd name="T14" fmla="*/ 33 w 399"/>
                  <a:gd name="T15" fmla="*/ 230 h 237"/>
                  <a:gd name="T16" fmla="*/ 9 w 399"/>
                  <a:gd name="T17" fmla="*/ 232 h 237"/>
                  <a:gd name="T18" fmla="*/ 3 w 399"/>
                  <a:gd name="T19" fmla="*/ 233 h 237"/>
                  <a:gd name="T20" fmla="*/ 0 w 399"/>
                  <a:gd name="T21" fmla="*/ 233 h 237"/>
                  <a:gd name="T22" fmla="*/ 1 w 399"/>
                  <a:gd name="T23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9" h="237">
                    <a:moveTo>
                      <a:pt x="1" y="237"/>
                    </a:moveTo>
                    <a:cubicBezTo>
                      <a:pt x="1" y="237"/>
                      <a:pt x="88" y="233"/>
                      <a:pt x="182" y="201"/>
                    </a:cubicBezTo>
                    <a:cubicBezTo>
                      <a:pt x="229" y="186"/>
                      <a:pt x="277" y="163"/>
                      <a:pt x="317" y="130"/>
                    </a:cubicBezTo>
                    <a:cubicBezTo>
                      <a:pt x="357" y="98"/>
                      <a:pt x="387" y="56"/>
                      <a:pt x="399" y="0"/>
                    </a:cubicBezTo>
                    <a:cubicBezTo>
                      <a:pt x="395" y="0"/>
                      <a:pt x="395" y="0"/>
                      <a:pt x="395" y="0"/>
                    </a:cubicBezTo>
                    <a:cubicBezTo>
                      <a:pt x="384" y="54"/>
                      <a:pt x="353" y="95"/>
                      <a:pt x="314" y="127"/>
                    </a:cubicBezTo>
                    <a:cubicBezTo>
                      <a:pt x="256" y="175"/>
                      <a:pt x="177" y="202"/>
                      <a:pt x="113" y="216"/>
                    </a:cubicBezTo>
                    <a:cubicBezTo>
                      <a:pt x="81" y="223"/>
                      <a:pt x="53" y="227"/>
                      <a:pt x="33" y="230"/>
                    </a:cubicBezTo>
                    <a:cubicBezTo>
                      <a:pt x="23" y="231"/>
                      <a:pt x="15" y="232"/>
                      <a:pt x="9" y="232"/>
                    </a:cubicBezTo>
                    <a:cubicBezTo>
                      <a:pt x="6" y="232"/>
                      <a:pt x="4" y="232"/>
                      <a:pt x="3" y="233"/>
                    </a:cubicBezTo>
                    <a:cubicBezTo>
                      <a:pt x="1" y="233"/>
                      <a:pt x="0" y="233"/>
                      <a:pt x="0" y="233"/>
                    </a:cubicBezTo>
                    <a:cubicBezTo>
                      <a:pt x="1" y="237"/>
                      <a:pt x="1" y="237"/>
                      <a:pt x="1" y="237"/>
                    </a:cubicBezTo>
                    <a:close/>
                  </a:path>
                </a:pathLst>
              </a:custGeom>
              <a:solidFill>
                <a:srgbClr val="0020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" name="Oval 254"/>
              <p:cNvSpPr>
                <a:spLocks noChangeArrowheads="1"/>
              </p:cNvSpPr>
              <p:nvPr/>
            </p:nvSpPr>
            <p:spPr bwMode="auto">
              <a:xfrm>
                <a:off x="5619750" y="3224213"/>
                <a:ext cx="74613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Oval 255"/>
              <p:cNvSpPr>
                <a:spLocks noChangeArrowheads="1"/>
              </p:cNvSpPr>
              <p:nvPr/>
            </p:nvSpPr>
            <p:spPr bwMode="auto">
              <a:xfrm>
                <a:off x="5773738" y="3254375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Oval 256"/>
              <p:cNvSpPr>
                <a:spLocks noChangeArrowheads="1"/>
              </p:cNvSpPr>
              <p:nvPr/>
            </p:nvSpPr>
            <p:spPr bwMode="auto">
              <a:xfrm>
                <a:off x="5927725" y="3281363"/>
                <a:ext cx="69850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Oval 257"/>
              <p:cNvSpPr>
                <a:spLocks noChangeArrowheads="1"/>
              </p:cNvSpPr>
              <p:nvPr/>
            </p:nvSpPr>
            <p:spPr bwMode="auto">
              <a:xfrm>
                <a:off x="6088063" y="3306763"/>
                <a:ext cx="71438" cy="74613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" name="Oval 258"/>
              <p:cNvSpPr>
                <a:spLocks noChangeArrowheads="1"/>
              </p:cNvSpPr>
              <p:nvPr/>
            </p:nvSpPr>
            <p:spPr bwMode="auto">
              <a:xfrm>
                <a:off x="6275388" y="3317875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Freeform 259"/>
              <p:cNvSpPr>
                <a:spLocks/>
              </p:cNvSpPr>
              <p:nvPr/>
            </p:nvSpPr>
            <p:spPr bwMode="auto">
              <a:xfrm>
                <a:off x="5476875" y="3716338"/>
                <a:ext cx="82550" cy="82550"/>
              </a:xfrm>
              <a:custGeom>
                <a:avLst/>
                <a:gdLst>
                  <a:gd name="T0" fmla="*/ 19 w 22"/>
                  <a:gd name="T1" fmla="*/ 17 h 22"/>
                  <a:gd name="T2" fmla="*/ 6 w 22"/>
                  <a:gd name="T3" fmla="*/ 19 h 22"/>
                  <a:gd name="T4" fmla="*/ 3 w 22"/>
                  <a:gd name="T5" fmla="*/ 6 h 22"/>
                  <a:gd name="T6" fmla="*/ 17 w 22"/>
                  <a:gd name="T7" fmla="*/ 3 h 22"/>
                  <a:gd name="T8" fmla="*/ 19 w 22"/>
                  <a:gd name="T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9" y="17"/>
                    </a:moveTo>
                    <a:cubicBezTo>
                      <a:pt x="16" y="21"/>
                      <a:pt x="10" y="22"/>
                      <a:pt x="6" y="19"/>
                    </a:cubicBezTo>
                    <a:cubicBezTo>
                      <a:pt x="1" y="16"/>
                      <a:pt x="0" y="10"/>
                      <a:pt x="3" y="6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1" y="7"/>
                      <a:pt x="22" y="13"/>
                      <a:pt x="19" y="17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" name="Freeform 260"/>
              <p:cNvSpPr>
                <a:spLocks/>
              </p:cNvSpPr>
              <p:nvPr/>
            </p:nvSpPr>
            <p:spPr bwMode="auto">
              <a:xfrm>
                <a:off x="5611813" y="3814763"/>
                <a:ext cx="82550" cy="82550"/>
              </a:xfrm>
              <a:custGeom>
                <a:avLst/>
                <a:gdLst>
                  <a:gd name="T0" fmla="*/ 20 w 22"/>
                  <a:gd name="T1" fmla="*/ 16 h 22"/>
                  <a:gd name="T2" fmla="*/ 7 w 22"/>
                  <a:gd name="T3" fmla="*/ 19 h 22"/>
                  <a:gd name="T4" fmla="*/ 3 w 22"/>
                  <a:gd name="T5" fmla="*/ 6 h 22"/>
                  <a:gd name="T6" fmla="*/ 16 w 22"/>
                  <a:gd name="T7" fmla="*/ 3 h 22"/>
                  <a:gd name="T8" fmla="*/ 20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0" y="16"/>
                    </a:moveTo>
                    <a:cubicBezTo>
                      <a:pt x="17" y="20"/>
                      <a:pt x="11" y="22"/>
                      <a:pt x="7" y="19"/>
                    </a:cubicBezTo>
                    <a:cubicBezTo>
                      <a:pt x="2" y="17"/>
                      <a:pt x="0" y="11"/>
                      <a:pt x="3" y="6"/>
                    </a:cubicBezTo>
                    <a:cubicBezTo>
                      <a:pt x="6" y="2"/>
                      <a:pt x="12" y="0"/>
                      <a:pt x="16" y="3"/>
                    </a:cubicBezTo>
                    <a:cubicBezTo>
                      <a:pt x="21" y="5"/>
                      <a:pt x="22" y="11"/>
                      <a:pt x="20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Freeform 261"/>
              <p:cNvSpPr>
                <a:spLocks/>
              </p:cNvSpPr>
              <p:nvPr/>
            </p:nvSpPr>
            <p:spPr bwMode="auto">
              <a:xfrm>
                <a:off x="5754688" y="3897313"/>
                <a:ext cx="82550" cy="82550"/>
              </a:xfrm>
              <a:custGeom>
                <a:avLst/>
                <a:gdLst>
                  <a:gd name="T0" fmla="*/ 20 w 22"/>
                  <a:gd name="T1" fmla="*/ 16 h 22"/>
                  <a:gd name="T2" fmla="*/ 7 w 22"/>
                  <a:gd name="T3" fmla="*/ 19 h 22"/>
                  <a:gd name="T4" fmla="*/ 3 w 22"/>
                  <a:gd name="T5" fmla="*/ 6 h 22"/>
                  <a:gd name="T6" fmla="*/ 16 w 22"/>
                  <a:gd name="T7" fmla="*/ 3 h 22"/>
                  <a:gd name="T8" fmla="*/ 20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0" y="16"/>
                    </a:moveTo>
                    <a:cubicBezTo>
                      <a:pt x="17" y="20"/>
                      <a:pt x="11" y="22"/>
                      <a:pt x="7" y="19"/>
                    </a:cubicBezTo>
                    <a:cubicBezTo>
                      <a:pt x="2" y="17"/>
                      <a:pt x="0" y="11"/>
                      <a:pt x="3" y="6"/>
                    </a:cubicBezTo>
                    <a:cubicBezTo>
                      <a:pt x="6" y="2"/>
                      <a:pt x="12" y="0"/>
                      <a:pt x="16" y="3"/>
                    </a:cubicBezTo>
                    <a:cubicBezTo>
                      <a:pt x="21" y="5"/>
                      <a:pt x="22" y="11"/>
                      <a:pt x="20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262"/>
              <p:cNvSpPr>
                <a:spLocks/>
              </p:cNvSpPr>
              <p:nvPr/>
            </p:nvSpPr>
            <p:spPr bwMode="auto">
              <a:xfrm>
                <a:off x="5878513" y="3976688"/>
                <a:ext cx="82550" cy="82550"/>
              </a:xfrm>
              <a:custGeom>
                <a:avLst/>
                <a:gdLst>
                  <a:gd name="T0" fmla="*/ 20 w 22"/>
                  <a:gd name="T1" fmla="*/ 16 h 22"/>
                  <a:gd name="T2" fmla="*/ 6 w 22"/>
                  <a:gd name="T3" fmla="*/ 19 h 22"/>
                  <a:gd name="T4" fmla="*/ 3 w 22"/>
                  <a:gd name="T5" fmla="*/ 6 h 22"/>
                  <a:gd name="T6" fmla="*/ 16 w 22"/>
                  <a:gd name="T7" fmla="*/ 2 h 22"/>
                  <a:gd name="T8" fmla="*/ 20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0" y="16"/>
                    </a:moveTo>
                    <a:cubicBezTo>
                      <a:pt x="17" y="20"/>
                      <a:pt x="11" y="22"/>
                      <a:pt x="6" y="19"/>
                    </a:cubicBezTo>
                    <a:cubicBezTo>
                      <a:pt x="2" y="16"/>
                      <a:pt x="0" y="11"/>
                      <a:pt x="3" y="6"/>
                    </a:cubicBezTo>
                    <a:cubicBezTo>
                      <a:pt x="6" y="1"/>
                      <a:pt x="11" y="0"/>
                      <a:pt x="16" y="2"/>
                    </a:cubicBezTo>
                    <a:cubicBezTo>
                      <a:pt x="21" y="5"/>
                      <a:pt x="22" y="11"/>
                      <a:pt x="20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Freeform 263"/>
              <p:cNvSpPr>
                <a:spLocks/>
              </p:cNvSpPr>
              <p:nvPr/>
            </p:nvSpPr>
            <p:spPr bwMode="auto">
              <a:xfrm>
                <a:off x="6013450" y="4046538"/>
                <a:ext cx="82550" cy="84138"/>
              </a:xfrm>
              <a:custGeom>
                <a:avLst/>
                <a:gdLst>
                  <a:gd name="T0" fmla="*/ 19 w 22"/>
                  <a:gd name="T1" fmla="*/ 15 h 22"/>
                  <a:gd name="T2" fmla="*/ 6 w 22"/>
                  <a:gd name="T3" fmla="*/ 19 h 22"/>
                  <a:gd name="T4" fmla="*/ 3 w 22"/>
                  <a:gd name="T5" fmla="*/ 6 h 22"/>
                  <a:gd name="T6" fmla="*/ 16 w 22"/>
                  <a:gd name="T7" fmla="*/ 2 h 22"/>
                  <a:gd name="T8" fmla="*/ 19 w 2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9" y="15"/>
                    </a:moveTo>
                    <a:cubicBezTo>
                      <a:pt x="17" y="20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5" y="1"/>
                      <a:pt x="11" y="0"/>
                      <a:pt x="16" y="2"/>
                    </a:cubicBezTo>
                    <a:cubicBezTo>
                      <a:pt x="21" y="5"/>
                      <a:pt x="22" y="11"/>
                      <a:pt x="19" y="15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264"/>
              <p:cNvSpPr>
                <a:spLocks/>
              </p:cNvSpPr>
              <p:nvPr/>
            </p:nvSpPr>
            <p:spPr bwMode="auto">
              <a:xfrm>
                <a:off x="6159500" y="4117975"/>
                <a:ext cx="71438" cy="71438"/>
              </a:xfrm>
              <a:custGeom>
                <a:avLst/>
                <a:gdLst>
                  <a:gd name="T0" fmla="*/ 10 w 19"/>
                  <a:gd name="T1" fmla="*/ 19 h 19"/>
                  <a:gd name="T2" fmla="*/ 0 w 19"/>
                  <a:gd name="T3" fmla="*/ 10 h 19"/>
                  <a:gd name="T4" fmla="*/ 9 w 19"/>
                  <a:gd name="T5" fmla="*/ 0 h 19"/>
                  <a:gd name="T6" fmla="*/ 19 w 19"/>
                  <a:gd name="T7" fmla="*/ 9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4" y="19"/>
                      <a:pt x="0" y="15"/>
                      <a:pt x="0" y="10"/>
                    </a:cubicBezTo>
                    <a:cubicBezTo>
                      <a:pt x="0" y="5"/>
                      <a:pt x="4" y="0"/>
                      <a:pt x="9" y="0"/>
                    </a:cubicBezTo>
                    <a:cubicBezTo>
                      <a:pt x="15" y="0"/>
                      <a:pt x="19" y="4"/>
                      <a:pt x="19" y="9"/>
                    </a:cubicBezTo>
                    <a:cubicBezTo>
                      <a:pt x="19" y="15"/>
                      <a:pt x="15" y="19"/>
                      <a:pt x="10" y="19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265"/>
              <p:cNvSpPr>
                <a:spLocks/>
              </p:cNvSpPr>
              <p:nvPr/>
            </p:nvSpPr>
            <p:spPr bwMode="auto">
              <a:xfrm>
                <a:off x="6145213" y="4719638"/>
                <a:ext cx="74613" cy="71438"/>
              </a:xfrm>
              <a:custGeom>
                <a:avLst/>
                <a:gdLst>
                  <a:gd name="T0" fmla="*/ 10 w 20"/>
                  <a:gd name="T1" fmla="*/ 19 h 19"/>
                  <a:gd name="T2" fmla="*/ 0 w 20"/>
                  <a:gd name="T3" fmla="*/ 10 h 19"/>
                  <a:gd name="T4" fmla="*/ 10 w 20"/>
                  <a:gd name="T5" fmla="*/ 0 h 19"/>
                  <a:gd name="T6" fmla="*/ 2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5" y="19"/>
                      <a:pt x="1" y="15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5" y="0"/>
                      <a:pt x="20" y="4"/>
                      <a:pt x="20" y="9"/>
                    </a:cubicBezTo>
                    <a:cubicBezTo>
                      <a:pt x="20" y="15"/>
                      <a:pt x="16" y="19"/>
                      <a:pt x="10" y="19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Freeform 266"/>
              <p:cNvSpPr>
                <a:spLocks/>
              </p:cNvSpPr>
              <p:nvPr/>
            </p:nvSpPr>
            <p:spPr bwMode="auto">
              <a:xfrm>
                <a:off x="6280150" y="4664075"/>
                <a:ext cx="71438" cy="74613"/>
              </a:xfrm>
              <a:custGeom>
                <a:avLst/>
                <a:gdLst>
                  <a:gd name="T0" fmla="*/ 10 w 19"/>
                  <a:gd name="T1" fmla="*/ 20 h 20"/>
                  <a:gd name="T2" fmla="*/ 0 w 19"/>
                  <a:gd name="T3" fmla="*/ 10 h 20"/>
                  <a:gd name="T4" fmla="*/ 9 w 19"/>
                  <a:gd name="T5" fmla="*/ 0 h 20"/>
                  <a:gd name="T6" fmla="*/ 19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1"/>
                      <a:pt x="9" y="0"/>
                    </a:cubicBezTo>
                    <a:cubicBezTo>
                      <a:pt x="14" y="0"/>
                      <a:pt x="19" y="4"/>
                      <a:pt x="19" y="10"/>
                    </a:cubicBezTo>
                    <a:cubicBezTo>
                      <a:pt x="19" y="15"/>
                      <a:pt x="15" y="19"/>
                      <a:pt x="10" y="20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Freeform 267"/>
              <p:cNvSpPr>
                <a:spLocks/>
              </p:cNvSpPr>
              <p:nvPr/>
            </p:nvSpPr>
            <p:spPr bwMode="auto">
              <a:xfrm>
                <a:off x="6415088" y="4600575"/>
                <a:ext cx="74613" cy="74613"/>
              </a:xfrm>
              <a:custGeom>
                <a:avLst/>
                <a:gdLst>
                  <a:gd name="T0" fmla="*/ 10 w 20"/>
                  <a:gd name="T1" fmla="*/ 20 h 20"/>
                  <a:gd name="T2" fmla="*/ 0 w 20"/>
                  <a:gd name="T3" fmla="*/ 10 h 20"/>
                  <a:gd name="T4" fmla="*/ 10 w 20"/>
                  <a:gd name="T5" fmla="*/ 0 h 20"/>
                  <a:gd name="T6" fmla="*/ 2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5" y="20"/>
                      <a:pt x="1" y="16"/>
                      <a:pt x="0" y="10"/>
                    </a:cubicBezTo>
                    <a:cubicBezTo>
                      <a:pt x="0" y="5"/>
                      <a:pt x="5" y="1"/>
                      <a:pt x="10" y="0"/>
                    </a:cubicBezTo>
                    <a:cubicBezTo>
                      <a:pt x="15" y="0"/>
                      <a:pt x="20" y="4"/>
                      <a:pt x="20" y="10"/>
                    </a:cubicBezTo>
                    <a:cubicBezTo>
                      <a:pt x="20" y="15"/>
                      <a:pt x="16" y="19"/>
                      <a:pt x="10" y="20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" name="Freeform 268"/>
              <p:cNvSpPr>
                <a:spLocks/>
              </p:cNvSpPr>
              <p:nvPr/>
            </p:nvSpPr>
            <p:spPr bwMode="auto">
              <a:xfrm>
                <a:off x="6561138" y="4513263"/>
                <a:ext cx="82550" cy="79375"/>
              </a:xfrm>
              <a:custGeom>
                <a:avLst/>
                <a:gdLst>
                  <a:gd name="T0" fmla="*/ 20 w 22"/>
                  <a:gd name="T1" fmla="*/ 8 h 21"/>
                  <a:gd name="T2" fmla="*/ 14 w 22"/>
                  <a:gd name="T3" fmla="*/ 20 h 21"/>
                  <a:gd name="T4" fmla="*/ 2 w 22"/>
                  <a:gd name="T5" fmla="*/ 13 h 21"/>
                  <a:gd name="T6" fmla="*/ 9 w 22"/>
                  <a:gd name="T7" fmla="*/ 1 h 21"/>
                  <a:gd name="T8" fmla="*/ 20 w 22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20" y="8"/>
                    </a:moveTo>
                    <a:cubicBezTo>
                      <a:pt x="22" y="13"/>
                      <a:pt x="19" y="19"/>
                      <a:pt x="14" y="20"/>
                    </a:cubicBezTo>
                    <a:cubicBezTo>
                      <a:pt x="8" y="21"/>
                      <a:pt x="3" y="18"/>
                      <a:pt x="2" y="13"/>
                    </a:cubicBezTo>
                    <a:cubicBezTo>
                      <a:pt x="0" y="8"/>
                      <a:pt x="4" y="3"/>
                      <a:pt x="9" y="1"/>
                    </a:cubicBezTo>
                    <a:cubicBezTo>
                      <a:pt x="14" y="0"/>
                      <a:pt x="19" y="3"/>
                      <a:pt x="20" y="8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" name="Freeform 269"/>
              <p:cNvSpPr>
                <a:spLocks/>
              </p:cNvSpPr>
              <p:nvPr/>
            </p:nvSpPr>
            <p:spPr bwMode="auto">
              <a:xfrm>
                <a:off x="6654800" y="4438650"/>
                <a:ext cx="82550" cy="82550"/>
              </a:xfrm>
              <a:custGeom>
                <a:avLst/>
                <a:gdLst>
                  <a:gd name="T0" fmla="*/ 20 w 22"/>
                  <a:gd name="T1" fmla="*/ 9 h 22"/>
                  <a:gd name="T2" fmla="*/ 14 w 22"/>
                  <a:gd name="T3" fmla="*/ 20 h 22"/>
                  <a:gd name="T4" fmla="*/ 2 w 22"/>
                  <a:gd name="T5" fmla="*/ 13 h 22"/>
                  <a:gd name="T6" fmla="*/ 9 w 22"/>
                  <a:gd name="T7" fmla="*/ 2 h 22"/>
                  <a:gd name="T8" fmla="*/ 20 w 22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0" y="9"/>
                    </a:moveTo>
                    <a:cubicBezTo>
                      <a:pt x="22" y="14"/>
                      <a:pt x="19" y="19"/>
                      <a:pt x="14" y="20"/>
                    </a:cubicBezTo>
                    <a:cubicBezTo>
                      <a:pt x="8" y="22"/>
                      <a:pt x="3" y="19"/>
                      <a:pt x="2" y="13"/>
                    </a:cubicBezTo>
                    <a:cubicBezTo>
                      <a:pt x="0" y="8"/>
                      <a:pt x="4" y="3"/>
                      <a:pt x="9" y="2"/>
                    </a:cubicBezTo>
                    <a:cubicBezTo>
                      <a:pt x="14" y="0"/>
                      <a:pt x="19" y="3"/>
                      <a:pt x="20" y="9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Freeform 270"/>
              <p:cNvSpPr>
                <a:spLocks/>
              </p:cNvSpPr>
              <p:nvPr/>
            </p:nvSpPr>
            <p:spPr bwMode="auto">
              <a:xfrm>
                <a:off x="6742113" y="4356100"/>
                <a:ext cx="77788" cy="77788"/>
              </a:xfrm>
              <a:custGeom>
                <a:avLst/>
                <a:gdLst>
                  <a:gd name="T0" fmla="*/ 20 w 21"/>
                  <a:gd name="T1" fmla="*/ 8 h 21"/>
                  <a:gd name="T2" fmla="*/ 13 w 21"/>
                  <a:gd name="T3" fmla="*/ 20 h 21"/>
                  <a:gd name="T4" fmla="*/ 1 w 21"/>
                  <a:gd name="T5" fmla="*/ 13 h 21"/>
                  <a:gd name="T6" fmla="*/ 8 w 21"/>
                  <a:gd name="T7" fmla="*/ 1 h 21"/>
                  <a:gd name="T8" fmla="*/ 20 w 21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20" y="8"/>
                    </a:moveTo>
                    <a:cubicBezTo>
                      <a:pt x="21" y="13"/>
                      <a:pt x="18" y="19"/>
                      <a:pt x="13" y="20"/>
                    </a:cubicBezTo>
                    <a:cubicBezTo>
                      <a:pt x="8" y="21"/>
                      <a:pt x="3" y="18"/>
                      <a:pt x="1" y="13"/>
                    </a:cubicBezTo>
                    <a:cubicBezTo>
                      <a:pt x="0" y="8"/>
                      <a:pt x="3" y="3"/>
                      <a:pt x="8" y="1"/>
                    </a:cubicBezTo>
                    <a:cubicBezTo>
                      <a:pt x="13" y="0"/>
                      <a:pt x="19" y="3"/>
                      <a:pt x="20" y="8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Freeform 271"/>
              <p:cNvSpPr>
                <a:spLocks/>
              </p:cNvSpPr>
              <p:nvPr/>
            </p:nvSpPr>
            <p:spPr bwMode="auto">
              <a:xfrm>
                <a:off x="5686425" y="4818063"/>
                <a:ext cx="82550" cy="79375"/>
              </a:xfrm>
              <a:custGeom>
                <a:avLst/>
                <a:gdLst>
                  <a:gd name="T0" fmla="*/ 20 w 22"/>
                  <a:gd name="T1" fmla="*/ 8 h 21"/>
                  <a:gd name="T2" fmla="*/ 13 w 22"/>
                  <a:gd name="T3" fmla="*/ 20 h 21"/>
                  <a:gd name="T4" fmla="*/ 2 w 22"/>
                  <a:gd name="T5" fmla="*/ 13 h 21"/>
                  <a:gd name="T6" fmla="*/ 9 w 22"/>
                  <a:gd name="T7" fmla="*/ 1 h 21"/>
                  <a:gd name="T8" fmla="*/ 20 w 22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20" y="8"/>
                    </a:moveTo>
                    <a:cubicBezTo>
                      <a:pt x="22" y="13"/>
                      <a:pt x="19" y="18"/>
                      <a:pt x="13" y="20"/>
                    </a:cubicBezTo>
                    <a:cubicBezTo>
                      <a:pt x="8" y="21"/>
                      <a:pt x="3" y="18"/>
                      <a:pt x="2" y="13"/>
                    </a:cubicBezTo>
                    <a:cubicBezTo>
                      <a:pt x="0" y="8"/>
                      <a:pt x="3" y="2"/>
                      <a:pt x="9" y="1"/>
                    </a:cubicBezTo>
                    <a:cubicBezTo>
                      <a:pt x="14" y="0"/>
                      <a:pt x="19" y="3"/>
                      <a:pt x="20" y="8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" name="Freeform 272"/>
              <p:cNvSpPr>
                <a:spLocks/>
              </p:cNvSpPr>
              <p:nvPr/>
            </p:nvSpPr>
            <p:spPr bwMode="auto">
              <a:xfrm>
                <a:off x="5870575" y="4787900"/>
                <a:ext cx="82550" cy="79375"/>
              </a:xfrm>
              <a:custGeom>
                <a:avLst/>
                <a:gdLst>
                  <a:gd name="T0" fmla="*/ 20 w 22"/>
                  <a:gd name="T1" fmla="*/ 8 h 21"/>
                  <a:gd name="T2" fmla="*/ 14 w 22"/>
                  <a:gd name="T3" fmla="*/ 20 h 21"/>
                  <a:gd name="T4" fmla="*/ 2 w 22"/>
                  <a:gd name="T5" fmla="*/ 13 h 21"/>
                  <a:gd name="T6" fmla="*/ 9 w 22"/>
                  <a:gd name="T7" fmla="*/ 1 h 21"/>
                  <a:gd name="T8" fmla="*/ 20 w 22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20" y="8"/>
                    </a:moveTo>
                    <a:cubicBezTo>
                      <a:pt x="22" y="13"/>
                      <a:pt x="19" y="18"/>
                      <a:pt x="14" y="20"/>
                    </a:cubicBezTo>
                    <a:cubicBezTo>
                      <a:pt x="8" y="21"/>
                      <a:pt x="3" y="18"/>
                      <a:pt x="2" y="13"/>
                    </a:cubicBezTo>
                    <a:cubicBezTo>
                      <a:pt x="0" y="8"/>
                      <a:pt x="4" y="2"/>
                      <a:pt x="9" y="1"/>
                    </a:cubicBezTo>
                    <a:cubicBezTo>
                      <a:pt x="14" y="0"/>
                      <a:pt x="19" y="3"/>
                      <a:pt x="20" y="8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" name="Freeform 273"/>
              <p:cNvSpPr>
                <a:spLocks/>
              </p:cNvSpPr>
              <p:nvPr/>
            </p:nvSpPr>
            <p:spPr bwMode="auto">
              <a:xfrm>
                <a:off x="5548313" y="4837113"/>
                <a:ext cx="77788" cy="77788"/>
              </a:xfrm>
              <a:custGeom>
                <a:avLst/>
                <a:gdLst>
                  <a:gd name="T0" fmla="*/ 20 w 21"/>
                  <a:gd name="T1" fmla="*/ 8 h 21"/>
                  <a:gd name="T2" fmla="*/ 13 w 21"/>
                  <a:gd name="T3" fmla="*/ 20 h 21"/>
                  <a:gd name="T4" fmla="*/ 1 w 21"/>
                  <a:gd name="T5" fmla="*/ 13 h 21"/>
                  <a:gd name="T6" fmla="*/ 8 w 21"/>
                  <a:gd name="T7" fmla="*/ 1 h 21"/>
                  <a:gd name="T8" fmla="*/ 20 w 21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20" y="8"/>
                    </a:moveTo>
                    <a:cubicBezTo>
                      <a:pt x="21" y="13"/>
                      <a:pt x="18" y="18"/>
                      <a:pt x="13" y="20"/>
                    </a:cubicBezTo>
                    <a:cubicBezTo>
                      <a:pt x="8" y="21"/>
                      <a:pt x="3" y="18"/>
                      <a:pt x="1" y="13"/>
                    </a:cubicBezTo>
                    <a:cubicBezTo>
                      <a:pt x="0" y="8"/>
                      <a:pt x="3" y="2"/>
                      <a:pt x="8" y="1"/>
                    </a:cubicBezTo>
                    <a:cubicBezTo>
                      <a:pt x="13" y="0"/>
                      <a:pt x="18" y="3"/>
                      <a:pt x="20" y="8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" name="Freeform 274"/>
              <p:cNvSpPr>
                <a:spLocks/>
              </p:cNvSpPr>
              <p:nvPr/>
            </p:nvSpPr>
            <p:spPr bwMode="auto">
              <a:xfrm>
                <a:off x="6283325" y="4175125"/>
                <a:ext cx="82550" cy="82550"/>
              </a:xfrm>
              <a:custGeom>
                <a:avLst/>
                <a:gdLst>
                  <a:gd name="T0" fmla="*/ 20 w 22"/>
                  <a:gd name="T1" fmla="*/ 15 h 22"/>
                  <a:gd name="T2" fmla="*/ 7 w 22"/>
                  <a:gd name="T3" fmla="*/ 19 h 22"/>
                  <a:gd name="T4" fmla="*/ 3 w 22"/>
                  <a:gd name="T5" fmla="*/ 6 h 22"/>
                  <a:gd name="T6" fmla="*/ 16 w 22"/>
                  <a:gd name="T7" fmla="*/ 2 h 22"/>
                  <a:gd name="T8" fmla="*/ 20 w 2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0" y="15"/>
                    </a:moveTo>
                    <a:cubicBezTo>
                      <a:pt x="17" y="20"/>
                      <a:pt x="11" y="22"/>
                      <a:pt x="7" y="19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6" y="1"/>
                      <a:pt x="12" y="0"/>
                      <a:pt x="16" y="2"/>
                    </a:cubicBezTo>
                    <a:cubicBezTo>
                      <a:pt x="21" y="5"/>
                      <a:pt x="22" y="11"/>
                      <a:pt x="20" y="15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" name="Freeform 275"/>
              <p:cNvSpPr>
                <a:spLocks/>
              </p:cNvSpPr>
              <p:nvPr/>
            </p:nvSpPr>
            <p:spPr bwMode="auto">
              <a:xfrm>
                <a:off x="6429375" y="4213225"/>
                <a:ext cx="82550" cy="82550"/>
              </a:xfrm>
              <a:custGeom>
                <a:avLst/>
                <a:gdLst>
                  <a:gd name="T0" fmla="*/ 20 w 22"/>
                  <a:gd name="T1" fmla="*/ 16 h 22"/>
                  <a:gd name="T2" fmla="*/ 6 w 22"/>
                  <a:gd name="T3" fmla="*/ 19 h 22"/>
                  <a:gd name="T4" fmla="*/ 3 w 22"/>
                  <a:gd name="T5" fmla="*/ 6 h 22"/>
                  <a:gd name="T6" fmla="*/ 16 w 22"/>
                  <a:gd name="T7" fmla="*/ 3 h 22"/>
                  <a:gd name="T8" fmla="*/ 20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0" y="16"/>
                    </a:moveTo>
                    <a:cubicBezTo>
                      <a:pt x="17" y="20"/>
                      <a:pt x="11" y="22"/>
                      <a:pt x="6" y="19"/>
                    </a:cubicBezTo>
                    <a:cubicBezTo>
                      <a:pt x="2" y="17"/>
                      <a:pt x="0" y="11"/>
                      <a:pt x="3" y="6"/>
                    </a:cubicBezTo>
                    <a:cubicBezTo>
                      <a:pt x="6" y="2"/>
                      <a:pt x="11" y="0"/>
                      <a:pt x="16" y="3"/>
                    </a:cubicBezTo>
                    <a:cubicBezTo>
                      <a:pt x="21" y="5"/>
                      <a:pt x="22" y="11"/>
                      <a:pt x="20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" name="Freeform 276"/>
              <p:cNvSpPr>
                <a:spLocks/>
              </p:cNvSpPr>
              <p:nvPr/>
            </p:nvSpPr>
            <p:spPr bwMode="auto">
              <a:xfrm>
                <a:off x="6596063" y="4243388"/>
                <a:ext cx="82550" cy="82550"/>
              </a:xfrm>
              <a:custGeom>
                <a:avLst/>
                <a:gdLst>
                  <a:gd name="T0" fmla="*/ 19 w 22"/>
                  <a:gd name="T1" fmla="*/ 16 h 22"/>
                  <a:gd name="T2" fmla="*/ 6 w 22"/>
                  <a:gd name="T3" fmla="*/ 20 h 22"/>
                  <a:gd name="T4" fmla="*/ 2 w 22"/>
                  <a:gd name="T5" fmla="*/ 7 h 22"/>
                  <a:gd name="T6" fmla="*/ 15 w 22"/>
                  <a:gd name="T7" fmla="*/ 3 h 22"/>
                  <a:gd name="T8" fmla="*/ 19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9" y="16"/>
                    </a:moveTo>
                    <a:cubicBezTo>
                      <a:pt x="16" y="21"/>
                      <a:pt x="10" y="22"/>
                      <a:pt x="6" y="20"/>
                    </a:cubicBezTo>
                    <a:cubicBezTo>
                      <a:pt x="1" y="17"/>
                      <a:pt x="0" y="11"/>
                      <a:pt x="2" y="7"/>
                    </a:cubicBezTo>
                    <a:cubicBezTo>
                      <a:pt x="5" y="2"/>
                      <a:pt x="11" y="0"/>
                      <a:pt x="15" y="3"/>
                    </a:cubicBezTo>
                    <a:cubicBezTo>
                      <a:pt x="20" y="6"/>
                      <a:pt x="22" y="12"/>
                      <a:pt x="19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" name="Freeform 277"/>
              <p:cNvSpPr>
                <a:spLocks/>
              </p:cNvSpPr>
              <p:nvPr/>
            </p:nvSpPr>
            <p:spPr bwMode="auto">
              <a:xfrm>
                <a:off x="6742113" y="4243388"/>
                <a:ext cx="82550" cy="82550"/>
              </a:xfrm>
              <a:custGeom>
                <a:avLst/>
                <a:gdLst>
                  <a:gd name="T0" fmla="*/ 19 w 22"/>
                  <a:gd name="T1" fmla="*/ 16 h 22"/>
                  <a:gd name="T2" fmla="*/ 6 w 22"/>
                  <a:gd name="T3" fmla="*/ 20 h 22"/>
                  <a:gd name="T4" fmla="*/ 2 w 22"/>
                  <a:gd name="T5" fmla="*/ 7 h 22"/>
                  <a:gd name="T6" fmla="*/ 15 w 22"/>
                  <a:gd name="T7" fmla="*/ 3 h 22"/>
                  <a:gd name="T8" fmla="*/ 19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9" y="16"/>
                    </a:moveTo>
                    <a:cubicBezTo>
                      <a:pt x="16" y="21"/>
                      <a:pt x="10" y="22"/>
                      <a:pt x="6" y="20"/>
                    </a:cubicBezTo>
                    <a:cubicBezTo>
                      <a:pt x="1" y="17"/>
                      <a:pt x="0" y="11"/>
                      <a:pt x="2" y="7"/>
                    </a:cubicBezTo>
                    <a:cubicBezTo>
                      <a:pt x="5" y="2"/>
                      <a:pt x="11" y="0"/>
                      <a:pt x="15" y="3"/>
                    </a:cubicBezTo>
                    <a:cubicBezTo>
                      <a:pt x="20" y="6"/>
                      <a:pt x="22" y="12"/>
                      <a:pt x="19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" name="Freeform 278"/>
              <p:cNvSpPr>
                <a:spLocks/>
              </p:cNvSpPr>
              <p:nvPr/>
            </p:nvSpPr>
            <p:spPr bwMode="auto">
              <a:xfrm>
                <a:off x="6956425" y="4189413"/>
                <a:ext cx="82550" cy="84138"/>
              </a:xfrm>
              <a:custGeom>
                <a:avLst/>
                <a:gdLst>
                  <a:gd name="T0" fmla="*/ 19 w 22"/>
                  <a:gd name="T1" fmla="*/ 16 h 22"/>
                  <a:gd name="T2" fmla="*/ 6 w 22"/>
                  <a:gd name="T3" fmla="*/ 20 h 22"/>
                  <a:gd name="T4" fmla="*/ 3 w 22"/>
                  <a:gd name="T5" fmla="*/ 7 h 22"/>
                  <a:gd name="T6" fmla="*/ 16 w 22"/>
                  <a:gd name="T7" fmla="*/ 3 h 22"/>
                  <a:gd name="T8" fmla="*/ 19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9" y="16"/>
                    </a:moveTo>
                    <a:cubicBezTo>
                      <a:pt x="17" y="21"/>
                      <a:pt x="11" y="22"/>
                      <a:pt x="6" y="20"/>
                    </a:cubicBezTo>
                    <a:cubicBezTo>
                      <a:pt x="2" y="17"/>
                      <a:pt x="0" y="11"/>
                      <a:pt x="3" y="7"/>
                    </a:cubicBezTo>
                    <a:cubicBezTo>
                      <a:pt x="5" y="2"/>
                      <a:pt x="11" y="0"/>
                      <a:pt x="16" y="3"/>
                    </a:cubicBezTo>
                    <a:cubicBezTo>
                      <a:pt x="21" y="6"/>
                      <a:pt x="22" y="12"/>
                      <a:pt x="19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" name="Freeform 279"/>
              <p:cNvSpPr>
                <a:spLocks/>
              </p:cNvSpPr>
              <p:nvPr/>
            </p:nvSpPr>
            <p:spPr bwMode="auto">
              <a:xfrm>
                <a:off x="6929438" y="4043363"/>
                <a:ext cx="82550" cy="82550"/>
              </a:xfrm>
              <a:custGeom>
                <a:avLst/>
                <a:gdLst>
                  <a:gd name="T0" fmla="*/ 19 w 22"/>
                  <a:gd name="T1" fmla="*/ 15 h 22"/>
                  <a:gd name="T2" fmla="*/ 6 w 22"/>
                  <a:gd name="T3" fmla="*/ 19 h 22"/>
                  <a:gd name="T4" fmla="*/ 2 w 22"/>
                  <a:gd name="T5" fmla="*/ 6 h 22"/>
                  <a:gd name="T6" fmla="*/ 15 w 22"/>
                  <a:gd name="T7" fmla="*/ 2 h 22"/>
                  <a:gd name="T8" fmla="*/ 19 w 2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9" y="15"/>
                    </a:moveTo>
                    <a:cubicBezTo>
                      <a:pt x="16" y="20"/>
                      <a:pt x="10" y="22"/>
                      <a:pt x="6" y="19"/>
                    </a:cubicBezTo>
                    <a:cubicBezTo>
                      <a:pt x="1" y="16"/>
                      <a:pt x="0" y="10"/>
                      <a:pt x="2" y="6"/>
                    </a:cubicBezTo>
                    <a:cubicBezTo>
                      <a:pt x="5" y="1"/>
                      <a:pt x="11" y="0"/>
                      <a:pt x="15" y="2"/>
                    </a:cubicBezTo>
                    <a:cubicBezTo>
                      <a:pt x="20" y="5"/>
                      <a:pt x="22" y="11"/>
                      <a:pt x="19" y="15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" name="Freeform 280"/>
              <p:cNvSpPr>
                <a:spLocks/>
              </p:cNvSpPr>
              <p:nvPr/>
            </p:nvSpPr>
            <p:spPr bwMode="auto">
              <a:xfrm>
                <a:off x="6884988" y="4148138"/>
                <a:ext cx="82550" cy="82550"/>
              </a:xfrm>
              <a:custGeom>
                <a:avLst/>
                <a:gdLst>
                  <a:gd name="T0" fmla="*/ 20 w 22"/>
                  <a:gd name="T1" fmla="*/ 16 h 22"/>
                  <a:gd name="T2" fmla="*/ 6 w 22"/>
                  <a:gd name="T3" fmla="*/ 20 h 22"/>
                  <a:gd name="T4" fmla="*/ 3 w 22"/>
                  <a:gd name="T5" fmla="*/ 6 h 22"/>
                  <a:gd name="T6" fmla="*/ 16 w 22"/>
                  <a:gd name="T7" fmla="*/ 3 h 22"/>
                  <a:gd name="T8" fmla="*/ 20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0" y="16"/>
                    </a:moveTo>
                    <a:cubicBezTo>
                      <a:pt x="17" y="21"/>
                      <a:pt x="11" y="22"/>
                      <a:pt x="6" y="20"/>
                    </a:cubicBezTo>
                    <a:cubicBezTo>
                      <a:pt x="2" y="17"/>
                      <a:pt x="0" y="11"/>
                      <a:pt x="3" y="6"/>
                    </a:cubicBezTo>
                    <a:cubicBezTo>
                      <a:pt x="6" y="2"/>
                      <a:pt x="11" y="0"/>
                      <a:pt x="16" y="3"/>
                    </a:cubicBezTo>
                    <a:cubicBezTo>
                      <a:pt x="21" y="6"/>
                      <a:pt x="22" y="11"/>
                      <a:pt x="20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" name="Oval 281"/>
              <p:cNvSpPr>
                <a:spLocks noChangeArrowheads="1"/>
              </p:cNvSpPr>
              <p:nvPr/>
            </p:nvSpPr>
            <p:spPr bwMode="auto">
              <a:xfrm>
                <a:off x="6437313" y="3325813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" name="Freeform 282"/>
              <p:cNvSpPr>
                <a:spLocks/>
              </p:cNvSpPr>
              <p:nvPr/>
            </p:nvSpPr>
            <p:spPr bwMode="auto">
              <a:xfrm>
                <a:off x="6761163" y="3276600"/>
                <a:ext cx="82550" cy="82550"/>
              </a:xfrm>
              <a:custGeom>
                <a:avLst/>
                <a:gdLst>
                  <a:gd name="T0" fmla="*/ 7 w 22"/>
                  <a:gd name="T1" fmla="*/ 2 h 22"/>
                  <a:gd name="T2" fmla="*/ 20 w 22"/>
                  <a:gd name="T3" fmla="*/ 7 h 22"/>
                  <a:gd name="T4" fmla="*/ 15 w 22"/>
                  <a:gd name="T5" fmla="*/ 20 h 22"/>
                  <a:gd name="T6" fmla="*/ 2 w 22"/>
                  <a:gd name="T7" fmla="*/ 15 h 22"/>
                  <a:gd name="T8" fmla="*/ 7 w 22"/>
                  <a:gd name="T9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"/>
                    </a:moveTo>
                    <a:cubicBezTo>
                      <a:pt x="12" y="0"/>
                      <a:pt x="18" y="2"/>
                      <a:pt x="20" y="7"/>
                    </a:cubicBezTo>
                    <a:cubicBezTo>
                      <a:pt x="22" y="12"/>
                      <a:pt x="20" y="17"/>
                      <a:pt x="15" y="20"/>
                    </a:cubicBezTo>
                    <a:cubicBezTo>
                      <a:pt x="10" y="22"/>
                      <a:pt x="5" y="20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" name="Freeform 283"/>
              <p:cNvSpPr>
                <a:spLocks/>
              </p:cNvSpPr>
              <p:nvPr/>
            </p:nvSpPr>
            <p:spPr bwMode="auto">
              <a:xfrm>
                <a:off x="6896100" y="3216275"/>
                <a:ext cx="82550" cy="82550"/>
              </a:xfrm>
              <a:custGeom>
                <a:avLst/>
                <a:gdLst>
                  <a:gd name="T0" fmla="*/ 3 w 22"/>
                  <a:gd name="T1" fmla="*/ 15 h 22"/>
                  <a:gd name="T2" fmla="*/ 6 w 22"/>
                  <a:gd name="T3" fmla="*/ 2 h 22"/>
                  <a:gd name="T4" fmla="*/ 19 w 22"/>
                  <a:gd name="T5" fmla="*/ 6 h 22"/>
                  <a:gd name="T6" fmla="*/ 16 w 22"/>
                  <a:gd name="T7" fmla="*/ 19 h 22"/>
                  <a:gd name="T8" fmla="*/ 3 w 2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3" y="15"/>
                    </a:moveTo>
                    <a:cubicBezTo>
                      <a:pt x="0" y="11"/>
                      <a:pt x="2" y="5"/>
                      <a:pt x="6" y="2"/>
                    </a:cubicBezTo>
                    <a:cubicBezTo>
                      <a:pt x="11" y="0"/>
                      <a:pt x="17" y="1"/>
                      <a:pt x="19" y="6"/>
                    </a:cubicBezTo>
                    <a:cubicBezTo>
                      <a:pt x="22" y="10"/>
                      <a:pt x="21" y="16"/>
                      <a:pt x="16" y="19"/>
                    </a:cubicBezTo>
                    <a:cubicBezTo>
                      <a:pt x="11" y="22"/>
                      <a:pt x="5" y="20"/>
                      <a:pt x="3" y="15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" name="Freeform 284"/>
              <p:cNvSpPr>
                <a:spLocks/>
              </p:cNvSpPr>
              <p:nvPr/>
            </p:nvSpPr>
            <p:spPr bwMode="auto">
              <a:xfrm>
                <a:off x="6989763" y="3144838"/>
                <a:ext cx="82550" cy="82550"/>
              </a:xfrm>
              <a:custGeom>
                <a:avLst/>
                <a:gdLst>
                  <a:gd name="T0" fmla="*/ 3 w 22"/>
                  <a:gd name="T1" fmla="*/ 16 h 22"/>
                  <a:gd name="T2" fmla="*/ 7 w 22"/>
                  <a:gd name="T3" fmla="*/ 3 h 22"/>
                  <a:gd name="T4" fmla="*/ 20 w 22"/>
                  <a:gd name="T5" fmla="*/ 6 h 22"/>
                  <a:gd name="T6" fmla="*/ 16 w 22"/>
                  <a:gd name="T7" fmla="*/ 19 h 22"/>
                  <a:gd name="T8" fmla="*/ 3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3" y="16"/>
                    </a:moveTo>
                    <a:cubicBezTo>
                      <a:pt x="0" y="11"/>
                      <a:pt x="2" y="5"/>
                      <a:pt x="7" y="3"/>
                    </a:cubicBezTo>
                    <a:cubicBezTo>
                      <a:pt x="11" y="0"/>
                      <a:pt x="17" y="2"/>
                      <a:pt x="20" y="6"/>
                    </a:cubicBezTo>
                    <a:cubicBezTo>
                      <a:pt x="22" y="11"/>
                      <a:pt x="21" y="17"/>
                      <a:pt x="16" y="19"/>
                    </a:cubicBezTo>
                    <a:cubicBezTo>
                      <a:pt x="12" y="22"/>
                      <a:pt x="6" y="21"/>
                      <a:pt x="3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Freeform 285"/>
              <p:cNvSpPr>
                <a:spLocks/>
              </p:cNvSpPr>
              <p:nvPr/>
            </p:nvSpPr>
            <p:spPr bwMode="auto">
              <a:xfrm>
                <a:off x="5480050" y="2908300"/>
                <a:ext cx="1393825" cy="669925"/>
              </a:xfrm>
              <a:custGeom>
                <a:avLst/>
                <a:gdLst>
                  <a:gd name="T0" fmla="*/ 0 w 371"/>
                  <a:gd name="T1" fmla="*/ 174 h 178"/>
                  <a:gd name="T2" fmla="*/ 69 w 371"/>
                  <a:gd name="T3" fmla="*/ 178 h 178"/>
                  <a:gd name="T4" fmla="*/ 250 w 371"/>
                  <a:gd name="T5" fmla="*/ 147 h 178"/>
                  <a:gd name="T6" fmla="*/ 329 w 371"/>
                  <a:gd name="T7" fmla="*/ 94 h 178"/>
                  <a:gd name="T8" fmla="*/ 371 w 371"/>
                  <a:gd name="T9" fmla="*/ 1 h 178"/>
                  <a:gd name="T10" fmla="*/ 367 w 371"/>
                  <a:gd name="T11" fmla="*/ 0 h 178"/>
                  <a:gd name="T12" fmla="*/ 326 w 371"/>
                  <a:gd name="T13" fmla="*/ 91 h 178"/>
                  <a:gd name="T14" fmla="*/ 202 w 371"/>
                  <a:gd name="T15" fmla="*/ 159 h 178"/>
                  <a:gd name="T16" fmla="*/ 69 w 371"/>
                  <a:gd name="T17" fmla="*/ 174 h 178"/>
                  <a:gd name="T18" fmla="*/ 20 w 371"/>
                  <a:gd name="T19" fmla="*/ 172 h 178"/>
                  <a:gd name="T20" fmla="*/ 6 w 371"/>
                  <a:gd name="T21" fmla="*/ 171 h 178"/>
                  <a:gd name="T22" fmla="*/ 1 w 371"/>
                  <a:gd name="T23" fmla="*/ 170 h 178"/>
                  <a:gd name="T24" fmla="*/ 0 w 371"/>
                  <a:gd name="T25" fmla="*/ 17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1" h="178">
                    <a:moveTo>
                      <a:pt x="0" y="174"/>
                    </a:moveTo>
                    <a:cubicBezTo>
                      <a:pt x="0" y="174"/>
                      <a:pt x="28" y="178"/>
                      <a:pt x="69" y="178"/>
                    </a:cubicBezTo>
                    <a:cubicBezTo>
                      <a:pt x="119" y="178"/>
                      <a:pt x="189" y="172"/>
                      <a:pt x="250" y="147"/>
                    </a:cubicBezTo>
                    <a:cubicBezTo>
                      <a:pt x="280" y="135"/>
                      <a:pt x="308" y="118"/>
                      <a:pt x="329" y="94"/>
                    </a:cubicBezTo>
                    <a:cubicBezTo>
                      <a:pt x="351" y="70"/>
                      <a:pt x="366" y="39"/>
                      <a:pt x="371" y="1"/>
                    </a:cubicBezTo>
                    <a:cubicBezTo>
                      <a:pt x="367" y="0"/>
                      <a:pt x="367" y="0"/>
                      <a:pt x="367" y="0"/>
                    </a:cubicBezTo>
                    <a:cubicBezTo>
                      <a:pt x="362" y="38"/>
                      <a:pt x="347" y="68"/>
                      <a:pt x="326" y="91"/>
                    </a:cubicBezTo>
                    <a:cubicBezTo>
                      <a:pt x="295" y="126"/>
                      <a:pt x="249" y="147"/>
                      <a:pt x="202" y="159"/>
                    </a:cubicBezTo>
                    <a:cubicBezTo>
                      <a:pt x="155" y="171"/>
                      <a:pt x="106" y="174"/>
                      <a:pt x="69" y="174"/>
                    </a:cubicBezTo>
                    <a:cubicBezTo>
                      <a:pt x="48" y="174"/>
                      <a:pt x="32" y="173"/>
                      <a:pt x="20" y="172"/>
                    </a:cubicBezTo>
                    <a:cubicBezTo>
                      <a:pt x="14" y="171"/>
                      <a:pt x="9" y="171"/>
                      <a:pt x="6" y="171"/>
                    </a:cubicBezTo>
                    <a:cubicBezTo>
                      <a:pt x="3" y="170"/>
                      <a:pt x="1" y="170"/>
                      <a:pt x="1" y="170"/>
                    </a:cubicBezTo>
                    <a:cubicBezTo>
                      <a:pt x="0" y="174"/>
                      <a:pt x="0" y="174"/>
                      <a:pt x="0" y="174"/>
                    </a:cubicBezTo>
                    <a:close/>
                  </a:path>
                </a:pathLst>
              </a:custGeom>
              <a:solidFill>
                <a:srgbClr val="0020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Oval 286"/>
              <p:cNvSpPr>
                <a:spLocks noChangeArrowheads="1"/>
              </p:cNvSpPr>
              <p:nvPr/>
            </p:nvSpPr>
            <p:spPr bwMode="auto">
              <a:xfrm>
                <a:off x="6088063" y="3502025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Oval 287"/>
              <p:cNvSpPr>
                <a:spLocks noChangeArrowheads="1"/>
              </p:cNvSpPr>
              <p:nvPr/>
            </p:nvSpPr>
            <p:spPr bwMode="auto">
              <a:xfrm>
                <a:off x="6253163" y="3465513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Oval 288"/>
              <p:cNvSpPr>
                <a:spLocks noChangeArrowheads="1"/>
              </p:cNvSpPr>
              <p:nvPr/>
            </p:nvSpPr>
            <p:spPr bwMode="auto">
              <a:xfrm>
                <a:off x="5927725" y="3521075"/>
                <a:ext cx="69850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Freeform 289"/>
              <p:cNvSpPr>
                <a:spLocks/>
              </p:cNvSpPr>
              <p:nvPr/>
            </p:nvSpPr>
            <p:spPr bwMode="auto">
              <a:xfrm>
                <a:off x="5746750" y="3529013"/>
                <a:ext cx="82550" cy="82550"/>
              </a:xfrm>
              <a:custGeom>
                <a:avLst/>
                <a:gdLst>
                  <a:gd name="T0" fmla="*/ 19 w 22"/>
                  <a:gd name="T1" fmla="*/ 16 h 22"/>
                  <a:gd name="T2" fmla="*/ 5 w 22"/>
                  <a:gd name="T3" fmla="*/ 18 h 22"/>
                  <a:gd name="T4" fmla="*/ 3 w 22"/>
                  <a:gd name="T5" fmla="*/ 5 h 22"/>
                  <a:gd name="T6" fmla="*/ 16 w 22"/>
                  <a:gd name="T7" fmla="*/ 3 h 22"/>
                  <a:gd name="T8" fmla="*/ 19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9" y="16"/>
                    </a:moveTo>
                    <a:cubicBezTo>
                      <a:pt x="16" y="21"/>
                      <a:pt x="10" y="22"/>
                      <a:pt x="5" y="18"/>
                    </a:cubicBezTo>
                    <a:cubicBezTo>
                      <a:pt x="1" y="15"/>
                      <a:pt x="0" y="9"/>
                      <a:pt x="3" y="5"/>
                    </a:cubicBezTo>
                    <a:cubicBezTo>
                      <a:pt x="6" y="1"/>
                      <a:pt x="12" y="0"/>
                      <a:pt x="16" y="3"/>
                    </a:cubicBezTo>
                    <a:cubicBezTo>
                      <a:pt x="21" y="6"/>
                      <a:pt x="22" y="12"/>
                      <a:pt x="19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Oval 290"/>
              <p:cNvSpPr>
                <a:spLocks noChangeArrowheads="1"/>
              </p:cNvSpPr>
              <p:nvPr/>
            </p:nvSpPr>
            <p:spPr bwMode="auto">
              <a:xfrm>
                <a:off x="5559425" y="3524250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Oval 291"/>
              <p:cNvSpPr>
                <a:spLocks noChangeArrowheads="1"/>
              </p:cNvSpPr>
              <p:nvPr/>
            </p:nvSpPr>
            <p:spPr bwMode="auto">
              <a:xfrm>
                <a:off x="6599238" y="3317875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292"/>
              <p:cNvSpPr>
                <a:spLocks/>
              </p:cNvSpPr>
              <p:nvPr/>
            </p:nvSpPr>
            <p:spPr bwMode="auto">
              <a:xfrm>
                <a:off x="6678613" y="3216275"/>
                <a:ext cx="82550" cy="82550"/>
              </a:xfrm>
              <a:custGeom>
                <a:avLst/>
                <a:gdLst>
                  <a:gd name="T0" fmla="*/ 2 w 22"/>
                  <a:gd name="T1" fmla="*/ 15 h 22"/>
                  <a:gd name="T2" fmla="*/ 6 w 22"/>
                  <a:gd name="T3" fmla="*/ 2 h 22"/>
                  <a:gd name="T4" fmla="*/ 19 w 22"/>
                  <a:gd name="T5" fmla="*/ 6 h 22"/>
                  <a:gd name="T6" fmla="*/ 16 w 22"/>
                  <a:gd name="T7" fmla="*/ 19 h 22"/>
                  <a:gd name="T8" fmla="*/ 2 w 2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" y="15"/>
                    </a:moveTo>
                    <a:cubicBezTo>
                      <a:pt x="0" y="11"/>
                      <a:pt x="1" y="5"/>
                      <a:pt x="6" y="2"/>
                    </a:cubicBezTo>
                    <a:cubicBezTo>
                      <a:pt x="11" y="0"/>
                      <a:pt x="16" y="1"/>
                      <a:pt x="19" y="6"/>
                    </a:cubicBezTo>
                    <a:cubicBezTo>
                      <a:pt x="22" y="10"/>
                      <a:pt x="20" y="16"/>
                      <a:pt x="16" y="19"/>
                    </a:cubicBezTo>
                    <a:cubicBezTo>
                      <a:pt x="11" y="22"/>
                      <a:pt x="5" y="20"/>
                      <a:pt x="2" y="15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Freeform 293"/>
              <p:cNvSpPr>
                <a:spLocks/>
              </p:cNvSpPr>
              <p:nvPr/>
            </p:nvSpPr>
            <p:spPr bwMode="auto">
              <a:xfrm>
                <a:off x="6756400" y="3100388"/>
                <a:ext cx="82550" cy="82550"/>
              </a:xfrm>
              <a:custGeom>
                <a:avLst/>
                <a:gdLst>
                  <a:gd name="T0" fmla="*/ 2 w 22"/>
                  <a:gd name="T1" fmla="*/ 16 h 22"/>
                  <a:gd name="T2" fmla="*/ 6 w 22"/>
                  <a:gd name="T3" fmla="*/ 3 h 22"/>
                  <a:gd name="T4" fmla="*/ 19 w 22"/>
                  <a:gd name="T5" fmla="*/ 6 h 22"/>
                  <a:gd name="T6" fmla="*/ 15 w 22"/>
                  <a:gd name="T7" fmla="*/ 19 h 22"/>
                  <a:gd name="T8" fmla="*/ 2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" y="16"/>
                    </a:moveTo>
                    <a:cubicBezTo>
                      <a:pt x="0" y="11"/>
                      <a:pt x="1" y="5"/>
                      <a:pt x="6" y="3"/>
                    </a:cubicBezTo>
                    <a:cubicBezTo>
                      <a:pt x="10" y="0"/>
                      <a:pt x="16" y="1"/>
                      <a:pt x="19" y="6"/>
                    </a:cubicBezTo>
                    <a:cubicBezTo>
                      <a:pt x="22" y="11"/>
                      <a:pt x="20" y="17"/>
                      <a:pt x="15" y="19"/>
                    </a:cubicBezTo>
                    <a:cubicBezTo>
                      <a:pt x="11" y="22"/>
                      <a:pt x="5" y="20"/>
                      <a:pt x="2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Freeform 294"/>
              <p:cNvSpPr>
                <a:spLocks/>
              </p:cNvSpPr>
              <p:nvPr/>
            </p:nvSpPr>
            <p:spPr bwMode="auto">
              <a:xfrm>
                <a:off x="6808788" y="2960688"/>
                <a:ext cx="82550" cy="82550"/>
              </a:xfrm>
              <a:custGeom>
                <a:avLst/>
                <a:gdLst>
                  <a:gd name="T0" fmla="*/ 2 w 22"/>
                  <a:gd name="T1" fmla="*/ 16 h 22"/>
                  <a:gd name="T2" fmla="*/ 6 w 22"/>
                  <a:gd name="T3" fmla="*/ 3 h 22"/>
                  <a:gd name="T4" fmla="*/ 19 w 22"/>
                  <a:gd name="T5" fmla="*/ 6 h 22"/>
                  <a:gd name="T6" fmla="*/ 16 w 22"/>
                  <a:gd name="T7" fmla="*/ 20 h 22"/>
                  <a:gd name="T8" fmla="*/ 2 w 22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" y="16"/>
                    </a:moveTo>
                    <a:cubicBezTo>
                      <a:pt x="0" y="11"/>
                      <a:pt x="1" y="6"/>
                      <a:pt x="6" y="3"/>
                    </a:cubicBezTo>
                    <a:cubicBezTo>
                      <a:pt x="11" y="0"/>
                      <a:pt x="16" y="2"/>
                      <a:pt x="19" y="6"/>
                    </a:cubicBezTo>
                    <a:cubicBezTo>
                      <a:pt x="22" y="11"/>
                      <a:pt x="20" y="17"/>
                      <a:pt x="16" y="20"/>
                    </a:cubicBezTo>
                    <a:cubicBezTo>
                      <a:pt x="11" y="22"/>
                      <a:pt x="5" y="21"/>
                      <a:pt x="2" y="16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295"/>
              <p:cNvSpPr>
                <a:spLocks/>
              </p:cNvSpPr>
              <p:nvPr/>
            </p:nvSpPr>
            <p:spPr bwMode="auto">
              <a:xfrm>
                <a:off x="5859463" y="1308100"/>
                <a:ext cx="398463" cy="239713"/>
              </a:xfrm>
              <a:custGeom>
                <a:avLst/>
                <a:gdLst>
                  <a:gd name="T0" fmla="*/ 0 w 106"/>
                  <a:gd name="T1" fmla="*/ 64 h 64"/>
                  <a:gd name="T2" fmla="*/ 12 w 106"/>
                  <a:gd name="T3" fmla="*/ 64 h 64"/>
                  <a:gd name="T4" fmla="*/ 65 w 106"/>
                  <a:gd name="T5" fmla="*/ 54 h 64"/>
                  <a:gd name="T6" fmla="*/ 106 w 106"/>
                  <a:gd name="T7" fmla="*/ 1 h 64"/>
                  <a:gd name="T8" fmla="*/ 102 w 106"/>
                  <a:gd name="T9" fmla="*/ 0 h 64"/>
                  <a:gd name="T10" fmla="*/ 63 w 106"/>
                  <a:gd name="T11" fmla="*/ 50 h 64"/>
                  <a:gd name="T12" fmla="*/ 12 w 106"/>
                  <a:gd name="T13" fmla="*/ 60 h 64"/>
                  <a:gd name="T14" fmla="*/ 4 w 106"/>
                  <a:gd name="T15" fmla="*/ 60 h 64"/>
                  <a:gd name="T16" fmla="*/ 1 w 106"/>
                  <a:gd name="T17" fmla="*/ 60 h 64"/>
                  <a:gd name="T18" fmla="*/ 1 w 106"/>
                  <a:gd name="T19" fmla="*/ 60 h 64"/>
                  <a:gd name="T20" fmla="*/ 0 w 106"/>
                  <a:gd name="T21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64">
                    <a:moveTo>
                      <a:pt x="0" y="64"/>
                    </a:moveTo>
                    <a:cubicBezTo>
                      <a:pt x="0" y="64"/>
                      <a:pt x="5" y="64"/>
                      <a:pt x="12" y="64"/>
                    </a:cubicBezTo>
                    <a:cubicBezTo>
                      <a:pt x="25" y="64"/>
                      <a:pt x="46" y="63"/>
                      <a:pt x="65" y="54"/>
                    </a:cubicBezTo>
                    <a:cubicBezTo>
                      <a:pt x="84" y="45"/>
                      <a:pt x="101" y="29"/>
                      <a:pt x="106" y="1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7" y="27"/>
                      <a:pt x="81" y="42"/>
                      <a:pt x="63" y="50"/>
                    </a:cubicBezTo>
                    <a:cubicBezTo>
                      <a:pt x="45" y="59"/>
                      <a:pt x="25" y="60"/>
                      <a:pt x="12" y="60"/>
                    </a:cubicBezTo>
                    <a:cubicBezTo>
                      <a:pt x="9" y="60"/>
                      <a:pt x="6" y="60"/>
                      <a:pt x="4" y="60"/>
                    </a:cubicBezTo>
                    <a:cubicBezTo>
                      <a:pt x="3" y="60"/>
                      <a:pt x="2" y="60"/>
                      <a:pt x="1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4"/>
                      <a:pt x="0" y="64"/>
                      <a:pt x="0" y="64"/>
                    </a:cubicBezTo>
                    <a:close/>
                  </a:path>
                </a:pathLst>
              </a:custGeom>
              <a:solidFill>
                <a:srgbClr val="0020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Oval 296"/>
              <p:cNvSpPr>
                <a:spLocks noChangeArrowheads="1"/>
              </p:cNvSpPr>
              <p:nvPr/>
            </p:nvSpPr>
            <p:spPr bwMode="auto">
              <a:xfrm>
                <a:off x="5859463" y="1503363"/>
                <a:ext cx="71438" cy="71438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Oval 297"/>
              <p:cNvSpPr>
                <a:spLocks noChangeArrowheads="1"/>
              </p:cNvSpPr>
              <p:nvPr/>
            </p:nvSpPr>
            <p:spPr bwMode="auto">
              <a:xfrm>
                <a:off x="5997575" y="1492250"/>
                <a:ext cx="76200" cy="74613"/>
              </a:xfrm>
              <a:prstGeom prst="ellipse">
                <a:avLst/>
              </a:pr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298"/>
              <p:cNvSpPr>
                <a:spLocks/>
              </p:cNvSpPr>
              <p:nvPr/>
            </p:nvSpPr>
            <p:spPr bwMode="auto">
              <a:xfrm>
                <a:off x="6122988" y="1420813"/>
                <a:ext cx="77788" cy="82550"/>
              </a:xfrm>
              <a:custGeom>
                <a:avLst/>
                <a:gdLst>
                  <a:gd name="T0" fmla="*/ 18 w 21"/>
                  <a:gd name="T1" fmla="*/ 17 h 22"/>
                  <a:gd name="T2" fmla="*/ 4 w 21"/>
                  <a:gd name="T3" fmla="*/ 18 h 22"/>
                  <a:gd name="T4" fmla="*/ 3 w 21"/>
                  <a:gd name="T5" fmla="*/ 5 h 22"/>
                  <a:gd name="T6" fmla="*/ 17 w 21"/>
                  <a:gd name="T7" fmla="*/ 4 h 22"/>
                  <a:gd name="T8" fmla="*/ 18 w 21"/>
                  <a:gd name="T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2">
                    <a:moveTo>
                      <a:pt x="18" y="17"/>
                    </a:moveTo>
                    <a:cubicBezTo>
                      <a:pt x="14" y="21"/>
                      <a:pt x="8" y="22"/>
                      <a:pt x="4" y="18"/>
                    </a:cubicBezTo>
                    <a:cubicBezTo>
                      <a:pt x="0" y="15"/>
                      <a:pt x="0" y="9"/>
                      <a:pt x="3" y="5"/>
                    </a:cubicBezTo>
                    <a:cubicBezTo>
                      <a:pt x="7" y="1"/>
                      <a:pt x="13" y="0"/>
                      <a:pt x="17" y="4"/>
                    </a:cubicBezTo>
                    <a:cubicBezTo>
                      <a:pt x="21" y="7"/>
                      <a:pt x="21" y="13"/>
                      <a:pt x="18" y="17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299"/>
              <p:cNvSpPr>
                <a:spLocks/>
              </p:cNvSpPr>
              <p:nvPr/>
            </p:nvSpPr>
            <p:spPr bwMode="auto">
              <a:xfrm>
                <a:off x="6189663" y="1330325"/>
                <a:ext cx="82550" cy="82550"/>
              </a:xfrm>
              <a:custGeom>
                <a:avLst/>
                <a:gdLst>
                  <a:gd name="T0" fmla="*/ 18 w 22"/>
                  <a:gd name="T1" fmla="*/ 17 h 22"/>
                  <a:gd name="T2" fmla="*/ 4 w 22"/>
                  <a:gd name="T3" fmla="*/ 18 h 22"/>
                  <a:gd name="T4" fmla="*/ 3 w 22"/>
                  <a:gd name="T5" fmla="*/ 5 h 22"/>
                  <a:gd name="T6" fmla="*/ 17 w 22"/>
                  <a:gd name="T7" fmla="*/ 4 h 22"/>
                  <a:gd name="T8" fmla="*/ 18 w 22"/>
                  <a:gd name="T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18" y="17"/>
                    </a:moveTo>
                    <a:cubicBezTo>
                      <a:pt x="15" y="21"/>
                      <a:pt x="9" y="22"/>
                      <a:pt x="4" y="18"/>
                    </a:cubicBezTo>
                    <a:cubicBezTo>
                      <a:pt x="0" y="15"/>
                      <a:pt x="0" y="9"/>
                      <a:pt x="3" y="5"/>
                    </a:cubicBezTo>
                    <a:cubicBezTo>
                      <a:pt x="7" y="1"/>
                      <a:pt x="13" y="0"/>
                      <a:pt x="17" y="4"/>
                    </a:cubicBezTo>
                    <a:cubicBezTo>
                      <a:pt x="21" y="7"/>
                      <a:pt x="22" y="13"/>
                      <a:pt x="18" y="17"/>
                    </a:cubicBez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Freeform 300"/>
              <p:cNvSpPr>
                <a:spLocks/>
              </p:cNvSpPr>
              <p:nvPr/>
            </p:nvSpPr>
            <p:spPr bwMode="auto">
              <a:xfrm>
                <a:off x="6459538" y="3968750"/>
                <a:ext cx="49213" cy="71438"/>
              </a:xfrm>
              <a:custGeom>
                <a:avLst/>
                <a:gdLst>
                  <a:gd name="T0" fmla="*/ 7 w 13"/>
                  <a:gd name="T1" fmla="*/ 19 h 19"/>
                  <a:gd name="T2" fmla="*/ 7 w 13"/>
                  <a:gd name="T3" fmla="*/ 19 h 19"/>
                  <a:gd name="T4" fmla="*/ 0 w 13"/>
                  <a:gd name="T5" fmla="*/ 12 h 19"/>
                  <a:gd name="T6" fmla="*/ 0 w 13"/>
                  <a:gd name="T7" fmla="*/ 7 h 19"/>
                  <a:gd name="T8" fmla="*/ 7 w 13"/>
                  <a:gd name="T9" fmla="*/ 0 h 19"/>
                  <a:gd name="T10" fmla="*/ 13 w 13"/>
                  <a:gd name="T11" fmla="*/ 7 h 19"/>
                  <a:gd name="T12" fmla="*/ 13 w 13"/>
                  <a:gd name="T13" fmla="*/ 12 h 19"/>
                  <a:gd name="T14" fmla="*/ 7 w 13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9">
                    <a:moveTo>
                      <a:pt x="7" y="19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3" y="19"/>
                      <a:pt x="0" y="16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" y="0"/>
                      <a:pt x="13" y="3"/>
                      <a:pt x="13" y="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6"/>
                      <a:pt x="10" y="19"/>
                      <a:pt x="7" y="19"/>
                    </a:cubicBezTo>
                    <a:close/>
                  </a:path>
                </a:pathLst>
              </a:custGeom>
              <a:solidFill>
                <a:srgbClr val="012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Oval 301"/>
              <p:cNvSpPr>
                <a:spLocks noChangeArrowheads="1"/>
              </p:cNvSpPr>
              <p:nvPr/>
            </p:nvSpPr>
            <p:spPr bwMode="auto">
              <a:xfrm>
                <a:off x="6321425" y="4005263"/>
                <a:ext cx="327025" cy="323850"/>
              </a:xfrm>
              <a:prstGeom prst="ellipse">
                <a:avLst/>
              </a:pr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Freeform 302"/>
              <p:cNvSpPr>
                <a:spLocks/>
              </p:cNvSpPr>
              <p:nvPr/>
            </p:nvSpPr>
            <p:spPr bwMode="auto">
              <a:xfrm>
                <a:off x="6453188" y="4035425"/>
                <a:ext cx="171450" cy="263525"/>
              </a:xfrm>
              <a:custGeom>
                <a:avLst/>
                <a:gdLst>
                  <a:gd name="T0" fmla="*/ 11 w 46"/>
                  <a:gd name="T1" fmla="*/ 0 h 70"/>
                  <a:gd name="T2" fmla="*/ 6 w 46"/>
                  <a:gd name="T3" fmla="*/ 1 h 70"/>
                  <a:gd name="T4" fmla="*/ 29 w 46"/>
                  <a:gd name="T5" fmla="*/ 34 h 70"/>
                  <a:gd name="T6" fmla="*/ 0 w 46"/>
                  <a:gd name="T7" fmla="*/ 68 h 70"/>
                  <a:gd name="T8" fmla="*/ 11 w 46"/>
                  <a:gd name="T9" fmla="*/ 70 h 70"/>
                  <a:gd name="T10" fmla="*/ 46 w 46"/>
                  <a:gd name="T11" fmla="*/ 35 h 70"/>
                  <a:gd name="T12" fmla="*/ 11 w 46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0">
                    <a:moveTo>
                      <a:pt x="11" y="0"/>
                    </a:moveTo>
                    <a:cubicBezTo>
                      <a:pt x="9" y="0"/>
                      <a:pt x="7" y="0"/>
                      <a:pt x="6" y="1"/>
                    </a:cubicBezTo>
                    <a:cubicBezTo>
                      <a:pt x="19" y="5"/>
                      <a:pt x="29" y="18"/>
                      <a:pt x="29" y="34"/>
                    </a:cubicBezTo>
                    <a:cubicBezTo>
                      <a:pt x="29" y="51"/>
                      <a:pt x="17" y="65"/>
                      <a:pt x="0" y="68"/>
                    </a:cubicBezTo>
                    <a:cubicBezTo>
                      <a:pt x="4" y="69"/>
                      <a:pt x="8" y="70"/>
                      <a:pt x="11" y="70"/>
                    </a:cubicBezTo>
                    <a:cubicBezTo>
                      <a:pt x="31" y="70"/>
                      <a:pt x="46" y="54"/>
                      <a:pt x="46" y="35"/>
                    </a:cubicBezTo>
                    <a:cubicBezTo>
                      <a:pt x="46" y="16"/>
                      <a:pt x="31" y="0"/>
                      <a:pt x="11" y="0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303"/>
              <p:cNvSpPr>
                <a:spLocks/>
              </p:cNvSpPr>
              <p:nvPr/>
            </p:nvSpPr>
            <p:spPr bwMode="auto">
              <a:xfrm>
                <a:off x="7135813" y="5013325"/>
                <a:ext cx="49213" cy="71438"/>
              </a:xfrm>
              <a:custGeom>
                <a:avLst/>
                <a:gdLst>
                  <a:gd name="T0" fmla="*/ 6 w 13"/>
                  <a:gd name="T1" fmla="*/ 19 h 19"/>
                  <a:gd name="T2" fmla="*/ 6 w 13"/>
                  <a:gd name="T3" fmla="*/ 19 h 19"/>
                  <a:gd name="T4" fmla="*/ 0 w 13"/>
                  <a:gd name="T5" fmla="*/ 12 h 19"/>
                  <a:gd name="T6" fmla="*/ 0 w 13"/>
                  <a:gd name="T7" fmla="*/ 6 h 19"/>
                  <a:gd name="T8" fmla="*/ 6 w 13"/>
                  <a:gd name="T9" fmla="*/ 0 h 19"/>
                  <a:gd name="T10" fmla="*/ 13 w 13"/>
                  <a:gd name="T11" fmla="*/ 6 h 19"/>
                  <a:gd name="T12" fmla="*/ 13 w 13"/>
                  <a:gd name="T13" fmla="*/ 12 h 19"/>
                  <a:gd name="T14" fmla="*/ 6 w 13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9">
                    <a:moveTo>
                      <a:pt x="6" y="19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3" y="19"/>
                      <a:pt x="0" y="16"/>
                      <a:pt x="0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3" y="3"/>
                      <a:pt x="13" y="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6"/>
                      <a:pt x="10" y="19"/>
                      <a:pt x="6" y="19"/>
                    </a:cubicBezTo>
                    <a:close/>
                  </a:path>
                </a:pathLst>
              </a:custGeom>
              <a:solidFill>
                <a:srgbClr val="012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Oval 304"/>
              <p:cNvSpPr>
                <a:spLocks noChangeArrowheads="1"/>
              </p:cNvSpPr>
              <p:nvPr/>
            </p:nvSpPr>
            <p:spPr bwMode="auto">
              <a:xfrm>
                <a:off x="6997700" y="5046663"/>
                <a:ext cx="325438" cy="327025"/>
              </a:xfrm>
              <a:prstGeom prst="ellipse">
                <a:avLst/>
              </a:pr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Freeform 305"/>
              <p:cNvSpPr>
                <a:spLocks/>
              </p:cNvSpPr>
              <p:nvPr/>
            </p:nvSpPr>
            <p:spPr bwMode="auto">
              <a:xfrm>
                <a:off x="7127875" y="5081588"/>
                <a:ext cx="173038" cy="261938"/>
              </a:xfrm>
              <a:custGeom>
                <a:avLst/>
                <a:gdLst>
                  <a:gd name="T0" fmla="*/ 11 w 46"/>
                  <a:gd name="T1" fmla="*/ 0 h 70"/>
                  <a:gd name="T2" fmla="*/ 5 w 46"/>
                  <a:gd name="T3" fmla="*/ 0 h 70"/>
                  <a:gd name="T4" fmla="*/ 29 w 46"/>
                  <a:gd name="T5" fmla="*/ 33 h 70"/>
                  <a:gd name="T6" fmla="*/ 0 w 46"/>
                  <a:gd name="T7" fmla="*/ 68 h 70"/>
                  <a:gd name="T8" fmla="*/ 11 w 46"/>
                  <a:gd name="T9" fmla="*/ 70 h 70"/>
                  <a:gd name="T10" fmla="*/ 46 w 46"/>
                  <a:gd name="T11" fmla="*/ 35 h 70"/>
                  <a:gd name="T12" fmla="*/ 11 w 46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0">
                    <a:moveTo>
                      <a:pt x="11" y="0"/>
                    </a:moveTo>
                    <a:cubicBezTo>
                      <a:pt x="9" y="0"/>
                      <a:pt x="7" y="0"/>
                      <a:pt x="5" y="0"/>
                    </a:cubicBezTo>
                    <a:cubicBezTo>
                      <a:pt x="19" y="5"/>
                      <a:pt x="29" y="18"/>
                      <a:pt x="29" y="33"/>
                    </a:cubicBezTo>
                    <a:cubicBezTo>
                      <a:pt x="29" y="51"/>
                      <a:pt x="17" y="65"/>
                      <a:pt x="0" y="68"/>
                    </a:cubicBezTo>
                    <a:cubicBezTo>
                      <a:pt x="4" y="69"/>
                      <a:pt x="7" y="70"/>
                      <a:pt x="11" y="70"/>
                    </a:cubicBezTo>
                    <a:cubicBezTo>
                      <a:pt x="31" y="70"/>
                      <a:pt x="46" y="54"/>
                      <a:pt x="46" y="35"/>
                    </a:cubicBezTo>
                    <a:cubicBezTo>
                      <a:pt x="46" y="15"/>
                      <a:pt x="31" y="0"/>
                      <a:pt x="11" y="0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Freeform 306"/>
              <p:cNvSpPr>
                <a:spLocks/>
              </p:cNvSpPr>
              <p:nvPr/>
            </p:nvSpPr>
            <p:spPr bwMode="auto">
              <a:xfrm>
                <a:off x="5595938" y="5032375"/>
                <a:ext cx="49213" cy="66675"/>
              </a:xfrm>
              <a:custGeom>
                <a:avLst/>
                <a:gdLst>
                  <a:gd name="T0" fmla="*/ 6 w 13"/>
                  <a:gd name="T1" fmla="*/ 18 h 18"/>
                  <a:gd name="T2" fmla="*/ 6 w 13"/>
                  <a:gd name="T3" fmla="*/ 18 h 18"/>
                  <a:gd name="T4" fmla="*/ 0 w 13"/>
                  <a:gd name="T5" fmla="*/ 12 h 18"/>
                  <a:gd name="T6" fmla="*/ 0 w 13"/>
                  <a:gd name="T7" fmla="*/ 6 h 18"/>
                  <a:gd name="T8" fmla="*/ 6 w 13"/>
                  <a:gd name="T9" fmla="*/ 0 h 18"/>
                  <a:gd name="T10" fmla="*/ 13 w 13"/>
                  <a:gd name="T11" fmla="*/ 6 h 18"/>
                  <a:gd name="T12" fmla="*/ 13 w 13"/>
                  <a:gd name="T13" fmla="*/ 12 h 18"/>
                  <a:gd name="T14" fmla="*/ 6 w 1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8">
                    <a:moveTo>
                      <a:pt x="6" y="18"/>
                    </a:moveTo>
                    <a:cubicBezTo>
                      <a:pt x="6" y="18"/>
                      <a:pt x="6" y="18"/>
                      <a:pt x="6" y="18"/>
                    </a:cubicBezTo>
                    <a:cubicBezTo>
                      <a:pt x="3" y="18"/>
                      <a:pt x="0" y="16"/>
                      <a:pt x="0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3" y="3"/>
                      <a:pt x="13" y="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6"/>
                      <a:pt x="10" y="18"/>
                      <a:pt x="6" y="18"/>
                    </a:cubicBezTo>
                    <a:close/>
                  </a:path>
                </a:pathLst>
              </a:custGeom>
              <a:solidFill>
                <a:srgbClr val="012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Oval 307"/>
              <p:cNvSpPr>
                <a:spLocks noChangeArrowheads="1"/>
              </p:cNvSpPr>
              <p:nvPr/>
            </p:nvSpPr>
            <p:spPr bwMode="auto">
              <a:xfrm>
                <a:off x="5457825" y="5065713"/>
                <a:ext cx="327025" cy="327025"/>
              </a:xfrm>
              <a:prstGeom prst="ellipse">
                <a:avLst/>
              </a:prstGeom>
              <a:solidFill>
                <a:srgbClr val="E8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Freeform 308"/>
              <p:cNvSpPr>
                <a:spLocks/>
              </p:cNvSpPr>
              <p:nvPr/>
            </p:nvSpPr>
            <p:spPr bwMode="auto">
              <a:xfrm>
                <a:off x="5589588" y="5099050"/>
                <a:ext cx="171450" cy="260350"/>
              </a:xfrm>
              <a:custGeom>
                <a:avLst/>
                <a:gdLst>
                  <a:gd name="T0" fmla="*/ 11 w 46"/>
                  <a:gd name="T1" fmla="*/ 0 h 69"/>
                  <a:gd name="T2" fmla="*/ 5 w 46"/>
                  <a:gd name="T3" fmla="*/ 0 h 69"/>
                  <a:gd name="T4" fmla="*/ 29 w 46"/>
                  <a:gd name="T5" fmla="*/ 33 h 69"/>
                  <a:gd name="T6" fmla="*/ 0 w 46"/>
                  <a:gd name="T7" fmla="*/ 67 h 69"/>
                  <a:gd name="T8" fmla="*/ 11 w 46"/>
                  <a:gd name="T9" fmla="*/ 69 h 69"/>
                  <a:gd name="T10" fmla="*/ 46 w 46"/>
                  <a:gd name="T11" fmla="*/ 34 h 69"/>
                  <a:gd name="T12" fmla="*/ 11 w 46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9">
                    <a:moveTo>
                      <a:pt x="11" y="0"/>
                    </a:moveTo>
                    <a:cubicBezTo>
                      <a:pt x="9" y="0"/>
                      <a:pt x="7" y="0"/>
                      <a:pt x="5" y="0"/>
                    </a:cubicBezTo>
                    <a:cubicBezTo>
                      <a:pt x="19" y="5"/>
                      <a:pt x="29" y="18"/>
                      <a:pt x="29" y="33"/>
                    </a:cubicBezTo>
                    <a:cubicBezTo>
                      <a:pt x="29" y="50"/>
                      <a:pt x="16" y="65"/>
                      <a:pt x="0" y="67"/>
                    </a:cubicBezTo>
                    <a:cubicBezTo>
                      <a:pt x="3" y="69"/>
                      <a:pt x="7" y="69"/>
                      <a:pt x="11" y="69"/>
                    </a:cubicBezTo>
                    <a:cubicBezTo>
                      <a:pt x="30" y="69"/>
                      <a:pt x="46" y="54"/>
                      <a:pt x="46" y="34"/>
                    </a:cubicBezTo>
                    <a:cubicBezTo>
                      <a:pt x="46" y="15"/>
                      <a:pt x="30" y="0"/>
                      <a:pt x="11" y="0"/>
                    </a:cubicBezTo>
                    <a:close/>
                  </a:path>
                </a:pathLst>
              </a:custGeom>
              <a:solidFill>
                <a:srgbClr val="ED6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245" name="Group 3244"/>
          <p:cNvGrpSpPr/>
          <p:nvPr/>
        </p:nvGrpSpPr>
        <p:grpSpPr>
          <a:xfrm>
            <a:off x="8085138" y="1341438"/>
            <a:ext cx="1892300" cy="620713"/>
            <a:chOff x="8085138" y="1341438"/>
            <a:chExt cx="1892300" cy="620713"/>
          </a:xfrm>
        </p:grpSpPr>
        <p:sp>
          <p:nvSpPr>
            <p:cNvPr id="137" name="Freeform 334"/>
            <p:cNvSpPr>
              <a:spLocks/>
            </p:cNvSpPr>
            <p:nvPr/>
          </p:nvSpPr>
          <p:spPr bwMode="auto">
            <a:xfrm>
              <a:off x="8131175" y="1836738"/>
              <a:ext cx="101600" cy="125413"/>
            </a:xfrm>
            <a:custGeom>
              <a:avLst/>
              <a:gdLst>
                <a:gd name="T0" fmla="*/ 0 w 27"/>
                <a:gd name="T1" fmla="*/ 0 h 33"/>
                <a:gd name="T2" fmla="*/ 27 w 27"/>
                <a:gd name="T3" fmla="*/ 0 h 33"/>
                <a:gd name="T4" fmla="*/ 27 w 27"/>
                <a:gd name="T5" fmla="*/ 31 h 33"/>
                <a:gd name="T6" fmla="*/ 24 w 27"/>
                <a:gd name="T7" fmla="*/ 33 h 33"/>
                <a:gd name="T8" fmla="*/ 3 w 27"/>
                <a:gd name="T9" fmla="*/ 33 h 33"/>
                <a:gd name="T10" fmla="*/ 0 w 27"/>
                <a:gd name="T11" fmla="*/ 31 h 33"/>
                <a:gd name="T12" fmla="*/ 0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2"/>
                    <a:pt x="25" y="33"/>
                    <a:pt x="2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3"/>
                    <a:pt x="0" y="32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335"/>
            <p:cNvSpPr>
              <a:spLocks/>
            </p:cNvSpPr>
            <p:nvPr/>
          </p:nvSpPr>
          <p:spPr bwMode="auto">
            <a:xfrm>
              <a:off x="9831388" y="1836738"/>
              <a:ext cx="101600" cy="125413"/>
            </a:xfrm>
            <a:custGeom>
              <a:avLst/>
              <a:gdLst>
                <a:gd name="T0" fmla="*/ 27 w 27"/>
                <a:gd name="T1" fmla="*/ 0 h 33"/>
                <a:gd name="T2" fmla="*/ 0 w 27"/>
                <a:gd name="T3" fmla="*/ 0 h 33"/>
                <a:gd name="T4" fmla="*/ 0 w 27"/>
                <a:gd name="T5" fmla="*/ 31 h 33"/>
                <a:gd name="T6" fmla="*/ 3 w 27"/>
                <a:gd name="T7" fmla="*/ 33 h 33"/>
                <a:gd name="T8" fmla="*/ 24 w 27"/>
                <a:gd name="T9" fmla="*/ 33 h 33"/>
                <a:gd name="T10" fmla="*/ 27 w 27"/>
                <a:gd name="T11" fmla="*/ 31 h 33"/>
                <a:gd name="T12" fmla="*/ 27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2" y="33"/>
                    <a:pt x="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7" y="32"/>
                    <a:pt x="27" y="31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336"/>
            <p:cNvSpPr>
              <a:spLocks/>
            </p:cNvSpPr>
            <p:nvPr/>
          </p:nvSpPr>
          <p:spPr bwMode="auto">
            <a:xfrm>
              <a:off x="8085138" y="1781175"/>
              <a:ext cx="1892300" cy="101600"/>
            </a:xfrm>
            <a:custGeom>
              <a:avLst/>
              <a:gdLst>
                <a:gd name="T0" fmla="*/ 2 w 504"/>
                <a:gd name="T1" fmla="*/ 0 h 27"/>
                <a:gd name="T2" fmla="*/ 502 w 504"/>
                <a:gd name="T3" fmla="*/ 0 h 27"/>
                <a:gd name="T4" fmla="*/ 504 w 504"/>
                <a:gd name="T5" fmla="*/ 2 h 27"/>
                <a:gd name="T6" fmla="*/ 504 w 504"/>
                <a:gd name="T7" fmla="*/ 24 h 27"/>
                <a:gd name="T8" fmla="*/ 502 w 504"/>
                <a:gd name="T9" fmla="*/ 27 h 27"/>
                <a:gd name="T10" fmla="*/ 2 w 504"/>
                <a:gd name="T11" fmla="*/ 27 h 27"/>
                <a:gd name="T12" fmla="*/ 0 w 504"/>
                <a:gd name="T13" fmla="*/ 24 h 27"/>
                <a:gd name="T14" fmla="*/ 0 w 504"/>
                <a:gd name="T15" fmla="*/ 2 h 27"/>
                <a:gd name="T16" fmla="*/ 2 w 504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4" h="27">
                  <a:moveTo>
                    <a:pt x="2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503" y="0"/>
                    <a:pt x="504" y="1"/>
                    <a:pt x="504" y="2"/>
                  </a:cubicBezTo>
                  <a:cubicBezTo>
                    <a:pt x="504" y="24"/>
                    <a:pt x="504" y="24"/>
                    <a:pt x="504" y="24"/>
                  </a:cubicBezTo>
                  <a:cubicBezTo>
                    <a:pt x="504" y="26"/>
                    <a:pt x="503" y="27"/>
                    <a:pt x="50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337"/>
            <p:cNvSpPr>
              <a:spLocks/>
            </p:cNvSpPr>
            <p:nvPr/>
          </p:nvSpPr>
          <p:spPr bwMode="auto">
            <a:xfrm>
              <a:off x="8821738" y="167640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338"/>
            <p:cNvSpPr>
              <a:spLocks/>
            </p:cNvSpPr>
            <p:nvPr/>
          </p:nvSpPr>
          <p:spPr bwMode="auto">
            <a:xfrm>
              <a:off x="8821738" y="1341438"/>
              <a:ext cx="588963" cy="115888"/>
            </a:xfrm>
            <a:custGeom>
              <a:avLst/>
              <a:gdLst>
                <a:gd name="T0" fmla="*/ 12 w 157"/>
                <a:gd name="T1" fmla="*/ 0 h 31"/>
                <a:gd name="T2" fmla="*/ 144 w 157"/>
                <a:gd name="T3" fmla="*/ 0 h 31"/>
                <a:gd name="T4" fmla="*/ 144 w 157"/>
                <a:gd name="T5" fmla="*/ 31 h 31"/>
                <a:gd name="T6" fmla="*/ 12 w 157"/>
                <a:gd name="T7" fmla="*/ 31 h 31"/>
                <a:gd name="T8" fmla="*/ 12 w 15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1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1"/>
                    <a:pt x="144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0" y="31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339"/>
            <p:cNvSpPr>
              <a:spLocks/>
            </p:cNvSpPr>
            <p:nvPr/>
          </p:nvSpPr>
          <p:spPr bwMode="auto">
            <a:xfrm>
              <a:off x="8821738" y="145415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340"/>
            <p:cNvSpPr>
              <a:spLocks/>
            </p:cNvSpPr>
            <p:nvPr/>
          </p:nvSpPr>
          <p:spPr bwMode="auto">
            <a:xfrm>
              <a:off x="8821738" y="1566863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341"/>
            <p:cNvSpPr>
              <a:spLocks/>
            </p:cNvSpPr>
            <p:nvPr/>
          </p:nvSpPr>
          <p:spPr bwMode="auto">
            <a:xfrm>
              <a:off x="8161338" y="1731963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342"/>
            <p:cNvSpPr>
              <a:spLocks/>
            </p:cNvSpPr>
            <p:nvPr/>
          </p:nvSpPr>
          <p:spPr bwMode="auto">
            <a:xfrm>
              <a:off x="8161338" y="168275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343"/>
            <p:cNvSpPr>
              <a:spLocks/>
            </p:cNvSpPr>
            <p:nvPr/>
          </p:nvSpPr>
          <p:spPr bwMode="auto">
            <a:xfrm>
              <a:off x="8161338" y="1635125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344"/>
            <p:cNvSpPr>
              <a:spLocks/>
            </p:cNvSpPr>
            <p:nvPr/>
          </p:nvSpPr>
          <p:spPr bwMode="auto">
            <a:xfrm>
              <a:off x="8161338" y="1585913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4 w 157"/>
                <a:gd name="T3" fmla="*/ 0 h 15"/>
                <a:gd name="T4" fmla="*/ 144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15"/>
                    <a:pt x="14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345"/>
            <p:cNvSpPr>
              <a:spLocks/>
            </p:cNvSpPr>
            <p:nvPr/>
          </p:nvSpPr>
          <p:spPr bwMode="auto">
            <a:xfrm>
              <a:off x="8161338" y="153670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346"/>
            <p:cNvSpPr>
              <a:spLocks/>
            </p:cNvSpPr>
            <p:nvPr/>
          </p:nvSpPr>
          <p:spPr bwMode="auto">
            <a:xfrm>
              <a:off x="8161338" y="1487488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Rectangle 347"/>
            <p:cNvSpPr>
              <a:spLocks noChangeArrowheads="1"/>
            </p:cNvSpPr>
            <p:nvPr/>
          </p:nvSpPr>
          <p:spPr bwMode="auto">
            <a:xfrm>
              <a:off x="9542463" y="1409700"/>
              <a:ext cx="376238" cy="374650"/>
            </a:xfrm>
            <a:prstGeom prst="rect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Rectangle 351"/>
            <p:cNvSpPr>
              <a:spLocks noChangeArrowheads="1"/>
            </p:cNvSpPr>
            <p:nvPr/>
          </p:nvSpPr>
          <p:spPr bwMode="auto">
            <a:xfrm>
              <a:off x="9628188" y="1597025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246" name="Group 3245"/>
          <p:cNvGrpSpPr/>
          <p:nvPr/>
        </p:nvGrpSpPr>
        <p:grpSpPr>
          <a:xfrm>
            <a:off x="7927975" y="2171700"/>
            <a:ext cx="2208213" cy="2322513"/>
            <a:chOff x="7927975" y="2171700"/>
            <a:chExt cx="2208213" cy="2322513"/>
          </a:xfrm>
        </p:grpSpPr>
        <p:sp>
          <p:nvSpPr>
            <p:cNvPr id="112" name="Rectangle 309"/>
            <p:cNvSpPr>
              <a:spLocks noChangeArrowheads="1"/>
            </p:cNvSpPr>
            <p:nvPr/>
          </p:nvSpPr>
          <p:spPr bwMode="auto">
            <a:xfrm>
              <a:off x="8175625" y="2292350"/>
              <a:ext cx="1712913" cy="11271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310"/>
            <p:cNvSpPr>
              <a:spLocks noChangeArrowheads="1"/>
            </p:cNvSpPr>
            <p:nvPr/>
          </p:nvSpPr>
          <p:spPr bwMode="auto">
            <a:xfrm>
              <a:off x="8120063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311"/>
            <p:cNvSpPr>
              <a:spLocks noChangeArrowheads="1"/>
            </p:cNvSpPr>
            <p:nvPr/>
          </p:nvSpPr>
          <p:spPr bwMode="auto">
            <a:xfrm>
              <a:off x="9836150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12"/>
            <p:cNvSpPr>
              <a:spLocks/>
            </p:cNvSpPr>
            <p:nvPr/>
          </p:nvSpPr>
          <p:spPr bwMode="auto">
            <a:xfrm>
              <a:off x="7977188" y="4076700"/>
              <a:ext cx="2109788" cy="293688"/>
            </a:xfrm>
            <a:custGeom>
              <a:avLst/>
              <a:gdLst>
                <a:gd name="T0" fmla="*/ 531 w 562"/>
                <a:gd name="T1" fmla="*/ 0 h 78"/>
                <a:gd name="T2" fmla="*/ 31 w 562"/>
                <a:gd name="T3" fmla="*/ 0 h 78"/>
                <a:gd name="T4" fmla="*/ 0 w 562"/>
                <a:gd name="T5" fmla="*/ 27 h 78"/>
                <a:gd name="T6" fmla="*/ 0 w 562"/>
                <a:gd name="T7" fmla="*/ 78 h 78"/>
                <a:gd name="T8" fmla="*/ 24 w 562"/>
                <a:gd name="T9" fmla="*/ 78 h 78"/>
                <a:gd name="T10" fmla="*/ 24 w 562"/>
                <a:gd name="T11" fmla="*/ 46 h 78"/>
                <a:gd name="T12" fmla="*/ 41 w 562"/>
                <a:gd name="T13" fmla="*/ 27 h 78"/>
                <a:gd name="T14" fmla="*/ 521 w 562"/>
                <a:gd name="T15" fmla="*/ 27 h 78"/>
                <a:gd name="T16" fmla="*/ 538 w 562"/>
                <a:gd name="T17" fmla="*/ 46 h 78"/>
                <a:gd name="T18" fmla="*/ 538 w 562"/>
                <a:gd name="T19" fmla="*/ 78 h 78"/>
                <a:gd name="T20" fmla="*/ 562 w 562"/>
                <a:gd name="T21" fmla="*/ 78 h 78"/>
                <a:gd name="T22" fmla="*/ 562 w 562"/>
                <a:gd name="T23" fmla="*/ 27 h 78"/>
                <a:gd name="T24" fmla="*/ 531 w 562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2" h="78">
                  <a:moveTo>
                    <a:pt x="5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" y="0"/>
                    <a:pt x="0" y="0"/>
                    <a:pt x="0" y="27"/>
                  </a:cubicBezTo>
                  <a:cubicBezTo>
                    <a:pt x="0" y="44"/>
                    <a:pt x="0" y="61"/>
                    <a:pt x="0" y="78"/>
                  </a:cubicBezTo>
                  <a:cubicBezTo>
                    <a:pt x="8" y="78"/>
                    <a:pt x="16" y="78"/>
                    <a:pt x="24" y="78"/>
                  </a:cubicBezTo>
                  <a:cubicBezTo>
                    <a:pt x="24" y="64"/>
                    <a:pt x="24" y="59"/>
                    <a:pt x="24" y="46"/>
                  </a:cubicBezTo>
                  <a:cubicBezTo>
                    <a:pt x="24" y="32"/>
                    <a:pt x="28" y="27"/>
                    <a:pt x="41" y="27"/>
                  </a:cubicBezTo>
                  <a:cubicBezTo>
                    <a:pt x="201" y="27"/>
                    <a:pt x="361" y="27"/>
                    <a:pt x="521" y="27"/>
                  </a:cubicBezTo>
                  <a:cubicBezTo>
                    <a:pt x="534" y="27"/>
                    <a:pt x="538" y="32"/>
                    <a:pt x="538" y="46"/>
                  </a:cubicBezTo>
                  <a:cubicBezTo>
                    <a:pt x="538" y="59"/>
                    <a:pt x="538" y="64"/>
                    <a:pt x="538" y="78"/>
                  </a:cubicBezTo>
                  <a:cubicBezTo>
                    <a:pt x="546" y="78"/>
                    <a:pt x="554" y="78"/>
                    <a:pt x="562" y="78"/>
                  </a:cubicBezTo>
                  <a:cubicBezTo>
                    <a:pt x="562" y="61"/>
                    <a:pt x="562" y="44"/>
                    <a:pt x="562" y="27"/>
                  </a:cubicBezTo>
                  <a:cubicBezTo>
                    <a:pt x="562" y="0"/>
                    <a:pt x="561" y="0"/>
                    <a:pt x="531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Oval 313"/>
            <p:cNvSpPr>
              <a:spLocks noChangeArrowheads="1"/>
            </p:cNvSpPr>
            <p:nvPr/>
          </p:nvSpPr>
          <p:spPr bwMode="auto">
            <a:xfrm>
              <a:off x="7927975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Oval 314"/>
            <p:cNvSpPr>
              <a:spLocks noChangeArrowheads="1"/>
            </p:cNvSpPr>
            <p:nvPr/>
          </p:nvSpPr>
          <p:spPr bwMode="auto">
            <a:xfrm>
              <a:off x="9952038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15"/>
            <p:cNvSpPr>
              <a:spLocks/>
            </p:cNvSpPr>
            <p:nvPr/>
          </p:nvSpPr>
          <p:spPr bwMode="auto">
            <a:xfrm>
              <a:off x="857408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6"/>
            <p:cNvSpPr>
              <a:spLocks/>
            </p:cNvSpPr>
            <p:nvPr/>
          </p:nvSpPr>
          <p:spPr bwMode="auto">
            <a:xfrm>
              <a:off x="8502650" y="2355850"/>
              <a:ext cx="239713" cy="1365250"/>
            </a:xfrm>
            <a:custGeom>
              <a:avLst/>
              <a:gdLst>
                <a:gd name="T0" fmla="*/ 2 w 64"/>
                <a:gd name="T1" fmla="*/ 62 h 363"/>
                <a:gd name="T2" fmla="*/ 54 w 64"/>
                <a:gd name="T3" fmla="*/ 70 h 363"/>
                <a:gd name="T4" fmla="*/ 62 w 64"/>
                <a:gd name="T5" fmla="*/ 357 h 363"/>
                <a:gd name="T6" fmla="*/ 56 w 64"/>
                <a:gd name="T7" fmla="*/ 363 h 363"/>
                <a:gd name="T8" fmla="*/ 6 w 64"/>
                <a:gd name="T9" fmla="*/ 363 h 363"/>
                <a:gd name="T10" fmla="*/ 0 w 64"/>
                <a:gd name="T11" fmla="*/ 357 h 363"/>
                <a:gd name="T12" fmla="*/ 2 w 64"/>
                <a:gd name="T13" fmla="*/ 6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63">
                  <a:moveTo>
                    <a:pt x="2" y="62"/>
                  </a:moveTo>
                  <a:cubicBezTo>
                    <a:pt x="2" y="0"/>
                    <a:pt x="50" y="7"/>
                    <a:pt x="54" y="70"/>
                  </a:cubicBezTo>
                  <a:cubicBezTo>
                    <a:pt x="61" y="168"/>
                    <a:pt x="64" y="256"/>
                    <a:pt x="62" y="357"/>
                  </a:cubicBezTo>
                  <a:cubicBezTo>
                    <a:pt x="62" y="361"/>
                    <a:pt x="59" y="363"/>
                    <a:pt x="56" y="363"/>
                  </a:cubicBezTo>
                  <a:cubicBezTo>
                    <a:pt x="39" y="363"/>
                    <a:pt x="23" y="363"/>
                    <a:pt x="6" y="363"/>
                  </a:cubicBezTo>
                  <a:cubicBezTo>
                    <a:pt x="3" y="363"/>
                    <a:pt x="0" y="360"/>
                    <a:pt x="0" y="357"/>
                  </a:cubicBezTo>
                  <a:cubicBezTo>
                    <a:pt x="7" y="261"/>
                    <a:pt x="2" y="161"/>
                    <a:pt x="2" y="62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7"/>
            <p:cNvSpPr>
              <a:spLocks/>
            </p:cNvSpPr>
            <p:nvPr/>
          </p:nvSpPr>
          <p:spPr bwMode="auto">
            <a:xfrm>
              <a:off x="8547100" y="2374900"/>
              <a:ext cx="263525" cy="574675"/>
            </a:xfrm>
            <a:custGeom>
              <a:avLst/>
              <a:gdLst>
                <a:gd name="T0" fmla="*/ 6 w 70"/>
                <a:gd name="T1" fmla="*/ 63 h 153"/>
                <a:gd name="T2" fmla="*/ 48 w 70"/>
                <a:gd name="T3" fmla="*/ 49 h 153"/>
                <a:gd name="T4" fmla="*/ 70 w 70"/>
                <a:gd name="T5" fmla="*/ 135 h 153"/>
                <a:gd name="T6" fmla="*/ 66 w 70"/>
                <a:gd name="T7" fmla="*/ 142 h 153"/>
                <a:gd name="T8" fmla="*/ 27 w 70"/>
                <a:gd name="T9" fmla="*/ 153 h 153"/>
                <a:gd name="T10" fmla="*/ 20 w 70"/>
                <a:gd name="T11" fmla="*/ 148 h 153"/>
                <a:gd name="T12" fmla="*/ 6 w 70"/>
                <a:gd name="T1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3">
                  <a:moveTo>
                    <a:pt x="6" y="63"/>
                  </a:moveTo>
                  <a:cubicBezTo>
                    <a:pt x="0" y="19"/>
                    <a:pt x="32" y="0"/>
                    <a:pt x="48" y="49"/>
                  </a:cubicBezTo>
                  <a:cubicBezTo>
                    <a:pt x="57" y="78"/>
                    <a:pt x="66" y="106"/>
                    <a:pt x="70" y="135"/>
                  </a:cubicBezTo>
                  <a:cubicBezTo>
                    <a:pt x="70" y="138"/>
                    <a:pt x="69" y="140"/>
                    <a:pt x="66" y="142"/>
                  </a:cubicBezTo>
                  <a:cubicBezTo>
                    <a:pt x="54" y="147"/>
                    <a:pt x="41" y="151"/>
                    <a:pt x="27" y="153"/>
                  </a:cubicBezTo>
                  <a:cubicBezTo>
                    <a:pt x="24" y="153"/>
                    <a:pt x="21" y="151"/>
                    <a:pt x="20" y="148"/>
                  </a:cubicBezTo>
                  <a:cubicBezTo>
                    <a:pt x="15" y="120"/>
                    <a:pt x="10" y="92"/>
                    <a:pt x="6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8"/>
            <p:cNvSpPr>
              <a:spLocks/>
            </p:cNvSpPr>
            <p:nvPr/>
          </p:nvSpPr>
          <p:spPr bwMode="auto">
            <a:xfrm>
              <a:off x="8870950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7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7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9"/>
            <p:cNvSpPr>
              <a:spLocks/>
            </p:cNvSpPr>
            <p:nvPr/>
          </p:nvSpPr>
          <p:spPr bwMode="auto">
            <a:xfrm>
              <a:off x="8818563" y="2371725"/>
              <a:ext cx="198438" cy="1201738"/>
            </a:xfrm>
            <a:custGeom>
              <a:avLst/>
              <a:gdLst>
                <a:gd name="T0" fmla="*/ 5 w 53"/>
                <a:gd name="T1" fmla="*/ 34 h 320"/>
                <a:gd name="T2" fmla="*/ 37 w 53"/>
                <a:gd name="T3" fmla="*/ 41 h 320"/>
                <a:gd name="T4" fmla="*/ 53 w 53"/>
                <a:gd name="T5" fmla="*/ 312 h 320"/>
                <a:gd name="T6" fmla="*/ 47 w 53"/>
                <a:gd name="T7" fmla="*/ 319 h 320"/>
                <a:gd name="T8" fmla="*/ 11 w 53"/>
                <a:gd name="T9" fmla="*/ 319 h 320"/>
                <a:gd name="T10" fmla="*/ 5 w 53"/>
                <a:gd name="T11" fmla="*/ 312 h 320"/>
                <a:gd name="T12" fmla="*/ 11 w 53"/>
                <a:gd name="T13" fmla="*/ 191 h 320"/>
                <a:gd name="T14" fmla="*/ 7 w 53"/>
                <a:gd name="T15" fmla="*/ 110 h 320"/>
                <a:gd name="T16" fmla="*/ 5 w 53"/>
                <a:gd name="T17" fmla="*/ 3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20">
                  <a:moveTo>
                    <a:pt x="5" y="34"/>
                  </a:moveTo>
                  <a:cubicBezTo>
                    <a:pt x="13" y="0"/>
                    <a:pt x="36" y="16"/>
                    <a:pt x="37" y="41"/>
                  </a:cubicBezTo>
                  <a:cubicBezTo>
                    <a:pt x="43" y="143"/>
                    <a:pt x="49" y="222"/>
                    <a:pt x="53" y="312"/>
                  </a:cubicBezTo>
                  <a:cubicBezTo>
                    <a:pt x="53" y="316"/>
                    <a:pt x="51" y="319"/>
                    <a:pt x="47" y="319"/>
                  </a:cubicBezTo>
                  <a:cubicBezTo>
                    <a:pt x="35" y="320"/>
                    <a:pt x="23" y="320"/>
                    <a:pt x="11" y="319"/>
                  </a:cubicBezTo>
                  <a:cubicBezTo>
                    <a:pt x="7" y="319"/>
                    <a:pt x="5" y="316"/>
                    <a:pt x="5" y="312"/>
                  </a:cubicBezTo>
                  <a:cubicBezTo>
                    <a:pt x="7" y="272"/>
                    <a:pt x="8" y="231"/>
                    <a:pt x="11" y="191"/>
                  </a:cubicBezTo>
                  <a:cubicBezTo>
                    <a:pt x="12" y="166"/>
                    <a:pt x="12" y="138"/>
                    <a:pt x="7" y="110"/>
                  </a:cubicBezTo>
                  <a:cubicBezTo>
                    <a:pt x="3" y="85"/>
                    <a:pt x="0" y="61"/>
                    <a:pt x="5" y="34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20"/>
            <p:cNvSpPr>
              <a:spLocks/>
            </p:cNvSpPr>
            <p:nvPr/>
          </p:nvSpPr>
          <p:spPr bwMode="auto">
            <a:xfrm>
              <a:off x="8882063" y="2419350"/>
              <a:ext cx="123825" cy="527050"/>
            </a:xfrm>
            <a:custGeom>
              <a:avLst/>
              <a:gdLst>
                <a:gd name="T0" fmla="*/ 2 w 33"/>
                <a:gd name="T1" fmla="*/ 36 h 140"/>
                <a:gd name="T2" fmla="*/ 31 w 33"/>
                <a:gd name="T3" fmla="*/ 36 h 140"/>
                <a:gd name="T4" fmla="*/ 33 w 33"/>
                <a:gd name="T5" fmla="*/ 133 h 140"/>
                <a:gd name="T6" fmla="*/ 29 w 33"/>
                <a:gd name="T7" fmla="*/ 138 h 140"/>
                <a:gd name="T8" fmla="*/ 8 w 33"/>
                <a:gd name="T9" fmla="*/ 138 h 140"/>
                <a:gd name="T10" fmla="*/ 5 w 33"/>
                <a:gd name="T11" fmla="*/ 133 h 140"/>
                <a:gd name="T12" fmla="*/ 2 w 33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40">
                  <a:moveTo>
                    <a:pt x="2" y="36"/>
                  </a:moveTo>
                  <a:cubicBezTo>
                    <a:pt x="3" y="0"/>
                    <a:pt x="30" y="12"/>
                    <a:pt x="31" y="36"/>
                  </a:cubicBezTo>
                  <a:cubicBezTo>
                    <a:pt x="33" y="68"/>
                    <a:pt x="32" y="101"/>
                    <a:pt x="33" y="133"/>
                  </a:cubicBezTo>
                  <a:cubicBezTo>
                    <a:pt x="33" y="135"/>
                    <a:pt x="31" y="138"/>
                    <a:pt x="29" y="138"/>
                  </a:cubicBezTo>
                  <a:cubicBezTo>
                    <a:pt x="21" y="140"/>
                    <a:pt x="15" y="140"/>
                    <a:pt x="8" y="138"/>
                  </a:cubicBezTo>
                  <a:cubicBezTo>
                    <a:pt x="6" y="138"/>
                    <a:pt x="5" y="136"/>
                    <a:pt x="5" y="133"/>
                  </a:cubicBezTo>
                  <a:cubicBezTo>
                    <a:pt x="3" y="101"/>
                    <a:pt x="0" y="69"/>
                    <a:pt x="2" y="36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21"/>
            <p:cNvSpPr>
              <a:spLocks/>
            </p:cNvSpPr>
            <p:nvPr/>
          </p:nvSpPr>
          <p:spPr bwMode="auto">
            <a:xfrm>
              <a:off x="832643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22"/>
            <p:cNvSpPr>
              <a:spLocks/>
            </p:cNvSpPr>
            <p:nvPr/>
          </p:nvSpPr>
          <p:spPr bwMode="auto">
            <a:xfrm>
              <a:off x="8250238" y="2405063"/>
              <a:ext cx="188913" cy="819150"/>
            </a:xfrm>
            <a:custGeom>
              <a:avLst/>
              <a:gdLst>
                <a:gd name="T0" fmla="*/ 11 w 50"/>
                <a:gd name="T1" fmla="*/ 30 h 218"/>
                <a:gd name="T2" fmla="*/ 43 w 50"/>
                <a:gd name="T3" fmla="*/ 30 h 218"/>
                <a:gd name="T4" fmla="*/ 50 w 50"/>
                <a:gd name="T5" fmla="*/ 213 h 218"/>
                <a:gd name="T6" fmla="*/ 48 w 50"/>
                <a:gd name="T7" fmla="*/ 216 h 218"/>
                <a:gd name="T8" fmla="*/ 14 w 50"/>
                <a:gd name="T9" fmla="*/ 216 h 218"/>
                <a:gd name="T10" fmla="*/ 11 w 50"/>
                <a:gd name="T11" fmla="*/ 213 h 218"/>
                <a:gd name="T12" fmla="*/ 11 w 50"/>
                <a:gd name="T13" fmla="*/ 3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18">
                  <a:moveTo>
                    <a:pt x="11" y="30"/>
                  </a:moveTo>
                  <a:cubicBezTo>
                    <a:pt x="17" y="0"/>
                    <a:pt x="42" y="1"/>
                    <a:pt x="43" y="30"/>
                  </a:cubicBezTo>
                  <a:cubicBezTo>
                    <a:pt x="46" y="91"/>
                    <a:pt x="48" y="152"/>
                    <a:pt x="50" y="213"/>
                  </a:cubicBezTo>
                  <a:cubicBezTo>
                    <a:pt x="50" y="214"/>
                    <a:pt x="49" y="216"/>
                    <a:pt x="48" y="216"/>
                  </a:cubicBezTo>
                  <a:cubicBezTo>
                    <a:pt x="37" y="218"/>
                    <a:pt x="25" y="218"/>
                    <a:pt x="14" y="216"/>
                  </a:cubicBezTo>
                  <a:cubicBezTo>
                    <a:pt x="12" y="216"/>
                    <a:pt x="11" y="214"/>
                    <a:pt x="11" y="213"/>
                  </a:cubicBezTo>
                  <a:cubicBezTo>
                    <a:pt x="17" y="147"/>
                    <a:pt x="0" y="86"/>
                    <a:pt x="11" y="3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23"/>
            <p:cNvSpPr>
              <a:spLocks/>
            </p:cNvSpPr>
            <p:nvPr/>
          </p:nvSpPr>
          <p:spPr bwMode="auto">
            <a:xfrm>
              <a:off x="8321675" y="2438400"/>
              <a:ext cx="123825" cy="642938"/>
            </a:xfrm>
            <a:custGeom>
              <a:avLst/>
              <a:gdLst>
                <a:gd name="T0" fmla="*/ 0 w 33"/>
                <a:gd name="T1" fmla="*/ 28 h 171"/>
                <a:gd name="T2" fmla="*/ 27 w 33"/>
                <a:gd name="T3" fmla="*/ 28 h 171"/>
                <a:gd name="T4" fmla="*/ 33 w 33"/>
                <a:gd name="T5" fmla="*/ 171 h 171"/>
                <a:gd name="T6" fmla="*/ 11 w 33"/>
                <a:gd name="T7" fmla="*/ 171 h 171"/>
                <a:gd name="T8" fmla="*/ 0 w 33"/>
                <a:gd name="T9" fmla="*/ 2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1">
                  <a:moveTo>
                    <a:pt x="0" y="28"/>
                  </a:moveTo>
                  <a:cubicBezTo>
                    <a:pt x="1" y="0"/>
                    <a:pt x="25" y="6"/>
                    <a:pt x="27" y="28"/>
                  </a:cubicBezTo>
                  <a:cubicBezTo>
                    <a:pt x="30" y="49"/>
                    <a:pt x="32" y="137"/>
                    <a:pt x="33" y="171"/>
                  </a:cubicBezTo>
                  <a:cubicBezTo>
                    <a:pt x="30" y="171"/>
                    <a:pt x="19" y="171"/>
                    <a:pt x="11" y="171"/>
                  </a:cubicBezTo>
                  <a:cubicBezTo>
                    <a:pt x="8" y="123"/>
                    <a:pt x="4" y="75"/>
                    <a:pt x="0" y="28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24"/>
            <p:cNvSpPr>
              <a:spLocks/>
            </p:cNvSpPr>
            <p:nvPr/>
          </p:nvSpPr>
          <p:spPr bwMode="auto">
            <a:xfrm>
              <a:off x="8348663" y="3059113"/>
              <a:ext cx="109538" cy="60325"/>
            </a:xfrm>
            <a:custGeom>
              <a:avLst/>
              <a:gdLst>
                <a:gd name="T0" fmla="*/ 4 w 29"/>
                <a:gd name="T1" fmla="*/ 1 h 16"/>
                <a:gd name="T2" fmla="*/ 26 w 29"/>
                <a:gd name="T3" fmla="*/ 2 h 16"/>
                <a:gd name="T4" fmla="*/ 29 w 29"/>
                <a:gd name="T5" fmla="*/ 5 h 16"/>
                <a:gd name="T6" fmla="*/ 29 w 29"/>
                <a:gd name="T7" fmla="*/ 13 h 16"/>
                <a:gd name="T8" fmla="*/ 26 w 29"/>
                <a:gd name="T9" fmla="*/ 16 h 16"/>
                <a:gd name="T10" fmla="*/ 2 w 29"/>
                <a:gd name="T11" fmla="*/ 14 h 16"/>
                <a:gd name="T12" fmla="*/ 0 w 29"/>
                <a:gd name="T13" fmla="*/ 11 h 16"/>
                <a:gd name="T14" fmla="*/ 1 w 29"/>
                <a:gd name="T15" fmla="*/ 3 h 16"/>
                <a:gd name="T16" fmla="*/ 4 w 29"/>
                <a:gd name="T1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4" y="1"/>
                  </a:moveTo>
                  <a:cubicBezTo>
                    <a:pt x="10" y="2"/>
                    <a:pt x="19" y="2"/>
                    <a:pt x="26" y="2"/>
                  </a:cubicBezTo>
                  <a:cubicBezTo>
                    <a:pt x="28" y="2"/>
                    <a:pt x="29" y="3"/>
                    <a:pt x="29" y="5"/>
                  </a:cubicBezTo>
                  <a:cubicBezTo>
                    <a:pt x="29" y="7"/>
                    <a:pt x="29" y="10"/>
                    <a:pt x="29" y="13"/>
                  </a:cubicBezTo>
                  <a:cubicBezTo>
                    <a:pt x="29" y="14"/>
                    <a:pt x="27" y="16"/>
                    <a:pt x="26" y="16"/>
                  </a:cubicBezTo>
                  <a:cubicBezTo>
                    <a:pt x="19" y="16"/>
                    <a:pt x="9" y="16"/>
                    <a:pt x="2" y="14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1" y="8"/>
                    <a:pt x="1" y="6"/>
                    <a:pt x="1" y="3"/>
                  </a:cubicBezTo>
                  <a:cubicBezTo>
                    <a:pt x="1" y="1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25"/>
            <p:cNvSpPr>
              <a:spLocks/>
            </p:cNvSpPr>
            <p:nvPr/>
          </p:nvSpPr>
          <p:spPr bwMode="auto">
            <a:xfrm>
              <a:off x="9421813" y="2276475"/>
              <a:ext cx="34925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6"/>
            <p:cNvSpPr>
              <a:spLocks/>
            </p:cNvSpPr>
            <p:nvPr/>
          </p:nvSpPr>
          <p:spPr bwMode="auto">
            <a:xfrm>
              <a:off x="9366250" y="2427288"/>
              <a:ext cx="134938" cy="192088"/>
            </a:xfrm>
            <a:custGeom>
              <a:avLst/>
              <a:gdLst>
                <a:gd name="T0" fmla="*/ 0 w 36"/>
                <a:gd name="T1" fmla="*/ 51 h 51"/>
                <a:gd name="T2" fmla="*/ 1 w 36"/>
                <a:gd name="T3" fmla="*/ 26 h 51"/>
                <a:gd name="T4" fmla="*/ 3 w 36"/>
                <a:gd name="T5" fmla="*/ 23 h 51"/>
                <a:gd name="T6" fmla="*/ 25 w 36"/>
                <a:gd name="T7" fmla="*/ 1 h 51"/>
                <a:gd name="T8" fmla="*/ 30 w 36"/>
                <a:gd name="T9" fmla="*/ 0 h 51"/>
                <a:gd name="T10" fmla="*/ 32 w 36"/>
                <a:gd name="T11" fmla="*/ 3 h 51"/>
                <a:gd name="T12" fmla="*/ 36 w 36"/>
                <a:gd name="T13" fmla="*/ 26 h 51"/>
                <a:gd name="T14" fmla="*/ 0 w 36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51">
                  <a:moveTo>
                    <a:pt x="0" y="51"/>
                  </a:moveTo>
                  <a:cubicBezTo>
                    <a:pt x="1" y="43"/>
                    <a:pt x="1" y="34"/>
                    <a:pt x="1" y="26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10" y="16"/>
                    <a:pt x="17" y="9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1" y="1"/>
                    <a:pt x="32" y="2"/>
                    <a:pt x="32" y="3"/>
                  </a:cubicBezTo>
                  <a:cubicBezTo>
                    <a:pt x="34" y="11"/>
                    <a:pt x="36" y="19"/>
                    <a:pt x="36" y="26"/>
                  </a:cubicBezTo>
                  <a:cubicBezTo>
                    <a:pt x="24" y="33"/>
                    <a:pt x="12" y="45"/>
                    <a:pt x="0" y="5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7"/>
            <p:cNvSpPr>
              <a:spLocks/>
            </p:cNvSpPr>
            <p:nvPr/>
          </p:nvSpPr>
          <p:spPr bwMode="auto">
            <a:xfrm>
              <a:off x="9324975" y="2490788"/>
              <a:ext cx="239713" cy="1112838"/>
            </a:xfrm>
            <a:custGeom>
              <a:avLst/>
              <a:gdLst>
                <a:gd name="T0" fmla="*/ 46 w 64"/>
                <a:gd name="T1" fmla="*/ 0 h 296"/>
                <a:gd name="T2" fmla="*/ 12 w 64"/>
                <a:gd name="T3" fmla="*/ 25 h 296"/>
                <a:gd name="T4" fmla="*/ 4 w 64"/>
                <a:gd name="T5" fmla="*/ 287 h 296"/>
                <a:gd name="T6" fmla="*/ 7 w 64"/>
                <a:gd name="T7" fmla="*/ 292 h 296"/>
                <a:gd name="T8" fmla="*/ 61 w 64"/>
                <a:gd name="T9" fmla="*/ 292 h 296"/>
                <a:gd name="T10" fmla="*/ 64 w 64"/>
                <a:gd name="T11" fmla="*/ 287 h 296"/>
                <a:gd name="T12" fmla="*/ 46 w 64"/>
                <a:gd name="T13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96">
                  <a:moveTo>
                    <a:pt x="46" y="0"/>
                  </a:moveTo>
                  <a:cubicBezTo>
                    <a:pt x="34" y="10"/>
                    <a:pt x="24" y="16"/>
                    <a:pt x="12" y="25"/>
                  </a:cubicBezTo>
                  <a:cubicBezTo>
                    <a:pt x="0" y="108"/>
                    <a:pt x="6" y="201"/>
                    <a:pt x="4" y="287"/>
                  </a:cubicBezTo>
                  <a:cubicBezTo>
                    <a:pt x="4" y="289"/>
                    <a:pt x="5" y="291"/>
                    <a:pt x="7" y="292"/>
                  </a:cubicBezTo>
                  <a:cubicBezTo>
                    <a:pt x="24" y="296"/>
                    <a:pt x="42" y="296"/>
                    <a:pt x="61" y="292"/>
                  </a:cubicBezTo>
                  <a:cubicBezTo>
                    <a:pt x="63" y="291"/>
                    <a:pt x="64" y="289"/>
                    <a:pt x="64" y="287"/>
                  </a:cubicBezTo>
                  <a:cubicBezTo>
                    <a:pt x="59" y="192"/>
                    <a:pt x="64" y="93"/>
                    <a:pt x="46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8"/>
            <p:cNvSpPr>
              <a:spLocks/>
            </p:cNvSpPr>
            <p:nvPr/>
          </p:nvSpPr>
          <p:spPr bwMode="auto">
            <a:xfrm>
              <a:off x="9421813" y="2586038"/>
              <a:ext cx="153988" cy="773113"/>
            </a:xfrm>
            <a:custGeom>
              <a:avLst/>
              <a:gdLst>
                <a:gd name="T0" fmla="*/ 2 w 41"/>
                <a:gd name="T1" fmla="*/ 11 h 206"/>
                <a:gd name="T2" fmla="*/ 16 w 41"/>
                <a:gd name="T3" fmla="*/ 1 h 206"/>
                <a:gd name="T4" fmla="*/ 22 w 41"/>
                <a:gd name="T5" fmla="*/ 4 h 206"/>
                <a:gd name="T6" fmla="*/ 41 w 41"/>
                <a:gd name="T7" fmla="*/ 199 h 206"/>
                <a:gd name="T8" fmla="*/ 37 w 41"/>
                <a:gd name="T9" fmla="*/ 204 h 206"/>
                <a:gd name="T10" fmla="*/ 10 w 41"/>
                <a:gd name="T11" fmla="*/ 204 h 206"/>
                <a:gd name="T12" fmla="*/ 6 w 41"/>
                <a:gd name="T13" fmla="*/ 199 h 206"/>
                <a:gd name="T14" fmla="*/ 0 w 41"/>
                <a:gd name="T15" fmla="*/ 14 h 206"/>
                <a:gd name="T16" fmla="*/ 2 w 41"/>
                <a:gd name="T17" fmla="*/ 1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06">
                  <a:moveTo>
                    <a:pt x="2" y="11"/>
                  </a:moveTo>
                  <a:cubicBezTo>
                    <a:pt x="6" y="7"/>
                    <a:pt x="11" y="4"/>
                    <a:pt x="16" y="1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38" y="69"/>
                    <a:pt x="38" y="134"/>
                    <a:pt x="41" y="199"/>
                  </a:cubicBezTo>
                  <a:cubicBezTo>
                    <a:pt x="41" y="202"/>
                    <a:pt x="39" y="204"/>
                    <a:pt x="37" y="204"/>
                  </a:cubicBezTo>
                  <a:cubicBezTo>
                    <a:pt x="28" y="206"/>
                    <a:pt x="19" y="206"/>
                    <a:pt x="10" y="204"/>
                  </a:cubicBezTo>
                  <a:cubicBezTo>
                    <a:pt x="8" y="204"/>
                    <a:pt x="6" y="202"/>
                    <a:pt x="6" y="199"/>
                  </a:cubicBezTo>
                  <a:cubicBezTo>
                    <a:pt x="8" y="143"/>
                    <a:pt x="3" y="77"/>
                    <a:pt x="0" y="14"/>
                  </a:cubicBezTo>
                  <a:cubicBezTo>
                    <a:pt x="0" y="13"/>
                    <a:pt x="1" y="12"/>
                    <a:pt x="2" y="1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9"/>
            <p:cNvSpPr>
              <a:spLocks/>
            </p:cNvSpPr>
            <p:nvPr/>
          </p:nvSpPr>
          <p:spPr bwMode="auto">
            <a:xfrm>
              <a:off x="9140825" y="2276475"/>
              <a:ext cx="33338" cy="260350"/>
            </a:xfrm>
            <a:custGeom>
              <a:avLst/>
              <a:gdLst>
                <a:gd name="T0" fmla="*/ 1 w 9"/>
                <a:gd name="T1" fmla="*/ 69 h 69"/>
                <a:gd name="T2" fmla="*/ 8 w 9"/>
                <a:gd name="T3" fmla="*/ 69 h 69"/>
                <a:gd name="T4" fmla="*/ 9 w 9"/>
                <a:gd name="T5" fmla="*/ 68 h 69"/>
                <a:gd name="T6" fmla="*/ 9 w 9"/>
                <a:gd name="T7" fmla="*/ 1 h 69"/>
                <a:gd name="T8" fmla="*/ 8 w 9"/>
                <a:gd name="T9" fmla="*/ 0 h 69"/>
                <a:gd name="T10" fmla="*/ 1 w 9"/>
                <a:gd name="T11" fmla="*/ 0 h 69"/>
                <a:gd name="T12" fmla="*/ 0 w 9"/>
                <a:gd name="T13" fmla="*/ 1 h 69"/>
                <a:gd name="T14" fmla="*/ 0 w 9"/>
                <a:gd name="T15" fmla="*/ 68 h 69"/>
                <a:gd name="T16" fmla="*/ 1 w 9"/>
                <a:gd name="T1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9">
                  <a:moveTo>
                    <a:pt x="1" y="69"/>
                  </a:moveTo>
                  <a:cubicBezTo>
                    <a:pt x="8" y="69"/>
                    <a:pt x="8" y="69"/>
                    <a:pt x="8" y="69"/>
                  </a:cubicBezTo>
                  <a:cubicBezTo>
                    <a:pt x="9" y="69"/>
                    <a:pt x="9" y="68"/>
                    <a:pt x="9" y="6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1" y="69"/>
                    <a:pt x="1" y="69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30"/>
            <p:cNvSpPr>
              <a:spLocks/>
            </p:cNvSpPr>
            <p:nvPr/>
          </p:nvSpPr>
          <p:spPr bwMode="auto">
            <a:xfrm>
              <a:off x="9061450" y="2449513"/>
              <a:ext cx="173038" cy="1470025"/>
            </a:xfrm>
            <a:custGeom>
              <a:avLst/>
              <a:gdLst>
                <a:gd name="T0" fmla="*/ 15 w 46"/>
                <a:gd name="T1" fmla="*/ 22 h 391"/>
                <a:gd name="T2" fmla="*/ 39 w 46"/>
                <a:gd name="T3" fmla="*/ 22 h 391"/>
                <a:gd name="T4" fmla="*/ 39 w 46"/>
                <a:gd name="T5" fmla="*/ 150 h 391"/>
                <a:gd name="T6" fmla="*/ 42 w 46"/>
                <a:gd name="T7" fmla="*/ 380 h 391"/>
                <a:gd name="T8" fmla="*/ 32 w 46"/>
                <a:gd name="T9" fmla="*/ 391 h 391"/>
                <a:gd name="T10" fmla="*/ 14 w 46"/>
                <a:gd name="T11" fmla="*/ 391 h 391"/>
                <a:gd name="T12" fmla="*/ 0 w 46"/>
                <a:gd name="T13" fmla="*/ 376 h 391"/>
                <a:gd name="T14" fmla="*/ 15 w 46"/>
                <a:gd name="T15" fmla="*/ 59 h 391"/>
                <a:gd name="T16" fmla="*/ 15 w 46"/>
                <a:gd name="T17" fmla="*/ 2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1">
                  <a:moveTo>
                    <a:pt x="15" y="22"/>
                  </a:moveTo>
                  <a:cubicBezTo>
                    <a:pt x="19" y="0"/>
                    <a:pt x="35" y="0"/>
                    <a:pt x="39" y="22"/>
                  </a:cubicBezTo>
                  <a:cubicBezTo>
                    <a:pt x="46" y="63"/>
                    <a:pt x="39" y="107"/>
                    <a:pt x="39" y="150"/>
                  </a:cubicBezTo>
                  <a:cubicBezTo>
                    <a:pt x="40" y="227"/>
                    <a:pt x="42" y="304"/>
                    <a:pt x="42" y="380"/>
                  </a:cubicBezTo>
                  <a:cubicBezTo>
                    <a:pt x="42" y="386"/>
                    <a:pt x="38" y="391"/>
                    <a:pt x="32" y="391"/>
                  </a:cubicBezTo>
                  <a:cubicBezTo>
                    <a:pt x="26" y="391"/>
                    <a:pt x="20" y="391"/>
                    <a:pt x="14" y="391"/>
                  </a:cubicBezTo>
                  <a:cubicBezTo>
                    <a:pt x="6" y="391"/>
                    <a:pt x="0" y="384"/>
                    <a:pt x="0" y="376"/>
                  </a:cubicBezTo>
                  <a:cubicBezTo>
                    <a:pt x="11" y="270"/>
                    <a:pt x="18" y="165"/>
                    <a:pt x="15" y="59"/>
                  </a:cubicBezTo>
                  <a:cubicBezTo>
                    <a:pt x="15" y="48"/>
                    <a:pt x="12" y="36"/>
                    <a:pt x="15" y="22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31"/>
            <p:cNvSpPr>
              <a:spLocks/>
            </p:cNvSpPr>
            <p:nvPr/>
          </p:nvSpPr>
          <p:spPr bwMode="auto">
            <a:xfrm>
              <a:off x="9096375" y="2547938"/>
              <a:ext cx="153988" cy="525463"/>
            </a:xfrm>
            <a:custGeom>
              <a:avLst/>
              <a:gdLst>
                <a:gd name="T0" fmla="*/ 6 w 41"/>
                <a:gd name="T1" fmla="*/ 32 h 140"/>
                <a:gd name="T2" fmla="*/ 40 w 41"/>
                <a:gd name="T3" fmla="*/ 32 h 140"/>
                <a:gd name="T4" fmla="*/ 41 w 41"/>
                <a:gd name="T5" fmla="*/ 133 h 140"/>
                <a:gd name="T6" fmla="*/ 34 w 41"/>
                <a:gd name="T7" fmla="*/ 140 h 140"/>
                <a:gd name="T8" fmla="*/ 10 w 41"/>
                <a:gd name="T9" fmla="*/ 140 h 140"/>
                <a:gd name="T10" fmla="*/ 3 w 41"/>
                <a:gd name="T11" fmla="*/ 133 h 140"/>
                <a:gd name="T12" fmla="*/ 6 w 41"/>
                <a:gd name="T13" fmla="*/ 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0">
                  <a:moveTo>
                    <a:pt x="6" y="32"/>
                  </a:moveTo>
                  <a:cubicBezTo>
                    <a:pt x="11" y="0"/>
                    <a:pt x="38" y="3"/>
                    <a:pt x="40" y="32"/>
                  </a:cubicBezTo>
                  <a:cubicBezTo>
                    <a:pt x="41" y="66"/>
                    <a:pt x="41" y="99"/>
                    <a:pt x="41" y="133"/>
                  </a:cubicBezTo>
                  <a:cubicBezTo>
                    <a:pt x="41" y="137"/>
                    <a:pt x="38" y="140"/>
                    <a:pt x="34" y="140"/>
                  </a:cubicBezTo>
                  <a:cubicBezTo>
                    <a:pt x="26" y="140"/>
                    <a:pt x="18" y="140"/>
                    <a:pt x="10" y="140"/>
                  </a:cubicBezTo>
                  <a:cubicBezTo>
                    <a:pt x="6" y="140"/>
                    <a:pt x="3" y="137"/>
                    <a:pt x="3" y="133"/>
                  </a:cubicBezTo>
                  <a:cubicBezTo>
                    <a:pt x="4" y="99"/>
                    <a:pt x="0" y="67"/>
                    <a:pt x="6" y="32"/>
                  </a:cubicBezTo>
                  <a:close/>
                </a:path>
              </a:pathLst>
            </a:custGeom>
            <a:solidFill>
              <a:srgbClr val="BD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332"/>
            <p:cNvSpPr>
              <a:spLocks/>
            </p:cNvSpPr>
            <p:nvPr/>
          </p:nvSpPr>
          <p:spPr bwMode="auto">
            <a:xfrm>
              <a:off x="9677400" y="2276475"/>
              <a:ext cx="30163" cy="225425"/>
            </a:xfrm>
            <a:custGeom>
              <a:avLst/>
              <a:gdLst>
                <a:gd name="T0" fmla="*/ 1 w 8"/>
                <a:gd name="T1" fmla="*/ 60 h 60"/>
                <a:gd name="T2" fmla="*/ 7 w 8"/>
                <a:gd name="T3" fmla="*/ 60 h 60"/>
                <a:gd name="T4" fmla="*/ 8 w 8"/>
                <a:gd name="T5" fmla="*/ 59 h 60"/>
                <a:gd name="T6" fmla="*/ 8 w 8"/>
                <a:gd name="T7" fmla="*/ 1 h 60"/>
                <a:gd name="T8" fmla="*/ 7 w 8"/>
                <a:gd name="T9" fmla="*/ 0 h 60"/>
                <a:gd name="T10" fmla="*/ 1 w 8"/>
                <a:gd name="T11" fmla="*/ 0 h 60"/>
                <a:gd name="T12" fmla="*/ 0 w 8"/>
                <a:gd name="T13" fmla="*/ 1 h 60"/>
                <a:gd name="T14" fmla="*/ 0 w 8"/>
                <a:gd name="T15" fmla="*/ 59 h 60"/>
                <a:gd name="T16" fmla="*/ 1 w 8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5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333"/>
            <p:cNvSpPr>
              <a:spLocks/>
            </p:cNvSpPr>
            <p:nvPr/>
          </p:nvSpPr>
          <p:spPr bwMode="auto">
            <a:xfrm>
              <a:off x="9644063" y="2416175"/>
              <a:ext cx="101600" cy="1096963"/>
            </a:xfrm>
            <a:custGeom>
              <a:avLst/>
              <a:gdLst>
                <a:gd name="T0" fmla="*/ 3 w 27"/>
                <a:gd name="T1" fmla="*/ 292 h 292"/>
                <a:gd name="T2" fmla="*/ 24 w 27"/>
                <a:gd name="T3" fmla="*/ 292 h 292"/>
                <a:gd name="T4" fmla="*/ 27 w 27"/>
                <a:gd name="T5" fmla="*/ 289 h 292"/>
                <a:gd name="T6" fmla="*/ 27 w 27"/>
                <a:gd name="T7" fmla="*/ 3 h 292"/>
                <a:gd name="T8" fmla="*/ 24 w 27"/>
                <a:gd name="T9" fmla="*/ 0 h 292"/>
                <a:gd name="T10" fmla="*/ 3 w 27"/>
                <a:gd name="T11" fmla="*/ 0 h 292"/>
                <a:gd name="T12" fmla="*/ 0 w 27"/>
                <a:gd name="T13" fmla="*/ 3 h 292"/>
                <a:gd name="T14" fmla="*/ 0 w 27"/>
                <a:gd name="T15" fmla="*/ 289 h 292"/>
                <a:gd name="T16" fmla="*/ 3 w 27"/>
                <a:gd name="T1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92">
                  <a:moveTo>
                    <a:pt x="3" y="292"/>
                  </a:moveTo>
                  <a:cubicBezTo>
                    <a:pt x="24" y="292"/>
                    <a:pt x="24" y="292"/>
                    <a:pt x="24" y="292"/>
                  </a:cubicBezTo>
                  <a:cubicBezTo>
                    <a:pt x="26" y="292"/>
                    <a:pt x="27" y="291"/>
                    <a:pt x="27" y="289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1"/>
                    <a:pt x="1" y="292"/>
                    <a:pt x="3" y="292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352"/>
            <p:cNvSpPr>
              <a:spLocks noEditPoints="1"/>
            </p:cNvSpPr>
            <p:nvPr/>
          </p:nvSpPr>
          <p:spPr bwMode="auto">
            <a:xfrm>
              <a:off x="8896350" y="2476500"/>
              <a:ext cx="93663" cy="180975"/>
            </a:xfrm>
            <a:custGeom>
              <a:avLst/>
              <a:gdLst>
                <a:gd name="T0" fmla="*/ 14 w 25"/>
                <a:gd name="T1" fmla="*/ 0 h 48"/>
                <a:gd name="T2" fmla="*/ 12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4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4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5" y="5"/>
                    <a:pt x="15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353"/>
            <p:cNvSpPr>
              <a:spLocks/>
            </p:cNvSpPr>
            <p:nvPr/>
          </p:nvSpPr>
          <p:spPr bwMode="auto">
            <a:xfrm>
              <a:off x="8874125" y="2416175"/>
              <a:ext cx="79375" cy="79375"/>
            </a:xfrm>
            <a:custGeom>
              <a:avLst/>
              <a:gdLst>
                <a:gd name="T0" fmla="*/ 0 w 21"/>
                <a:gd name="T1" fmla="*/ 0 h 21"/>
                <a:gd name="T2" fmla="*/ 0 w 21"/>
                <a:gd name="T3" fmla="*/ 2 h 21"/>
                <a:gd name="T4" fmla="*/ 2 w 21"/>
                <a:gd name="T5" fmla="*/ 8 h 21"/>
                <a:gd name="T6" fmla="*/ 9 w 21"/>
                <a:gd name="T7" fmla="*/ 13 h 21"/>
                <a:gd name="T8" fmla="*/ 16 w 21"/>
                <a:gd name="T9" fmla="*/ 17 h 21"/>
                <a:gd name="T10" fmla="*/ 17 w 21"/>
                <a:gd name="T11" fmla="*/ 21 h 21"/>
                <a:gd name="T12" fmla="*/ 17 w 21"/>
                <a:gd name="T13" fmla="*/ 21 h 21"/>
                <a:gd name="T14" fmla="*/ 21 w 21"/>
                <a:gd name="T15" fmla="*/ 21 h 21"/>
                <a:gd name="T16" fmla="*/ 21 w 21"/>
                <a:gd name="T17" fmla="*/ 21 h 21"/>
                <a:gd name="T18" fmla="*/ 19 w 21"/>
                <a:gd name="T19" fmla="*/ 15 h 21"/>
                <a:gd name="T20" fmla="*/ 10 w 21"/>
                <a:gd name="T21" fmla="*/ 9 h 21"/>
                <a:gd name="T22" fmla="*/ 5 w 21"/>
                <a:gd name="T23" fmla="*/ 6 h 21"/>
                <a:gd name="T24" fmla="*/ 4 w 21"/>
                <a:gd name="T25" fmla="*/ 2 h 21"/>
                <a:gd name="T26" fmla="*/ 4 w 21"/>
                <a:gd name="T27" fmla="*/ 1 h 21"/>
                <a:gd name="T28" fmla="*/ 4 w 21"/>
                <a:gd name="T29" fmla="*/ 1 h 21"/>
                <a:gd name="T30" fmla="*/ 4 w 21"/>
                <a:gd name="T31" fmla="*/ 1 h 21"/>
                <a:gd name="T32" fmla="*/ 4 w 21"/>
                <a:gd name="T33" fmla="*/ 1 h 21"/>
                <a:gd name="T34" fmla="*/ 4 w 21"/>
                <a:gd name="T35" fmla="*/ 1 h 21"/>
                <a:gd name="T36" fmla="*/ 4 w 21"/>
                <a:gd name="T37" fmla="*/ 1 h 21"/>
                <a:gd name="T38" fmla="*/ 4 w 21"/>
                <a:gd name="T39" fmla="*/ 1 h 21"/>
                <a:gd name="T40" fmla="*/ 4 w 21"/>
                <a:gd name="T41" fmla="*/ 1 h 21"/>
                <a:gd name="T42" fmla="*/ 0 w 21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5" y="15"/>
                    <a:pt x="16" y="17"/>
                  </a:cubicBezTo>
                  <a:cubicBezTo>
                    <a:pt x="17" y="19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354"/>
            <p:cNvSpPr>
              <a:spLocks noEditPoints="1"/>
            </p:cNvSpPr>
            <p:nvPr/>
          </p:nvSpPr>
          <p:spPr bwMode="auto">
            <a:xfrm>
              <a:off x="9707563" y="2476500"/>
              <a:ext cx="93663" cy="180975"/>
            </a:xfrm>
            <a:custGeom>
              <a:avLst/>
              <a:gdLst>
                <a:gd name="T0" fmla="*/ 13 w 25"/>
                <a:gd name="T1" fmla="*/ 0 h 48"/>
                <a:gd name="T2" fmla="*/ 11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3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0" y="6"/>
                    <a:pt x="10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355"/>
            <p:cNvSpPr>
              <a:spLocks/>
            </p:cNvSpPr>
            <p:nvPr/>
          </p:nvSpPr>
          <p:spPr bwMode="auto">
            <a:xfrm>
              <a:off x="9685338" y="2416175"/>
              <a:ext cx="74613" cy="79375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2 h 21"/>
                <a:gd name="T4" fmla="*/ 1 w 20"/>
                <a:gd name="T5" fmla="*/ 8 h 21"/>
                <a:gd name="T6" fmla="*/ 9 w 20"/>
                <a:gd name="T7" fmla="*/ 13 h 21"/>
                <a:gd name="T8" fmla="*/ 15 w 20"/>
                <a:gd name="T9" fmla="*/ 17 h 21"/>
                <a:gd name="T10" fmla="*/ 16 w 20"/>
                <a:gd name="T11" fmla="*/ 21 h 21"/>
                <a:gd name="T12" fmla="*/ 16 w 20"/>
                <a:gd name="T13" fmla="*/ 21 h 21"/>
                <a:gd name="T14" fmla="*/ 20 w 20"/>
                <a:gd name="T15" fmla="*/ 21 h 21"/>
                <a:gd name="T16" fmla="*/ 20 w 20"/>
                <a:gd name="T17" fmla="*/ 21 h 21"/>
                <a:gd name="T18" fmla="*/ 19 w 20"/>
                <a:gd name="T19" fmla="*/ 15 h 21"/>
                <a:gd name="T20" fmla="*/ 10 w 20"/>
                <a:gd name="T21" fmla="*/ 9 h 21"/>
                <a:gd name="T22" fmla="*/ 5 w 20"/>
                <a:gd name="T23" fmla="*/ 6 h 21"/>
                <a:gd name="T24" fmla="*/ 4 w 20"/>
                <a:gd name="T25" fmla="*/ 2 h 21"/>
                <a:gd name="T26" fmla="*/ 4 w 20"/>
                <a:gd name="T27" fmla="*/ 1 h 21"/>
                <a:gd name="T28" fmla="*/ 4 w 20"/>
                <a:gd name="T29" fmla="*/ 1 h 21"/>
                <a:gd name="T30" fmla="*/ 4 w 20"/>
                <a:gd name="T31" fmla="*/ 1 h 21"/>
                <a:gd name="T32" fmla="*/ 4 w 20"/>
                <a:gd name="T33" fmla="*/ 1 h 21"/>
                <a:gd name="T34" fmla="*/ 4 w 20"/>
                <a:gd name="T35" fmla="*/ 1 h 21"/>
                <a:gd name="T36" fmla="*/ 4 w 20"/>
                <a:gd name="T37" fmla="*/ 1 h 21"/>
                <a:gd name="T38" fmla="*/ 4 w 20"/>
                <a:gd name="T39" fmla="*/ 1 h 21"/>
                <a:gd name="T40" fmla="*/ 4 w 20"/>
                <a:gd name="T41" fmla="*/ 1 h 21"/>
                <a:gd name="T42" fmla="*/ 0 w 20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1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4" y="15"/>
                    <a:pt x="15" y="17"/>
                  </a:cubicBezTo>
                  <a:cubicBezTo>
                    <a:pt x="16" y="19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5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247" name="Twinkle Dust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76596" y="82509"/>
            <a:ext cx="487363" cy="487363"/>
          </a:xfrm>
          <a:prstGeom prst="rect">
            <a:avLst/>
          </a:prstGeom>
        </p:spPr>
      </p:pic>
      <p:pic>
        <p:nvPicPr>
          <p:cNvPr id="3248" name="Laughing Crowd Sound Effect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2286.6643"/>
                  <p14:fade out="125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17786" y="792956"/>
            <a:ext cx="487363" cy="487363"/>
          </a:xfrm>
          <a:prstGeom prst="rect">
            <a:avLst/>
          </a:prstGeom>
        </p:spPr>
      </p:pic>
      <p:sp>
        <p:nvSpPr>
          <p:cNvPr id="373" name="Freeform 238"/>
          <p:cNvSpPr>
            <a:spLocks/>
          </p:cNvSpPr>
          <p:nvPr/>
        </p:nvSpPr>
        <p:spPr bwMode="auto">
          <a:xfrm>
            <a:off x="5859780" y="1080770"/>
            <a:ext cx="352425" cy="338138"/>
          </a:xfrm>
          <a:custGeom>
            <a:avLst/>
            <a:gdLst>
              <a:gd name="T0" fmla="*/ 111 w 222"/>
              <a:gd name="T1" fmla="*/ 0 h 213"/>
              <a:gd name="T2" fmla="*/ 144 w 222"/>
              <a:gd name="T3" fmla="*/ 71 h 213"/>
              <a:gd name="T4" fmla="*/ 222 w 222"/>
              <a:gd name="T5" fmla="*/ 81 h 213"/>
              <a:gd name="T6" fmla="*/ 165 w 222"/>
              <a:gd name="T7" fmla="*/ 135 h 213"/>
              <a:gd name="T8" fmla="*/ 179 w 222"/>
              <a:gd name="T9" fmla="*/ 213 h 213"/>
              <a:gd name="T10" fmla="*/ 111 w 222"/>
              <a:gd name="T11" fmla="*/ 175 h 213"/>
              <a:gd name="T12" fmla="*/ 42 w 222"/>
              <a:gd name="T13" fmla="*/ 213 h 213"/>
              <a:gd name="T14" fmla="*/ 54 w 222"/>
              <a:gd name="T15" fmla="*/ 135 h 213"/>
              <a:gd name="T16" fmla="*/ 0 w 222"/>
              <a:gd name="T17" fmla="*/ 81 h 213"/>
              <a:gd name="T18" fmla="*/ 75 w 222"/>
              <a:gd name="T19" fmla="*/ 71 h 213"/>
              <a:gd name="T20" fmla="*/ 111 w 222"/>
              <a:gd name="T21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2" h="213">
                <a:moveTo>
                  <a:pt x="111" y="0"/>
                </a:moveTo>
                <a:lnTo>
                  <a:pt x="144" y="71"/>
                </a:lnTo>
                <a:lnTo>
                  <a:pt x="222" y="81"/>
                </a:lnTo>
                <a:lnTo>
                  <a:pt x="165" y="135"/>
                </a:lnTo>
                <a:lnTo>
                  <a:pt x="179" y="213"/>
                </a:lnTo>
                <a:lnTo>
                  <a:pt x="111" y="175"/>
                </a:lnTo>
                <a:lnTo>
                  <a:pt x="42" y="213"/>
                </a:lnTo>
                <a:lnTo>
                  <a:pt x="54" y="135"/>
                </a:lnTo>
                <a:lnTo>
                  <a:pt x="0" y="81"/>
                </a:lnTo>
                <a:lnTo>
                  <a:pt x="75" y="71"/>
                </a:lnTo>
                <a:lnTo>
                  <a:pt x="111" y="0"/>
                </a:lnTo>
                <a:close/>
              </a:path>
            </a:pathLst>
          </a:custGeom>
          <a:solidFill>
            <a:srgbClr val="FCC2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50" name="Group 3249"/>
          <p:cNvGrpSpPr/>
          <p:nvPr/>
        </p:nvGrpSpPr>
        <p:grpSpPr>
          <a:xfrm>
            <a:off x="5433695" y="3230563"/>
            <a:ext cx="1595438" cy="1954213"/>
            <a:chOff x="5586412" y="3382963"/>
            <a:chExt cx="1595438" cy="1954213"/>
          </a:xfrm>
          <a:solidFill>
            <a:srgbClr val="FFFF00"/>
          </a:solidFill>
          <a:effectLst>
            <a:glow rad="50800">
              <a:srgbClr val="FFFF00">
                <a:alpha val="40000"/>
              </a:srgbClr>
            </a:glow>
          </a:effectLst>
        </p:grpSpPr>
        <p:sp>
          <p:nvSpPr>
            <p:cNvPr id="393" name="Oval 254"/>
            <p:cNvSpPr>
              <a:spLocks noChangeArrowheads="1"/>
            </p:cNvSpPr>
            <p:nvPr/>
          </p:nvSpPr>
          <p:spPr bwMode="auto">
            <a:xfrm>
              <a:off x="5729287" y="3646488"/>
              <a:ext cx="74613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4" name="Oval 255"/>
            <p:cNvSpPr>
              <a:spLocks noChangeArrowheads="1"/>
            </p:cNvSpPr>
            <p:nvPr/>
          </p:nvSpPr>
          <p:spPr bwMode="auto">
            <a:xfrm>
              <a:off x="5883275" y="3676650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Oval 256"/>
            <p:cNvSpPr>
              <a:spLocks noChangeArrowheads="1"/>
            </p:cNvSpPr>
            <p:nvPr/>
          </p:nvSpPr>
          <p:spPr bwMode="auto">
            <a:xfrm>
              <a:off x="6037262" y="3703638"/>
              <a:ext cx="69850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Oval 257"/>
            <p:cNvSpPr>
              <a:spLocks noChangeArrowheads="1"/>
            </p:cNvSpPr>
            <p:nvPr/>
          </p:nvSpPr>
          <p:spPr bwMode="auto">
            <a:xfrm>
              <a:off x="6197600" y="3729038"/>
              <a:ext cx="71438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" name="Oval 258"/>
            <p:cNvSpPr>
              <a:spLocks noChangeArrowheads="1"/>
            </p:cNvSpPr>
            <p:nvPr/>
          </p:nvSpPr>
          <p:spPr bwMode="auto">
            <a:xfrm>
              <a:off x="6384925" y="3740150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" name="Freeform 259"/>
            <p:cNvSpPr>
              <a:spLocks/>
            </p:cNvSpPr>
            <p:nvPr/>
          </p:nvSpPr>
          <p:spPr bwMode="auto">
            <a:xfrm>
              <a:off x="5586412" y="4138613"/>
              <a:ext cx="82550" cy="82550"/>
            </a:xfrm>
            <a:custGeom>
              <a:avLst/>
              <a:gdLst>
                <a:gd name="T0" fmla="*/ 19 w 22"/>
                <a:gd name="T1" fmla="*/ 17 h 22"/>
                <a:gd name="T2" fmla="*/ 6 w 22"/>
                <a:gd name="T3" fmla="*/ 19 h 22"/>
                <a:gd name="T4" fmla="*/ 3 w 22"/>
                <a:gd name="T5" fmla="*/ 6 h 22"/>
                <a:gd name="T6" fmla="*/ 17 w 22"/>
                <a:gd name="T7" fmla="*/ 3 h 22"/>
                <a:gd name="T8" fmla="*/ 19 w 22"/>
                <a:gd name="T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7"/>
                  </a:moveTo>
                  <a:cubicBezTo>
                    <a:pt x="16" y="21"/>
                    <a:pt x="10" y="22"/>
                    <a:pt x="6" y="19"/>
                  </a:cubicBezTo>
                  <a:cubicBezTo>
                    <a:pt x="1" y="16"/>
                    <a:pt x="0" y="10"/>
                    <a:pt x="3" y="6"/>
                  </a:cubicBezTo>
                  <a:cubicBezTo>
                    <a:pt x="7" y="1"/>
                    <a:pt x="13" y="0"/>
                    <a:pt x="17" y="3"/>
                  </a:cubicBezTo>
                  <a:cubicBezTo>
                    <a:pt x="21" y="7"/>
                    <a:pt x="22" y="13"/>
                    <a:pt x="1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Freeform 260"/>
            <p:cNvSpPr>
              <a:spLocks/>
            </p:cNvSpPr>
            <p:nvPr/>
          </p:nvSpPr>
          <p:spPr bwMode="auto">
            <a:xfrm>
              <a:off x="5721350" y="4237038"/>
              <a:ext cx="82550" cy="82550"/>
            </a:xfrm>
            <a:custGeom>
              <a:avLst/>
              <a:gdLst>
                <a:gd name="T0" fmla="*/ 20 w 22"/>
                <a:gd name="T1" fmla="*/ 16 h 22"/>
                <a:gd name="T2" fmla="*/ 7 w 22"/>
                <a:gd name="T3" fmla="*/ 19 h 22"/>
                <a:gd name="T4" fmla="*/ 3 w 22"/>
                <a:gd name="T5" fmla="*/ 6 h 22"/>
                <a:gd name="T6" fmla="*/ 16 w 22"/>
                <a:gd name="T7" fmla="*/ 3 h 22"/>
                <a:gd name="T8" fmla="*/ 20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0" y="16"/>
                  </a:moveTo>
                  <a:cubicBezTo>
                    <a:pt x="17" y="20"/>
                    <a:pt x="11" y="22"/>
                    <a:pt x="7" y="19"/>
                  </a:cubicBezTo>
                  <a:cubicBezTo>
                    <a:pt x="2" y="17"/>
                    <a:pt x="0" y="11"/>
                    <a:pt x="3" y="6"/>
                  </a:cubicBezTo>
                  <a:cubicBezTo>
                    <a:pt x="6" y="2"/>
                    <a:pt x="12" y="0"/>
                    <a:pt x="16" y="3"/>
                  </a:cubicBezTo>
                  <a:cubicBezTo>
                    <a:pt x="21" y="5"/>
                    <a:pt x="22" y="11"/>
                    <a:pt x="2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261"/>
            <p:cNvSpPr>
              <a:spLocks/>
            </p:cNvSpPr>
            <p:nvPr/>
          </p:nvSpPr>
          <p:spPr bwMode="auto">
            <a:xfrm>
              <a:off x="5864225" y="4319588"/>
              <a:ext cx="82550" cy="82550"/>
            </a:xfrm>
            <a:custGeom>
              <a:avLst/>
              <a:gdLst>
                <a:gd name="T0" fmla="*/ 20 w 22"/>
                <a:gd name="T1" fmla="*/ 16 h 22"/>
                <a:gd name="T2" fmla="*/ 7 w 22"/>
                <a:gd name="T3" fmla="*/ 19 h 22"/>
                <a:gd name="T4" fmla="*/ 3 w 22"/>
                <a:gd name="T5" fmla="*/ 6 h 22"/>
                <a:gd name="T6" fmla="*/ 16 w 22"/>
                <a:gd name="T7" fmla="*/ 3 h 22"/>
                <a:gd name="T8" fmla="*/ 20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0" y="16"/>
                  </a:moveTo>
                  <a:cubicBezTo>
                    <a:pt x="17" y="20"/>
                    <a:pt x="11" y="22"/>
                    <a:pt x="7" y="19"/>
                  </a:cubicBezTo>
                  <a:cubicBezTo>
                    <a:pt x="2" y="17"/>
                    <a:pt x="0" y="11"/>
                    <a:pt x="3" y="6"/>
                  </a:cubicBezTo>
                  <a:cubicBezTo>
                    <a:pt x="6" y="2"/>
                    <a:pt x="12" y="0"/>
                    <a:pt x="16" y="3"/>
                  </a:cubicBezTo>
                  <a:cubicBezTo>
                    <a:pt x="21" y="5"/>
                    <a:pt x="22" y="11"/>
                    <a:pt x="2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" name="Freeform 262"/>
            <p:cNvSpPr>
              <a:spLocks/>
            </p:cNvSpPr>
            <p:nvPr/>
          </p:nvSpPr>
          <p:spPr bwMode="auto">
            <a:xfrm>
              <a:off x="5988050" y="4398963"/>
              <a:ext cx="82550" cy="82550"/>
            </a:xfrm>
            <a:custGeom>
              <a:avLst/>
              <a:gdLst>
                <a:gd name="T0" fmla="*/ 20 w 22"/>
                <a:gd name="T1" fmla="*/ 16 h 22"/>
                <a:gd name="T2" fmla="*/ 6 w 22"/>
                <a:gd name="T3" fmla="*/ 19 h 22"/>
                <a:gd name="T4" fmla="*/ 3 w 22"/>
                <a:gd name="T5" fmla="*/ 6 h 22"/>
                <a:gd name="T6" fmla="*/ 16 w 22"/>
                <a:gd name="T7" fmla="*/ 2 h 22"/>
                <a:gd name="T8" fmla="*/ 20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0" y="16"/>
                  </a:moveTo>
                  <a:cubicBezTo>
                    <a:pt x="17" y="20"/>
                    <a:pt x="11" y="22"/>
                    <a:pt x="6" y="19"/>
                  </a:cubicBezTo>
                  <a:cubicBezTo>
                    <a:pt x="2" y="16"/>
                    <a:pt x="0" y="11"/>
                    <a:pt x="3" y="6"/>
                  </a:cubicBezTo>
                  <a:cubicBezTo>
                    <a:pt x="6" y="1"/>
                    <a:pt x="11" y="0"/>
                    <a:pt x="16" y="2"/>
                  </a:cubicBezTo>
                  <a:cubicBezTo>
                    <a:pt x="21" y="5"/>
                    <a:pt x="22" y="11"/>
                    <a:pt x="2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263"/>
            <p:cNvSpPr>
              <a:spLocks/>
            </p:cNvSpPr>
            <p:nvPr/>
          </p:nvSpPr>
          <p:spPr bwMode="auto">
            <a:xfrm>
              <a:off x="6122987" y="4468813"/>
              <a:ext cx="82550" cy="84138"/>
            </a:xfrm>
            <a:custGeom>
              <a:avLst/>
              <a:gdLst>
                <a:gd name="T0" fmla="*/ 19 w 22"/>
                <a:gd name="T1" fmla="*/ 15 h 22"/>
                <a:gd name="T2" fmla="*/ 6 w 22"/>
                <a:gd name="T3" fmla="*/ 19 h 22"/>
                <a:gd name="T4" fmla="*/ 3 w 22"/>
                <a:gd name="T5" fmla="*/ 6 h 22"/>
                <a:gd name="T6" fmla="*/ 16 w 22"/>
                <a:gd name="T7" fmla="*/ 2 h 22"/>
                <a:gd name="T8" fmla="*/ 19 w 22"/>
                <a:gd name="T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5"/>
                  </a:moveTo>
                  <a:cubicBezTo>
                    <a:pt x="17" y="20"/>
                    <a:pt x="11" y="22"/>
                    <a:pt x="6" y="19"/>
                  </a:cubicBezTo>
                  <a:cubicBezTo>
                    <a:pt x="2" y="16"/>
                    <a:pt x="0" y="10"/>
                    <a:pt x="3" y="6"/>
                  </a:cubicBezTo>
                  <a:cubicBezTo>
                    <a:pt x="5" y="1"/>
                    <a:pt x="11" y="0"/>
                    <a:pt x="16" y="2"/>
                  </a:cubicBezTo>
                  <a:cubicBezTo>
                    <a:pt x="21" y="5"/>
                    <a:pt x="22" y="11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3" name="Freeform 264"/>
            <p:cNvSpPr>
              <a:spLocks/>
            </p:cNvSpPr>
            <p:nvPr/>
          </p:nvSpPr>
          <p:spPr bwMode="auto">
            <a:xfrm>
              <a:off x="6269037" y="4540250"/>
              <a:ext cx="71438" cy="71438"/>
            </a:xfrm>
            <a:custGeom>
              <a:avLst/>
              <a:gdLst>
                <a:gd name="T0" fmla="*/ 10 w 19"/>
                <a:gd name="T1" fmla="*/ 19 h 19"/>
                <a:gd name="T2" fmla="*/ 0 w 19"/>
                <a:gd name="T3" fmla="*/ 10 h 19"/>
                <a:gd name="T4" fmla="*/ 9 w 19"/>
                <a:gd name="T5" fmla="*/ 0 h 19"/>
                <a:gd name="T6" fmla="*/ 19 w 19"/>
                <a:gd name="T7" fmla="*/ 9 h 19"/>
                <a:gd name="T8" fmla="*/ 10 w 1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4" y="19"/>
                    <a:pt x="0" y="15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15" y="0"/>
                    <a:pt x="19" y="4"/>
                    <a:pt x="19" y="9"/>
                  </a:cubicBezTo>
                  <a:cubicBezTo>
                    <a:pt x="19" y="15"/>
                    <a:pt x="15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4" name="Freeform 265"/>
            <p:cNvSpPr>
              <a:spLocks/>
            </p:cNvSpPr>
            <p:nvPr/>
          </p:nvSpPr>
          <p:spPr bwMode="auto">
            <a:xfrm>
              <a:off x="6254750" y="5141913"/>
              <a:ext cx="74613" cy="71438"/>
            </a:xfrm>
            <a:custGeom>
              <a:avLst/>
              <a:gdLst>
                <a:gd name="T0" fmla="*/ 10 w 20"/>
                <a:gd name="T1" fmla="*/ 19 h 19"/>
                <a:gd name="T2" fmla="*/ 0 w 20"/>
                <a:gd name="T3" fmla="*/ 10 h 19"/>
                <a:gd name="T4" fmla="*/ 10 w 20"/>
                <a:gd name="T5" fmla="*/ 0 h 19"/>
                <a:gd name="T6" fmla="*/ 20 w 20"/>
                <a:gd name="T7" fmla="*/ 9 h 19"/>
                <a:gd name="T8" fmla="*/ 10 w 20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0" y="19"/>
                  </a:moveTo>
                  <a:cubicBezTo>
                    <a:pt x="5" y="19"/>
                    <a:pt x="1" y="15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" y="0"/>
                    <a:pt x="20" y="4"/>
                    <a:pt x="20" y="9"/>
                  </a:cubicBezTo>
                  <a:cubicBezTo>
                    <a:pt x="20" y="15"/>
                    <a:pt x="16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266"/>
            <p:cNvSpPr>
              <a:spLocks/>
            </p:cNvSpPr>
            <p:nvPr/>
          </p:nvSpPr>
          <p:spPr bwMode="auto">
            <a:xfrm>
              <a:off x="6389687" y="5086350"/>
              <a:ext cx="71438" cy="74613"/>
            </a:xfrm>
            <a:custGeom>
              <a:avLst/>
              <a:gdLst>
                <a:gd name="T0" fmla="*/ 10 w 19"/>
                <a:gd name="T1" fmla="*/ 20 h 20"/>
                <a:gd name="T2" fmla="*/ 0 w 19"/>
                <a:gd name="T3" fmla="*/ 10 h 20"/>
                <a:gd name="T4" fmla="*/ 9 w 19"/>
                <a:gd name="T5" fmla="*/ 0 h 20"/>
                <a:gd name="T6" fmla="*/ 19 w 19"/>
                <a:gd name="T7" fmla="*/ 10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1"/>
                    <a:pt x="9" y="0"/>
                  </a:cubicBezTo>
                  <a:cubicBezTo>
                    <a:pt x="14" y="0"/>
                    <a:pt x="19" y="4"/>
                    <a:pt x="19" y="10"/>
                  </a:cubicBezTo>
                  <a:cubicBezTo>
                    <a:pt x="19" y="15"/>
                    <a:pt x="15" y="19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6" name="Freeform 267"/>
            <p:cNvSpPr>
              <a:spLocks/>
            </p:cNvSpPr>
            <p:nvPr/>
          </p:nvSpPr>
          <p:spPr bwMode="auto">
            <a:xfrm>
              <a:off x="6524625" y="5022850"/>
              <a:ext cx="74613" cy="74613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1" y="16"/>
                    <a:pt x="0" y="10"/>
                  </a:cubicBezTo>
                  <a:cubicBezTo>
                    <a:pt x="0" y="5"/>
                    <a:pt x="5" y="1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6" y="19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7" name="Freeform 268"/>
            <p:cNvSpPr>
              <a:spLocks/>
            </p:cNvSpPr>
            <p:nvPr/>
          </p:nvSpPr>
          <p:spPr bwMode="auto">
            <a:xfrm>
              <a:off x="6670675" y="4935538"/>
              <a:ext cx="82550" cy="79375"/>
            </a:xfrm>
            <a:custGeom>
              <a:avLst/>
              <a:gdLst>
                <a:gd name="T0" fmla="*/ 20 w 22"/>
                <a:gd name="T1" fmla="*/ 8 h 21"/>
                <a:gd name="T2" fmla="*/ 14 w 22"/>
                <a:gd name="T3" fmla="*/ 20 h 21"/>
                <a:gd name="T4" fmla="*/ 2 w 22"/>
                <a:gd name="T5" fmla="*/ 13 h 21"/>
                <a:gd name="T6" fmla="*/ 9 w 22"/>
                <a:gd name="T7" fmla="*/ 1 h 21"/>
                <a:gd name="T8" fmla="*/ 20 w 22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13"/>
                    <a:pt x="19" y="19"/>
                    <a:pt x="14" y="20"/>
                  </a:cubicBezTo>
                  <a:cubicBezTo>
                    <a:pt x="8" y="21"/>
                    <a:pt x="3" y="18"/>
                    <a:pt x="2" y="13"/>
                  </a:cubicBezTo>
                  <a:cubicBezTo>
                    <a:pt x="0" y="8"/>
                    <a:pt x="4" y="3"/>
                    <a:pt x="9" y="1"/>
                  </a:cubicBezTo>
                  <a:cubicBezTo>
                    <a:pt x="14" y="0"/>
                    <a:pt x="19" y="3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Freeform 269"/>
            <p:cNvSpPr>
              <a:spLocks/>
            </p:cNvSpPr>
            <p:nvPr/>
          </p:nvSpPr>
          <p:spPr bwMode="auto">
            <a:xfrm>
              <a:off x="6764337" y="4860925"/>
              <a:ext cx="82550" cy="82550"/>
            </a:xfrm>
            <a:custGeom>
              <a:avLst/>
              <a:gdLst>
                <a:gd name="T0" fmla="*/ 20 w 22"/>
                <a:gd name="T1" fmla="*/ 9 h 22"/>
                <a:gd name="T2" fmla="*/ 14 w 22"/>
                <a:gd name="T3" fmla="*/ 20 h 22"/>
                <a:gd name="T4" fmla="*/ 2 w 22"/>
                <a:gd name="T5" fmla="*/ 13 h 22"/>
                <a:gd name="T6" fmla="*/ 9 w 22"/>
                <a:gd name="T7" fmla="*/ 2 h 22"/>
                <a:gd name="T8" fmla="*/ 20 w 22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0" y="9"/>
                  </a:moveTo>
                  <a:cubicBezTo>
                    <a:pt x="22" y="14"/>
                    <a:pt x="19" y="19"/>
                    <a:pt x="14" y="20"/>
                  </a:cubicBezTo>
                  <a:cubicBezTo>
                    <a:pt x="8" y="22"/>
                    <a:pt x="3" y="19"/>
                    <a:pt x="2" y="13"/>
                  </a:cubicBezTo>
                  <a:cubicBezTo>
                    <a:pt x="0" y="8"/>
                    <a:pt x="4" y="3"/>
                    <a:pt x="9" y="2"/>
                  </a:cubicBezTo>
                  <a:cubicBezTo>
                    <a:pt x="14" y="0"/>
                    <a:pt x="19" y="3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270"/>
            <p:cNvSpPr>
              <a:spLocks/>
            </p:cNvSpPr>
            <p:nvPr/>
          </p:nvSpPr>
          <p:spPr bwMode="auto">
            <a:xfrm>
              <a:off x="6851650" y="4778375"/>
              <a:ext cx="77788" cy="77788"/>
            </a:xfrm>
            <a:custGeom>
              <a:avLst/>
              <a:gdLst>
                <a:gd name="T0" fmla="*/ 20 w 21"/>
                <a:gd name="T1" fmla="*/ 8 h 21"/>
                <a:gd name="T2" fmla="*/ 13 w 21"/>
                <a:gd name="T3" fmla="*/ 20 h 21"/>
                <a:gd name="T4" fmla="*/ 1 w 21"/>
                <a:gd name="T5" fmla="*/ 13 h 21"/>
                <a:gd name="T6" fmla="*/ 8 w 21"/>
                <a:gd name="T7" fmla="*/ 1 h 21"/>
                <a:gd name="T8" fmla="*/ 20 w 21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0" y="8"/>
                  </a:moveTo>
                  <a:cubicBezTo>
                    <a:pt x="21" y="13"/>
                    <a:pt x="18" y="19"/>
                    <a:pt x="13" y="20"/>
                  </a:cubicBezTo>
                  <a:cubicBezTo>
                    <a:pt x="8" y="21"/>
                    <a:pt x="3" y="18"/>
                    <a:pt x="1" y="13"/>
                  </a:cubicBezTo>
                  <a:cubicBezTo>
                    <a:pt x="0" y="8"/>
                    <a:pt x="3" y="3"/>
                    <a:pt x="8" y="1"/>
                  </a:cubicBezTo>
                  <a:cubicBezTo>
                    <a:pt x="13" y="0"/>
                    <a:pt x="19" y="3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0" name="Freeform 271"/>
            <p:cNvSpPr>
              <a:spLocks/>
            </p:cNvSpPr>
            <p:nvPr/>
          </p:nvSpPr>
          <p:spPr bwMode="auto">
            <a:xfrm>
              <a:off x="5795962" y="5240338"/>
              <a:ext cx="82550" cy="79375"/>
            </a:xfrm>
            <a:custGeom>
              <a:avLst/>
              <a:gdLst>
                <a:gd name="T0" fmla="*/ 20 w 22"/>
                <a:gd name="T1" fmla="*/ 8 h 21"/>
                <a:gd name="T2" fmla="*/ 13 w 22"/>
                <a:gd name="T3" fmla="*/ 20 h 21"/>
                <a:gd name="T4" fmla="*/ 2 w 22"/>
                <a:gd name="T5" fmla="*/ 13 h 21"/>
                <a:gd name="T6" fmla="*/ 9 w 22"/>
                <a:gd name="T7" fmla="*/ 1 h 21"/>
                <a:gd name="T8" fmla="*/ 20 w 22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13"/>
                    <a:pt x="19" y="18"/>
                    <a:pt x="13" y="20"/>
                  </a:cubicBezTo>
                  <a:cubicBezTo>
                    <a:pt x="8" y="21"/>
                    <a:pt x="3" y="18"/>
                    <a:pt x="2" y="13"/>
                  </a:cubicBezTo>
                  <a:cubicBezTo>
                    <a:pt x="0" y="8"/>
                    <a:pt x="3" y="2"/>
                    <a:pt x="9" y="1"/>
                  </a:cubicBezTo>
                  <a:cubicBezTo>
                    <a:pt x="14" y="0"/>
                    <a:pt x="19" y="3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1" name="Freeform 272"/>
            <p:cNvSpPr>
              <a:spLocks/>
            </p:cNvSpPr>
            <p:nvPr/>
          </p:nvSpPr>
          <p:spPr bwMode="auto">
            <a:xfrm>
              <a:off x="5980112" y="5210175"/>
              <a:ext cx="82550" cy="79375"/>
            </a:xfrm>
            <a:custGeom>
              <a:avLst/>
              <a:gdLst>
                <a:gd name="T0" fmla="*/ 20 w 22"/>
                <a:gd name="T1" fmla="*/ 8 h 21"/>
                <a:gd name="T2" fmla="*/ 14 w 22"/>
                <a:gd name="T3" fmla="*/ 20 h 21"/>
                <a:gd name="T4" fmla="*/ 2 w 22"/>
                <a:gd name="T5" fmla="*/ 13 h 21"/>
                <a:gd name="T6" fmla="*/ 9 w 22"/>
                <a:gd name="T7" fmla="*/ 1 h 21"/>
                <a:gd name="T8" fmla="*/ 20 w 22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13"/>
                    <a:pt x="19" y="18"/>
                    <a:pt x="14" y="20"/>
                  </a:cubicBezTo>
                  <a:cubicBezTo>
                    <a:pt x="8" y="21"/>
                    <a:pt x="3" y="18"/>
                    <a:pt x="2" y="13"/>
                  </a:cubicBezTo>
                  <a:cubicBezTo>
                    <a:pt x="0" y="8"/>
                    <a:pt x="4" y="2"/>
                    <a:pt x="9" y="1"/>
                  </a:cubicBezTo>
                  <a:cubicBezTo>
                    <a:pt x="14" y="0"/>
                    <a:pt x="19" y="3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273"/>
            <p:cNvSpPr>
              <a:spLocks/>
            </p:cNvSpPr>
            <p:nvPr/>
          </p:nvSpPr>
          <p:spPr bwMode="auto">
            <a:xfrm>
              <a:off x="5657850" y="5259388"/>
              <a:ext cx="77788" cy="77788"/>
            </a:xfrm>
            <a:custGeom>
              <a:avLst/>
              <a:gdLst>
                <a:gd name="T0" fmla="*/ 20 w 21"/>
                <a:gd name="T1" fmla="*/ 8 h 21"/>
                <a:gd name="T2" fmla="*/ 13 w 21"/>
                <a:gd name="T3" fmla="*/ 20 h 21"/>
                <a:gd name="T4" fmla="*/ 1 w 21"/>
                <a:gd name="T5" fmla="*/ 13 h 21"/>
                <a:gd name="T6" fmla="*/ 8 w 21"/>
                <a:gd name="T7" fmla="*/ 1 h 21"/>
                <a:gd name="T8" fmla="*/ 20 w 21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0" y="8"/>
                  </a:moveTo>
                  <a:cubicBezTo>
                    <a:pt x="21" y="13"/>
                    <a:pt x="18" y="18"/>
                    <a:pt x="13" y="20"/>
                  </a:cubicBezTo>
                  <a:cubicBezTo>
                    <a:pt x="8" y="21"/>
                    <a:pt x="3" y="18"/>
                    <a:pt x="1" y="13"/>
                  </a:cubicBezTo>
                  <a:cubicBezTo>
                    <a:pt x="0" y="8"/>
                    <a:pt x="3" y="2"/>
                    <a:pt x="8" y="1"/>
                  </a:cubicBezTo>
                  <a:cubicBezTo>
                    <a:pt x="13" y="0"/>
                    <a:pt x="18" y="3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274"/>
            <p:cNvSpPr>
              <a:spLocks/>
            </p:cNvSpPr>
            <p:nvPr/>
          </p:nvSpPr>
          <p:spPr bwMode="auto">
            <a:xfrm>
              <a:off x="6392862" y="4597400"/>
              <a:ext cx="82550" cy="82550"/>
            </a:xfrm>
            <a:custGeom>
              <a:avLst/>
              <a:gdLst>
                <a:gd name="T0" fmla="*/ 20 w 22"/>
                <a:gd name="T1" fmla="*/ 15 h 22"/>
                <a:gd name="T2" fmla="*/ 7 w 22"/>
                <a:gd name="T3" fmla="*/ 19 h 22"/>
                <a:gd name="T4" fmla="*/ 3 w 22"/>
                <a:gd name="T5" fmla="*/ 6 h 22"/>
                <a:gd name="T6" fmla="*/ 16 w 22"/>
                <a:gd name="T7" fmla="*/ 2 h 22"/>
                <a:gd name="T8" fmla="*/ 20 w 22"/>
                <a:gd name="T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0" y="15"/>
                  </a:moveTo>
                  <a:cubicBezTo>
                    <a:pt x="17" y="20"/>
                    <a:pt x="11" y="22"/>
                    <a:pt x="7" y="19"/>
                  </a:cubicBezTo>
                  <a:cubicBezTo>
                    <a:pt x="2" y="16"/>
                    <a:pt x="0" y="10"/>
                    <a:pt x="3" y="6"/>
                  </a:cubicBezTo>
                  <a:cubicBezTo>
                    <a:pt x="6" y="1"/>
                    <a:pt x="12" y="0"/>
                    <a:pt x="16" y="2"/>
                  </a:cubicBezTo>
                  <a:cubicBezTo>
                    <a:pt x="21" y="5"/>
                    <a:pt x="22" y="11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Freeform 276"/>
            <p:cNvSpPr>
              <a:spLocks/>
            </p:cNvSpPr>
            <p:nvPr/>
          </p:nvSpPr>
          <p:spPr bwMode="auto">
            <a:xfrm>
              <a:off x="6705600" y="4665663"/>
              <a:ext cx="82550" cy="82550"/>
            </a:xfrm>
            <a:custGeom>
              <a:avLst/>
              <a:gdLst>
                <a:gd name="T0" fmla="*/ 19 w 22"/>
                <a:gd name="T1" fmla="*/ 16 h 22"/>
                <a:gd name="T2" fmla="*/ 6 w 22"/>
                <a:gd name="T3" fmla="*/ 20 h 22"/>
                <a:gd name="T4" fmla="*/ 2 w 22"/>
                <a:gd name="T5" fmla="*/ 7 h 22"/>
                <a:gd name="T6" fmla="*/ 15 w 22"/>
                <a:gd name="T7" fmla="*/ 3 h 22"/>
                <a:gd name="T8" fmla="*/ 19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6"/>
                  </a:moveTo>
                  <a:cubicBezTo>
                    <a:pt x="16" y="21"/>
                    <a:pt x="10" y="22"/>
                    <a:pt x="6" y="20"/>
                  </a:cubicBezTo>
                  <a:cubicBezTo>
                    <a:pt x="1" y="17"/>
                    <a:pt x="0" y="11"/>
                    <a:pt x="2" y="7"/>
                  </a:cubicBezTo>
                  <a:cubicBezTo>
                    <a:pt x="5" y="2"/>
                    <a:pt x="11" y="0"/>
                    <a:pt x="15" y="3"/>
                  </a:cubicBezTo>
                  <a:cubicBezTo>
                    <a:pt x="20" y="6"/>
                    <a:pt x="22" y="12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" name="Freeform 277"/>
            <p:cNvSpPr>
              <a:spLocks/>
            </p:cNvSpPr>
            <p:nvPr/>
          </p:nvSpPr>
          <p:spPr bwMode="auto">
            <a:xfrm>
              <a:off x="6851650" y="4665663"/>
              <a:ext cx="82550" cy="82550"/>
            </a:xfrm>
            <a:custGeom>
              <a:avLst/>
              <a:gdLst>
                <a:gd name="T0" fmla="*/ 19 w 22"/>
                <a:gd name="T1" fmla="*/ 16 h 22"/>
                <a:gd name="T2" fmla="*/ 6 w 22"/>
                <a:gd name="T3" fmla="*/ 20 h 22"/>
                <a:gd name="T4" fmla="*/ 2 w 22"/>
                <a:gd name="T5" fmla="*/ 7 h 22"/>
                <a:gd name="T6" fmla="*/ 15 w 22"/>
                <a:gd name="T7" fmla="*/ 3 h 22"/>
                <a:gd name="T8" fmla="*/ 19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6"/>
                  </a:moveTo>
                  <a:cubicBezTo>
                    <a:pt x="16" y="21"/>
                    <a:pt x="10" y="22"/>
                    <a:pt x="6" y="20"/>
                  </a:cubicBezTo>
                  <a:cubicBezTo>
                    <a:pt x="1" y="17"/>
                    <a:pt x="0" y="11"/>
                    <a:pt x="2" y="7"/>
                  </a:cubicBezTo>
                  <a:cubicBezTo>
                    <a:pt x="5" y="2"/>
                    <a:pt x="11" y="0"/>
                    <a:pt x="15" y="3"/>
                  </a:cubicBezTo>
                  <a:cubicBezTo>
                    <a:pt x="20" y="6"/>
                    <a:pt x="22" y="12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278"/>
            <p:cNvSpPr>
              <a:spLocks/>
            </p:cNvSpPr>
            <p:nvPr/>
          </p:nvSpPr>
          <p:spPr bwMode="auto">
            <a:xfrm>
              <a:off x="7065962" y="4611688"/>
              <a:ext cx="82550" cy="84138"/>
            </a:xfrm>
            <a:custGeom>
              <a:avLst/>
              <a:gdLst>
                <a:gd name="T0" fmla="*/ 19 w 22"/>
                <a:gd name="T1" fmla="*/ 16 h 22"/>
                <a:gd name="T2" fmla="*/ 6 w 22"/>
                <a:gd name="T3" fmla="*/ 20 h 22"/>
                <a:gd name="T4" fmla="*/ 3 w 22"/>
                <a:gd name="T5" fmla="*/ 7 h 22"/>
                <a:gd name="T6" fmla="*/ 16 w 22"/>
                <a:gd name="T7" fmla="*/ 3 h 22"/>
                <a:gd name="T8" fmla="*/ 19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6"/>
                  </a:moveTo>
                  <a:cubicBezTo>
                    <a:pt x="17" y="21"/>
                    <a:pt x="11" y="22"/>
                    <a:pt x="6" y="20"/>
                  </a:cubicBezTo>
                  <a:cubicBezTo>
                    <a:pt x="2" y="17"/>
                    <a:pt x="0" y="11"/>
                    <a:pt x="3" y="7"/>
                  </a:cubicBezTo>
                  <a:cubicBezTo>
                    <a:pt x="5" y="2"/>
                    <a:pt x="11" y="0"/>
                    <a:pt x="16" y="3"/>
                  </a:cubicBezTo>
                  <a:cubicBezTo>
                    <a:pt x="21" y="6"/>
                    <a:pt x="22" y="12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279"/>
            <p:cNvSpPr>
              <a:spLocks/>
            </p:cNvSpPr>
            <p:nvPr/>
          </p:nvSpPr>
          <p:spPr bwMode="auto">
            <a:xfrm>
              <a:off x="7038975" y="4465638"/>
              <a:ext cx="82550" cy="82550"/>
            </a:xfrm>
            <a:custGeom>
              <a:avLst/>
              <a:gdLst>
                <a:gd name="T0" fmla="*/ 19 w 22"/>
                <a:gd name="T1" fmla="*/ 15 h 22"/>
                <a:gd name="T2" fmla="*/ 6 w 22"/>
                <a:gd name="T3" fmla="*/ 19 h 22"/>
                <a:gd name="T4" fmla="*/ 2 w 22"/>
                <a:gd name="T5" fmla="*/ 6 h 22"/>
                <a:gd name="T6" fmla="*/ 15 w 22"/>
                <a:gd name="T7" fmla="*/ 2 h 22"/>
                <a:gd name="T8" fmla="*/ 19 w 22"/>
                <a:gd name="T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5"/>
                  </a:moveTo>
                  <a:cubicBezTo>
                    <a:pt x="16" y="20"/>
                    <a:pt x="10" y="22"/>
                    <a:pt x="6" y="19"/>
                  </a:cubicBezTo>
                  <a:cubicBezTo>
                    <a:pt x="1" y="16"/>
                    <a:pt x="0" y="10"/>
                    <a:pt x="2" y="6"/>
                  </a:cubicBezTo>
                  <a:cubicBezTo>
                    <a:pt x="5" y="1"/>
                    <a:pt x="11" y="0"/>
                    <a:pt x="15" y="2"/>
                  </a:cubicBezTo>
                  <a:cubicBezTo>
                    <a:pt x="20" y="5"/>
                    <a:pt x="22" y="11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Freeform 280"/>
            <p:cNvSpPr>
              <a:spLocks/>
            </p:cNvSpPr>
            <p:nvPr/>
          </p:nvSpPr>
          <p:spPr bwMode="auto">
            <a:xfrm>
              <a:off x="6994525" y="4570413"/>
              <a:ext cx="82550" cy="82550"/>
            </a:xfrm>
            <a:custGeom>
              <a:avLst/>
              <a:gdLst>
                <a:gd name="T0" fmla="*/ 20 w 22"/>
                <a:gd name="T1" fmla="*/ 16 h 22"/>
                <a:gd name="T2" fmla="*/ 6 w 22"/>
                <a:gd name="T3" fmla="*/ 20 h 22"/>
                <a:gd name="T4" fmla="*/ 3 w 22"/>
                <a:gd name="T5" fmla="*/ 6 h 22"/>
                <a:gd name="T6" fmla="*/ 16 w 22"/>
                <a:gd name="T7" fmla="*/ 3 h 22"/>
                <a:gd name="T8" fmla="*/ 20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0" y="16"/>
                  </a:moveTo>
                  <a:cubicBezTo>
                    <a:pt x="17" y="21"/>
                    <a:pt x="11" y="22"/>
                    <a:pt x="6" y="20"/>
                  </a:cubicBezTo>
                  <a:cubicBezTo>
                    <a:pt x="2" y="17"/>
                    <a:pt x="0" y="11"/>
                    <a:pt x="3" y="6"/>
                  </a:cubicBezTo>
                  <a:cubicBezTo>
                    <a:pt x="6" y="2"/>
                    <a:pt x="11" y="0"/>
                    <a:pt x="16" y="3"/>
                  </a:cubicBezTo>
                  <a:cubicBezTo>
                    <a:pt x="21" y="6"/>
                    <a:pt x="22" y="11"/>
                    <a:pt x="2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" name="Oval 281"/>
            <p:cNvSpPr>
              <a:spLocks noChangeArrowheads="1"/>
            </p:cNvSpPr>
            <p:nvPr/>
          </p:nvSpPr>
          <p:spPr bwMode="auto">
            <a:xfrm>
              <a:off x="6546850" y="3748088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282"/>
            <p:cNvSpPr>
              <a:spLocks/>
            </p:cNvSpPr>
            <p:nvPr/>
          </p:nvSpPr>
          <p:spPr bwMode="auto">
            <a:xfrm>
              <a:off x="6870700" y="3698875"/>
              <a:ext cx="82550" cy="82550"/>
            </a:xfrm>
            <a:custGeom>
              <a:avLst/>
              <a:gdLst>
                <a:gd name="T0" fmla="*/ 7 w 22"/>
                <a:gd name="T1" fmla="*/ 2 h 22"/>
                <a:gd name="T2" fmla="*/ 20 w 22"/>
                <a:gd name="T3" fmla="*/ 7 h 22"/>
                <a:gd name="T4" fmla="*/ 15 w 22"/>
                <a:gd name="T5" fmla="*/ 20 h 22"/>
                <a:gd name="T6" fmla="*/ 2 w 22"/>
                <a:gd name="T7" fmla="*/ 15 h 22"/>
                <a:gd name="T8" fmla="*/ 7 w 22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7" y="2"/>
                  </a:moveTo>
                  <a:cubicBezTo>
                    <a:pt x="12" y="0"/>
                    <a:pt x="18" y="2"/>
                    <a:pt x="20" y="7"/>
                  </a:cubicBezTo>
                  <a:cubicBezTo>
                    <a:pt x="22" y="12"/>
                    <a:pt x="20" y="17"/>
                    <a:pt x="15" y="20"/>
                  </a:cubicBezTo>
                  <a:cubicBezTo>
                    <a:pt x="10" y="22"/>
                    <a:pt x="5" y="20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283"/>
            <p:cNvSpPr>
              <a:spLocks/>
            </p:cNvSpPr>
            <p:nvPr/>
          </p:nvSpPr>
          <p:spPr bwMode="auto">
            <a:xfrm>
              <a:off x="7005637" y="3638550"/>
              <a:ext cx="82550" cy="82550"/>
            </a:xfrm>
            <a:custGeom>
              <a:avLst/>
              <a:gdLst>
                <a:gd name="T0" fmla="*/ 3 w 22"/>
                <a:gd name="T1" fmla="*/ 15 h 22"/>
                <a:gd name="T2" fmla="*/ 6 w 22"/>
                <a:gd name="T3" fmla="*/ 2 h 22"/>
                <a:gd name="T4" fmla="*/ 19 w 22"/>
                <a:gd name="T5" fmla="*/ 6 h 22"/>
                <a:gd name="T6" fmla="*/ 16 w 22"/>
                <a:gd name="T7" fmla="*/ 19 h 22"/>
                <a:gd name="T8" fmla="*/ 3 w 22"/>
                <a:gd name="T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3" y="15"/>
                  </a:moveTo>
                  <a:cubicBezTo>
                    <a:pt x="0" y="11"/>
                    <a:pt x="2" y="5"/>
                    <a:pt x="6" y="2"/>
                  </a:cubicBezTo>
                  <a:cubicBezTo>
                    <a:pt x="11" y="0"/>
                    <a:pt x="17" y="1"/>
                    <a:pt x="19" y="6"/>
                  </a:cubicBezTo>
                  <a:cubicBezTo>
                    <a:pt x="22" y="10"/>
                    <a:pt x="21" y="16"/>
                    <a:pt x="16" y="19"/>
                  </a:cubicBezTo>
                  <a:cubicBezTo>
                    <a:pt x="11" y="22"/>
                    <a:pt x="5" y="20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Freeform 284"/>
            <p:cNvSpPr>
              <a:spLocks/>
            </p:cNvSpPr>
            <p:nvPr/>
          </p:nvSpPr>
          <p:spPr bwMode="auto">
            <a:xfrm>
              <a:off x="7099300" y="3567113"/>
              <a:ext cx="82550" cy="82550"/>
            </a:xfrm>
            <a:custGeom>
              <a:avLst/>
              <a:gdLst>
                <a:gd name="T0" fmla="*/ 3 w 22"/>
                <a:gd name="T1" fmla="*/ 16 h 22"/>
                <a:gd name="T2" fmla="*/ 7 w 22"/>
                <a:gd name="T3" fmla="*/ 3 h 22"/>
                <a:gd name="T4" fmla="*/ 20 w 22"/>
                <a:gd name="T5" fmla="*/ 6 h 22"/>
                <a:gd name="T6" fmla="*/ 16 w 22"/>
                <a:gd name="T7" fmla="*/ 19 h 22"/>
                <a:gd name="T8" fmla="*/ 3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3" y="16"/>
                  </a:moveTo>
                  <a:cubicBezTo>
                    <a:pt x="0" y="11"/>
                    <a:pt x="2" y="5"/>
                    <a:pt x="7" y="3"/>
                  </a:cubicBezTo>
                  <a:cubicBezTo>
                    <a:pt x="11" y="0"/>
                    <a:pt x="17" y="2"/>
                    <a:pt x="20" y="6"/>
                  </a:cubicBezTo>
                  <a:cubicBezTo>
                    <a:pt x="22" y="11"/>
                    <a:pt x="21" y="17"/>
                    <a:pt x="16" y="19"/>
                  </a:cubicBezTo>
                  <a:cubicBezTo>
                    <a:pt x="12" y="22"/>
                    <a:pt x="6" y="21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Oval 286"/>
            <p:cNvSpPr>
              <a:spLocks noChangeArrowheads="1"/>
            </p:cNvSpPr>
            <p:nvPr/>
          </p:nvSpPr>
          <p:spPr bwMode="auto">
            <a:xfrm>
              <a:off x="6197600" y="3924300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Oval 287"/>
            <p:cNvSpPr>
              <a:spLocks noChangeArrowheads="1"/>
            </p:cNvSpPr>
            <p:nvPr/>
          </p:nvSpPr>
          <p:spPr bwMode="auto">
            <a:xfrm>
              <a:off x="6362700" y="3887788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5" name="Oval 288"/>
            <p:cNvSpPr>
              <a:spLocks noChangeArrowheads="1"/>
            </p:cNvSpPr>
            <p:nvPr/>
          </p:nvSpPr>
          <p:spPr bwMode="auto">
            <a:xfrm>
              <a:off x="6037262" y="3943350"/>
              <a:ext cx="69850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Freeform 289"/>
            <p:cNvSpPr>
              <a:spLocks/>
            </p:cNvSpPr>
            <p:nvPr/>
          </p:nvSpPr>
          <p:spPr bwMode="auto">
            <a:xfrm>
              <a:off x="5856287" y="3951288"/>
              <a:ext cx="82550" cy="82550"/>
            </a:xfrm>
            <a:custGeom>
              <a:avLst/>
              <a:gdLst>
                <a:gd name="T0" fmla="*/ 19 w 22"/>
                <a:gd name="T1" fmla="*/ 16 h 22"/>
                <a:gd name="T2" fmla="*/ 5 w 22"/>
                <a:gd name="T3" fmla="*/ 18 h 22"/>
                <a:gd name="T4" fmla="*/ 3 w 22"/>
                <a:gd name="T5" fmla="*/ 5 h 22"/>
                <a:gd name="T6" fmla="*/ 16 w 22"/>
                <a:gd name="T7" fmla="*/ 3 h 22"/>
                <a:gd name="T8" fmla="*/ 19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6"/>
                  </a:moveTo>
                  <a:cubicBezTo>
                    <a:pt x="16" y="21"/>
                    <a:pt x="10" y="22"/>
                    <a:pt x="5" y="18"/>
                  </a:cubicBezTo>
                  <a:cubicBezTo>
                    <a:pt x="1" y="15"/>
                    <a:pt x="0" y="9"/>
                    <a:pt x="3" y="5"/>
                  </a:cubicBezTo>
                  <a:cubicBezTo>
                    <a:pt x="6" y="1"/>
                    <a:pt x="12" y="0"/>
                    <a:pt x="16" y="3"/>
                  </a:cubicBezTo>
                  <a:cubicBezTo>
                    <a:pt x="21" y="6"/>
                    <a:pt x="22" y="12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Oval 290"/>
            <p:cNvSpPr>
              <a:spLocks noChangeArrowheads="1"/>
            </p:cNvSpPr>
            <p:nvPr/>
          </p:nvSpPr>
          <p:spPr bwMode="auto">
            <a:xfrm>
              <a:off x="5668962" y="3946525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Oval 291"/>
            <p:cNvSpPr>
              <a:spLocks noChangeArrowheads="1"/>
            </p:cNvSpPr>
            <p:nvPr/>
          </p:nvSpPr>
          <p:spPr bwMode="auto">
            <a:xfrm>
              <a:off x="6708775" y="3740150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292"/>
            <p:cNvSpPr>
              <a:spLocks/>
            </p:cNvSpPr>
            <p:nvPr/>
          </p:nvSpPr>
          <p:spPr bwMode="auto">
            <a:xfrm>
              <a:off x="6788150" y="3638550"/>
              <a:ext cx="82550" cy="82550"/>
            </a:xfrm>
            <a:custGeom>
              <a:avLst/>
              <a:gdLst>
                <a:gd name="T0" fmla="*/ 2 w 22"/>
                <a:gd name="T1" fmla="*/ 15 h 22"/>
                <a:gd name="T2" fmla="*/ 6 w 22"/>
                <a:gd name="T3" fmla="*/ 2 h 22"/>
                <a:gd name="T4" fmla="*/ 19 w 22"/>
                <a:gd name="T5" fmla="*/ 6 h 22"/>
                <a:gd name="T6" fmla="*/ 16 w 22"/>
                <a:gd name="T7" fmla="*/ 19 h 22"/>
                <a:gd name="T8" fmla="*/ 2 w 22"/>
                <a:gd name="T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" y="15"/>
                  </a:moveTo>
                  <a:cubicBezTo>
                    <a:pt x="0" y="11"/>
                    <a:pt x="1" y="5"/>
                    <a:pt x="6" y="2"/>
                  </a:cubicBezTo>
                  <a:cubicBezTo>
                    <a:pt x="11" y="0"/>
                    <a:pt x="16" y="1"/>
                    <a:pt x="19" y="6"/>
                  </a:cubicBezTo>
                  <a:cubicBezTo>
                    <a:pt x="22" y="10"/>
                    <a:pt x="20" y="16"/>
                    <a:pt x="16" y="19"/>
                  </a:cubicBezTo>
                  <a:cubicBezTo>
                    <a:pt x="11" y="22"/>
                    <a:pt x="5" y="20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293"/>
            <p:cNvSpPr>
              <a:spLocks/>
            </p:cNvSpPr>
            <p:nvPr/>
          </p:nvSpPr>
          <p:spPr bwMode="auto">
            <a:xfrm>
              <a:off x="6865937" y="3522663"/>
              <a:ext cx="82550" cy="82550"/>
            </a:xfrm>
            <a:custGeom>
              <a:avLst/>
              <a:gdLst>
                <a:gd name="T0" fmla="*/ 2 w 22"/>
                <a:gd name="T1" fmla="*/ 16 h 22"/>
                <a:gd name="T2" fmla="*/ 6 w 22"/>
                <a:gd name="T3" fmla="*/ 3 h 22"/>
                <a:gd name="T4" fmla="*/ 19 w 22"/>
                <a:gd name="T5" fmla="*/ 6 h 22"/>
                <a:gd name="T6" fmla="*/ 15 w 22"/>
                <a:gd name="T7" fmla="*/ 19 h 22"/>
                <a:gd name="T8" fmla="*/ 2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" y="16"/>
                  </a:moveTo>
                  <a:cubicBezTo>
                    <a:pt x="0" y="11"/>
                    <a:pt x="1" y="5"/>
                    <a:pt x="6" y="3"/>
                  </a:cubicBezTo>
                  <a:cubicBezTo>
                    <a:pt x="10" y="0"/>
                    <a:pt x="16" y="1"/>
                    <a:pt x="19" y="6"/>
                  </a:cubicBezTo>
                  <a:cubicBezTo>
                    <a:pt x="22" y="11"/>
                    <a:pt x="20" y="17"/>
                    <a:pt x="15" y="19"/>
                  </a:cubicBezTo>
                  <a:cubicBezTo>
                    <a:pt x="11" y="22"/>
                    <a:pt x="5" y="20"/>
                    <a:pt x="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Freeform 294"/>
            <p:cNvSpPr>
              <a:spLocks/>
            </p:cNvSpPr>
            <p:nvPr/>
          </p:nvSpPr>
          <p:spPr bwMode="auto">
            <a:xfrm>
              <a:off x="6918325" y="3382963"/>
              <a:ext cx="82550" cy="82550"/>
            </a:xfrm>
            <a:custGeom>
              <a:avLst/>
              <a:gdLst>
                <a:gd name="T0" fmla="*/ 2 w 22"/>
                <a:gd name="T1" fmla="*/ 16 h 22"/>
                <a:gd name="T2" fmla="*/ 6 w 22"/>
                <a:gd name="T3" fmla="*/ 3 h 22"/>
                <a:gd name="T4" fmla="*/ 19 w 22"/>
                <a:gd name="T5" fmla="*/ 6 h 22"/>
                <a:gd name="T6" fmla="*/ 16 w 22"/>
                <a:gd name="T7" fmla="*/ 20 h 22"/>
                <a:gd name="T8" fmla="*/ 2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" y="16"/>
                  </a:moveTo>
                  <a:cubicBezTo>
                    <a:pt x="0" y="11"/>
                    <a:pt x="1" y="6"/>
                    <a:pt x="6" y="3"/>
                  </a:cubicBezTo>
                  <a:cubicBezTo>
                    <a:pt x="11" y="0"/>
                    <a:pt x="16" y="2"/>
                    <a:pt x="19" y="6"/>
                  </a:cubicBezTo>
                  <a:cubicBezTo>
                    <a:pt x="22" y="11"/>
                    <a:pt x="20" y="17"/>
                    <a:pt x="16" y="20"/>
                  </a:cubicBezTo>
                  <a:cubicBezTo>
                    <a:pt x="11" y="22"/>
                    <a:pt x="5" y="21"/>
                    <a:pt x="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51" name="Group 3250"/>
          <p:cNvGrpSpPr/>
          <p:nvPr/>
        </p:nvGrpSpPr>
        <p:grpSpPr>
          <a:xfrm>
            <a:off x="5822631" y="1600200"/>
            <a:ext cx="412750" cy="244476"/>
            <a:chOff x="5969000" y="1752600"/>
            <a:chExt cx="412750" cy="244476"/>
          </a:xfrm>
          <a:solidFill>
            <a:srgbClr val="FFFF00"/>
          </a:solidFill>
          <a:effectLst>
            <a:glow rad="127000">
              <a:srgbClr val="FFFF00">
                <a:alpha val="40000"/>
              </a:srgbClr>
            </a:glow>
          </a:effectLst>
        </p:grpSpPr>
        <p:sp>
          <p:nvSpPr>
            <p:cNvPr id="433" name="Oval 296"/>
            <p:cNvSpPr>
              <a:spLocks noChangeArrowheads="1"/>
            </p:cNvSpPr>
            <p:nvPr/>
          </p:nvSpPr>
          <p:spPr bwMode="auto">
            <a:xfrm>
              <a:off x="5969000" y="1925638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Oval 297"/>
            <p:cNvSpPr>
              <a:spLocks noChangeArrowheads="1"/>
            </p:cNvSpPr>
            <p:nvPr/>
          </p:nvSpPr>
          <p:spPr bwMode="auto">
            <a:xfrm>
              <a:off x="6107112" y="1914525"/>
              <a:ext cx="76200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298"/>
            <p:cNvSpPr>
              <a:spLocks/>
            </p:cNvSpPr>
            <p:nvPr/>
          </p:nvSpPr>
          <p:spPr bwMode="auto">
            <a:xfrm>
              <a:off x="6232525" y="1843088"/>
              <a:ext cx="77788" cy="82550"/>
            </a:xfrm>
            <a:custGeom>
              <a:avLst/>
              <a:gdLst>
                <a:gd name="T0" fmla="*/ 18 w 21"/>
                <a:gd name="T1" fmla="*/ 17 h 22"/>
                <a:gd name="T2" fmla="*/ 4 w 21"/>
                <a:gd name="T3" fmla="*/ 18 h 22"/>
                <a:gd name="T4" fmla="*/ 3 w 21"/>
                <a:gd name="T5" fmla="*/ 5 h 22"/>
                <a:gd name="T6" fmla="*/ 17 w 21"/>
                <a:gd name="T7" fmla="*/ 4 h 22"/>
                <a:gd name="T8" fmla="*/ 18 w 21"/>
                <a:gd name="T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8" y="17"/>
                  </a:moveTo>
                  <a:cubicBezTo>
                    <a:pt x="14" y="21"/>
                    <a:pt x="8" y="22"/>
                    <a:pt x="4" y="18"/>
                  </a:cubicBezTo>
                  <a:cubicBezTo>
                    <a:pt x="0" y="15"/>
                    <a:pt x="0" y="9"/>
                    <a:pt x="3" y="5"/>
                  </a:cubicBezTo>
                  <a:cubicBezTo>
                    <a:pt x="7" y="1"/>
                    <a:pt x="13" y="0"/>
                    <a:pt x="17" y="4"/>
                  </a:cubicBezTo>
                  <a:cubicBezTo>
                    <a:pt x="21" y="7"/>
                    <a:pt x="21" y="13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Freeform 299"/>
            <p:cNvSpPr>
              <a:spLocks/>
            </p:cNvSpPr>
            <p:nvPr/>
          </p:nvSpPr>
          <p:spPr bwMode="auto">
            <a:xfrm>
              <a:off x="6299200" y="1752600"/>
              <a:ext cx="82550" cy="82550"/>
            </a:xfrm>
            <a:custGeom>
              <a:avLst/>
              <a:gdLst>
                <a:gd name="T0" fmla="*/ 18 w 22"/>
                <a:gd name="T1" fmla="*/ 17 h 22"/>
                <a:gd name="T2" fmla="*/ 4 w 22"/>
                <a:gd name="T3" fmla="*/ 18 h 22"/>
                <a:gd name="T4" fmla="*/ 3 w 22"/>
                <a:gd name="T5" fmla="*/ 5 h 22"/>
                <a:gd name="T6" fmla="*/ 17 w 22"/>
                <a:gd name="T7" fmla="*/ 4 h 22"/>
                <a:gd name="T8" fmla="*/ 18 w 22"/>
                <a:gd name="T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8" y="17"/>
                  </a:moveTo>
                  <a:cubicBezTo>
                    <a:pt x="15" y="21"/>
                    <a:pt x="9" y="22"/>
                    <a:pt x="4" y="18"/>
                  </a:cubicBezTo>
                  <a:cubicBezTo>
                    <a:pt x="0" y="15"/>
                    <a:pt x="0" y="9"/>
                    <a:pt x="3" y="5"/>
                  </a:cubicBezTo>
                  <a:cubicBezTo>
                    <a:pt x="7" y="1"/>
                    <a:pt x="13" y="0"/>
                    <a:pt x="17" y="4"/>
                  </a:cubicBezTo>
                  <a:cubicBezTo>
                    <a:pt x="21" y="7"/>
                    <a:pt x="22" y="13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512490" y="1384300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25%</a:t>
            </a:r>
          </a:p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OFF</a:t>
            </a:r>
          </a:p>
        </p:txBody>
      </p:sp>
    </p:spTree>
    <p:extLst>
      <p:ext uri="{BB962C8B-B14F-4D97-AF65-F5344CB8AC3E}">
        <p14:creationId xmlns:p14="http://schemas.microsoft.com/office/powerpoint/2010/main" val="1116132393"/>
      </p:ext>
    </p:extLst>
  </p:cSld>
  <p:clrMapOvr>
    <a:masterClrMapping/>
  </p:clrMapOvr>
  <p:transition spd="med" advTm="200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484" fill="hold"/>
                                            <p:tgtEl>
                                              <p:spTgt spid="32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2961" fill="hold"/>
                                            <p:tgtEl>
                                              <p:spTgt spid="32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" dur="1000" fill="hold"/>
                                            <p:tgtEl>
                                              <p:spTgt spid="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37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3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3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750"/>
                                            <p:tgtEl>
                                              <p:spTgt spid="32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/>
                                            <p:tgtEl>
                                              <p:spTgt spid="32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6585" mute="1">
                    <p:cTn id="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47"/>
                    </p:tgtEl>
                  </p:cMediaNode>
                </p:audio>
                <p:audio>
                  <p:cMediaNode vol="15854">
                    <p:cTn id="3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48"/>
                    </p:tgtEl>
                  </p:cMediaNode>
                </p:audio>
              </p:childTnLst>
            </p:cTn>
          </p:par>
        </p:tnLst>
        <p:bldLst>
          <p:bldP spid="373" grpId="0" animBg="1"/>
          <p:bldP spid="373" grpId="1" animBg="1"/>
          <p:bldP spid="373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484" fill="hold"/>
                                            <p:tgtEl>
                                              <p:spTgt spid="32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2961" fill="hold"/>
                                            <p:tgtEl>
                                              <p:spTgt spid="32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00" fill="hold"/>
                                            <p:tgtEl>
                                              <p:spTgt spid="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37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3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3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750"/>
                                            <p:tgtEl>
                                              <p:spTgt spid="32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750"/>
                                            <p:tgtEl>
                                              <p:spTgt spid="32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6585" mute="1">
                    <p:cTn id="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47"/>
                    </p:tgtEl>
                  </p:cMediaNode>
                </p:audio>
                <p:audio>
                  <p:cMediaNode vol="15854">
                    <p:cTn id="3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48"/>
                    </p:tgtEl>
                  </p:cMediaNode>
                </p:audio>
              </p:childTnLst>
            </p:cTn>
          </p:par>
        </p:tnLst>
        <p:bldLst>
          <p:bldP spid="373" grpId="0" animBg="1"/>
          <p:bldP spid="373" grpId="1" animBg="1"/>
          <p:bldP spid="373" grpId="2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77" y="-180668"/>
            <a:ext cx="12812403" cy="7218892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0" y="3761772"/>
            <a:ext cx="12373337" cy="1956122"/>
          </a:xfrm>
          <a:prstGeom prst="rect">
            <a:avLst/>
          </a:prstGeom>
          <a:solidFill>
            <a:srgbClr val="F4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/>
          <p:cNvGrpSpPr/>
          <p:nvPr/>
        </p:nvGrpSpPr>
        <p:grpSpPr>
          <a:xfrm>
            <a:off x="702003" y="3940079"/>
            <a:ext cx="1553518" cy="1553518"/>
            <a:chOff x="1119188" y="2165350"/>
            <a:chExt cx="1546225" cy="1546225"/>
          </a:xfrm>
        </p:grpSpPr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60442" y="3940079"/>
            <a:ext cx="1553518" cy="1553518"/>
            <a:chOff x="1119188" y="2165350"/>
            <a:chExt cx="1546225" cy="1546225"/>
          </a:xfrm>
        </p:grpSpPr>
        <p:sp>
          <p:nvSpPr>
            <p:cNvPr id="25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66CA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414536" y="3940079"/>
            <a:ext cx="1553518" cy="1553518"/>
            <a:chOff x="1119188" y="2165350"/>
            <a:chExt cx="1546225" cy="1546225"/>
          </a:xfrm>
        </p:grpSpPr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9EC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778358" y="3940079"/>
            <a:ext cx="1553518" cy="1553518"/>
            <a:chOff x="1119188" y="2165350"/>
            <a:chExt cx="1546225" cy="1546225"/>
          </a:xfrm>
        </p:grpSpPr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6B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2724" y="3940079"/>
            <a:ext cx="1553518" cy="1553518"/>
            <a:chOff x="1119188" y="2165350"/>
            <a:chExt cx="1546225" cy="1546225"/>
          </a:xfrm>
        </p:grpSpPr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5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33B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9" name="Window tap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05719" y="956603"/>
            <a:ext cx="487363" cy="487363"/>
          </a:xfrm>
          <a:prstGeom prst="rect">
            <a:avLst/>
          </a:prstGeom>
        </p:spPr>
      </p:pic>
      <p:pic>
        <p:nvPicPr>
          <p:cNvPr id="5" name="Graphic 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528" y="4516783"/>
            <a:ext cx="2309370" cy="4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67729"/>
      </p:ext>
    </p:extLst>
  </p:cSld>
  <p:clrMapOvr>
    <a:masterClrMapping/>
  </p:clrMapOvr>
  <p:transition spd="med" advTm="4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0.19115 3.7037E-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" presetClass="emp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244" name="Group 3243"/>
          <p:cNvGrpSpPr/>
          <p:nvPr/>
        </p:nvGrpSpPr>
        <p:grpSpPr>
          <a:xfrm>
            <a:off x="2116138" y="1949450"/>
            <a:ext cx="2984500" cy="2519363"/>
            <a:chOff x="2116138" y="1949450"/>
            <a:chExt cx="2984500" cy="2519363"/>
          </a:xfrm>
        </p:grpSpPr>
        <p:sp>
          <p:nvSpPr>
            <p:cNvPr id="161" name="Rectangle 5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Rectangle 6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Rectangle 7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Rectangle 8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9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0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Rectangle 11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Rectangle 12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13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14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Rectangle 15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Rectangle 16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Rectangle 19"/>
            <p:cNvSpPr>
              <a:spLocks noChangeArrowheads="1"/>
            </p:cNvSpPr>
            <p:nvPr/>
          </p:nvSpPr>
          <p:spPr bwMode="auto">
            <a:xfrm>
              <a:off x="2732088" y="1949450"/>
              <a:ext cx="233838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Rectangle 20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21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Rectangle 22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Rectangle 23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Rectangle 24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Rectangle 25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Rectangle 26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Rectangle 27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Rectangle 28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29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Rectangle 30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Rectangle 31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Rectangle 32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Rectangle 33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auto">
            <a:xfrm>
              <a:off x="4324350" y="23860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auto">
            <a:xfrm>
              <a:off x="4324350" y="2254250"/>
              <a:ext cx="585788" cy="131763"/>
            </a:xfrm>
            <a:custGeom>
              <a:avLst/>
              <a:gdLst>
                <a:gd name="T0" fmla="*/ 139 w 156"/>
                <a:gd name="T1" fmla="*/ 0 h 35"/>
                <a:gd name="T2" fmla="*/ 0 w 156"/>
                <a:gd name="T3" fmla="*/ 0 h 35"/>
                <a:gd name="T4" fmla="*/ 0 w 156"/>
                <a:gd name="T5" fmla="*/ 35 h 35"/>
                <a:gd name="T6" fmla="*/ 139 w 156"/>
                <a:gd name="T7" fmla="*/ 35 h 35"/>
                <a:gd name="T8" fmla="*/ 156 w 156"/>
                <a:gd name="T9" fmla="*/ 17 h 35"/>
                <a:gd name="T10" fmla="*/ 139 w 15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5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5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auto">
            <a:xfrm>
              <a:off x="4324350" y="212725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auto">
            <a:xfrm>
              <a:off x="4324350" y="294640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auto">
            <a:xfrm>
              <a:off x="4324350" y="28178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auto">
            <a:xfrm>
              <a:off x="4324350" y="2690813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auto">
            <a:xfrm>
              <a:off x="3543300" y="294640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auto">
            <a:xfrm>
              <a:off x="3543300" y="28178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auto">
            <a:xfrm>
              <a:off x="3543300" y="2690813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auto">
            <a:xfrm>
              <a:off x="3543300" y="23860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auto">
            <a:xfrm>
              <a:off x="3543300" y="2254250"/>
              <a:ext cx="588963" cy="131763"/>
            </a:xfrm>
            <a:custGeom>
              <a:avLst/>
              <a:gdLst>
                <a:gd name="T0" fmla="*/ 140 w 157"/>
                <a:gd name="T1" fmla="*/ 0 h 35"/>
                <a:gd name="T2" fmla="*/ 0 w 157"/>
                <a:gd name="T3" fmla="*/ 0 h 35"/>
                <a:gd name="T4" fmla="*/ 0 w 157"/>
                <a:gd name="T5" fmla="*/ 35 h 35"/>
                <a:gd name="T6" fmla="*/ 140 w 157"/>
                <a:gd name="T7" fmla="*/ 35 h 35"/>
                <a:gd name="T8" fmla="*/ 157 w 157"/>
                <a:gd name="T9" fmla="*/ 17 h 35"/>
                <a:gd name="T10" fmla="*/ 140 w 157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5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9" y="35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auto">
            <a:xfrm>
              <a:off x="3543300" y="212725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auto">
            <a:xfrm>
              <a:off x="3543300" y="23860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auto">
            <a:xfrm>
              <a:off x="3543300" y="2254250"/>
              <a:ext cx="184150" cy="131763"/>
            </a:xfrm>
            <a:custGeom>
              <a:avLst/>
              <a:gdLst>
                <a:gd name="T0" fmla="*/ 32 w 49"/>
                <a:gd name="T1" fmla="*/ 0 h 35"/>
                <a:gd name="T2" fmla="*/ 0 w 49"/>
                <a:gd name="T3" fmla="*/ 0 h 35"/>
                <a:gd name="T4" fmla="*/ 0 w 49"/>
                <a:gd name="T5" fmla="*/ 35 h 35"/>
                <a:gd name="T6" fmla="*/ 32 w 49"/>
                <a:gd name="T7" fmla="*/ 35 h 35"/>
                <a:gd name="T8" fmla="*/ 32 w 49"/>
                <a:gd name="T9" fmla="*/ 35 h 35"/>
                <a:gd name="T10" fmla="*/ 49 w 49"/>
                <a:gd name="T11" fmla="*/ 17 h 35"/>
                <a:gd name="T12" fmla="*/ 32 w 4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41" y="35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auto">
            <a:xfrm>
              <a:off x="3543300" y="212725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auto">
            <a:xfrm>
              <a:off x="4324350" y="23860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9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auto">
            <a:xfrm>
              <a:off x="4324350" y="2254250"/>
              <a:ext cx="179388" cy="131763"/>
            </a:xfrm>
            <a:custGeom>
              <a:avLst/>
              <a:gdLst>
                <a:gd name="T0" fmla="*/ 31 w 48"/>
                <a:gd name="T1" fmla="*/ 0 h 35"/>
                <a:gd name="T2" fmla="*/ 0 w 48"/>
                <a:gd name="T3" fmla="*/ 0 h 35"/>
                <a:gd name="T4" fmla="*/ 0 w 48"/>
                <a:gd name="T5" fmla="*/ 35 h 35"/>
                <a:gd name="T6" fmla="*/ 31 w 48"/>
                <a:gd name="T7" fmla="*/ 35 h 35"/>
                <a:gd name="T8" fmla="*/ 31 w 48"/>
                <a:gd name="T9" fmla="*/ 35 h 35"/>
                <a:gd name="T10" fmla="*/ 48 w 48"/>
                <a:gd name="T11" fmla="*/ 17 h 35"/>
                <a:gd name="T12" fmla="*/ 31 w 4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1" y="35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auto">
            <a:xfrm>
              <a:off x="4324350" y="212725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auto">
            <a:xfrm>
              <a:off x="3543300" y="294640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auto">
            <a:xfrm>
              <a:off x="3543300" y="28178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auto">
            <a:xfrm>
              <a:off x="3543300" y="2690813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auto">
            <a:xfrm>
              <a:off x="4324350" y="294640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auto">
            <a:xfrm>
              <a:off x="4324350" y="28178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auto">
            <a:xfrm>
              <a:off x="4324350" y="2690813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Rectangle 58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Rectangle 59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Rectangle 60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Rectangle 61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63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Rectangle 64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Rectangle 65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auto">
            <a:xfrm>
              <a:off x="3771900" y="4043363"/>
              <a:ext cx="195263" cy="63500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4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Rectangle 67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Rectangle 68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Rectangle 69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Rectangle 70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71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72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Rectangle 73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Rectangle 74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auto">
            <a:xfrm>
              <a:off x="3771900" y="3482975"/>
              <a:ext cx="195263" cy="65088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3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77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close/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78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auto">
            <a:xfrm>
              <a:off x="2952750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Rectangle 80"/>
            <p:cNvSpPr>
              <a:spLocks noChangeArrowheads="1"/>
            </p:cNvSpPr>
            <p:nvPr/>
          </p:nvSpPr>
          <p:spPr bwMode="auto">
            <a:xfrm>
              <a:off x="30400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auto">
            <a:xfrm>
              <a:off x="27844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8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auto">
            <a:xfrm>
              <a:off x="2886075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Rectangle 83"/>
            <p:cNvSpPr>
              <a:spLocks noChangeArrowheads="1"/>
            </p:cNvSpPr>
            <p:nvPr/>
          </p:nvSpPr>
          <p:spPr bwMode="auto">
            <a:xfrm>
              <a:off x="2971800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85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86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87"/>
            <p:cNvSpPr>
              <a:spLocks/>
            </p:cNvSpPr>
            <p:nvPr/>
          </p:nvSpPr>
          <p:spPr bwMode="auto">
            <a:xfrm>
              <a:off x="2817813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Rectangle 88"/>
            <p:cNvSpPr>
              <a:spLocks noChangeArrowheads="1"/>
            </p:cNvSpPr>
            <p:nvPr/>
          </p:nvSpPr>
          <p:spPr bwMode="auto">
            <a:xfrm>
              <a:off x="29051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89"/>
            <p:cNvSpPr>
              <a:spLocks/>
            </p:cNvSpPr>
            <p:nvPr/>
          </p:nvSpPr>
          <p:spPr bwMode="auto">
            <a:xfrm>
              <a:off x="26495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90"/>
            <p:cNvSpPr>
              <a:spLocks/>
            </p:cNvSpPr>
            <p:nvPr/>
          </p:nvSpPr>
          <p:spPr bwMode="auto">
            <a:xfrm>
              <a:off x="2751138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Rectangle 91"/>
            <p:cNvSpPr>
              <a:spLocks noChangeArrowheads="1"/>
            </p:cNvSpPr>
            <p:nvPr/>
          </p:nvSpPr>
          <p:spPr bwMode="auto">
            <a:xfrm>
              <a:off x="28368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92"/>
            <p:cNvSpPr>
              <a:spLocks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93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94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95"/>
            <p:cNvSpPr>
              <a:spLocks/>
            </p:cNvSpPr>
            <p:nvPr/>
          </p:nvSpPr>
          <p:spPr bwMode="auto">
            <a:xfrm>
              <a:off x="2682875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31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31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Rectangle 96"/>
            <p:cNvSpPr>
              <a:spLocks noChangeArrowheads="1"/>
            </p:cNvSpPr>
            <p:nvPr/>
          </p:nvSpPr>
          <p:spPr bwMode="auto">
            <a:xfrm>
              <a:off x="2770188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97"/>
            <p:cNvSpPr>
              <a:spLocks/>
            </p:cNvSpPr>
            <p:nvPr/>
          </p:nvSpPr>
          <p:spPr bwMode="auto">
            <a:xfrm>
              <a:off x="2514600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98"/>
            <p:cNvSpPr>
              <a:spLocks/>
            </p:cNvSpPr>
            <p:nvPr/>
          </p:nvSpPr>
          <p:spPr bwMode="auto">
            <a:xfrm>
              <a:off x="2619375" y="2454275"/>
              <a:ext cx="292100" cy="195263"/>
            </a:xfrm>
            <a:custGeom>
              <a:avLst/>
              <a:gdLst>
                <a:gd name="T0" fmla="*/ 156 w 184"/>
                <a:gd name="T1" fmla="*/ 0 h 123"/>
                <a:gd name="T2" fmla="*/ 92 w 184"/>
                <a:gd name="T3" fmla="*/ 66 h 123"/>
                <a:gd name="T4" fmla="*/ 28 w 184"/>
                <a:gd name="T5" fmla="*/ 0 h 123"/>
                <a:gd name="T6" fmla="*/ 0 w 184"/>
                <a:gd name="T7" fmla="*/ 28 h 123"/>
                <a:gd name="T8" fmla="*/ 92 w 184"/>
                <a:gd name="T9" fmla="*/ 123 h 123"/>
                <a:gd name="T10" fmla="*/ 184 w 184"/>
                <a:gd name="T11" fmla="*/ 28 h 123"/>
                <a:gd name="T12" fmla="*/ 156 w 18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23">
                  <a:moveTo>
                    <a:pt x="156" y="0"/>
                  </a:moveTo>
                  <a:lnTo>
                    <a:pt x="92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2" y="123"/>
                  </a:lnTo>
                  <a:lnTo>
                    <a:pt x="184" y="28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Rectangle 99"/>
            <p:cNvSpPr>
              <a:spLocks noChangeArrowheads="1"/>
            </p:cNvSpPr>
            <p:nvPr/>
          </p:nvSpPr>
          <p:spPr bwMode="auto">
            <a:xfrm>
              <a:off x="27019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100"/>
            <p:cNvSpPr>
              <a:spLocks/>
            </p:cNvSpPr>
            <p:nvPr/>
          </p:nvSpPr>
          <p:spPr bwMode="auto">
            <a:xfrm>
              <a:off x="2605088" y="2289175"/>
              <a:ext cx="809625" cy="63500"/>
            </a:xfrm>
            <a:custGeom>
              <a:avLst/>
              <a:gdLst>
                <a:gd name="T0" fmla="*/ 216 w 216"/>
                <a:gd name="T1" fmla="*/ 8 h 17"/>
                <a:gd name="T2" fmla="*/ 208 w 216"/>
                <a:gd name="T3" fmla="*/ 17 h 17"/>
                <a:gd name="T4" fmla="*/ 8 w 216"/>
                <a:gd name="T5" fmla="*/ 17 h 17"/>
                <a:gd name="T6" fmla="*/ 0 w 216"/>
                <a:gd name="T7" fmla="*/ 8 h 17"/>
                <a:gd name="T8" fmla="*/ 8 w 216"/>
                <a:gd name="T9" fmla="*/ 0 h 17"/>
                <a:gd name="T10" fmla="*/ 208 w 216"/>
                <a:gd name="T11" fmla="*/ 0 h 17"/>
                <a:gd name="T12" fmla="*/ 216 w 216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7">
                  <a:moveTo>
                    <a:pt x="216" y="8"/>
                  </a:moveTo>
                  <a:cubicBezTo>
                    <a:pt x="216" y="13"/>
                    <a:pt x="213" y="17"/>
                    <a:pt x="20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6" y="4"/>
                    <a:pt x="216" y="8"/>
                  </a:cubicBezTo>
                  <a:close/>
                </a:path>
              </a:pathLst>
            </a:custGeom>
            <a:solidFill>
              <a:srgbClr val="C1A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101"/>
            <p:cNvSpPr>
              <a:spLocks/>
            </p:cNvSpPr>
            <p:nvPr/>
          </p:nvSpPr>
          <p:spPr bwMode="auto">
            <a:xfrm>
              <a:off x="3103563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102"/>
            <p:cNvSpPr>
              <a:spLocks/>
            </p:cNvSpPr>
            <p:nvPr/>
          </p:nvSpPr>
          <p:spPr bwMode="auto">
            <a:xfrm>
              <a:off x="2968625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103"/>
            <p:cNvSpPr>
              <a:spLocks/>
            </p:cNvSpPr>
            <p:nvPr/>
          </p:nvSpPr>
          <p:spPr bwMode="auto">
            <a:xfrm>
              <a:off x="2833688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2" y="17"/>
                    <a:pt x="25" y="13"/>
                    <a:pt x="25" y="8"/>
                  </a:cubicBezTo>
                  <a:cubicBezTo>
                    <a:pt x="25" y="4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Rectangle 104"/>
            <p:cNvSpPr>
              <a:spLocks noChangeArrowheads="1"/>
            </p:cNvSpPr>
            <p:nvPr/>
          </p:nvSpPr>
          <p:spPr bwMode="auto">
            <a:xfrm>
              <a:off x="2732088" y="3916363"/>
              <a:ext cx="747713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105"/>
            <p:cNvSpPr>
              <a:spLocks/>
            </p:cNvSpPr>
            <p:nvPr/>
          </p:nvSpPr>
          <p:spPr bwMode="auto">
            <a:xfrm>
              <a:off x="3035300" y="3735388"/>
              <a:ext cx="331788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106"/>
            <p:cNvSpPr>
              <a:spLocks/>
            </p:cNvSpPr>
            <p:nvPr/>
          </p:nvSpPr>
          <p:spPr bwMode="auto">
            <a:xfrm>
              <a:off x="2908300" y="3735388"/>
              <a:ext cx="330200" cy="180975"/>
            </a:xfrm>
            <a:custGeom>
              <a:avLst/>
              <a:gdLst>
                <a:gd name="T0" fmla="*/ 81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1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1" y="16"/>
                  </a:moveTo>
                  <a:cubicBezTo>
                    <a:pt x="75" y="4"/>
                    <a:pt x="60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107"/>
            <p:cNvSpPr>
              <a:spLocks/>
            </p:cNvSpPr>
            <p:nvPr/>
          </p:nvSpPr>
          <p:spPr bwMode="auto">
            <a:xfrm>
              <a:off x="2740025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6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BD3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108"/>
            <p:cNvSpPr>
              <a:spLocks/>
            </p:cNvSpPr>
            <p:nvPr/>
          </p:nvSpPr>
          <p:spPr bwMode="auto">
            <a:xfrm>
              <a:off x="2611438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992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109"/>
            <p:cNvSpPr>
              <a:spLocks/>
            </p:cNvSpPr>
            <p:nvPr/>
          </p:nvSpPr>
          <p:spPr bwMode="auto">
            <a:xfrm>
              <a:off x="3035300" y="4013200"/>
              <a:ext cx="331788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110"/>
            <p:cNvSpPr>
              <a:spLocks/>
            </p:cNvSpPr>
            <p:nvPr/>
          </p:nvSpPr>
          <p:spPr bwMode="auto">
            <a:xfrm>
              <a:off x="2908300" y="4013200"/>
              <a:ext cx="330200" cy="184150"/>
            </a:xfrm>
            <a:custGeom>
              <a:avLst/>
              <a:gdLst>
                <a:gd name="T0" fmla="*/ 81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1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1" y="16"/>
                  </a:moveTo>
                  <a:cubicBezTo>
                    <a:pt x="75" y="5"/>
                    <a:pt x="60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111"/>
            <p:cNvSpPr>
              <a:spLocks/>
            </p:cNvSpPr>
            <p:nvPr/>
          </p:nvSpPr>
          <p:spPr bwMode="auto">
            <a:xfrm>
              <a:off x="2740025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6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112"/>
            <p:cNvSpPr>
              <a:spLocks/>
            </p:cNvSpPr>
            <p:nvPr/>
          </p:nvSpPr>
          <p:spPr bwMode="auto">
            <a:xfrm>
              <a:off x="2611438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Rectangle 113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Rectangle 114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Rectangle 115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Rectangle 116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119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120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121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122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123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124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125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126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127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128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129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130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131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132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133"/>
            <p:cNvSpPr>
              <a:spLocks/>
            </p:cNvSpPr>
            <p:nvPr/>
          </p:nvSpPr>
          <p:spPr bwMode="auto">
            <a:xfrm>
              <a:off x="4324350" y="3216275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134"/>
            <p:cNvSpPr>
              <a:spLocks/>
            </p:cNvSpPr>
            <p:nvPr/>
          </p:nvSpPr>
          <p:spPr bwMode="auto">
            <a:xfrm>
              <a:off x="4324350" y="3411538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7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7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135"/>
            <p:cNvSpPr>
              <a:spLocks/>
            </p:cNvSpPr>
            <p:nvPr/>
          </p:nvSpPr>
          <p:spPr bwMode="auto">
            <a:xfrm>
              <a:off x="4324350" y="3611563"/>
              <a:ext cx="641350" cy="142875"/>
            </a:xfrm>
            <a:custGeom>
              <a:avLst/>
              <a:gdLst>
                <a:gd name="T0" fmla="*/ 0 w 171"/>
                <a:gd name="T1" fmla="*/ 0 h 38"/>
                <a:gd name="T2" fmla="*/ 0 w 171"/>
                <a:gd name="T3" fmla="*/ 38 h 38"/>
                <a:gd name="T4" fmla="*/ 54 w 171"/>
                <a:gd name="T5" fmla="*/ 38 h 38"/>
                <a:gd name="T6" fmla="*/ 54 w 171"/>
                <a:gd name="T7" fmla="*/ 37 h 38"/>
                <a:gd name="T8" fmla="*/ 74 w 171"/>
                <a:gd name="T9" fmla="*/ 17 h 38"/>
                <a:gd name="T10" fmla="*/ 96 w 171"/>
                <a:gd name="T11" fmla="*/ 17 h 38"/>
                <a:gd name="T12" fmla="*/ 117 w 171"/>
                <a:gd name="T13" fmla="*/ 37 h 38"/>
                <a:gd name="T14" fmla="*/ 117 w 171"/>
                <a:gd name="T15" fmla="*/ 38 h 38"/>
                <a:gd name="T16" fmla="*/ 171 w 171"/>
                <a:gd name="T17" fmla="*/ 38 h 38"/>
                <a:gd name="T18" fmla="*/ 171 w 171"/>
                <a:gd name="T19" fmla="*/ 0 h 38"/>
                <a:gd name="T20" fmla="*/ 0 w 171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136"/>
            <p:cNvSpPr>
              <a:spLocks/>
            </p:cNvSpPr>
            <p:nvPr/>
          </p:nvSpPr>
          <p:spPr bwMode="auto">
            <a:xfrm>
              <a:off x="4324350" y="3806825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7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7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137"/>
            <p:cNvSpPr>
              <a:spLocks/>
            </p:cNvSpPr>
            <p:nvPr/>
          </p:nvSpPr>
          <p:spPr bwMode="auto">
            <a:xfrm>
              <a:off x="4324350" y="4002088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356"/>
            <p:cNvSpPr>
              <a:spLocks noEditPoints="1"/>
            </p:cNvSpPr>
            <p:nvPr/>
          </p:nvSpPr>
          <p:spPr bwMode="auto">
            <a:xfrm>
              <a:off x="3727450" y="2201863"/>
              <a:ext cx="107950" cy="203200"/>
            </a:xfrm>
            <a:custGeom>
              <a:avLst/>
              <a:gdLst>
                <a:gd name="T0" fmla="*/ 16 w 29"/>
                <a:gd name="T1" fmla="*/ 0 h 54"/>
                <a:gd name="T2" fmla="*/ 13 w 29"/>
                <a:gd name="T3" fmla="*/ 0 h 54"/>
                <a:gd name="T4" fmla="*/ 0 w 29"/>
                <a:gd name="T5" fmla="*/ 13 h 54"/>
                <a:gd name="T6" fmla="*/ 0 w 29"/>
                <a:gd name="T7" fmla="*/ 15 h 54"/>
                <a:gd name="T8" fmla="*/ 0 w 29"/>
                <a:gd name="T9" fmla="*/ 54 h 54"/>
                <a:gd name="T10" fmla="*/ 29 w 29"/>
                <a:gd name="T11" fmla="*/ 54 h 54"/>
                <a:gd name="T12" fmla="*/ 29 w 29"/>
                <a:gd name="T13" fmla="*/ 13 h 54"/>
                <a:gd name="T14" fmla="*/ 16 w 29"/>
                <a:gd name="T15" fmla="*/ 0 h 54"/>
                <a:gd name="T16" fmla="*/ 16 w 29"/>
                <a:gd name="T17" fmla="*/ 8 h 54"/>
                <a:gd name="T18" fmla="*/ 13 w 29"/>
                <a:gd name="T19" fmla="*/ 8 h 54"/>
                <a:gd name="T20" fmla="*/ 13 w 29"/>
                <a:gd name="T21" fmla="*/ 5 h 54"/>
                <a:gd name="T22" fmla="*/ 16 w 29"/>
                <a:gd name="T23" fmla="*/ 5 h 54"/>
                <a:gd name="T24" fmla="*/ 16 w 29"/>
                <a:gd name="T25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54">
                  <a:moveTo>
                    <a:pt x="1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6"/>
                    <a:pt x="23" y="0"/>
                    <a:pt x="16" y="0"/>
                  </a:cubicBezTo>
                  <a:close/>
                  <a:moveTo>
                    <a:pt x="16" y="8"/>
                  </a:moveTo>
                  <a:cubicBezTo>
                    <a:pt x="15" y="8"/>
                    <a:pt x="14" y="8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4" y="4"/>
                    <a:pt x="15" y="4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357"/>
            <p:cNvSpPr>
              <a:spLocks/>
            </p:cNvSpPr>
            <p:nvPr/>
          </p:nvSpPr>
          <p:spPr bwMode="auto">
            <a:xfrm>
              <a:off x="3703638" y="2130425"/>
              <a:ext cx="87313" cy="90488"/>
            </a:xfrm>
            <a:custGeom>
              <a:avLst/>
              <a:gdLst>
                <a:gd name="T0" fmla="*/ 0 w 23"/>
                <a:gd name="T1" fmla="*/ 0 h 24"/>
                <a:gd name="T2" fmla="*/ 0 w 23"/>
                <a:gd name="T3" fmla="*/ 3 h 24"/>
                <a:gd name="T4" fmla="*/ 1 w 23"/>
                <a:gd name="T5" fmla="*/ 9 h 24"/>
                <a:gd name="T6" fmla="*/ 10 w 23"/>
                <a:gd name="T7" fmla="*/ 14 h 24"/>
                <a:gd name="T8" fmla="*/ 18 w 23"/>
                <a:gd name="T9" fmla="*/ 20 h 24"/>
                <a:gd name="T10" fmla="*/ 19 w 23"/>
                <a:gd name="T11" fmla="*/ 24 h 24"/>
                <a:gd name="T12" fmla="*/ 19 w 23"/>
                <a:gd name="T13" fmla="*/ 24 h 24"/>
                <a:gd name="T14" fmla="*/ 23 w 23"/>
                <a:gd name="T15" fmla="*/ 24 h 24"/>
                <a:gd name="T16" fmla="*/ 23 w 23"/>
                <a:gd name="T17" fmla="*/ 24 h 24"/>
                <a:gd name="T18" fmla="*/ 21 w 23"/>
                <a:gd name="T19" fmla="*/ 18 h 24"/>
                <a:gd name="T20" fmla="*/ 11 w 23"/>
                <a:gd name="T21" fmla="*/ 10 h 24"/>
                <a:gd name="T22" fmla="*/ 5 w 23"/>
                <a:gd name="T23" fmla="*/ 7 h 24"/>
                <a:gd name="T24" fmla="*/ 4 w 23"/>
                <a:gd name="T25" fmla="*/ 3 h 24"/>
                <a:gd name="T26" fmla="*/ 4 w 23"/>
                <a:gd name="T27" fmla="*/ 1 h 24"/>
                <a:gd name="T28" fmla="*/ 4 w 23"/>
                <a:gd name="T29" fmla="*/ 1 h 24"/>
                <a:gd name="T30" fmla="*/ 4 w 23"/>
                <a:gd name="T31" fmla="*/ 1 h 24"/>
                <a:gd name="T32" fmla="*/ 4 w 23"/>
                <a:gd name="T33" fmla="*/ 1 h 24"/>
                <a:gd name="T34" fmla="*/ 0 w 23"/>
                <a:gd name="T3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3" y="12"/>
                    <a:pt x="6" y="13"/>
                    <a:pt x="10" y="14"/>
                  </a:cubicBezTo>
                  <a:cubicBezTo>
                    <a:pt x="14" y="15"/>
                    <a:pt x="16" y="17"/>
                    <a:pt x="18" y="20"/>
                  </a:cubicBezTo>
                  <a:cubicBezTo>
                    <a:pt x="19" y="22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1"/>
                    <a:pt x="21" y="18"/>
                  </a:cubicBezTo>
                  <a:cubicBezTo>
                    <a:pt x="20" y="15"/>
                    <a:pt x="16" y="11"/>
                    <a:pt x="11" y="10"/>
                  </a:cubicBezTo>
                  <a:cubicBezTo>
                    <a:pt x="7" y="10"/>
                    <a:pt x="6" y="8"/>
                    <a:pt x="5" y="7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73" name="Freeform 117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  <a:close/>
              </a:path>
            </a:pathLst>
          </a:custGeom>
          <a:solidFill>
            <a:srgbClr val="179E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4" name="Freeform 118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43" name="Group 3242"/>
          <p:cNvGrpSpPr/>
          <p:nvPr/>
        </p:nvGrpSpPr>
        <p:grpSpPr>
          <a:xfrm>
            <a:off x="1219200" y="1844675"/>
            <a:ext cx="1273175" cy="2624138"/>
            <a:chOff x="1219200" y="1844675"/>
            <a:chExt cx="1273175" cy="2624138"/>
          </a:xfrm>
        </p:grpSpPr>
        <p:sp>
          <p:nvSpPr>
            <p:cNvPr id="294" name="Rectangle 138"/>
            <p:cNvSpPr>
              <a:spLocks noChangeArrowheads="1"/>
            </p:cNvSpPr>
            <p:nvPr/>
          </p:nvSpPr>
          <p:spPr bwMode="auto">
            <a:xfrm>
              <a:off x="1752600" y="3595688"/>
              <a:ext cx="198438" cy="5381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139"/>
            <p:cNvSpPr>
              <a:spLocks/>
            </p:cNvSpPr>
            <p:nvPr/>
          </p:nvSpPr>
          <p:spPr bwMode="auto">
            <a:xfrm>
              <a:off x="1219200" y="1987550"/>
              <a:ext cx="1273175" cy="1811338"/>
            </a:xfrm>
            <a:custGeom>
              <a:avLst/>
              <a:gdLst>
                <a:gd name="T0" fmla="*/ 674 w 802"/>
                <a:gd name="T1" fmla="*/ 845 h 1141"/>
                <a:gd name="T2" fmla="*/ 674 w 802"/>
                <a:gd name="T3" fmla="*/ 845 h 1141"/>
                <a:gd name="T4" fmla="*/ 657 w 802"/>
                <a:gd name="T5" fmla="*/ 803 h 1141"/>
                <a:gd name="T6" fmla="*/ 693 w 802"/>
                <a:gd name="T7" fmla="*/ 803 h 1141"/>
                <a:gd name="T8" fmla="*/ 565 w 802"/>
                <a:gd name="T9" fmla="*/ 509 h 1141"/>
                <a:gd name="T10" fmla="*/ 601 w 802"/>
                <a:gd name="T11" fmla="*/ 509 h 1141"/>
                <a:gd name="T12" fmla="*/ 492 w 802"/>
                <a:gd name="T13" fmla="*/ 256 h 1141"/>
                <a:gd name="T14" fmla="*/ 530 w 802"/>
                <a:gd name="T15" fmla="*/ 256 h 1141"/>
                <a:gd name="T16" fmla="*/ 402 w 802"/>
                <a:gd name="T17" fmla="*/ 0 h 1141"/>
                <a:gd name="T18" fmla="*/ 274 w 802"/>
                <a:gd name="T19" fmla="*/ 256 h 1141"/>
                <a:gd name="T20" fmla="*/ 310 w 802"/>
                <a:gd name="T21" fmla="*/ 256 h 1141"/>
                <a:gd name="T22" fmla="*/ 295 w 802"/>
                <a:gd name="T23" fmla="*/ 289 h 1141"/>
                <a:gd name="T24" fmla="*/ 201 w 802"/>
                <a:gd name="T25" fmla="*/ 509 h 1141"/>
                <a:gd name="T26" fmla="*/ 236 w 802"/>
                <a:gd name="T27" fmla="*/ 509 h 1141"/>
                <a:gd name="T28" fmla="*/ 220 w 802"/>
                <a:gd name="T29" fmla="*/ 552 h 1141"/>
                <a:gd name="T30" fmla="*/ 109 w 802"/>
                <a:gd name="T31" fmla="*/ 803 h 1141"/>
                <a:gd name="T32" fmla="*/ 147 w 802"/>
                <a:gd name="T33" fmla="*/ 803 h 1141"/>
                <a:gd name="T34" fmla="*/ 128 w 802"/>
                <a:gd name="T35" fmla="*/ 845 h 1141"/>
                <a:gd name="T36" fmla="*/ 0 w 802"/>
                <a:gd name="T37" fmla="*/ 1141 h 1141"/>
                <a:gd name="T38" fmla="*/ 402 w 802"/>
                <a:gd name="T39" fmla="*/ 1141 h 1141"/>
                <a:gd name="T40" fmla="*/ 802 w 802"/>
                <a:gd name="T41" fmla="*/ 1141 h 1141"/>
                <a:gd name="T42" fmla="*/ 674 w 802"/>
                <a:gd name="T43" fmla="*/ 845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2" h="1141">
                  <a:moveTo>
                    <a:pt x="674" y="845"/>
                  </a:moveTo>
                  <a:lnTo>
                    <a:pt x="674" y="845"/>
                  </a:lnTo>
                  <a:lnTo>
                    <a:pt x="657" y="803"/>
                  </a:lnTo>
                  <a:lnTo>
                    <a:pt x="693" y="803"/>
                  </a:lnTo>
                  <a:lnTo>
                    <a:pt x="565" y="509"/>
                  </a:lnTo>
                  <a:lnTo>
                    <a:pt x="601" y="509"/>
                  </a:lnTo>
                  <a:lnTo>
                    <a:pt x="492" y="256"/>
                  </a:lnTo>
                  <a:lnTo>
                    <a:pt x="530" y="256"/>
                  </a:lnTo>
                  <a:lnTo>
                    <a:pt x="402" y="0"/>
                  </a:lnTo>
                  <a:lnTo>
                    <a:pt x="274" y="256"/>
                  </a:lnTo>
                  <a:lnTo>
                    <a:pt x="310" y="256"/>
                  </a:lnTo>
                  <a:lnTo>
                    <a:pt x="295" y="289"/>
                  </a:lnTo>
                  <a:lnTo>
                    <a:pt x="201" y="509"/>
                  </a:lnTo>
                  <a:lnTo>
                    <a:pt x="236" y="509"/>
                  </a:lnTo>
                  <a:lnTo>
                    <a:pt x="220" y="552"/>
                  </a:lnTo>
                  <a:lnTo>
                    <a:pt x="109" y="803"/>
                  </a:lnTo>
                  <a:lnTo>
                    <a:pt x="147" y="803"/>
                  </a:lnTo>
                  <a:lnTo>
                    <a:pt x="128" y="845"/>
                  </a:lnTo>
                  <a:lnTo>
                    <a:pt x="0" y="1141"/>
                  </a:lnTo>
                  <a:lnTo>
                    <a:pt x="402" y="1141"/>
                  </a:lnTo>
                  <a:lnTo>
                    <a:pt x="802" y="1141"/>
                  </a:lnTo>
                  <a:lnTo>
                    <a:pt x="674" y="845"/>
                  </a:lnTo>
                  <a:close/>
                </a:path>
              </a:pathLst>
            </a:custGeom>
            <a:solidFill>
              <a:srgbClr val="095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140"/>
            <p:cNvSpPr>
              <a:spLocks/>
            </p:cNvSpPr>
            <p:nvPr/>
          </p:nvSpPr>
          <p:spPr bwMode="auto">
            <a:xfrm>
              <a:off x="1219200" y="35290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141"/>
            <p:cNvSpPr>
              <a:spLocks noEditPoints="1"/>
            </p:cNvSpPr>
            <p:nvPr/>
          </p:nvSpPr>
          <p:spPr bwMode="auto">
            <a:xfrm>
              <a:off x="1493838" y="3435350"/>
              <a:ext cx="685800" cy="239713"/>
            </a:xfrm>
            <a:custGeom>
              <a:avLst/>
              <a:gdLst>
                <a:gd name="T0" fmla="*/ 168 w 183"/>
                <a:gd name="T1" fmla="*/ 37 h 64"/>
                <a:gd name="T2" fmla="*/ 168 w 183"/>
                <a:gd name="T3" fmla="*/ 37 h 64"/>
                <a:gd name="T4" fmla="*/ 179 w 183"/>
                <a:gd name="T5" fmla="*/ 15 h 64"/>
                <a:gd name="T6" fmla="*/ 157 w 183"/>
                <a:gd name="T7" fmla="*/ 3 h 64"/>
                <a:gd name="T8" fmla="*/ 157 w 183"/>
                <a:gd name="T9" fmla="*/ 3 h 64"/>
                <a:gd name="T10" fmla="*/ 145 w 183"/>
                <a:gd name="T11" fmla="*/ 26 h 64"/>
                <a:gd name="T12" fmla="*/ 168 w 183"/>
                <a:gd name="T13" fmla="*/ 37 h 64"/>
                <a:gd name="T14" fmla="*/ 94 w 183"/>
                <a:gd name="T15" fmla="*/ 56 h 64"/>
                <a:gd name="T16" fmla="*/ 94 w 183"/>
                <a:gd name="T17" fmla="*/ 56 h 64"/>
                <a:gd name="T18" fmla="*/ 109 w 183"/>
                <a:gd name="T19" fmla="*/ 35 h 64"/>
                <a:gd name="T20" fmla="*/ 88 w 183"/>
                <a:gd name="T21" fmla="*/ 21 h 64"/>
                <a:gd name="T22" fmla="*/ 88 w 183"/>
                <a:gd name="T23" fmla="*/ 21 h 64"/>
                <a:gd name="T24" fmla="*/ 73 w 183"/>
                <a:gd name="T25" fmla="*/ 42 h 64"/>
                <a:gd name="T26" fmla="*/ 94 w 183"/>
                <a:gd name="T27" fmla="*/ 56 h 64"/>
                <a:gd name="T28" fmla="*/ 19 w 183"/>
                <a:gd name="T29" fmla="*/ 64 h 64"/>
                <a:gd name="T30" fmla="*/ 19 w 183"/>
                <a:gd name="T31" fmla="*/ 64 h 64"/>
                <a:gd name="T32" fmla="*/ 36 w 183"/>
                <a:gd name="T33" fmla="*/ 45 h 64"/>
                <a:gd name="T34" fmla="*/ 18 w 183"/>
                <a:gd name="T35" fmla="*/ 28 h 64"/>
                <a:gd name="T36" fmla="*/ 18 w 183"/>
                <a:gd name="T37" fmla="*/ 28 h 64"/>
                <a:gd name="T38" fmla="*/ 0 w 183"/>
                <a:gd name="T39" fmla="*/ 47 h 64"/>
                <a:gd name="T40" fmla="*/ 19 w 183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64">
                  <a:moveTo>
                    <a:pt x="168" y="37"/>
                  </a:moveTo>
                  <a:cubicBezTo>
                    <a:pt x="168" y="37"/>
                    <a:pt x="168" y="37"/>
                    <a:pt x="168" y="37"/>
                  </a:cubicBezTo>
                  <a:cubicBezTo>
                    <a:pt x="177" y="34"/>
                    <a:pt x="183" y="24"/>
                    <a:pt x="179" y="15"/>
                  </a:cubicBezTo>
                  <a:cubicBezTo>
                    <a:pt x="176" y="5"/>
                    <a:pt x="166" y="0"/>
                    <a:pt x="157" y="3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47" y="7"/>
                    <a:pt x="142" y="17"/>
                    <a:pt x="145" y="26"/>
                  </a:cubicBezTo>
                  <a:cubicBezTo>
                    <a:pt x="148" y="36"/>
                    <a:pt x="159" y="41"/>
                    <a:pt x="168" y="37"/>
                  </a:cubicBezTo>
                  <a:close/>
                  <a:moveTo>
                    <a:pt x="94" y="56"/>
                  </a:moveTo>
                  <a:cubicBezTo>
                    <a:pt x="94" y="56"/>
                    <a:pt x="94" y="56"/>
                    <a:pt x="94" y="56"/>
                  </a:cubicBezTo>
                  <a:cubicBezTo>
                    <a:pt x="104" y="54"/>
                    <a:pt x="111" y="45"/>
                    <a:pt x="109" y="35"/>
                  </a:cubicBezTo>
                  <a:cubicBezTo>
                    <a:pt x="107" y="26"/>
                    <a:pt x="98" y="19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78" y="22"/>
                    <a:pt x="72" y="32"/>
                    <a:pt x="73" y="42"/>
                  </a:cubicBezTo>
                  <a:cubicBezTo>
                    <a:pt x="75" y="51"/>
                    <a:pt x="84" y="58"/>
                    <a:pt x="94" y="56"/>
                  </a:cubicBezTo>
                  <a:close/>
                  <a:moveTo>
                    <a:pt x="19" y="64"/>
                  </a:moveTo>
                  <a:cubicBezTo>
                    <a:pt x="19" y="64"/>
                    <a:pt x="19" y="64"/>
                    <a:pt x="19" y="64"/>
                  </a:cubicBezTo>
                  <a:cubicBezTo>
                    <a:pt x="29" y="64"/>
                    <a:pt x="36" y="55"/>
                    <a:pt x="36" y="45"/>
                  </a:cubicBezTo>
                  <a:cubicBezTo>
                    <a:pt x="36" y="35"/>
                    <a:pt x="2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8" y="28"/>
                    <a:pt x="0" y="37"/>
                    <a:pt x="0" y="47"/>
                  </a:cubicBezTo>
                  <a:cubicBezTo>
                    <a:pt x="0" y="57"/>
                    <a:pt x="9" y="64"/>
                    <a:pt x="19" y="64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142"/>
            <p:cNvSpPr>
              <a:spLocks/>
            </p:cNvSpPr>
            <p:nvPr/>
          </p:nvSpPr>
          <p:spPr bwMode="auto">
            <a:xfrm>
              <a:off x="2289175" y="3333750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1 h 36"/>
                <a:gd name="T4" fmla="*/ 36 w 36"/>
                <a:gd name="T5" fmla="*/ 18 h 36"/>
                <a:gd name="T6" fmla="*/ 30 w 36"/>
                <a:gd name="T7" fmla="*/ 6 h 36"/>
                <a:gd name="T8" fmla="*/ 18 w 36"/>
                <a:gd name="T9" fmla="*/ 0 h 36"/>
                <a:gd name="T10" fmla="*/ 5 w 36"/>
                <a:gd name="T11" fmla="*/ 6 h 36"/>
                <a:gd name="T12" fmla="*/ 0 w 36"/>
                <a:gd name="T13" fmla="*/ 18 h 36"/>
                <a:gd name="T14" fmla="*/ 5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5"/>
                    <a:pt x="30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4"/>
                    <a:pt x="34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5" y="31"/>
                  </a:cubicBezTo>
                  <a:cubicBezTo>
                    <a:pt x="8" y="35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143"/>
            <p:cNvSpPr>
              <a:spLocks/>
            </p:cNvSpPr>
            <p:nvPr/>
          </p:nvSpPr>
          <p:spPr bwMode="auto">
            <a:xfrm>
              <a:off x="1350963" y="30067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1 h 36"/>
                <a:gd name="T4" fmla="*/ 36 w 36"/>
                <a:gd name="T5" fmla="*/ 18 h 36"/>
                <a:gd name="T6" fmla="*/ 31 w 36"/>
                <a:gd name="T7" fmla="*/ 6 h 36"/>
                <a:gd name="T8" fmla="*/ 18 w 36"/>
                <a:gd name="T9" fmla="*/ 0 h 36"/>
                <a:gd name="T10" fmla="*/ 6 w 36"/>
                <a:gd name="T11" fmla="*/ 6 h 36"/>
                <a:gd name="T12" fmla="*/ 0 w 36"/>
                <a:gd name="T13" fmla="*/ 18 h 36"/>
                <a:gd name="T14" fmla="*/ 6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1"/>
                  </a:cubicBezTo>
                  <a:cubicBezTo>
                    <a:pt x="35" y="28"/>
                    <a:pt x="36" y="23"/>
                    <a:pt x="36" y="18"/>
                  </a:cubicBezTo>
                  <a:cubicBezTo>
                    <a:pt x="36" y="14"/>
                    <a:pt x="35" y="9"/>
                    <a:pt x="31" y="6"/>
                  </a:cubicBezTo>
                  <a:cubicBezTo>
                    <a:pt x="28" y="2"/>
                    <a:pt x="23" y="0"/>
                    <a:pt x="18" y="0"/>
                  </a:cubicBezTo>
                  <a:cubicBezTo>
                    <a:pt x="14" y="0"/>
                    <a:pt x="9" y="2"/>
                    <a:pt x="6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4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144"/>
            <p:cNvSpPr>
              <a:spLocks noEditPoints="1"/>
            </p:cNvSpPr>
            <p:nvPr/>
          </p:nvSpPr>
          <p:spPr bwMode="auto">
            <a:xfrm>
              <a:off x="1624013" y="2968625"/>
              <a:ext cx="412750" cy="180975"/>
            </a:xfrm>
            <a:custGeom>
              <a:avLst/>
              <a:gdLst>
                <a:gd name="T0" fmla="*/ 95 w 110"/>
                <a:gd name="T1" fmla="*/ 38 h 48"/>
                <a:gd name="T2" fmla="*/ 95 w 110"/>
                <a:gd name="T3" fmla="*/ 38 h 48"/>
                <a:gd name="T4" fmla="*/ 108 w 110"/>
                <a:gd name="T5" fmla="*/ 16 h 48"/>
                <a:gd name="T6" fmla="*/ 87 w 110"/>
                <a:gd name="T7" fmla="*/ 2 h 48"/>
                <a:gd name="T8" fmla="*/ 87 w 110"/>
                <a:gd name="T9" fmla="*/ 2 h 48"/>
                <a:gd name="T10" fmla="*/ 73 w 110"/>
                <a:gd name="T11" fmla="*/ 24 h 48"/>
                <a:gd name="T12" fmla="*/ 95 w 110"/>
                <a:gd name="T13" fmla="*/ 38 h 48"/>
                <a:gd name="T14" fmla="*/ 19 w 110"/>
                <a:gd name="T15" fmla="*/ 48 h 48"/>
                <a:gd name="T16" fmla="*/ 19 w 110"/>
                <a:gd name="T17" fmla="*/ 48 h 48"/>
                <a:gd name="T18" fmla="*/ 36 w 110"/>
                <a:gd name="T19" fmla="*/ 29 h 48"/>
                <a:gd name="T20" fmla="*/ 17 w 110"/>
                <a:gd name="T21" fmla="*/ 12 h 48"/>
                <a:gd name="T22" fmla="*/ 17 w 110"/>
                <a:gd name="T23" fmla="*/ 12 h 48"/>
                <a:gd name="T24" fmla="*/ 0 w 110"/>
                <a:gd name="T25" fmla="*/ 31 h 48"/>
                <a:gd name="T26" fmla="*/ 19 w 110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48">
                  <a:moveTo>
                    <a:pt x="95" y="38"/>
                  </a:moveTo>
                  <a:cubicBezTo>
                    <a:pt x="95" y="38"/>
                    <a:pt x="95" y="38"/>
                    <a:pt x="95" y="38"/>
                  </a:cubicBezTo>
                  <a:cubicBezTo>
                    <a:pt x="104" y="35"/>
                    <a:pt x="110" y="26"/>
                    <a:pt x="108" y="16"/>
                  </a:cubicBezTo>
                  <a:cubicBezTo>
                    <a:pt x="106" y="6"/>
                    <a:pt x="96" y="0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5"/>
                    <a:pt x="71" y="14"/>
                    <a:pt x="73" y="24"/>
                  </a:cubicBezTo>
                  <a:cubicBezTo>
                    <a:pt x="75" y="34"/>
                    <a:pt x="85" y="40"/>
                    <a:pt x="95" y="38"/>
                  </a:cubicBezTo>
                  <a:close/>
                  <a:moveTo>
                    <a:pt x="19" y="48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29" y="47"/>
                    <a:pt x="37" y="39"/>
                    <a:pt x="36" y="29"/>
                  </a:cubicBezTo>
                  <a:cubicBezTo>
                    <a:pt x="36" y="19"/>
                    <a:pt x="27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7" y="12"/>
                    <a:pt x="0" y="21"/>
                    <a:pt x="0" y="31"/>
                  </a:cubicBezTo>
                  <a:cubicBezTo>
                    <a:pt x="1" y="41"/>
                    <a:pt x="9" y="48"/>
                    <a:pt x="19" y="48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145"/>
            <p:cNvSpPr>
              <a:spLocks/>
            </p:cNvSpPr>
            <p:nvPr/>
          </p:nvSpPr>
          <p:spPr bwMode="auto">
            <a:xfrm>
              <a:off x="2154238" y="288607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8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146"/>
            <p:cNvSpPr>
              <a:spLocks/>
            </p:cNvSpPr>
            <p:nvPr/>
          </p:nvSpPr>
          <p:spPr bwMode="auto">
            <a:xfrm>
              <a:off x="1552575" y="25257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147"/>
            <p:cNvSpPr>
              <a:spLocks/>
            </p:cNvSpPr>
            <p:nvPr/>
          </p:nvSpPr>
          <p:spPr bwMode="auto">
            <a:xfrm>
              <a:off x="1789113" y="2514600"/>
              <a:ext cx="147638" cy="146050"/>
            </a:xfrm>
            <a:custGeom>
              <a:avLst/>
              <a:gdLst>
                <a:gd name="T0" fmla="*/ 22 w 39"/>
                <a:gd name="T1" fmla="*/ 37 h 39"/>
                <a:gd name="T2" fmla="*/ 22 w 39"/>
                <a:gd name="T3" fmla="*/ 37 h 39"/>
                <a:gd name="T4" fmla="*/ 37 w 39"/>
                <a:gd name="T5" fmla="*/ 17 h 39"/>
                <a:gd name="T6" fmla="*/ 17 w 39"/>
                <a:gd name="T7" fmla="*/ 2 h 39"/>
                <a:gd name="T8" fmla="*/ 17 w 39"/>
                <a:gd name="T9" fmla="*/ 2 h 39"/>
                <a:gd name="T10" fmla="*/ 2 w 39"/>
                <a:gd name="T11" fmla="*/ 22 h 39"/>
                <a:gd name="T12" fmla="*/ 22 w 39"/>
                <a:gd name="T1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2" y="37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32" y="36"/>
                    <a:pt x="39" y="26"/>
                    <a:pt x="37" y="17"/>
                  </a:cubicBezTo>
                  <a:cubicBezTo>
                    <a:pt x="36" y="7"/>
                    <a:pt x="26" y="0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7" y="3"/>
                    <a:pt x="0" y="13"/>
                    <a:pt x="2" y="22"/>
                  </a:cubicBezTo>
                  <a:cubicBezTo>
                    <a:pt x="3" y="32"/>
                    <a:pt x="13" y="39"/>
                    <a:pt x="22" y="37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148"/>
            <p:cNvSpPr>
              <a:spLocks/>
            </p:cNvSpPr>
            <p:nvPr/>
          </p:nvSpPr>
          <p:spPr bwMode="auto">
            <a:xfrm>
              <a:off x="2022475" y="24352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0 h 36"/>
                <a:gd name="T4" fmla="*/ 36 w 36"/>
                <a:gd name="T5" fmla="*/ 18 h 36"/>
                <a:gd name="T6" fmla="*/ 30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1" y="8"/>
                    <a:pt x="0" y="13"/>
                    <a:pt x="0" y="18"/>
                  </a:cubicBezTo>
                  <a:cubicBezTo>
                    <a:pt x="0" y="22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149"/>
            <p:cNvSpPr>
              <a:spLocks/>
            </p:cNvSpPr>
            <p:nvPr/>
          </p:nvSpPr>
          <p:spPr bwMode="auto">
            <a:xfrm>
              <a:off x="1782763" y="1844675"/>
              <a:ext cx="146050" cy="131763"/>
            </a:xfrm>
            <a:custGeom>
              <a:avLst/>
              <a:gdLst>
                <a:gd name="T0" fmla="*/ 47 w 92"/>
                <a:gd name="T1" fmla="*/ 0 h 83"/>
                <a:gd name="T2" fmla="*/ 61 w 92"/>
                <a:gd name="T3" fmla="*/ 26 h 83"/>
                <a:gd name="T4" fmla="*/ 92 w 92"/>
                <a:gd name="T5" fmla="*/ 31 h 83"/>
                <a:gd name="T6" fmla="*/ 68 w 92"/>
                <a:gd name="T7" fmla="*/ 52 h 83"/>
                <a:gd name="T8" fmla="*/ 73 w 92"/>
                <a:gd name="T9" fmla="*/ 83 h 83"/>
                <a:gd name="T10" fmla="*/ 47 w 92"/>
                <a:gd name="T11" fmla="*/ 69 h 83"/>
                <a:gd name="T12" fmla="*/ 19 w 92"/>
                <a:gd name="T13" fmla="*/ 83 h 83"/>
                <a:gd name="T14" fmla="*/ 23 w 92"/>
                <a:gd name="T15" fmla="*/ 52 h 83"/>
                <a:gd name="T16" fmla="*/ 0 w 92"/>
                <a:gd name="T17" fmla="*/ 31 h 83"/>
                <a:gd name="T18" fmla="*/ 33 w 92"/>
                <a:gd name="T19" fmla="*/ 26 h 83"/>
                <a:gd name="T20" fmla="*/ 47 w 92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3">
                  <a:moveTo>
                    <a:pt x="47" y="0"/>
                  </a:moveTo>
                  <a:lnTo>
                    <a:pt x="61" y="26"/>
                  </a:lnTo>
                  <a:lnTo>
                    <a:pt x="92" y="31"/>
                  </a:lnTo>
                  <a:lnTo>
                    <a:pt x="68" y="52"/>
                  </a:lnTo>
                  <a:lnTo>
                    <a:pt x="73" y="83"/>
                  </a:lnTo>
                  <a:lnTo>
                    <a:pt x="47" y="69"/>
                  </a:lnTo>
                  <a:lnTo>
                    <a:pt x="19" y="83"/>
                  </a:lnTo>
                  <a:lnTo>
                    <a:pt x="23" y="52"/>
                  </a:lnTo>
                  <a:lnTo>
                    <a:pt x="0" y="31"/>
                  </a:lnTo>
                  <a:lnTo>
                    <a:pt x="33" y="2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150"/>
            <p:cNvSpPr>
              <a:spLocks/>
            </p:cNvSpPr>
            <p:nvPr/>
          </p:nvSpPr>
          <p:spPr bwMode="auto">
            <a:xfrm>
              <a:off x="1582738" y="4002088"/>
              <a:ext cx="544513" cy="466725"/>
            </a:xfrm>
            <a:custGeom>
              <a:avLst/>
              <a:gdLst>
                <a:gd name="T0" fmla="*/ 296 w 343"/>
                <a:gd name="T1" fmla="*/ 294 h 294"/>
                <a:gd name="T2" fmla="*/ 45 w 343"/>
                <a:gd name="T3" fmla="*/ 294 h 294"/>
                <a:gd name="T4" fmla="*/ 0 w 343"/>
                <a:gd name="T5" fmla="*/ 0 h 294"/>
                <a:gd name="T6" fmla="*/ 343 w 343"/>
                <a:gd name="T7" fmla="*/ 0 h 294"/>
                <a:gd name="T8" fmla="*/ 296 w 343"/>
                <a:gd name="T9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94">
                  <a:moveTo>
                    <a:pt x="296" y="294"/>
                  </a:moveTo>
                  <a:lnTo>
                    <a:pt x="45" y="294"/>
                  </a:lnTo>
                  <a:lnTo>
                    <a:pt x="0" y="0"/>
                  </a:lnTo>
                  <a:lnTo>
                    <a:pt x="343" y="0"/>
                  </a:lnTo>
                  <a:lnTo>
                    <a:pt x="296" y="294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5" name="Group 3244"/>
          <p:cNvGrpSpPr/>
          <p:nvPr/>
        </p:nvGrpSpPr>
        <p:grpSpPr>
          <a:xfrm>
            <a:off x="8085138" y="1341438"/>
            <a:ext cx="1892300" cy="620713"/>
            <a:chOff x="8085138" y="1341438"/>
            <a:chExt cx="1892300" cy="620713"/>
          </a:xfrm>
        </p:grpSpPr>
        <p:sp>
          <p:nvSpPr>
            <p:cNvPr id="137" name="Freeform 334"/>
            <p:cNvSpPr>
              <a:spLocks/>
            </p:cNvSpPr>
            <p:nvPr/>
          </p:nvSpPr>
          <p:spPr bwMode="auto">
            <a:xfrm>
              <a:off x="8131175" y="1836738"/>
              <a:ext cx="101600" cy="125413"/>
            </a:xfrm>
            <a:custGeom>
              <a:avLst/>
              <a:gdLst>
                <a:gd name="T0" fmla="*/ 0 w 27"/>
                <a:gd name="T1" fmla="*/ 0 h 33"/>
                <a:gd name="T2" fmla="*/ 27 w 27"/>
                <a:gd name="T3" fmla="*/ 0 h 33"/>
                <a:gd name="T4" fmla="*/ 27 w 27"/>
                <a:gd name="T5" fmla="*/ 31 h 33"/>
                <a:gd name="T6" fmla="*/ 24 w 27"/>
                <a:gd name="T7" fmla="*/ 33 h 33"/>
                <a:gd name="T8" fmla="*/ 3 w 27"/>
                <a:gd name="T9" fmla="*/ 33 h 33"/>
                <a:gd name="T10" fmla="*/ 0 w 27"/>
                <a:gd name="T11" fmla="*/ 31 h 33"/>
                <a:gd name="T12" fmla="*/ 0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2"/>
                    <a:pt x="25" y="33"/>
                    <a:pt x="2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3"/>
                    <a:pt x="0" y="32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335"/>
            <p:cNvSpPr>
              <a:spLocks/>
            </p:cNvSpPr>
            <p:nvPr/>
          </p:nvSpPr>
          <p:spPr bwMode="auto">
            <a:xfrm>
              <a:off x="9831388" y="1836738"/>
              <a:ext cx="101600" cy="125413"/>
            </a:xfrm>
            <a:custGeom>
              <a:avLst/>
              <a:gdLst>
                <a:gd name="T0" fmla="*/ 27 w 27"/>
                <a:gd name="T1" fmla="*/ 0 h 33"/>
                <a:gd name="T2" fmla="*/ 0 w 27"/>
                <a:gd name="T3" fmla="*/ 0 h 33"/>
                <a:gd name="T4" fmla="*/ 0 w 27"/>
                <a:gd name="T5" fmla="*/ 31 h 33"/>
                <a:gd name="T6" fmla="*/ 3 w 27"/>
                <a:gd name="T7" fmla="*/ 33 h 33"/>
                <a:gd name="T8" fmla="*/ 24 w 27"/>
                <a:gd name="T9" fmla="*/ 33 h 33"/>
                <a:gd name="T10" fmla="*/ 27 w 27"/>
                <a:gd name="T11" fmla="*/ 31 h 33"/>
                <a:gd name="T12" fmla="*/ 27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2" y="33"/>
                    <a:pt x="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7" y="32"/>
                    <a:pt x="27" y="31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336"/>
            <p:cNvSpPr>
              <a:spLocks/>
            </p:cNvSpPr>
            <p:nvPr/>
          </p:nvSpPr>
          <p:spPr bwMode="auto">
            <a:xfrm>
              <a:off x="8085138" y="1781175"/>
              <a:ext cx="1892300" cy="101600"/>
            </a:xfrm>
            <a:custGeom>
              <a:avLst/>
              <a:gdLst>
                <a:gd name="T0" fmla="*/ 2 w 504"/>
                <a:gd name="T1" fmla="*/ 0 h 27"/>
                <a:gd name="T2" fmla="*/ 502 w 504"/>
                <a:gd name="T3" fmla="*/ 0 h 27"/>
                <a:gd name="T4" fmla="*/ 504 w 504"/>
                <a:gd name="T5" fmla="*/ 2 h 27"/>
                <a:gd name="T6" fmla="*/ 504 w 504"/>
                <a:gd name="T7" fmla="*/ 24 h 27"/>
                <a:gd name="T8" fmla="*/ 502 w 504"/>
                <a:gd name="T9" fmla="*/ 27 h 27"/>
                <a:gd name="T10" fmla="*/ 2 w 504"/>
                <a:gd name="T11" fmla="*/ 27 h 27"/>
                <a:gd name="T12" fmla="*/ 0 w 504"/>
                <a:gd name="T13" fmla="*/ 24 h 27"/>
                <a:gd name="T14" fmla="*/ 0 w 504"/>
                <a:gd name="T15" fmla="*/ 2 h 27"/>
                <a:gd name="T16" fmla="*/ 2 w 504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4" h="27">
                  <a:moveTo>
                    <a:pt x="2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503" y="0"/>
                    <a:pt x="504" y="1"/>
                    <a:pt x="504" y="2"/>
                  </a:cubicBezTo>
                  <a:cubicBezTo>
                    <a:pt x="504" y="24"/>
                    <a:pt x="504" y="24"/>
                    <a:pt x="504" y="24"/>
                  </a:cubicBezTo>
                  <a:cubicBezTo>
                    <a:pt x="504" y="26"/>
                    <a:pt x="503" y="27"/>
                    <a:pt x="50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337"/>
            <p:cNvSpPr>
              <a:spLocks/>
            </p:cNvSpPr>
            <p:nvPr/>
          </p:nvSpPr>
          <p:spPr bwMode="auto">
            <a:xfrm>
              <a:off x="8821738" y="167640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338"/>
            <p:cNvSpPr>
              <a:spLocks/>
            </p:cNvSpPr>
            <p:nvPr/>
          </p:nvSpPr>
          <p:spPr bwMode="auto">
            <a:xfrm>
              <a:off x="8821738" y="1341438"/>
              <a:ext cx="588963" cy="115888"/>
            </a:xfrm>
            <a:custGeom>
              <a:avLst/>
              <a:gdLst>
                <a:gd name="T0" fmla="*/ 12 w 157"/>
                <a:gd name="T1" fmla="*/ 0 h 31"/>
                <a:gd name="T2" fmla="*/ 144 w 157"/>
                <a:gd name="T3" fmla="*/ 0 h 31"/>
                <a:gd name="T4" fmla="*/ 144 w 157"/>
                <a:gd name="T5" fmla="*/ 31 h 31"/>
                <a:gd name="T6" fmla="*/ 12 w 157"/>
                <a:gd name="T7" fmla="*/ 31 h 31"/>
                <a:gd name="T8" fmla="*/ 12 w 15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1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1"/>
                    <a:pt x="144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0" y="31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339"/>
            <p:cNvSpPr>
              <a:spLocks/>
            </p:cNvSpPr>
            <p:nvPr/>
          </p:nvSpPr>
          <p:spPr bwMode="auto">
            <a:xfrm>
              <a:off x="8821738" y="145415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340"/>
            <p:cNvSpPr>
              <a:spLocks/>
            </p:cNvSpPr>
            <p:nvPr/>
          </p:nvSpPr>
          <p:spPr bwMode="auto">
            <a:xfrm>
              <a:off x="8821738" y="1566863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341"/>
            <p:cNvSpPr>
              <a:spLocks/>
            </p:cNvSpPr>
            <p:nvPr/>
          </p:nvSpPr>
          <p:spPr bwMode="auto">
            <a:xfrm>
              <a:off x="8161338" y="1731963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342"/>
            <p:cNvSpPr>
              <a:spLocks/>
            </p:cNvSpPr>
            <p:nvPr/>
          </p:nvSpPr>
          <p:spPr bwMode="auto">
            <a:xfrm>
              <a:off x="8161338" y="168275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343"/>
            <p:cNvSpPr>
              <a:spLocks/>
            </p:cNvSpPr>
            <p:nvPr/>
          </p:nvSpPr>
          <p:spPr bwMode="auto">
            <a:xfrm>
              <a:off x="8161338" y="1635125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344"/>
            <p:cNvSpPr>
              <a:spLocks/>
            </p:cNvSpPr>
            <p:nvPr/>
          </p:nvSpPr>
          <p:spPr bwMode="auto">
            <a:xfrm>
              <a:off x="8161338" y="1585913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4 w 157"/>
                <a:gd name="T3" fmla="*/ 0 h 15"/>
                <a:gd name="T4" fmla="*/ 144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15"/>
                    <a:pt x="14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345"/>
            <p:cNvSpPr>
              <a:spLocks/>
            </p:cNvSpPr>
            <p:nvPr/>
          </p:nvSpPr>
          <p:spPr bwMode="auto">
            <a:xfrm>
              <a:off x="8161338" y="153670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346"/>
            <p:cNvSpPr>
              <a:spLocks/>
            </p:cNvSpPr>
            <p:nvPr/>
          </p:nvSpPr>
          <p:spPr bwMode="auto">
            <a:xfrm>
              <a:off x="8161338" y="1487488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Rectangle 347"/>
            <p:cNvSpPr>
              <a:spLocks noChangeArrowheads="1"/>
            </p:cNvSpPr>
            <p:nvPr/>
          </p:nvSpPr>
          <p:spPr bwMode="auto">
            <a:xfrm>
              <a:off x="9542463" y="1409700"/>
              <a:ext cx="376238" cy="374650"/>
            </a:xfrm>
            <a:prstGeom prst="rect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6" name="Group 3245"/>
          <p:cNvGrpSpPr/>
          <p:nvPr/>
        </p:nvGrpSpPr>
        <p:grpSpPr>
          <a:xfrm>
            <a:off x="7927975" y="2171700"/>
            <a:ext cx="2208213" cy="2322513"/>
            <a:chOff x="7927975" y="2171700"/>
            <a:chExt cx="2208213" cy="2322513"/>
          </a:xfrm>
        </p:grpSpPr>
        <p:sp>
          <p:nvSpPr>
            <p:cNvPr id="112" name="Rectangle 309"/>
            <p:cNvSpPr>
              <a:spLocks noChangeArrowheads="1"/>
            </p:cNvSpPr>
            <p:nvPr/>
          </p:nvSpPr>
          <p:spPr bwMode="auto">
            <a:xfrm>
              <a:off x="8175625" y="2292350"/>
              <a:ext cx="1712913" cy="11271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310"/>
            <p:cNvSpPr>
              <a:spLocks noChangeArrowheads="1"/>
            </p:cNvSpPr>
            <p:nvPr/>
          </p:nvSpPr>
          <p:spPr bwMode="auto">
            <a:xfrm>
              <a:off x="8120063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311"/>
            <p:cNvSpPr>
              <a:spLocks noChangeArrowheads="1"/>
            </p:cNvSpPr>
            <p:nvPr/>
          </p:nvSpPr>
          <p:spPr bwMode="auto">
            <a:xfrm>
              <a:off x="9836150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12"/>
            <p:cNvSpPr>
              <a:spLocks/>
            </p:cNvSpPr>
            <p:nvPr/>
          </p:nvSpPr>
          <p:spPr bwMode="auto">
            <a:xfrm>
              <a:off x="7977188" y="4076700"/>
              <a:ext cx="2109788" cy="293688"/>
            </a:xfrm>
            <a:custGeom>
              <a:avLst/>
              <a:gdLst>
                <a:gd name="T0" fmla="*/ 531 w 562"/>
                <a:gd name="T1" fmla="*/ 0 h 78"/>
                <a:gd name="T2" fmla="*/ 31 w 562"/>
                <a:gd name="T3" fmla="*/ 0 h 78"/>
                <a:gd name="T4" fmla="*/ 0 w 562"/>
                <a:gd name="T5" fmla="*/ 27 h 78"/>
                <a:gd name="T6" fmla="*/ 0 w 562"/>
                <a:gd name="T7" fmla="*/ 78 h 78"/>
                <a:gd name="T8" fmla="*/ 24 w 562"/>
                <a:gd name="T9" fmla="*/ 78 h 78"/>
                <a:gd name="T10" fmla="*/ 24 w 562"/>
                <a:gd name="T11" fmla="*/ 46 h 78"/>
                <a:gd name="T12" fmla="*/ 41 w 562"/>
                <a:gd name="T13" fmla="*/ 27 h 78"/>
                <a:gd name="T14" fmla="*/ 521 w 562"/>
                <a:gd name="T15" fmla="*/ 27 h 78"/>
                <a:gd name="T16" fmla="*/ 538 w 562"/>
                <a:gd name="T17" fmla="*/ 46 h 78"/>
                <a:gd name="T18" fmla="*/ 538 w 562"/>
                <a:gd name="T19" fmla="*/ 78 h 78"/>
                <a:gd name="T20" fmla="*/ 562 w 562"/>
                <a:gd name="T21" fmla="*/ 78 h 78"/>
                <a:gd name="T22" fmla="*/ 562 w 562"/>
                <a:gd name="T23" fmla="*/ 27 h 78"/>
                <a:gd name="T24" fmla="*/ 531 w 562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2" h="78">
                  <a:moveTo>
                    <a:pt x="5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" y="0"/>
                    <a:pt x="0" y="0"/>
                    <a:pt x="0" y="27"/>
                  </a:cubicBezTo>
                  <a:cubicBezTo>
                    <a:pt x="0" y="44"/>
                    <a:pt x="0" y="61"/>
                    <a:pt x="0" y="78"/>
                  </a:cubicBezTo>
                  <a:cubicBezTo>
                    <a:pt x="8" y="78"/>
                    <a:pt x="16" y="78"/>
                    <a:pt x="24" y="78"/>
                  </a:cubicBezTo>
                  <a:cubicBezTo>
                    <a:pt x="24" y="64"/>
                    <a:pt x="24" y="59"/>
                    <a:pt x="24" y="46"/>
                  </a:cubicBezTo>
                  <a:cubicBezTo>
                    <a:pt x="24" y="32"/>
                    <a:pt x="28" y="27"/>
                    <a:pt x="41" y="27"/>
                  </a:cubicBezTo>
                  <a:cubicBezTo>
                    <a:pt x="201" y="27"/>
                    <a:pt x="361" y="27"/>
                    <a:pt x="521" y="27"/>
                  </a:cubicBezTo>
                  <a:cubicBezTo>
                    <a:pt x="534" y="27"/>
                    <a:pt x="538" y="32"/>
                    <a:pt x="538" y="46"/>
                  </a:cubicBezTo>
                  <a:cubicBezTo>
                    <a:pt x="538" y="59"/>
                    <a:pt x="538" y="64"/>
                    <a:pt x="538" y="78"/>
                  </a:cubicBezTo>
                  <a:cubicBezTo>
                    <a:pt x="546" y="78"/>
                    <a:pt x="554" y="78"/>
                    <a:pt x="562" y="78"/>
                  </a:cubicBezTo>
                  <a:cubicBezTo>
                    <a:pt x="562" y="61"/>
                    <a:pt x="562" y="44"/>
                    <a:pt x="562" y="27"/>
                  </a:cubicBezTo>
                  <a:cubicBezTo>
                    <a:pt x="562" y="0"/>
                    <a:pt x="561" y="0"/>
                    <a:pt x="531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Oval 313"/>
            <p:cNvSpPr>
              <a:spLocks noChangeArrowheads="1"/>
            </p:cNvSpPr>
            <p:nvPr/>
          </p:nvSpPr>
          <p:spPr bwMode="auto">
            <a:xfrm>
              <a:off x="7927975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Oval 314"/>
            <p:cNvSpPr>
              <a:spLocks noChangeArrowheads="1"/>
            </p:cNvSpPr>
            <p:nvPr/>
          </p:nvSpPr>
          <p:spPr bwMode="auto">
            <a:xfrm>
              <a:off x="9952038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15"/>
            <p:cNvSpPr>
              <a:spLocks/>
            </p:cNvSpPr>
            <p:nvPr/>
          </p:nvSpPr>
          <p:spPr bwMode="auto">
            <a:xfrm>
              <a:off x="857408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6"/>
            <p:cNvSpPr>
              <a:spLocks/>
            </p:cNvSpPr>
            <p:nvPr/>
          </p:nvSpPr>
          <p:spPr bwMode="auto">
            <a:xfrm>
              <a:off x="8502650" y="2355850"/>
              <a:ext cx="239713" cy="1365250"/>
            </a:xfrm>
            <a:custGeom>
              <a:avLst/>
              <a:gdLst>
                <a:gd name="T0" fmla="*/ 2 w 64"/>
                <a:gd name="T1" fmla="*/ 62 h 363"/>
                <a:gd name="T2" fmla="*/ 54 w 64"/>
                <a:gd name="T3" fmla="*/ 70 h 363"/>
                <a:gd name="T4" fmla="*/ 62 w 64"/>
                <a:gd name="T5" fmla="*/ 357 h 363"/>
                <a:gd name="T6" fmla="*/ 56 w 64"/>
                <a:gd name="T7" fmla="*/ 363 h 363"/>
                <a:gd name="T8" fmla="*/ 6 w 64"/>
                <a:gd name="T9" fmla="*/ 363 h 363"/>
                <a:gd name="T10" fmla="*/ 0 w 64"/>
                <a:gd name="T11" fmla="*/ 357 h 363"/>
                <a:gd name="T12" fmla="*/ 2 w 64"/>
                <a:gd name="T13" fmla="*/ 6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63">
                  <a:moveTo>
                    <a:pt x="2" y="62"/>
                  </a:moveTo>
                  <a:cubicBezTo>
                    <a:pt x="2" y="0"/>
                    <a:pt x="50" y="7"/>
                    <a:pt x="54" y="70"/>
                  </a:cubicBezTo>
                  <a:cubicBezTo>
                    <a:pt x="61" y="168"/>
                    <a:pt x="64" y="256"/>
                    <a:pt x="62" y="357"/>
                  </a:cubicBezTo>
                  <a:cubicBezTo>
                    <a:pt x="62" y="361"/>
                    <a:pt x="59" y="363"/>
                    <a:pt x="56" y="363"/>
                  </a:cubicBezTo>
                  <a:cubicBezTo>
                    <a:pt x="39" y="363"/>
                    <a:pt x="23" y="363"/>
                    <a:pt x="6" y="363"/>
                  </a:cubicBezTo>
                  <a:cubicBezTo>
                    <a:pt x="3" y="363"/>
                    <a:pt x="0" y="360"/>
                    <a:pt x="0" y="357"/>
                  </a:cubicBezTo>
                  <a:cubicBezTo>
                    <a:pt x="7" y="261"/>
                    <a:pt x="2" y="161"/>
                    <a:pt x="2" y="62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7"/>
            <p:cNvSpPr>
              <a:spLocks/>
            </p:cNvSpPr>
            <p:nvPr/>
          </p:nvSpPr>
          <p:spPr bwMode="auto">
            <a:xfrm>
              <a:off x="8547100" y="2374900"/>
              <a:ext cx="263525" cy="574675"/>
            </a:xfrm>
            <a:custGeom>
              <a:avLst/>
              <a:gdLst>
                <a:gd name="T0" fmla="*/ 6 w 70"/>
                <a:gd name="T1" fmla="*/ 63 h 153"/>
                <a:gd name="T2" fmla="*/ 48 w 70"/>
                <a:gd name="T3" fmla="*/ 49 h 153"/>
                <a:gd name="T4" fmla="*/ 70 w 70"/>
                <a:gd name="T5" fmla="*/ 135 h 153"/>
                <a:gd name="T6" fmla="*/ 66 w 70"/>
                <a:gd name="T7" fmla="*/ 142 h 153"/>
                <a:gd name="T8" fmla="*/ 27 w 70"/>
                <a:gd name="T9" fmla="*/ 153 h 153"/>
                <a:gd name="T10" fmla="*/ 20 w 70"/>
                <a:gd name="T11" fmla="*/ 148 h 153"/>
                <a:gd name="T12" fmla="*/ 6 w 70"/>
                <a:gd name="T1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3">
                  <a:moveTo>
                    <a:pt x="6" y="63"/>
                  </a:moveTo>
                  <a:cubicBezTo>
                    <a:pt x="0" y="19"/>
                    <a:pt x="32" y="0"/>
                    <a:pt x="48" y="49"/>
                  </a:cubicBezTo>
                  <a:cubicBezTo>
                    <a:pt x="57" y="78"/>
                    <a:pt x="66" y="106"/>
                    <a:pt x="70" y="135"/>
                  </a:cubicBezTo>
                  <a:cubicBezTo>
                    <a:pt x="70" y="138"/>
                    <a:pt x="69" y="140"/>
                    <a:pt x="66" y="142"/>
                  </a:cubicBezTo>
                  <a:cubicBezTo>
                    <a:pt x="54" y="147"/>
                    <a:pt x="41" y="151"/>
                    <a:pt x="27" y="153"/>
                  </a:cubicBezTo>
                  <a:cubicBezTo>
                    <a:pt x="24" y="153"/>
                    <a:pt x="21" y="151"/>
                    <a:pt x="20" y="148"/>
                  </a:cubicBezTo>
                  <a:cubicBezTo>
                    <a:pt x="15" y="120"/>
                    <a:pt x="10" y="92"/>
                    <a:pt x="6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8"/>
            <p:cNvSpPr>
              <a:spLocks/>
            </p:cNvSpPr>
            <p:nvPr/>
          </p:nvSpPr>
          <p:spPr bwMode="auto">
            <a:xfrm>
              <a:off x="8870950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7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7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9"/>
            <p:cNvSpPr>
              <a:spLocks/>
            </p:cNvSpPr>
            <p:nvPr/>
          </p:nvSpPr>
          <p:spPr bwMode="auto">
            <a:xfrm>
              <a:off x="8818563" y="2371725"/>
              <a:ext cx="198438" cy="1201738"/>
            </a:xfrm>
            <a:custGeom>
              <a:avLst/>
              <a:gdLst>
                <a:gd name="T0" fmla="*/ 5 w 53"/>
                <a:gd name="T1" fmla="*/ 34 h 320"/>
                <a:gd name="T2" fmla="*/ 37 w 53"/>
                <a:gd name="T3" fmla="*/ 41 h 320"/>
                <a:gd name="T4" fmla="*/ 53 w 53"/>
                <a:gd name="T5" fmla="*/ 312 h 320"/>
                <a:gd name="T6" fmla="*/ 47 w 53"/>
                <a:gd name="T7" fmla="*/ 319 h 320"/>
                <a:gd name="T8" fmla="*/ 11 w 53"/>
                <a:gd name="T9" fmla="*/ 319 h 320"/>
                <a:gd name="T10" fmla="*/ 5 w 53"/>
                <a:gd name="T11" fmla="*/ 312 h 320"/>
                <a:gd name="T12" fmla="*/ 11 w 53"/>
                <a:gd name="T13" fmla="*/ 191 h 320"/>
                <a:gd name="T14" fmla="*/ 7 w 53"/>
                <a:gd name="T15" fmla="*/ 110 h 320"/>
                <a:gd name="T16" fmla="*/ 5 w 53"/>
                <a:gd name="T17" fmla="*/ 3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20">
                  <a:moveTo>
                    <a:pt x="5" y="34"/>
                  </a:moveTo>
                  <a:cubicBezTo>
                    <a:pt x="13" y="0"/>
                    <a:pt x="36" y="16"/>
                    <a:pt x="37" y="41"/>
                  </a:cubicBezTo>
                  <a:cubicBezTo>
                    <a:pt x="43" y="143"/>
                    <a:pt x="49" y="222"/>
                    <a:pt x="53" y="312"/>
                  </a:cubicBezTo>
                  <a:cubicBezTo>
                    <a:pt x="53" y="316"/>
                    <a:pt x="51" y="319"/>
                    <a:pt x="47" y="319"/>
                  </a:cubicBezTo>
                  <a:cubicBezTo>
                    <a:pt x="35" y="320"/>
                    <a:pt x="23" y="320"/>
                    <a:pt x="11" y="319"/>
                  </a:cubicBezTo>
                  <a:cubicBezTo>
                    <a:pt x="7" y="319"/>
                    <a:pt x="5" y="316"/>
                    <a:pt x="5" y="312"/>
                  </a:cubicBezTo>
                  <a:cubicBezTo>
                    <a:pt x="7" y="272"/>
                    <a:pt x="8" y="231"/>
                    <a:pt x="11" y="191"/>
                  </a:cubicBezTo>
                  <a:cubicBezTo>
                    <a:pt x="12" y="166"/>
                    <a:pt x="12" y="138"/>
                    <a:pt x="7" y="110"/>
                  </a:cubicBezTo>
                  <a:cubicBezTo>
                    <a:pt x="3" y="85"/>
                    <a:pt x="0" y="61"/>
                    <a:pt x="5" y="34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20"/>
            <p:cNvSpPr>
              <a:spLocks/>
            </p:cNvSpPr>
            <p:nvPr/>
          </p:nvSpPr>
          <p:spPr bwMode="auto">
            <a:xfrm>
              <a:off x="8882063" y="2419350"/>
              <a:ext cx="123825" cy="527050"/>
            </a:xfrm>
            <a:custGeom>
              <a:avLst/>
              <a:gdLst>
                <a:gd name="T0" fmla="*/ 2 w 33"/>
                <a:gd name="T1" fmla="*/ 36 h 140"/>
                <a:gd name="T2" fmla="*/ 31 w 33"/>
                <a:gd name="T3" fmla="*/ 36 h 140"/>
                <a:gd name="T4" fmla="*/ 33 w 33"/>
                <a:gd name="T5" fmla="*/ 133 h 140"/>
                <a:gd name="T6" fmla="*/ 29 w 33"/>
                <a:gd name="T7" fmla="*/ 138 h 140"/>
                <a:gd name="T8" fmla="*/ 8 w 33"/>
                <a:gd name="T9" fmla="*/ 138 h 140"/>
                <a:gd name="T10" fmla="*/ 5 w 33"/>
                <a:gd name="T11" fmla="*/ 133 h 140"/>
                <a:gd name="T12" fmla="*/ 2 w 33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40">
                  <a:moveTo>
                    <a:pt x="2" y="36"/>
                  </a:moveTo>
                  <a:cubicBezTo>
                    <a:pt x="3" y="0"/>
                    <a:pt x="30" y="12"/>
                    <a:pt x="31" y="36"/>
                  </a:cubicBezTo>
                  <a:cubicBezTo>
                    <a:pt x="33" y="68"/>
                    <a:pt x="32" y="101"/>
                    <a:pt x="33" y="133"/>
                  </a:cubicBezTo>
                  <a:cubicBezTo>
                    <a:pt x="33" y="135"/>
                    <a:pt x="31" y="138"/>
                    <a:pt x="29" y="138"/>
                  </a:cubicBezTo>
                  <a:cubicBezTo>
                    <a:pt x="21" y="140"/>
                    <a:pt x="15" y="140"/>
                    <a:pt x="8" y="138"/>
                  </a:cubicBezTo>
                  <a:cubicBezTo>
                    <a:pt x="6" y="138"/>
                    <a:pt x="5" y="136"/>
                    <a:pt x="5" y="133"/>
                  </a:cubicBezTo>
                  <a:cubicBezTo>
                    <a:pt x="3" y="101"/>
                    <a:pt x="0" y="69"/>
                    <a:pt x="2" y="36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21"/>
            <p:cNvSpPr>
              <a:spLocks/>
            </p:cNvSpPr>
            <p:nvPr/>
          </p:nvSpPr>
          <p:spPr bwMode="auto">
            <a:xfrm>
              <a:off x="832643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22"/>
            <p:cNvSpPr>
              <a:spLocks/>
            </p:cNvSpPr>
            <p:nvPr/>
          </p:nvSpPr>
          <p:spPr bwMode="auto">
            <a:xfrm>
              <a:off x="8250238" y="2405063"/>
              <a:ext cx="188913" cy="819150"/>
            </a:xfrm>
            <a:custGeom>
              <a:avLst/>
              <a:gdLst>
                <a:gd name="T0" fmla="*/ 11 w 50"/>
                <a:gd name="T1" fmla="*/ 30 h 218"/>
                <a:gd name="T2" fmla="*/ 43 w 50"/>
                <a:gd name="T3" fmla="*/ 30 h 218"/>
                <a:gd name="T4" fmla="*/ 50 w 50"/>
                <a:gd name="T5" fmla="*/ 213 h 218"/>
                <a:gd name="T6" fmla="*/ 48 w 50"/>
                <a:gd name="T7" fmla="*/ 216 h 218"/>
                <a:gd name="T8" fmla="*/ 14 w 50"/>
                <a:gd name="T9" fmla="*/ 216 h 218"/>
                <a:gd name="T10" fmla="*/ 11 w 50"/>
                <a:gd name="T11" fmla="*/ 213 h 218"/>
                <a:gd name="T12" fmla="*/ 11 w 50"/>
                <a:gd name="T13" fmla="*/ 3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18">
                  <a:moveTo>
                    <a:pt x="11" y="30"/>
                  </a:moveTo>
                  <a:cubicBezTo>
                    <a:pt x="17" y="0"/>
                    <a:pt x="42" y="1"/>
                    <a:pt x="43" y="30"/>
                  </a:cubicBezTo>
                  <a:cubicBezTo>
                    <a:pt x="46" y="91"/>
                    <a:pt x="48" y="152"/>
                    <a:pt x="50" y="213"/>
                  </a:cubicBezTo>
                  <a:cubicBezTo>
                    <a:pt x="50" y="214"/>
                    <a:pt x="49" y="216"/>
                    <a:pt x="48" y="216"/>
                  </a:cubicBezTo>
                  <a:cubicBezTo>
                    <a:pt x="37" y="218"/>
                    <a:pt x="25" y="218"/>
                    <a:pt x="14" y="216"/>
                  </a:cubicBezTo>
                  <a:cubicBezTo>
                    <a:pt x="12" y="216"/>
                    <a:pt x="11" y="214"/>
                    <a:pt x="11" y="213"/>
                  </a:cubicBezTo>
                  <a:cubicBezTo>
                    <a:pt x="17" y="147"/>
                    <a:pt x="0" y="86"/>
                    <a:pt x="11" y="3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23"/>
            <p:cNvSpPr>
              <a:spLocks/>
            </p:cNvSpPr>
            <p:nvPr/>
          </p:nvSpPr>
          <p:spPr bwMode="auto">
            <a:xfrm>
              <a:off x="8321675" y="2438400"/>
              <a:ext cx="123825" cy="642938"/>
            </a:xfrm>
            <a:custGeom>
              <a:avLst/>
              <a:gdLst>
                <a:gd name="T0" fmla="*/ 0 w 33"/>
                <a:gd name="T1" fmla="*/ 28 h 171"/>
                <a:gd name="T2" fmla="*/ 27 w 33"/>
                <a:gd name="T3" fmla="*/ 28 h 171"/>
                <a:gd name="T4" fmla="*/ 33 w 33"/>
                <a:gd name="T5" fmla="*/ 171 h 171"/>
                <a:gd name="T6" fmla="*/ 11 w 33"/>
                <a:gd name="T7" fmla="*/ 171 h 171"/>
                <a:gd name="T8" fmla="*/ 0 w 33"/>
                <a:gd name="T9" fmla="*/ 2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1">
                  <a:moveTo>
                    <a:pt x="0" y="28"/>
                  </a:moveTo>
                  <a:cubicBezTo>
                    <a:pt x="1" y="0"/>
                    <a:pt x="25" y="6"/>
                    <a:pt x="27" y="28"/>
                  </a:cubicBezTo>
                  <a:cubicBezTo>
                    <a:pt x="30" y="49"/>
                    <a:pt x="32" y="137"/>
                    <a:pt x="33" y="171"/>
                  </a:cubicBezTo>
                  <a:cubicBezTo>
                    <a:pt x="30" y="171"/>
                    <a:pt x="19" y="171"/>
                    <a:pt x="11" y="171"/>
                  </a:cubicBezTo>
                  <a:cubicBezTo>
                    <a:pt x="8" y="123"/>
                    <a:pt x="4" y="75"/>
                    <a:pt x="0" y="28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24"/>
            <p:cNvSpPr>
              <a:spLocks/>
            </p:cNvSpPr>
            <p:nvPr/>
          </p:nvSpPr>
          <p:spPr bwMode="auto">
            <a:xfrm>
              <a:off x="8348663" y="3059113"/>
              <a:ext cx="109538" cy="60325"/>
            </a:xfrm>
            <a:custGeom>
              <a:avLst/>
              <a:gdLst>
                <a:gd name="T0" fmla="*/ 4 w 29"/>
                <a:gd name="T1" fmla="*/ 1 h 16"/>
                <a:gd name="T2" fmla="*/ 26 w 29"/>
                <a:gd name="T3" fmla="*/ 2 h 16"/>
                <a:gd name="T4" fmla="*/ 29 w 29"/>
                <a:gd name="T5" fmla="*/ 5 h 16"/>
                <a:gd name="T6" fmla="*/ 29 w 29"/>
                <a:gd name="T7" fmla="*/ 13 h 16"/>
                <a:gd name="T8" fmla="*/ 26 w 29"/>
                <a:gd name="T9" fmla="*/ 16 h 16"/>
                <a:gd name="T10" fmla="*/ 2 w 29"/>
                <a:gd name="T11" fmla="*/ 14 h 16"/>
                <a:gd name="T12" fmla="*/ 0 w 29"/>
                <a:gd name="T13" fmla="*/ 11 h 16"/>
                <a:gd name="T14" fmla="*/ 1 w 29"/>
                <a:gd name="T15" fmla="*/ 3 h 16"/>
                <a:gd name="T16" fmla="*/ 4 w 29"/>
                <a:gd name="T1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4" y="1"/>
                  </a:moveTo>
                  <a:cubicBezTo>
                    <a:pt x="10" y="2"/>
                    <a:pt x="19" y="2"/>
                    <a:pt x="26" y="2"/>
                  </a:cubicBezTo>
                  <a:cubicBezTo>
                    <a:pt x="28" y="2"/>
                    <a:pt x="29" y="3"/>
                    <a:pt x="29" y="5"/>
                  </a:cubicBezTo>
                  <a:cubicBezTo>
                    <a:pt x="29" y="7"/>
                    <a:pt x="29" y="10"/>
                    <a:pt x="29" y="13"/>
                  </a:cubicBezTo>
                  <a:cubicBezTo>
                    <a:pt x="29" y="14"/>
                    <a:pt x="27" y="16"/>
                    <a:pt x="26" y="16"/>
                  </a:cubicBezTo>
                  <a:cubicBezTo>
                    <a:pt x="19" y="16"/>
                    <a:pt x="9" y="16"/>
                    <a:pt x="2" y="14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1" y="8"/>
                    <a:pt x="1" y="6"/>
                    <a:pt x="1" y="3"/>
                  </a:cubicBezTo>
                  <a:cubicBezTo>
                    <a:pt x="1" y="1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25"/>
            <p:cNvSpPr>
              <a:spLocks/>
            </p:cNvSpPr>
            <p:nvPr/>
          </p:nvSpPr>
          <p:spPr bwMode="auto">
            <a:xfrm>
              <a:off x="9421813" y="2276475"/>
              <a:ext cx="34925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6"/>
            <p:cNvSpPr>
              <a:spLocks/>
            </p:cNvSpPr>
            <p:nvPr/>
          </p:nvSpPr>
          <p:spPr bwMode="auto">
            <a:xfrm>
              <a:off x="9366250" y="2427288"/>
              <a:ext cx="134938" cy="192088"/>
            </a:xfrm>
            <a:custGeom>
              <a:avLst/>
              <a:gdLst>
                <a:gd name="T0" fmla="*/ 0 w 36"/>
                <a:gd name="T1" fmla="*/ 51 h 51"/>
                <a:gd name="T2" fmla="*/ 1 w 36"/>
                <a:gd name="T3" fmla="*/ 26 h 51"/>
                <a:gd name="T4" fmla="*/ 3 w 36"/>
                <a:gd name="T5" fmla="*/ 23 h 51"/>
                <a:gd name="T6" fmla="*/ 25 w 36"/>
                <a:gd name="T7" fmla="*/ 1 h 51"/>
                <a:gd name="T8" fmla="*/ 30 w 36"/>
                <a:gd name="T9" fmla="*/ 0 h 51"/>
                <a:gd name="T10" fmla="*/ 32 w 36"/>
                <a:gd name="T11" fmla="*/ 3 h 51"/>
                <a:gd name="T12" fmla="*/ 36 w 36"/>
                <a:gd name="T13" fmla="*/ 26 h 51"/>
                <a:gd name="T14" fmla="*/ 0 w 36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51">
                  <a:moveTo>
                    <a:pt x="0" y="51"/>
                  </a:moveTo>
                  <a:cubicBezTo>
                    <a:pt x="1" y="43"/>
                    <a:pt x="1" y="34"/>
                    <a:pt x="1" y="26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10" y="16"/>
                    <a:pt x="17" y="9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1" y="1"/>
                    <a:pt x="32" y="2"/>
                    <a:pt x="32" y="3"/>
                  </a:cubicBezTo>
                  <a:cubicBezTo>
                    <a:pt x="34" y="11"/>
                    <a:pt x="36" y="19"/>
                    <a:pt x="36" y="26"/>
                  </a:cubicBezTo>
                  <a:cubicBezTo>
                    <a:pt x="24" y="33"/>
                    <a:pt x="12" y="45"/>
                    <a:pt x="0" y="5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7"/>
            <p:cNvSpPr>
              <a:spLocks/>
            </p:cNvSpPr>
            <p:nvPr/>
          </p:nvSpPr>
          <p:spPr bwMode="auto">
            <a:xfrm>
              <a:off x="9324975" y="2490788"/>
              <a:ext cx="239713" cy="1112838"/>
            </a:xfrm>
            <a:custGeom>
              <a:avLst/>
              <a:gdLst>
                <a:gd name="T0" fmla="*/ 46 w 64"/>
                <a:gd name="T1" fmla="*/ 0 h 296"/>
                <a:gd name="T2" fmla="*/ 12 w 64"/>
                <a:gd name="T3" fmla="*/ 25 h 296"/>
                <a:gd name="T4" fmla="*/ 4 w 64"/>
                <a:gd name="T5" fmla="*/ 287 h 296"/>
                <a:gd name="T6" fmla="*/ 7 w 64"/>
                <a:gd name="T7" fmla="*/ 292 h 296"/>
                <a:gd name="T8" fmla="*/ 61 w 64"/>
                <a:gd name="T9" fmla="*/ 292 h 296"/>
                <a:gd name="T10" fmla="*/ 64 w 64"/>
                <a:gd name="T11" fmla="*/ 287 h 296"/>
                <a:gd name="T12" fmla="*/ 46 w 64"/>
                <a:gd name="T13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96">
                  <a:moveTo>
                    <a:pt x="46" y="0"/>
                  </a:moveTo>
                  <a:cubicBezTo>
                    <a:pt x="34" y="10"/>
                    <a:pt x="24" y="16"/>
                    <a:pt x="12" y="25"/>
                  </a:cubicBezTo>
                  <a:cubicBezTo>
                    <a:pt x="0" y="108"/>
                    <a:pt x="6" y="201"/>
                    <a:pt x="4" y="287"/>
                  </a:cubicBezTo>
                  <a:cubicBezTo>
                    <a:pt x="4" y="289"/>
                    <a:pt x="5" y="291"/>
                    <a:pt x="7" y="292"/>
                  </a:cubicBezTo>
                  <a:cubicBezTo>
                    <a:pt x="24" y="296"/>
                    <a:pt x="42" y="296"/>
                    <a:pt x="61" y="292"/>
                  </a:cubicBezTo>
                  <a:cubicBezTo>
                    <a:pt x="63" y="291"/>
                    <a:pt x="64" y="289"/>
                    <a:pt x="64" y="287"/>
                  </a:cubicBezTo>
                  <a:cubicBezTo>
                    <a:pt x="59" y="192"/>
                    <a:pt x="64" y="93"/>
                    <a:pt x="46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8"/>
            <p:cNvSpPr>
              <a:spLocks/>
            </p:cNvSpPr>
            <p:nvPr/>
          </p:nvSpPr>
          <p:spPr bwMode="auto">
            <a:xfrm>
              <a:off x="9421813" y="2586038"/>
              <a:ext cx="153988" cy="773113"/>
            </a:xfrm>
            <a:custGeom>
              <a:avLst/>
              <a:gdLst>
                <a:gd name="T0" fmla="*/ 2 w 41"/>
                <a:gd name="T1" fmla="*/ 11 h 206"/>
                <a:gd name="T2" fmla="*/ 16 w 41"/>
                <a:gd name="T3" fmla="*/ 1 h 206"/>
                <a:gd name="T4" fmla="*/ 22 w 41"/>
                <a:gd name="T5" fmla="*/ 4 h 206"/>
                <a:gd name="T6" fmla="*/ 41 w 41"/>
                <a:gd name="T7" fmla="*/ 199 h 206"/>
                <a:gd name="T8" fmla="*/ 37 w 41"/>
                <a:gd name="T9" fmla="*/ 204 h 206"/>
                <a:gd name="T10" fmla="*/ 10 w 41"/>
                <a:gd name="T11" fmla="*/ 204 h 206"/>
                <a:gd name="T12" fmla="*/ 6 w 41"/>
                <a:gd name="T13" fmla="*/ 199 h 206"/>
                <a:gd name="T14" fmla="*/ 0 w 41"/>
                <a:gd name="T15" fmla="*/ 14 h 206"/>
                <a:gd name="T16" fmla="*/ 2 w 41"/>
                <a:gd name="T17" fmla="*/ 1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06">
                  <a:moveTo>
                    <a:pt x="2" y="11"/>
                  </a:moveTo>
                  <a:cubicBezTo>
                    <a:pt x="6" y="7"/>
                    <a:pt x="11" y="4"/>
                    <a:pt x="16" y="1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38" y="69"/>
                    <a:pt x="38" y="134"/>
                    <a:pt x="41" y="199"/>
                  </a:cubicBezTo>
                  <a:cubicBezTo>
                    <a:pt x="41" y="202"/>
                    <a:pt x="39" y="204"/>
                    <a:pt x="37" y="204"/>
                  </a:cubicBezTo>
                  <a:cubicBezTo>
                    <a:pt x="28" y="206"/>
                    <a:pt x="19" y="206"/>
                    <a:pt x="10" y="204"/>
                  </a:cubicBezTo>
                  <a:cubicBezTo>
                    <a:pt x="8" y="204"/>
                    <a:pt x="6" y="202"/>
                    <a:pt x="6" y="199"/>
                  </a:cubicBezTo>
                  <a:cubicBezTo>
                    <a:pt x="8" y="143"/>
                    <a:pt x="3" y="77"/>
                    <a:pt x="0" y="14"/>
                  </a:cubicBezTo>
                  <a:cubicBezTo>
                    <a:pt x="0" y="13"/>
                    <a:pt x="1" y="12"/>
                    <a:pt x="2" y="1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9"/>
            <p:cNvSpPr>
              <a:spLocks/>
            </p:cNvSpPr>
            <p:nvPr/>
          </p:nvSpPr>
          <p:spPr bwMode="auto">
            <a:xfrm>
              <a:off x="9140825" y="2276475"/>
              <a:ext cx="33338" cy="260350"/>
            </a:xfrm>
            <a:custGeom>
              <a:avLst/>
              <a:gdLst>
                <a:gd name="T0" fmla="*/ 1 w 9"/>
                <a:gd name="T1" fmla="*/ 69 h 69"/>
                <a:gd name="T2" fmla="*/ 8 w 9"/>
                <a:gd name="T3" fmla="*/ 69 h 69"/>
                <a:gd name="T4" fmla="*/ 9 w 9"/>
                <a:gd name="T5" fmla="*/ 68 h 69"/>
                <a:gd name="T6" fmla="*/ 9 w 9"/>
                <a:gd name="T7" fmla="*/ 1 h 69"/>
                <a:gd name="T8" fmla="*/ 8 w 9"/>
                <a:gd name="T9" fmla="*/ 0 h 69"/>
                <a:gd name="T10" fmla="*/ 1 w 9"/>
                <a:gd name="T11" fmla="*/ 0 h 69"/>
                <a:gd name="T12" fmla="*/ 0 w 9"/>
                <a:gd name="T13" fmla="*/ 1 h 69"/>
                <a:gd name="T14" fmla="*/ 0 w 9"/>
                <a:gd name="T15" fmla="*/ 68 h 69"/>
                <a:gd name="T16" fmla="*/ 1 w 9"/>
                <a:gd name="T1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9">
                  <a:moveTo>
                    <a:pt x="1" y="69"/>
                  </a:moveTo>
                  <a:cubicBezTo>
                    <a:pt x="8" y="69"/>
                    <a:pt x="8" y="69"/>
                    <a:pt x="8" y="69"/>
                  </a:cubicBezTo>
                  <a:cubicBezTo>
                    <a:pt x="9" y="69"/>
                    <a:pt x="9" y="68"/>
                    <a:pt x="9" y="6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1" y="69"/>
                    <a:pt x="1" y="69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30"/>
            <p:cNvSpPr>
              <a:spLocks/>
            </p:cNvSpPr>
            <p:nvPr/>
          </p:nvSpPr>
          <p:spPr bwMode="auto">
            <a:xfrm>
              <a:off x="9061450" y="2449513"/>
              <a:ext cx="173038" cy="1470025"/>
            </a:xfrm>
            <a:custGeom>
              <a:avLst/>
              <a:gdLst>
                <a:gd name="T0" fmla="*/ 15 w 46"/>
                <a:gd name="T1" fmla="*/ 22 h 391"/>
                <a:gd name="T2" fmla="*/ 39 w 46"/>
                <a:gd name="T3" fmla="*/ 22 h 391"/>
                <a:gd name="T4" fmla="*/ 39 w 46"/>
                <a:gd name="T5" fmla="*/ 150 h 391"/>
                <a:gd name="T6" fmla="*/ 42 w 46"/>
                <a:gd name="T7" fmla="*/ 380 h 391"/>
                <a:gd name="T8" fmla="*/ 32 w 46"/>
                <a:gd name="T9" fmla="*/ 391 h 391"/>
                <a:gd name="T10" fmla="*/ 14 w 46"/>
                <a:gd name="T11" fmla="*/ 391 h 391"/>
                <a:gd name="T12" fmla="*/ 0 w 46"/>
                <a:gd name="T13" fmla="*/ 376 h 391"/>
                <a:gd name="T14" fmla="*/ 15 w 46"/>
                <a:gd name="T15" fmla="*/ 59 h 391"/>
                <a:gd name="T16" fmla="*/ 15 w 46"/>
                <a:gd name="T17" fmla="*/ 2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1">
                  <a:moveTo>
                    <a:pt x="15" y="22"/>
                  </a:moveTo>
                  <a:cubicBezTo>
                    <a:pt x="19" y="0"/>
                    <a:pt x="35" y="0"/>
                    <a:pt x="39" y="22"/>
                  </a:cubicBezTo>
                  <a:cubicBezTo>
                    <a:pt x="46" y="63"/>
                    <a:pt x="39" y="107"/>
                    <a:pt x="39" y="150"/>
                  </a:cubicBezTo>
                  <a:cubicBezTo>
                    <a:pt x="40" y="227"/>
                    <a:pt x="42" y="304"/>
                    <a:pt x="42" y="380"/>
                  </a:cubicBezTo>
                  <a:cubicBezTo>
                    <a:pt x="42" y="386"/>
                    <a:pt x="38" y="391"/>
                    <a:pt x="32" y="391"/>
                  </a:cubicBezTo>
                  <a:cubicBezTo>
                    <a:pt x="26" y="391"/>
                    <a:pt x="20" y="391"/>
                    <a:pt x="14" y="391"/>
                  </a:cubicBezTo>
                  <a:cubicBezTo>
                    <a:pt x="6" y="391"/>
                    <a:pt x="0" y="384"/>
                    <a:pt x="0" y="376"/>
                  </a:cubicBezTo>
                  <a:cubicBezTo>
                    <a:pt x="11" y="270"/>
                    <a:pt x="18" y="165"/>
                    <a:pt x="15" y="59"/>
                  </a:cubicBezTo>
                  <a:cubicBezTo>
                    <a:pt x="15" y="48"/>
                    <a:pt x="12" y="36"/>
                    <a:pt x="15" y="22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31"/>
            <p:cNvSpPr>
              <a:spLocks/>
            </p:cNvSpPr>
            <p:nvPr/>
          </p:nvSpPr>
          <p:spPr bwMode="auto">
            <a:xfrm>
              <a:off x="9096375" y="2547938"/>
              <a:ext cx="153988" cy="525463"/>
            </a:xfrm>
            <a:custGeom>
              <a:avLst/>
              <a:gdLst>
                <a:gd name="T0" fmla="*/ 6 w 41"/>
                <a:gd name="T1" fmla="*/ 32 h 140"/>
                <a:gd name="T2" fmla="*/ 40 w 41"/>
                <a:gd name="T3" fmla="*/ 32 h 140"/>
                <a:gd name="T4" fmla="*/ 41 w 41"/>
                <a:gd name="T5" fmla="*/ 133 h 140"/>
                <a:gd name="T6" fmla="*/ 34 w 41"/>
                <a:gd name="T7" fmla="*/ 140 h 140"/>
                <a:gd name="T8" fmla="*/ 10 w 41"/>
                <a:gd name="T9" fmla="*/ 140 h 140"/>
                <a:gd name="T10" fmla="*/ 3 w 41"/>
                <a:gd name="T11" fmla="*/ 133 h 140"/>
                <a:gd name="T12" fmla="*/ 6 w 41"/>
                <a:gd name="T13" fmla="*/ 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0">
                  <a:moveTo>
                    <a:pt x="6" y="32"/>
                  </a:moveTo>
                  <a:cubicBezTo>
                    <a:pt x="11" y="0"/>
                    <a:pt x="38" y="3"/>
                    <a:pt x="40" y="32"/>
                  </a:cubicBezTo>
                  <a:cubicBezTo>
                    <a:pt x="41" y="66"/>
                    <a:pt x="41" y="99"/>
                    <a:pt x="41" y="133"/>
                  </a:cubicBezTo>
                  <a:cubicBezTo>
                    <a:pt x="41" y="137"/>
                    <a:pt x="38" y="140"/>
                    <a:pt x="34" y="140"/>
                  </a:cubicBezTo>
                  <a:cubicBezTo>
                    <a:pt x="26" y="140"/>
                    <a:pt x="18" y="140"/>
                    <a:pt x="10" y="140"/>
                  </a:cubicBezTo>
                  <a:cubicBezTo>
                    <a:pt x="6" y="140"/>
                    <a:pt x="3" y="137"/>
                    <a:pt x="3" y="133"/>
                  </a:cubicBezTo>
                  <a:cubicBezTo>
                    <a:pt x="4" y="99"/>
                    <a:pt x="0" y="67"/>
                    <a:pt x="6" y="32"/>
                  </a:cubicBezTo>
                  <a:close/>
                </a:path>
              </a:pathLst>
            </a:custGeom>
            <a:solidFill>
              <a:srgbClr val="BD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332"/>
            <p:cNvSpPr>
              <a:spLocks/>
            </p:cNvSpPr>
            <p:nvPr/>
          </p:nvSpPr>
          <p:spPr bwMode="auto">
            <a:xfrm>
              <a:off x="9677400" y="2276475"/>
              <a:ext cx="30163" cy="225425"/>
            </a:xfrm>
            <a:custGeom>
              <a:avLst/>
              <a:gdLst>
                <a:gd name="T0" fmla="*/ 1 w 8"/>
                <a:gd name="T1" fmla="*/ 60 h 60"/>
                <a:gd name="T2" fmla="*/ 7 w 8"/>
                <a:gd name="T3" fmla="*/ 60 h 60"/>
                <a:gd name="T4" fmla="*/ 8 w 8"/>
                <a:gd name="T5" fmla="*/ 59 h 60"/>
                <a:gd name="T6" fmla="*/ 8 w 8"/>
                <a:gd name="T7" fmla="*/ 1 h 60"/>
                <a:gd name="T8" fmla="*/ 7 w 8"/>
                <a:gd name="T9" fmla="*/ 0 h 60"/>
                <a:gd name="T10" fmla="*/ 1 w 8"/>
                <a:gd name="T11" fmla="*/ 0 h 60"/>
                <a:gd name="T12" fmla="*/ 0 w 8"/>
                <a:gd name="T13" fmla="*/ 1 h 60"/>
                <a:gd name="T14" fmla="*/ 0 w 8"/>
                <a:gd name="T15" fmla="*/ 59 h 60"/>
                <a:gd name="T16" fmla="*/ 1 w 8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5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333"/>
            <p:cNvSpPr>
              <a:spLocks/>
            </p:cNvSpPr>
            <p:nvPr/>
          </p:nvSpPr>
          <p:spPr bwMode="auto">
            <a:xfrm>
              <a:off x="9644063" y="2416175"/>
              <a:ext cx="101600" cy="1096963"/>
            </a:xfrm>
            <a:custGeom>
              <a:avLst/>
              <a:gdLst>
                <a:gd name="T0" fmla="*/ 3 w 27"/>
                <a:gd name="T1" fmla="*/ 292 h 292"/>
                <a:gd name="T2" fmla="*/ 24 w 27"/>
                <a:gd name="T3" fmla="*/ 292 h 292"/>
                <a:gd name="T4" fmla="*/ 27 w 27"/>
                <a:gd name="T5" fmla="*/ 289 h 292"/>
                <a:gd name="T6" fmla="*/ 27 w 27"/>
                <a:gd name="T7" fmla="*/ 3 h 292"/>
                <a:gd name="T8" fmla="*/ 24 w 27"/>
                <a:gd name="T9" fmla="*/ 0 h 292"/>
                <a:gd name="T10" fmla="*/ 3 w 27"/>
                <a:gd name="T11" fmla="*/ 0 h 292"/>
                <a:gd name="T12" fmla="*/ 0 w 27"/>
                <a:gd name="T13" fmla="*/ 3 h 292"/>
                <a:gd name="T14" fmla="*/ 0 w 27"/>
                <a:gd name="T15" fmla="*/ 289 h 292"/>
                <a:gd name="T16" fmla="*/ 3 w 27"/>
                <a:gd name="T1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92">
                  <a:moveTo>
                    <a:pt x="3" y="292"/>
                  </a:moveTo>
                  <a:cubicBezTo>
                    <a:pt x="24" y="292"/>
                    <a:pt x="24" y="292"/>
                    <a:pt x="24" y="292"/>
                  </a:cubicBezTo>
                  <a:cubicBezTo>
                    <a:pt x="26" y="292"/>
                    <a:pt x="27" y="291"/>
                    <a:pt x="27" y="289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1"/>
                    <a:pt x="1" y="292"/>
                    <a:pt x="3" y="292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352"/>
            <p:cNvSpPr>
              <a:spLocks noEditPoints="1"/>
            </p:cNvSpPr>
            <p:nvPr/>
          </p:nvSpPr>
          <p:spPr bwMode="auto">
            <a:xfrm>
              <a:off x="8896350" y="2476500"/>
              <a:ext cx="93663" cy="180975"/>
            </a:xfrm>
            <a:custGeom>
              <a:avLst/>
              <a:gdLst>
                <a:gd name="T0" fmla="*/ 14 w 25"/>
                <a:gd name="T1" fmla="*/ 0 h 48"/>
                <a:gd name="T2" fmla="*/ 12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4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4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5" y="5"/>
                    <a:pt x="15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353"/>
            <p:cNvSpPr>
              <a:spLocks/>
            </p:cNvSpPr>
            <p:nvPr/>
          </p:nvSpPr>
          <p:spPr bwMode="auto">
            <a:xfrm>
              <a:off x="8874125" y="2416175"/>
              <a:ext cx="79375" cy="79375"/>
            </a:xfrm>
            <a:custGeom>
              <a:avLst/>
              <a:gdLst>
                <a:gd name="T0" fmla="*/ 0 w 21"/>
                <a:gd name="T1" fmla="*/ 0 h 21"/>
                <a:gd name="T2" fmla="*/ 0 w 21"/>
                <a:gd name="T3" fmla="*/ 2 h 21"/>
                <a:gd name="T4" fmla="*/ 2 w 21"/>
                <a:gd name="T5" fmla="*/ 8 h 21"/>
                <a:gd name="T6" fmla="*/ 9 w 21"/>
                <a:gd name="T7" fmla="*/ 13 h 21"/>
                <a:gd name="T8" fmla="*/ 16 w 21"/>
                <a:gd name="T9" fmla="*/ 17 h 21"/>
                <a:gd name="T10" fmla="*/ 17 w 21"/>
                <a:gd name="T11" fmla="*/ 21 h 21"/>
                <a:gd name="T12" fmla="*/ 17 w 21"/>
                <a:gd name="T13" fmla="*/ 21 h 21"/>
                <a:gd name="T14" fmla="*/ 21 w 21"/>
                <a:gd name="T15" fmla="*/ 21 h 21"/>
                <a:gd name="T16" fmla="*/ 21 w 21"/>
                <a:gd name="T17" fmla="*/ 21 h 21"/>
                <a:gd name="T18" fmla="*/ 19 w 21"/>
                <a:gd name="T19" fmla="*/ 15 h 21"/>
                <a:gd name="T20" fmla="*/ 10 w 21"/>
                <a:gd name="T21" fmla="*/ 9 h 21"/>
                <a:gd name="T22" fmla="*/ 5 w 21"/>
                <a:gd name="T23" fmla="*/ 6 h 21"/>
                <a:gd name="T24" fmla="*/ 4 w 21"/>
                <a:gd name="T25" fmla="*/ 2 h 21"/>
                <a:gd name="T26" fmla="*/ 4 w 21"/>
                <a:gd name="T27" fmla="*/ 1 h 21"/>
                <a:gd name="T28" fmla="*/ 4 w 21"/>
                <a:gd name="T29" fmla="*/ 1 h 21"/>
                <a:gd name="T30" fmla="*/ 4 w 21"/>
                <a:gd name="T31" fmla="*/ 1 h 21"/>
                <a:gd name="T32" fmla="*/ 4 w 21"/>
                <a:gd name="T33" fmla="*/ 1 h 21"/>
                <a:gd name="T34" fmla="*/ 4 w 21"/>
                <a:gd name="T35" fmla="*/ 1 h 21"/>
                <a:gd name="T36" fmla="*/ 4 w 21"/>
                <a:gd name="T37" fmla="*/ 1 h 21"/>
                <a:gd name="T38" fmla="*/ 4 w 21"/>
                <a:gd name="T39" fmla="*/ 1 h 21"/>
                <a:gd name="T40" fmla="*/ 4 w 21"/>
                <a:gd name="T41" fmla="*/ 1 h 21"/>
                <a:gd name="T42" fmla="*/ 0 w 21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5" y="15"/>
                    <a:pt x="16" y="17"/>
                  </a:cubicBezTo>
                  <a:cubicBezTo>
                    <a:pt x="17" y="19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354"/>
            <p:cNvSpPr>
              <a:spLocks noEditPoints="1"/>
            </p:cNvSpPr>
            <p:nvPr/>
          </p:nvSpPr>
          <p:spPr bwMode="auto">
            <a:xfrm>
              <a:off x="9707563" y="2476500"/>
              <a:ext cx="93663" cy="180975"/>
            </a:xfrm>
            <a:custGeom>
              <a:avLst/>
              <a:gdLst>
                <a:gd name="T0" fmla="*/ 13 w 25"/>
                <a:gd name="T1" fmla="*/ 0 h 48"/>
                <a:gd name="T2" fmla="*/ 11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3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0" y="6"/>
                    <a:pt x="10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355"/>
            <p:cNvSpPr>
              <a:spLocks/>
            </p:cNvSpPr>
            <p:nvPr/>
          </p:nvSpPr>
          <p:spPr bwMode="auto">
            <a:xfrm>
              <a:off x="9685338" y="2416175"/>
              <a:ext cx="74613" cy="79375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2 h 21"/>
                <a:gd name="T4" fmla="*/ 1 w 20"/>
                <a:gd name="T5" fmla="*/ 8 h 21"/>
                <a:gd name="T6" fmla="*/ 9 w 20"/>
                <a:gd name="T7" fmla="*/ 13 h 21"/>
                <a:gd name="T8" fmla="*/ 15 w 20"/>
                <a:gd name="T9" fmla="*/ 17 h 21"/>
                <a:gd name="T10" fmla="*/ 16 w 20"/>
                <a:gd name="T11" fmla="*/ 21 h 21"/>
                <a:gd name="T12" fmla="*/ 16 w 20"/>
                <a:gd name="T13" fmla="*/ 21 h 21"/>
                <a:gd name="T14" fmla="*/ 20 w 20"/>
                <a:gd name="T15" fmla="*/ 21 h 21"/>
                <a:gd name="T16" fmla="*/ 20 w 20"/>
                <a:gd name="T17" fmla="*/ 21 h 21"/>
                <a:gd name="T18" fmla="*/ 19 w 20"/>
                <a:gd name="T19" fmla="*/ 15 h 21"/>
                <a:gd name="T20" fmla="*/ 10 w 20"/>
                <a:gd name="T21" fmla="*/ 9 h 21"/>
                <a:gd name="T22" fmla="*/ 5 w 20"/>
                <a:gd name="T23" fmla="*/ 6 h 21"/>
                <a:gd name="T24" fmla="*/ 4 w 20"/>
                <a:gd name="T25" fmla="*/ 2 h 21"/>
                <a:gd name="T26" fmla="*/ 4 w 20"/>
                <a:gd name="T27" fmla="*/ 1 h 21"/>
                <a:gd name="T28" fmla="*/ 4 w 20"/>
                <a:gd name="T29" fmla="*/ 1 h 21"/>
                <a:gd name="T30" fmla="*/ 4 w 20"/>
                <a:gd name="T31" fmla="*/ 1 h 21"/>
                <a:gd name="T32" fmla="*/ 4 w 20"/>
                <a:gd name="T33" fmla="*/ 1 h 21"/>
                <a:gd name="T34" fmla="*/ 4 w 20"/>
                <a:gd name="T35" fmla="*/ 1 h 21"/>
                <a:gd name="T36" fmla="*/ 4 w 20"/>
                <a:gd name="T37" fmla="*/ 1 h 21"/>
                <a:gd name="T38" fmla="*/ 4 w 20"/>
                <a:gd name="T39" fmla="*/ 1 h 21"/>
                <a:gd name="T40" fmla="*/ 4 w 20"/>
                <a:gd name="T41" fmla="*/ 1 h 21"/>
                <a:gd name="T42" fmla="*/ 0 w 20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1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4" y="15"/>
                    <a:pt x="15" y="17"/>
                  </a:cubicBezTo>
                  <a:cubicBezTo>
                    <a:pt x="16" y="19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5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45" name="Freeform: Shape 544"/>
          <p:cNvSpPr/>
          <p:nvPr/>
        </p:nvSpPr>
        <p:spPr>
          <a:xfrm>
            <a:off x="5576888" y="3119438"/>
            <a:ext cx="253362" cy="356078"/>
          </a:xfrm>
          <a:custGeom>
            <a:avLst/>
            <a:gdLst>
              <a:gd name="connsiteX0" fmla="*/ 70010 w 253362"/>
              <a:gd name="connsiteY0" fmla="*/ 0 h 356078"/>
              <a:gd name="connsiteX1" fmla="*/ 126619 w 253362"/>
              <a:gd name="connsiteY1" fmla="*/ 37523 h 356078"/>
              <a:gd name="connsiteX2" fmla="*/ 130482 w 253362"/>
              <a:gd name="connsiteY2" fmla="*/ 56658 h 356078"/>
              <a:gd name="connsiteX3" fmla="*/ 138112 w 253362"/>
              <a:gd name="connsiteY3" fmla="*/ 53498 h 356078"/>
              <a:gd name="connsiteX4" fmla="*/ 199549 w 253362"/>
              <a:gd name="connsiteY4" fmla="*/ 114935 h 356078"/>
              <a:gd name="connsiteX5" fmla="*/ 194721 w 253362"/>
              <a:gd name="connsiteY5" fmla="*/ 138849 h 356078"/>
              <a:gd name="connsiteX6" fmla="*/ 185727 w 253362"/>
              <a:gd name="connsiteY6" fmla="*/ 152189 h 356078"/>
              <a:gd name="connsiteX7" fmla="*/ 191925 w 253362"/>
              <a:gd name="connsiteY7" fmla="*/ 149622 h 356078"/>
              <a:gd name="connsiteX8" fmla="*/ 253362 w 253362"/>
              <a:gd name="connsiteY8" fmla="*/ 211059 h 356078"/>
              <a:gd name="connsiteX9" fmla="*/ 248534 w 253362"/>
              <a:gd name="connsiteY9" fmla="*/ 234973 h 356078"/>
              <a:gd name="connsiteX10" fmla="*/ 236481 w 253362"/>
              <a:gd name="connsiteY10" fmla="*/ 252850 h 356078"/>
              <a:gd name="connsiteX11" fmla="*/ 248534 w 253362"/>
              <a:gd name="connsiteY11" fmla="*/ 270727 h 356078"/>
              <a:gd name="connsiteX12" fmla="*/ 253362 w 253362"/>
              <a:gd name="connsiteY12" fmla="*/ 294641 h 356078"/>
              <a:gd name="connsiteX13" fmla="*/ 191925 w 253362"/>
              <a:gd name="connsiteY13" fmla="*/ 356078 h 356078"/>
              <a:gd name="connsiteX14" fmla="*/ 130488 w 253362"/>
              <a:gd name="connsiteY14" fmla="*/ 294641 h 356078"/>
              <a:gd name="connsiteX15" fmla="*/ 133121 w 253362"/>
              <a:gd name="connsiteY15" fmla="*/ 281602 h 356078"/>
              <a:gd name="connsiteX16" fmla="*/ 113345 w 253362"/>
              <a:gd name="connsiteY16" fmla="*/ 285594 h 356078"/>
              <a:gd name="connsiteX17" fmla="*/ 51908 w 253362"/>
              <a:gd name="connsiteY17" fmla="*/ 224157 h 356078"/>
              <a:gd name="connsiteX18" fmla="*/ 53821 w 253362"/>
              <a:gd name="connsiteY18" fmla="*/ 214681 h 356078"/>
              <a:gd name="connsiteX19" fmla="*/ 37523 w 253362"/>
              <a:gd name="connsiteY19" fmla="*/ 211391 h 356078"/>
              <a:gd name="connsiteX20" fmla="*/ 0 w 253362"/>
              <a:gd name="connsiteY20" fmla="*/ 154782 h 356078"/>
              <a:gd name="connsiteX21" fmla="*/ 17994 w 253362"/>
              <a:gd name="connsiteY21" fmla="*/ 111339 h 356078"/>
              <a:gd name="connsiteX22" fmla="*/ 30078 w 253362"/>
              <a:gd name="connsiteY22" fmla="*/ 106334 h 356078"/>
              <a:gd name="connsiteX23" fmla="*/ 26567 w 253362"/>
              <a:gd name="connsiteY23" fmla="*/ 104880 h 356078"/>
              <a:gd name="connsiteX24" fmla="*/ 8573 w 253362"/>
              <a:gd name="connsiteY24" fmla="*/ 61437 h 356078"/>
              <a:gd name="connsiteX25" fmla="*/ 70010 w 253362"/>
              <a:gd name="connsiteY25" fmla="*/ 0 h 35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3362" h="356078">
                <a:moveTo>
                  <a:pt x="70010" y="0"/>
                </a:moveTo>
                <a:cubicBezTo>
                  <a:pt x="95458" y="0"/>
                  <a:pt x="117292" y="15472"/>
                  <a:pt x="126619" y="37523"/>
                </a:cubicBezTo>
                <a:lnTo>
                  <a:pt x="130482" y="56658"/>
                </a:lnTo>
                <a:lnTo>
                  <a:pt x="138112" y="53498"/>
                </a:lnTo>
                <a:cubicBezTo>
                  <a:pt x="172043" y="53498"/>
                  <a:pt x="199549" y="81004"/>
                  <a:pt x="199549" y="114935"/>
                </a:cubicBezTo>
                <a:cubicBezTo>
                  <a:pt x="199549" y="123418"/>
                  <a:pt x="197830" y="131499"/>
                  <a:pt x="194721" y="138849"/>
                </a:cubicBezTo>
                <a:lnTo>
                  <a:pt x="185727" y="152189"/>
                </a:lnTo>
                <a:lnTo>
                  <a:pt x="191925" y="149622"/>
                </a:lnTo>
                <a:cubicBezTo>
                  <a:pt x="225856" y="149622"/>
                  <a:pt x="253362" y="177128"/>
                  <a:pt x="253362" y="211059"/>
                </a:cubicBezTo>
                <a:cubicBezTo>
                  <a:pt x="253362" y="219542"/>
                  <a:pt x="251643" y="227623"/>
                  <a:pt x="248534" y="234973"/>
                </a:cubicBezTo>
                <a:lnTo>
                  <a:pt x="236481" y="252850"/>
                </a:lnTo>
                <a:lnTo>
                  <a:pt x="248534" y="270727"/>
                </a:lnTo>
                <a:cubicBezTo>
                  <a:pt x="251643" y="278077"/>
                  <a:pt x="253362" y="286158"/>
                  <a:pt x="253362" y="294641"/>
                </a:cubicBezTo>
                <a:cubicBezTo>
                  <a:pt x="253362" y="328572"/>
                  <a:pt x="225856" y="356078"/>
                  <a:pt x="191925" y="356078"/>
                </a:cubicBezTo>
                <a:cubicBezTo>
                  <a:pt x="157994" y="356078"/>
                  <a:pt x="130488" y="328572"/>
                  <a:pt x="130488" y="294641"/>
                </a:cubicBezTo>
                <a:lnTo>
                  <a:pt x="133121" y="281602"/>
                </a:lnTo>
                <a:lnTo>
                  <a:pt x="113345" y="285594"/>
                </a:lnTo>
                <a:cubicBezTo>
                  <a:pt x="79414" y="285594"/>
                  <a:pt x="51908" y="258088"/>
                  <a:pt x="51908" y="224157"/>
                </a:cubicBezTo>
                <a:lnTo>
                  <a:pt x="53821" y="214681"/>
                </a:lnTo>
                <a:lnTo>
                  <a:pt x="37523" y="211391"/>
                </a:lnTo>
                <a:cubicBezTo>
                  <a:pt x="15472" y="202064"/>
                  <a:pt x="0" y="180230"/>
                  <a:pt x="0" y="154782"/>
                </a:cubicBezTo>
                <a:cubicBezTo>
                  <a:pt x="0" y="137816"/>
                  <a:pt x="6876" y="122457"/>
                  <a:pt x="17994" y="111339"/>
                </a:cubicBezTo>
                <a:lnTo>
                  <a:pt x="30078" y="106334"/>
                </a:lnTo>
                <a:lnTo>
                  <a:pt x="26567" y="104880"/>
                </a:lnTo>
                <a:cubicBezTo>
                  <a:pt x="15449" y="93762"/>
                  <a:pt x="8573" y="78402"/>
                  <a:pt x="8573" y="61437"/>
                </a:cubicBezTo>
                <a:cubicBezTo>
                  <a:pt x="8573" y="27506"/>
                  <a:pt x="36079" y="0"/>
                  <a:pt x="70010" y="0"/>
                </a:cubicBezTo>
                <a:close/>
              </a:path>
            </a:pathLst>
          </a:custGeom>
          <a:solidFill>
            <a:srgbClr val="F4FCFF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40" name="Picture 42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1" t="6094" r="13558" b="11671"/>
          <a:stretch/>
        </p:blipFill>
        <p:spPr>
          <a:xfrm>
            <a:off x="4718050" y="2391971"/>
            <a:ext cx="3051174" cy="3663145"/>
          </a:xfrm>
          <a:prstGeom prst="rect">
            <a:avLst/>
          </a:prstGeom>
        </p:spPr>
      </p:pic>
      <p:pic>
        <p:nvPicPr>
          <p:cNvPr id="4243" name="Puff pff Sound Effect For Free - Puff Pff Geräusch Poof 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01848" y="922337"/>
            <a:ext cx="487363" cy="487363"/>
          </a:xfrm>
          <a:prstGeom prst="rect">
            <a:avLst/>
          </a:prstGeom>
        </p:spPr>
      </p:pic>
      <p:sp>
        <p:nvSpPr>
          <p:cNvPr id="307" name="TextBox 306"/>
          <p:cNvSpPr txBox="1"/>
          <p:nvPr/>
        </p:nvSpPr>
        <p:spPr>
          <a:xfrm>
            <a:off x="9512490" y="1384300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25%</a:t>
            </a:r>
          </a:p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OFF</a:t>
            </a:r>
          </a:p>
        </p:txBody>
      </p:sp>
    </p:spTree>
    <p:extLst>
      <p:ext uri="{BB962C8B-B14F-4D97-AF65-F5344CB8AC3E}">
        <p14:creationId xmlns:p14="http://schemas.microsoft.com/office/powerpoint/2010/main" val="3617775777"/>
      </p:ext>
    </p:extLst>
  </p:cSld>
  <p:clrMapOvr>
    <a:masterClrMapping/>
  </p:clrMapOvr>
  <p:transition spd="med" advTm="1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9 0.02014 L 1.66667E-6 -7.40741E-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113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64" fill="hold"/>
                                        <p:tgtEl>
                                          <p:spTgt spid="42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43"/>
                </p:tgtEl>
              </p:cMediaNode>
            </p:audio>
          </p:childTnLst>
        </p:cTn>
      </p:par>
    </p:tnLst>
    <p:bldLst>
      <p:bldP spid="545" grpId="0" animBg="1"/>
      <p:bldP spid="545" grpId="1" animBg="1"/>
      <p:bldP spid="54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77" y="-180668"/>
            <a:ext cx="12812403" cy="7218892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0" y="3761772"/>
            <a:ext cx="12373337" cy="1956122"/>
          </a:xfrm>
          <a:prstGeom prst="rect">
            <a:avLst/>
          </a:prstGeom>
          <a:solidFill>
            <a:srgbClr val="F4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/>
          <p:cNvGrpSpPr/>
          <p:nvPr/>
        </p:nvGrpSpPr>
        <p:grpSpPr>
          <a:xfrm>
            <a:off x="702003" y="3940079"/>
            <a:ext cx="1553518" cy="1553518"/>
            <a:chOff x="1119188" y="2165350"/>
            <a:chExt cx="1546225" cy="1546225"/>
          </a:xfrm>
        </p:grpSpPr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60442" y="3940079"/>
            <a:ext cx="1553518" cy="1553518"/>
            <a:chOff x="1119188" y="2165350"/>
            <a:chExt cx="1546225" cy="1546225"/>
          </a:xfrm>
        </p:grpSpPr>
        <p:sp>
          <p:nvSpPr>
            <p:cNvPr id="25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66CA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414536" y="3940079"/>
            <a:ext cx="1553518" cy="1553518"/>
            <a:chOff x="1119188" y="2165350"/>
            <a:chExt cx="1546225" cy="1546225"/>
          </a:xfrm>
        </p:grpSpPr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9EC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778358" y="3940079"/>
            <a:ext cx="1553518" cy="1553518"/>
            <a:chOff x="1119188" y="2165350"/>
            <a:chExt cx="1546225" cy="1546225"/>
          </a:xfrm>
        </p:grpSpPr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6B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2724" y="3940079"/>
            <a:ext cx="1553518" cy="1553518"/>
            <a:chOff x="1119188" y="2165350"/>
            <a:chExt cx="1546225" cy="1546225"/>
          </a:xfrm>
        </p:grpSpPr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5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33B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9" name="Window tap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05719" y="956603"/>
            <a:ext cx="487363" cy="487363"/>
          </a:xfrm>
          <a:prstGeom prst="rect">
            <a:avLst/>
          </a:prstGeom>
        </p:spPr>
      </p:pic>
      <p:pic>
        <p:nvPicPr>
          <p:cNvPr id="37" name="Graphic 3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00730" y="4516783"/>
            <a:ext cx="2309370" cy="4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37143"/>
      </p:ext>
    </p:extLst>
  </p:cSld>
  <p:clrMapOvr>
    <a:masterClrMapping/>
  </p:clrMapOvr>
  <p:transition spd="med" advTm="4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1875 -3.64292E-1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" presetClass="emp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555883" y="662420"/>
            <a:ext cx="1382708" cy="1847419"/>
            <a:chOff x="2737" y="663"/>
            <a:chExt cx="1089" cy="1455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737" y="1365"/>
              <a:ext cx="1089" cy="753"/>
            </a:xfrm>
            <a:custGeom>
              <a:avLst/>
              <a:gdLst>
                <a:gd name="T0" fmla="*/ 352 w 1652"/>
                <a:gd name="T1" fmla="*/ 63 h 1139"/>
                <a:gd name="T2" fmla="*/ 256 w 1652"/>
                <a:gd name="T3" fmla="*/ 136 h 1139"/>
                <a:gd name="T4" fmla="*/ 304 w 1652"/>
                <a:gd name="T5" fmla="*/ 147 h 1139"/>
                <a:gd name="T6" fmla="*/ 112 w 1652"/>
                <a:gd name="T7" fmla="*/ 225 h 1139"/>
                <a:gd name="T8" fmla="*/ 142 w 1652"/>
                <a:gd name="T9" fmla="*/ 236 h 1139"/>
                <a:gd name="T10" fmla="*/ 26 w 1652"/>
                <a:gd name="T11" fmla="*/ 406 h 1139"/>
                <a:gd name="T12" fmla="*/ 60 w 1652"/>
                <a:gd name="T13" fmla="*/ 406 h 1139"/>
                <a:gd name="T14" fmla="*/ 26 w 1652"/>
                <a:gd name="T15" fmla="*/ 484 h 1139"/>
                <a:gd name="T16" fmla="*/ 60 w 1652"/>
                <a:gd name="T17" fmla="*/ 454 h 1139"/>
                <a:gd name="T18" fmla="*/ 26 w 1652"/>
                <a:gd name="T19" fmla="*/ 607 h 1139"/>
                <a:gd name="T20" fmla="*/ 26 w 1652"/>
                <a:gd name="T21" fmla="*/ 951 h 1139"/>
                <a:gd name="T22" fmla="*/ 60 w 1652"/>
                <a:gd name="T23" fmla="*/ 923 h 1139"/>
                <a:gd name="T24" fmla="*/ 26 w 1652"/>
                <a:gd name="T25" fmla="*/ 1139 h 1139"/>
                <a:gd name="T26" fmla="*/ 1608 w 1652"/>
                <a:gd name="T27" fmla="*/ 1139 h 1139"/>
                <a:gd name="T28" fmla="*/ 1588 w 1652"/>
                <a:gd name="T29" fmla="*/ 927 h 1139"/>
                <a:gd name="T30" fmla="*/ 1608 w 1652"/>
                <a:gd name="T31" fmla="*/ 967 h 1139"/>
                <a:gd name="T32" fmla="*/ 1608 w 1652"/>
                <a:gd name="T33" fmla="*/ 601 h 1139"/>
                <a:gd name="T34" fmla="*/ 1568 w 1652"/>
                <a:gd name="T35" fmla="*/ 484 h 1139"/>
                <a:gd name="T36" fmla="*/ 1596 w 1652"/>
                <a:gd name="T37" fmla="*/ 492 h 1139"/>
                <a:gd name="T38" fmla="*/ 1572 w 1652"/>
                <a:gd name="T39" fmla="*/ 414 h 1139"/>
                <a:gd name="T40" fmla="*/ 1592 w 1652"/>
                <a:gd name="T41" fmla="*/ 414 h 1139"/>
                <a:gd name="T42" fmla="*/ 1504 w 1652"/>
                <a:gd name="T43" fmla="*/ 245 h 1139"/>
                <a:gd name="T44" fmla="*/ 1512 w 1652"/>
                <a:gd name="T45" fmla="*/ 225 h 1139"/>
                <a:gd name="T46" fmla="*/ 1332 w 1652"/>
                <a:gd name="T47" fmla="*/ 118 h 1139"/>
                <a:gd name="T48" fmla="*/ 1332 w 1652"/>
                <a:gd name="T49" fmla="*/ 94 h 1139"/>
                <a:gd name="T50" fmla="*/ 1180 w 1652"/>
                <a:gd name="T51" fmla="*/ 31 h 1139"/>
                <a:gd name="T52" fmla="*/ 434 w 1652"/>
                <a:gd name="T53" fmla="*/ 0 h 1139"/>
                <a:gd name="T54" fmla="*/ 352 w 1652"/>
                <a:gd name="T55" fmla="*/ 63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2" h="1139">
                  <a:moveTo>
                    <a:pt x="352" y="63"/>
                  </a:moveTo>
                  <a:cubicBezTo>
                    <a:pt x="324" y="75"/>
                    <a:pt x="256" y="136"/>
                    <a:pt x="256" y="136"/>
                  </a:cubicBezTo>
                  <a:cubicBezTo>
                    <a:pt x="304" y="147"/>
                    <a:pt x="304" y="147"/>
                    <a:pt x="304" y="147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42" y="236"/>
                    <a:pt x="142" y="236"/>
                    <a:pt x="142" y="236"/>
                  </a:cubicBezTo>
                  <a:cubicBezTo>
                    <a:pt x="142" y="236"/>
                    <a:pt x="28" y="316"/>
                    <a:pt x="26" y="406"/>
                  </a:cubicBezTo>
                  <a:cubicBezTo>
                    <a:pt x="60" y="406"/>
                    <a:pt x="60" y="406"/>
                    <a:pt x="60" y="406"/>
                  </a:cubicBezTo>
                  <a:cubicBezTo>
                    <a:pt x="26" y="484"/>
                    <a:pt x="26" y="484"/>
                    <a:pt x="26" y="484"/>
                  </a:cubicBezTo>
                  <a:cubicBezTo>
                    <a:pt x="60" y="454"/>
                    <a:pt x="60" y="454"/>
                    <a:pt x="60" y="454"/>
                  </a:cubicBezTo>
                  <a:cubicBezTo>
                    <a:pt x="60" y="454"/>
                    <a:pt x="0" y="555"/>
                    <a:pt x="26" y="607"/>
                  </a:cubicBezTo>
                  <a:cubicBezTo>
                    <a:pt x="26" y="607"/>
                    <a:pt x="12" y="883"/>
                    <a:pt x="26" y="951"/>
                  </a:cubicBezTo>
                  <a:cubicBezTo>
                    <a:pt x="60" y="923"/>
                    <a:pt x="60" y="923"/>
                    <a:pt x="60" y="923"/>
                  </a:cubicBezTo>
                  <a:cubicBezTo>
                    <a:pt x="26" y="1139"/>
                    <a:pt x="26" y="1139"/>
                    <a:pt x="26" y="1139"/>
                  </a:cubicBezTo>
                  <a:cubicBezTo>
                    <a:pt x="1608" y="1139"/>
                    <a:pt x="1608" y="1139"/>
                    <a:pt x="1608" y="1139"/>
                  </a:cubicBezTo>
                  <a:cubicBezTo>
                    <a:pt x="1588" y="927"/>
                    <a:pt x="1588" y="927"/>
                    <a:pt x="1588" y="927"/>
                  </a:cubicBezTo>
                  <a:cubicBezTo>
                    <a:pt x="1608" y="967"/>
                    <a:pt x="1608" y="967"/>
                    <a:pt x="1608" y="967"/>
                  </a:cubicBezTo>
                  <a:cubicBezTo>
                    <a:pt x="1608" y="967"/>
                    <a:pt x="1652" y="603"/>
                    <a:pt x="1608" y="601"/>
                  </a:cubicBezTo>
                  <a:cubicBezTo>
                    <a:pt x="1608" y="601"/>
                    <a:pt x="1596" y="492"/>
                    <a:pt x="1568" y="484"/>
                  </a:cubicBezTo>
                  <a:cubicBezTo>
                    <a:pt x="1540" y="475"/>
                    <a:pt x="1596" y="492"/>
                    <a:pt x="1596" y="492"/>
                  </a:cubicBezTo>
                  <a:cubicBezTo>
                    <a:pt x="1572" y="414"/>
                    <a:pt x="1572" y="414"/>
                    <a:pt x="1572" y="414"/>
                  </a:cubicBezTo>
                  <a:cubicBezTo>
                    <a:pt x="1592" y="414"/>
                    <a:pt x="1592" y="414"/>
                    <a:pt x="1592" y="414"/>
                  </a:cubicBezTo>
                  <a:cubicBezTo>
                    <a:pt x="1592" y="414"/>
                    <a:pt x="1532" y="230"/>
                    <a:pt x="1504" y="245"/>
                  </a:cubicBezTo>
                  <a:cubicBezTo>
                    <a:pt x="1476" y="259"/>
                    <a:pt x="1512" y="225"/>
                    <a:pt x="1512" y="225"/>
                  </a:cubicBezTo>
                  <a:cubicBezTo>
                    <a:pt x="1332" y="118"/>
                    <a:pt x="1332" y="118"/>
                    <a:pt x="1332" y="118"/>
                  </a:cubicBezTo>
                  <a:cubicBezTo>
                    <a:pt x="1332" y="94"/>
                    <a:pt x="1332" y="94"/>
                    <a:pt x="1332" y="94"/>
                  </a:cubicBezTo>
                  <a:cubicBezTo>
                    <a:pt x="1180" y="31"/>
                    <a:pt x="1180" y="31"/>
                    <a:pt x="1180" y="31"/>
                  </a:cubicBezTo>
                  <a:cubicBezTo>
                    <a:pt x="434" y="0"/>
                    <a:pt x="434" y="0"/>
                    <a:pt x="434" y="0"/>
                  </a:cubicBezTo>
                  <a:lnTo>
                    <a:pt x="352" y="63"/>
                  </a:lnTo>
                  <a:close/>
                </a:path>
              </a:pathLst>
            </a:custGeom>
            <a:solidFill>
              <a:srgbClr val="5B3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2971" y="663"/>
              <a:ext cx="606" cy="926"/>
            </a:xfrm>
            <a:custGeom>
              <a:avLst/>
              <a:gdLst>
                <a:gd name="T0" fmla="*/ 879 w 919"/>
                <a:gd name="T1" fmla="*/ 735 h 1402"/>
                <a:gd name="T2" fmla="*/ 842 w 919"/>
                <a:gd name="T3" fmla="*/ 285 h 1402"/>
                <a:gd name="T4" fmla="*/ 498 w 919"/>
                <a:gd name="T5" fmla="*/ 13 h 1402"/>
                <a:gd name="T6" fmla="*/ 159 w 919"/>
                <a:gd name="T7" fmla="*/ 144 h 1402"/>
                <a:gd name="T8" fmla="*/ 56 w 919"/>
                <a:gd name="T9" fmla="*/ 808 h 1402"/>
                <a:gd name="T10" fmla="*/ 34 w 919"/>
                <a:gd name="T11" fmla="*/ 1146 h 1402"/>
                <a:gd name="T12" fmla="*/ 37 w 919"/>
                <a:gd name="T13" fmla="*/ 1149 h 1402"/>
                <a:gd name="T14" fmla="*/ 65 w 919"/>
                <a:gd name="T15" fmla="*/ 1126 h 1402"/>
                <a:gd name="T16" fmla="*/ 58 w 919"/>
                <a:gd name="T17" fmla="*/ 1165 h 1402"/>
                <a:gd name="T18" fmla="*/ 615 w 919"/>
                <a:gd name="T19" fmla="*/ 1319 h 1402"/>
                <a:gd name="T20" fmla="*/ 686 w 919"/>
                <a:gd name="T21" fmla="*/ 1289 h 1402"/>
                <a:gd name="T22" fmla="*/ 732 w 919"/>
                <a:gd name="T23" fmla="*/ 1215 h 1402"/>
                <a:gd name="T24" fmla="*/ 723 w 919"/>
                <a:gd name="T25" fmla="*/ 1265 h 1402"/>
                <a:gd name="T26" fmla="*/ 748 w 919"/>
                <a:gd name="T27" fmla="*/ 1247 h 1402"/>
                <a:gd name="T28" fmla="*/ 779 w 919"/>
                <a:gd name="T29" fmla="*/ 1189 h 1402"/>
                <a:gd name="T30" fmla="*/ 773 w 919"/>
                <a:gd name="T31" fmla="*/ 1225 h 1402"/>
                <a:gd name="T32" fmla="*/ 879 w 919"/>
                <a:gd name="T33" fmla="*/ 1114 h 1402"/>
                <a:gd name="T34" fmla="*/ 879 w 919"/>
                <a:gd name="T35" fmla="*/ 735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9" h="1402">
                  <a:moveTo>
                    <a:pt x="879" y="735"/>
                  </a:moveTo>
                  <a:cubicBezTo>
                    <a:pt x="869" y="661"/>
                    <a:pt x="871" y="402"/>
                    <a:pt x="842" y="285"/>
                  </a:cubicBezTo>
                  <a:cubicBezTo>
                    <a:pt x="813" y="168"/>
                    <a:pt x="655" y="26"/>
                    <a:pt x="498" y="13"/>
                  </a:cubicBezTo>
                  <a:cubicBezTo>
                    <a:pt x="341" y="0"/>
                    <a:pt x="314" y="29"/>
                    <a:pt x="159" y="144"/>
                  </a:cubicBezTo>
                  <a:cubicBezTo>
                    <a:pt x="5" y="260"/>
                    <a:pt x="56" y="808"/>
                    <a:pt x="56" y="808"/>
                  </a:cubicBezTo>
                  <a:cubicBezTo>
                    <a:pt x="0" y="1012"/>
                    <a:pt x="34" y="1146"/>
                    <a:pt x="34" y="1146"/>
                  </a:cubicBezTo>
                  <a:cubicBezTo>
                    <a:pt x="35" y="1147"/>
                    <a:pt x="36" y="1148"/>
                    <a:pt x="37" y="1149"/>
                  </a:cubicBezTo>
                  <a:cubicBezTo>
                    <a:pt x="44" y="1138"/>
                    <a:pt x="53" y="1130"/>
                    <a:pt x="65" y="1126"/>
                  </a:cubicBezTo>
                  <a:cubicBezTo>
                    <a:pt x="65" y="1126"/>
                    <a:pt x="60" y="1144"/>
                    <a:pt x="58" y="1165"/>
                  </a:cubicBezTo>
                  <a:cubicBezTo>
                    <a:pt x="365" y="1402"/>
                    <a:pt x="485" y="1353"/>
                    <a:pt x="615" y="1319"/>
                  </a:cubicBezTo>
                  <a:cubicBezTo>
                    <a:pt x="641" y="1312"/>
                    <a:pt x="664" y="1302"/>
                    <a:pt x="686" y="1289"/>
                  </a:cubicBezTo>
                  <a:cubicBezTo>
                    <a:pt x="690" y="1262"/>
                    <a:pt x="701" y="1225"/>
                    <a:pt x="732" y="1215"/>
                  </a:cubicBezTo>
                  <a:cubicBezTo>
                    <a:pt x="732" y="1215"/>
                    <a:pt x="725" y="1240"/>
                    <a:pt x="723" y="1265"/>
                  </a:cubicBezTo>
                  <a:cubicBezTo>
                    <a:pt x="732" y="1259"/>
                    <a:pt x="740" y="1253"/>
                    <a:pt x="748" y="1247"/>
                  </a:cubicBezTo>
                  <a:cubicBezTo>
                    <a:pt x="749" y="1230"/>
                    <a:pt x="755" y="1197"/>
                    <a:pt x="779" y="1189"/>
                  </a:cubicBezTo>
                  <a:cubicBezTo>
                    <a:pt x="779" y="1189"/>
                    <a:pt x="773" y="1208"/>
                    <a:pt x="773" y="1225"/>
                  </a:cubicBezTo>
                  <a:cubicBezTo>
                    <a:pt x="822" y="1180"/>
                    <a:pt x="858" y="1133"/>
                    <a:pt x="879" y="1114"/>
                  </a:cubicBezTo>
                  <a:cubicBezTo>
                    <a:pt x="919" y="1080"/>
                    <a:pt x="890" y="810"/>
                    <a:pt x="879" y="735"/>
                  </a:cubicBezTo>
                  <a:close/>
                </a:path>
              </a:pathLst>
            </a:custGeom>
            <a:solidFill>
              <a:srgbClr val="683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999" y="709"/>
              <a:ext cx="543" cy="828"/>
            </a:xfrm>
            <a:custGeom>
              <a:avLst/>
              <a:gdLst>
                <a:gd name="T0" fmla="*/ 655 w 824"/>
                <a:gd name="T1" fmla="*/ 112 h 1252"/>
                <a:gd name="T2" fmla="*/ 733 w 824"/>
                <a:gd name="T3" fmla="*/ 228 h 1252"/>
                <a:gd name="T4" fmla="*/ 784 w 824"/>
                <a:gd name="T5" fmla="*/ 400 h 1252"/>
                <a:gd name="T6" fmla="*/ 800 w 824"/>
                <a:gd name="T7" fmla="*/ 980 h 1252"/>
                <a:gd name="T8" fmla="*/ 776 w 824"/>
                <a:gd name="T9" fmla="*/ 1010 h 1252"/>
                <a:gd name="T10" fmla="*/ 749 w 824"/>
                <a:gd name="T11" fmla="*/ 1043 h 1252"/>
                <a:gd name="T12" fmla="*/ 711 w 824"/>
                <a:gd name="T13" fmla="*/ 1074 h 1252"/>
                <a:gd name="T14" fmla="*/ 692 w 824"/>
                <a:gd name="T15" fmla="*/ 1071 h 1252"/>
                <a:gd name="T16" fmla="*/ 668 w 824"/>
                <a:gd name="T17" fmla="*/ 1080 h 1252"/>
                <a:gd name="T18" fmla="*/ 635 w 824"/>
                <a:gd name="T19" fmla="*/ 1118 h 1252"/>
                <a:gd name="T20" fmla="*/ 597 w 824"/>
                <a:gd name="T21" fmla="*/ 1146 h 1252"/>
                <a:gd name="T22" fmla="*/ 568 w 824"/>
                <a:gd name="T23" fmla="*/ 1175 h 1252"/>
                <a:gd name="T24" fmla="*/ 529 w 824"/>
                <a:gd name="T25" fmla="*/ 1190 h 1252"/>
                <a:gd name="T26" fmla="*/ 512 w 824"/>
                <a:gd name="T27" fmla="*/ 1187 h 1252"/>
                <a:gd name="T28" fmla="*/ 487 w 824"/>
                <a:gd name="T29" fmla="*/ 1187 h 1252"/>
                <a:gd name="T30" fmla="*/ 444 w 824"/>
                <a:gd name="T31" fmla="*/ 1216 h 1252"/>
                <a:gd name="T32" fmla="*/ 413 w 824"/>
                <a:gd name="T33" fmla="*/ 1220 h 1252"/>
                <a:gd name="T34" fmla="*/ 401 w 824"/>
                <a:gd name="T35" fmla="*/ 1247 h 1252"/>
                <a:gd name="T36" fmla="*/ 364 w 824"/>
                <a:gd name="T37" fmla="*/ 1239 h 1252"/>
                <a:gd name="T38" fmla="*/ 313 w 824"/>
                <a:gd name="T39" fmla="*/ 1214 h 1252"/>
                <a:gd name="T40" fmla="*/ 280 w 824"/>
                <a:gd name="T41" fmla="*/ 1218 h 1252"/>
                <a:gd name="T42" fmla="*/ 233 w 824"/>
                <a:gd name="T43" fmla="*/ 1194 h 1252"/>
                <a:gd name="T44" fmla="*/ 208 w 824"/>
                <a:gd name="T45" fmla="*/ 1150 h 1252"/>
                <a:gd name="T46" fmla="*/ 195 w 824"/>
                <a:gd name="T47" fmla="*/ 1171 h 1252"/>
                <a:gd name="T48" fmla="*/ 172 w 824"/>
                <a:gd name="T49" fmla="*/ 1150 h 1252"/>
                <a:gd name="T50" fmla="*/ 132 w 824"/>
                <a:gd name="T51" fmla="*/ 1118 h 1252"/>
                <a:gd name="T52" fmla="*/ 113 w 824"/>
                <a:gd name="T53" fmla="*/ 1082 h 1252"/>
                <a:gd name="T54" fmla="*/ 91 w 824"/>
                <a:gd name="T55" fmla="*/ 1098 h 1252"/>
                <a:gd name="T56" fmla="*/ 59 w 824"/>
                <a:gd name="T57" fmla="*/ 1080 h 1252"/>
                <a:gd name="T58" fmla="*/ 23 w 824"/>
                <a:gd name="T59" fmla="*/ 1038 h 1252"/>
                <a:gd name="T60" fmla="*/ 49 w 824"/>
                <a:gd name="T61" fmla="*/ 767 h 1252"/>
                <a:gd name="T62" fmla="*/ 88 w 824"/>
                <a:gd name="T63" fmla="*/ 459 h 1252"/>
                <a:gd name="T64" fmla="*/ 336 w 824"/>
                <a:gd name="T65" fmla="*/ 224 h 1252"/>
                <a:gd name="T66" fmla="*/ 355 w 824"/>
                <a:gd name="T67" fmla="*/ 194 h 1252"/>
                <a:gd name="T68" fmla="*/ 212 w 824"/>
                <a:gd name="T69" fmla="*/ 162 h 1252"/>
                <a:gd name="T70" fmla="*/ 397 w 824"/>
                <a:gd name="T71" fmla="*/ 174 h 1252"/>
                <a:gd name="T72" fmla="*/ 413 w 824"/>
                <a:gd name="T73" fmla="*/ 172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4" h="1252">
                  <a:moveTo>
                    <a:pt x="413" y="172"/>
                  </a:moveTo>
                  <a:cubicBezTo>
                    <a:pt x="413" y="172"/>
                    <a:pt x="521" y="0"/>
                    <a:pt x="655" y="112"/>
                  </a:cubicBezTo>
                  <a:cubicBezTo>
                    <a:pt x="655" y="112"/>
                    <a:pt x="467" y="63"/>
                    <a:pt x="464" y="243"/>
                  </a:cubicBezTo>
                  <a:cubicBezTo>
                    <a:pt x="464" y="243"/>
                    <a:pt x="636" y="71"/>
                    <a:pt x="733" y="228"/>
                  </a:cubicBezTo>
                  <a:cubicBezTo>
                    <a:pt x="733" y="228"/>
                    <a:pt x="681" y="191"/>
                    <a:pt x="617" y="238"/>
                  </a:cubicBezTo>
                  <a:cubicBezTo>
                    <a:pt x="617" y="238"/>
                    <a:pt x="773" y="250"/>
                    <a:pt x="784" y="400"/>
                  </a:cubicBezTo>
                  <a:cubicBezTo>
                    <a:pt x="795" y="551"/>
                    <a:pt x="777" y="532"/>
                    <a:pt x="800" y="663"/>
                  </a:cubicBezTo>
                  <a:cubicBezTo>
                    <a:pt x="823" y="794"/>
                    <a:pt x="824" y="924"/>
                    <a:pt x="800" y="980"/>
                  </a:cubicBezTo>
                  <a:cubicBezTo>
                    <a:pt x="800" y="980"/>
                    <a:pt x="809" y="1024"/>
                    <a:pt x="795" y="1046"/>
                  </a:cubicBezTo>
                  <a:cubicBezTo>
                    <a:pt x="795" y="1046"/>
                    <a:pt x="788" y="1004"/>
                    <a:pt x="776" y="1010"/>
                  </a:cubicBezTo>
                  <a:cubicBezTo>
                    <a:pt x="764" y="1015"/>
                    <a:pt x="796" y="1068"/>
                    <a:pt x="756" y="1079"/>
                  </a:cubicBezTo>
                  <a:cubicBezTo>
                    <a:pt x="756" y="1079"/>
                    <a:pt x="769" y="1055"/>
                    <a:pt x="749" y="1043"/>
                  </a:cubicBezTo>
                  <a:cubicBezTo>
                    <a:pt x="729" y="1031"/>
                    <a:pt x="763" y="1087"/>
                    <a:pt x="724" y="1096"/>
                  </a:cubicBezTo>
                  <a:cubicBezTo>
                    <a:pt x="724" y="1096"/>
                    <a:pt x="729" y="1074"/>
                    <a:pt x="711" y="1074"/>
                  </a:cubicBezTo>
                  <a:cubicBezTo>
                    <a:pt x="711" y="1074"/>
                    <a:pt x="701" y="1080"/>
                    <a:pt x="708" y="1090"/>
                  </a:cubicBezTo>
                  <a:cubicBezTo>
                    <a:pt x="715" y="1099"/>
                    <a:pt x="692" y="1071"/>
                    <a:pt x="692" y="1071"/>
                  </a:cubicBezTo>
                  <a:cubicBezTo>
                    <a:pt x="692" y="1071"/>
                    <a:pt x="704" y="1096"/>
                    <a:pt x="685" y="1119"/>
                  </a:cubicBezTo>
                  <a:cubicBezTo>
                    <a:pt x="685" y="1119"/>
                    <a:pt x="680" y="1075"/>
                    <a:pt x="668" y="1080"/>
                  </a:cubicBezTo>
                  <a:cubicBezTo>
                    <a:pt x="656" y="1086"/>
                    <a:pt x="681" y="1135"/>
                    <a:pt x="647" y="1147"/>
                  </a:cubicBezTo>
                  <a:cubicBezTo>
                    <a:pt x="647" y="1147"/>
                    <a:pt x="647" y="1118"/>
                    <a:pt x="635" y="1118"/>
                  </a:cubicBezTo>
                  <a:cubicBezTo>
                    <a:pt x="623" y="1118"/>
                    <a:pt x="649" y="1150"/>
                    <a:pt x="615" y="1166"/>
                  </a:cubicBezTo>
                  <a:cubicBezTo>
                    <a:pt x="615" y="1166"/>
                    <a:pt x="615" y="1144"/>
                    <a:pt x="597" y="1146"/>
                  </a:cubicBezTo>
                  <a:cubicBezTo>
                    <a:pt x="597" y="1146"/>
                    <a:pt x="600" y="1183"/>
                    <a:pt x="577" y="1191"/>
                  </a:cubicBezTo>
                  <a:cubicBezTo>
                    <a:pt x="568" y="1175"/>
                    <a:pt x="568" y="1175"/>
                    <a:pt x="568" y="1175"/>
                  </a:cubicBezTo>
                  <a:cubicBezTo>
                    <a:pt x="568" y="1175"/>
                    <a:pt x="569" y="1211"/>
                    <a:pt x="537" y="1219"/>
                  </a:cubicBezTo>
                  <a:cubicBezTo>
                    <a:pt x="529" y="1190"/>
                    <a:pt x="529" y="1190"/>
                    <a:pt x="529" y="1190"/>
                  </a:cubicBezTo>
                  <a:cubicBezTo>
                    <a:pt x="517" y="1204"/>
                    <a:pt x="517" y="1204"/>
                    <a:pt x="517" y="1204"/>
                  </a:cubicBezTo>
                  <a:cubicBezTo>
                    <a:pt x="512" y="1187"/>
                    <a:pt x="512" y="1187"/>
                    <a:pt x="512" y="1187"/>
                  </a:cubicBezTo>
                  <a:cubicBezTo>
                    <a:pt x="512" y="1187"/>
                    <a:pt x="513" y="1208"/>
                    <a:pt x="493" y="1219"/>
                  </a:cubicBezTo>
                  <a:cubicBezTo>
                    <a:pt x="493" y="1219"/>
                    <a:pt x="495" y="1187"/>
                    <a:pt x="487" y="1187"/>
                  </a:cubicBezTo>
                  <a:cubicBezTo>
                    <a:pt x="479" y="1187"/>
                    <a:pt x="479" y="1239"/>
                    <a:pt x="444" y="1247"/>
                  </a:cubicBezTo>
                  <a:cubicBezTo>
                    <a:pt x="444" y="1216"/>
                    <a:pt x="444" y="1216"/>
                    <a:pt x="444" y="1216"/>
                  </a:cubicBezTo>
                  <a:cubicBezTo>
                    <a:pt x="433" y="1236"/>
                    <a:pt x="433" y="1236"/>
                    <a:pt x="433" y="1236"/>
                  </a:cubicBezTo>
                  <a:cubicBezTo>
                    <a:pt x="413" y="1220"/>
                    <a:pt x="413" y="1220"/>
                    <a:pt x="413" y="1220"/>
                  </a:cubicBezTo>
                  <a:cubicBezTo>
                    <a:pt x="401" y="1230"/>
                    <a:pt x="401" y="1230"/>
                    <a:pt x="401" y="1230"/>
                  </a:cubicBezTo>
                  <a:cubicBezTo>
                    <a:pt x="401" y="1230"/>
                    <a:pt x="388" y="1242"/>
                    <a:pt x="401" y="1247"/>
                  </a:cubicBezTo>
                  <a:cubicBezTo>
                    <a:pt x="415" y="1252"/>
                    <a:pt x="372" y="1247"/>
                    <a:pt x="372" y="1204"/>
                  </a:cubicBezTo>
                  <a:cubicBezTo>
                    <a:pt x="372" y="1162"/>
                    <a:pt x="356" y="1231"/>
                    <a:pt x="364" y="1239"/>
                  </a:cubicBezTo>
                  <a:cubicBezTo>
                    <a:pt x="372" y="1247"/>
                    <a:pt x="320" y="1231"/>
                    <a:pt x="328" y="1182"/>
                  </a:cubicBezTo>
                  <a:cubicBezTo>
                    <a:pt x="328" y="1182"/>
                    <a:pt x="307" y="1196"/>
                    <a:pt x="313" y="1214"/>
                  </a:cubicBezTo>
                  <a:cubicBezTo>
                    <a:pt x="313" y="1214"/>
                    <a:pt x="292" y="1203"/>
                    <a:pt x="299" y="1179"/>
                  </a:cubicBezTo>
                  <a:cubicBezTo>
                    <a:pt x="305" y="1155"/>
                    <a:pt x="269" y="1195"/>
                    <a:pt x="280" y="1218"/>
                  </a:cubicBezTo>
                  <a:cubicBezTo>
                    <a:pt x="291" y="1240"/>
                    <a:pt x="233" y="1194"/>
                    <a:pt x="251" y="1168"/>
                  </a:cubicBezTo>
                  <a:cubicBezTo>
                    <a:pt x="251" y="1168"/>
                    <a:pt x="229" y="1178"/>
                    <a:pt x="233" y="1194"/>
                  </a:cubicBezTo>
                  <a:cubicBezTo>
                    <a:pt x="237" y="1210"/>
                    <a:pt x="209" y="1166"/>
                    <a:pt x="223" y="1148"/>
                  </a:cubicBezTo>
                  <a:cubicBezTo>
                    <a:pt x="236" y="1131"/>
                    <a:pt x="208" y="1150"/>
                    <a:pt x="208" y="1150"/>
                  </a:cubicBezTo>
                  <a:cubicBezTo>
                    <a:pt x="200" y="1142"/>
                    <a:pt x="200" y="1142"/>
                    <a:pt x="200" y="1142"/>
                  </a:cubicBezTo>
                  <a:cubicBezTo>
                    <a:pt x="200" y="1142"/>
                    <a:pt x="187" y="1155"/>
                    <a:pt x="195" y="1171"/>
                  </a:cubicBezTo>
                  <a:cubicBezTo>
                    <a:pt x="203" y="1187"/>
                    <a:pt x="175" y="1136"/>
                    <a:pt x="184" y="1116"/>
                  </a:cubicBezTo>
                  <a:cubicBezTo>
                    <a:pt x="193" y="1096"/>
                    <a:pt x="164" y="1123"/>
                    <a:pt x="172" y="1150"/>
                  </a:cubicBezTo>
                  <a:cubicBezTo>
                    <a:pt x="172" y="1150"/>
                    <a:pt x="145" y="1136"/>
                    <a:pt x="145" y="1082"/>
                  </a:cubicBezTo>
                  <a:cubicBezTo>
                    <a:pt x="145" y="1082"/>
                    <a:pt x="132" y="1090"/>
                    <a:pt x="132" y="1118"/>
                  </a:cubicBezTo>
                  <a:cubicBezTo>
                    <a:pt x="132" y="1118"/>
                    <a:pt x="111" y="1099"/>
                    <a:pt x="124" y="1072"/>
                  </a:cubicBezTo>
                  <a:cubicBezTo>
                    <a:pt x="137" y="1046"/>
                    <a:pt x="113" y="1082"/>
                    <a:pt x="113" y="1082"/>
                  </a:cubicBezTo>
                  <a:cubicBezTo>
                    <a:pt x="105" y="1074"/>
                    <a:pt x="105" y="1074"/>
                    <a:pt x="105" y="1074"/>
                  </a:cubicBezTo>
                  <a:cubicBezTo>
                    <a:pt x="105" y="1074"/>
                    <a:pt x="83" y="1076"/>
                    <a:pt x="91" y="1098"/>
                  </a:cubicBezTo>
                  <a:cubicBezTo>
                    <a:pt x="99" y="1119"/>
                    <a:pt x="59" y="1080"/>
                    <a:pt x="72" y="1047"/>
                  </a:cubicBezTo>
                  <a:cubicBezTo>
                    <a:pt x="85" y="1014"/>
                    <a:pt x="52" y="1066"/>
                    <a:pt x="59" y="1080"/>
                  </a:cubicBezTo>
                  <a:cubicBezTo>
                    <a:pt x="65" y="1095"/>
                    <a:pt x="20" y="1068"/>
                    <a:pt x="41" y="1010"/>
                  </a:cubicBezTo>
                  <a:cubicBezTo>
                    <a:pt x="41" y="1010"/>
                    <a:pt x="23" y="1018"/>
                    <a:pt x="23" y="1038"/>
                  </a:cubicBezTo>
                  <a:cubicBezTo>
                    <a:pt x="23" y="1038"/>
                    <a:pt x="0" y="1018"/>
                    <a:pt x="28" y="934"/>
                  </a:cubicBezTo>
                  <a:cubicBezTo>
                    <a:pt x="28" y="934"/>
                    <a:pt x="31" y="790"/>
                    <a:pt x="49" y="767"/>
                  </a:cubicBezTo>
                  <a:cubicBezTo>
                    <a:pt x="68" y="744"/>
                    <a:pt x="43" y="644"/>
                    <a:pt x="55" y="603"/>
                  </a:cubicBezTo>
                  <a:cubicBezTo>
                    <a:pt x="67" y="562"/>
                    <a:pt x="79" y="478"/>
                    <a:pt x="88" y="459"/>
                  </a:cubicBezTo>
                  <a:cubicBezTo>
                    <a:pt x="97" y="440"/>
                    <a:pt x="59" y="322"/>
                    <a:pt x="132" y="284"/>
                  </a:cubicBezTo>
                  <a:cubicBezTo>
                    <a:pt x="205" y="247"/>
                    <a:pt x="280" y="208"/>
                    <a:pt x="336" y="224"/>
                  </a:cubicBezTo>
                  <a:cubicBezTo>
                    <a:pt x="392" y="240"/>
                    <a:pt x="364" y="171"/>
                    <a:pt x="200" y="227"/>
                  </a:cubicBezTo>
                  <a:cubicBezTo>
                    <a:pt x="200" y="227"/>
                    <a:pt x="285" y="160"/>
                    <a:pt x="355" y="194"/>
                  </a:cubicBezTo>
                  <a:cubicBezTo>
                    <a:pt x="371" y="199"/>
                    <a:pt x="371" y="199"/>
                    <a:pt x="371" y="199"/>
                  </a:cubicBezTo>
                  <a:cubicBezTo>
                    <a:pt x="371" y="199"/>
                    <a:pt x="375" y="128"/>
                    <a:pt x="212" y="162"/>
                  </a:cubicBezTo>
                  <a:cubicBezTo>
                    <a:pt x="212" y="162"/>
                    <a:pt x="293" y="104"/>
                    <a:pt x="379" y="174"/>
                  </a:cubicBezTo>
                  <a:cubicBezTo>
                    <a:pt x="379" y="174"/>
                    <a:pt x="396" y="192"/>
                    <a:pt x="397" y="174"/>
                  </a:cubicBezTo>
                  <a:cubicBezTo>
                    <a:pt x="399" y="155"/>
                    <a:pt x="360" y="106"/>
                    <a:pt x="307" y="108"/>
                  </a:cubicBezTo>
                  <a:cubicBezTo>
                    <a:pt x="307" y="108"/>
                    <a:pt x="384" y="78"/>
                    <a:pt x="413" y="172"/>
                  </a:cubicBezTo>
                  <a:close/>
                </a:path>
              </a:pathLst>
            </a:custGeom>
            <a:solidFill>
              <a:srgbClr val="995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297" y="962"/>
              <a:ext cx="135" cy="129"/>
            </a:xfrm>
            <a:custGeom>
              <a:avLst/>
              <a:gdLst>
                <a:gd name="T0" fmla="*/ 29 w 205"/>
                <a:gd name="T1" fmla="*/ 140 h 195"/>
                <a:gd name="T2" fmla="*/ 7 w 205"/>
                <a:gd name="T3" fmla="*/ 98 h 195"/>
                <a:gd name="T4" fmla="*/ 15 w 205"/>
                <a:gd name="T5" fmla="*/ 81 h 195"/>
                <a:gd name="T6" fmla="*/ 73 w 205"/>
                <a:gd name="T7" fmla="*/ 0 h 195"/>
                <a:gd name="T8" fmla="*/ 52 w 205"/>
                <a:gd name="T9" fmla="*/ 47 h 195"/>
                <a:gd name="T10" fmla="*/ 90 w 205"/>
                <a:gd name="T11" fmla="*/ 31 h 195"/>
                <a:gd name="T12" fmla="*/ 70 w 205"/>
                <a:gd name="T13" fmla="*/ 61 h 195"/>
                <a:gd name="T14" fmla="*/ 99 w 205"/>
                <a:gd name="T15" fmla="*/ 59 h 195"/>
                <a:gd name="T16" fmla="*/ 88 w 205"/>
                <a:gd name="T17" fmla="*/ 70 h 195"/>
                <a:gd name="T18" fmla="*/ 141 w 205"/>
                <a:gd name="T19" fmla="*/ 79 h 195"/>
                <a:gd name="T20" fmla="*/ 115 w 205"/>
                <a:gd name="T21" fmla="*/ 88 h 195"/>
                <a:gd name="T22" fmla="*/ 147 w 205"/>
                <a:gd name="T23" fmla="*/ 98 h 195"/>
                <a:gd name="T24" fmla="*/ 133 w 205"/>
                <a:gd name="T25" fmla="*/ 107 h 195"/>
                <a:gd name="T26" fmla="*/ 205 w 205"/>
                <a:gd name="T27" fmla="*/ 165 h 195"/>
                <a:gd name="T28" fmla="*/ 153 w 205"/>
                <a:gd name="T29" fmla="*/ 147 h 195"/>
                <a:gd name="T30" fmla="*/ 189 w 205"/>
                <a:gd name="T31" fmla="*/ 179 h 195"/>
                <a:gd name="T32" fmla="*/ 148 w 205"/>
                <a:gd name="T33" fmla="*/ 158 h 195"/>
                <a:gd name="T34" fmla="*/ 154 w 205"/>
                <a:gd name="T35" fmla="*/ 183 h 195"/>
                <a:gd name="T36" fmla="*/ 121 w 205"/>
                <a:gd name="T37" fmla="*/ 159 h 195"/>
                <a:gd name="T38" fmla="*/ 142 w 205"/>
                <a:gd name="T39" fmla="*/ 183 h 195"/>
                <a:gd name="T40" fmla="*/ 88 w 205"/>
                <a:gd name="T41" fmla="*/ 159 h 195"/>
                <a:gd name="T42" fmla="*/ 122 w 205"/>
                <a:gd name="T43" fmla="*/ 190 h 195"/>
                <a:gd name="T44" fmla="*/ 70 w 205"/>
                <a:gd name="T45" fmla="*/ 166 h 195"/>
                <a:gd name="T46" fmla="*/ 91 w 205"/>
                <a:gd name="T47" fmla="*/ 195 h 195"/>
                <a:gd name="T48" fmla="*/ 29 w 205"/>
                <a:gd name="T49" fmla="*/ 14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5" h="195">
                  <a:moveTo>
                    <a:pt x="29" y="140"/>
                  </a:moveTo>
                  <a:cubicBezTo>
                    <a:pt x="29" y="140"/>
                    <a:pt x="0" y="127"/>
                    <a:pt x="7" y="98"/>
                  </a:cubicBezTo>
                  <a:cubicBezTo>
                    <a:pt x="8" y="93"/>
                    <a:pt x="11" y="87"/>
                    <a:pt x="15" y="81"/>
                  </a:cubicBezTo>
                  <a:cubicBezTo>
                    <a:pt x="41" y="41"/>
                    <a:pt x="73" y="0"/>
                    <a:pt x="73" y="0"/>
                  </a:cubicBezTo>
                  <a:cubicBezTo>
                    <a:pt x="73" y="0"/>
                    <a:pt x="34" y="45"/>
                    <a:pt x="52" y="47"/>
                  </a:cubicBezTo>
                  <a:cubicBezTo>
                    <a:pt x="70" y="49"/>
                    <a:pt x="90" y="31"/>
                    <a:pt x="90" y="31"/>
                  </a:cubicBezTo>
                  <a:cubicBezTo>
                    <a:pt x="90" y="31"/>
                    <a:pt x="52" y="57"/>
                    <a:pt x="70" y="61"/>
                  </a:cubicBezTo>
                  <a:cubicBezTo>
                    <a:pt x="88" y="65"/>
                    <a:pt x="99" y="59"/>
                    <a:pt x="99" y="59"/>
                  </a:cubicBezTo>
                  <a:cubicBezTo>
                    <a:pt x="99" y="59"/>
                    <a:pt x="82" y="58"/>
                    <a:pt x="88" y="70"/>
                  </a:cubicBezTo>
                  <a:cubicBezTo>
                    <a:pt x="94" y="82"/>
                    <a:pt x="130" y="64"/>
                    <a:pt x="141" y="79"/>
                  </a:cubicBezTo>
                  <a:cubicBezTo>
                    <a:pt x="141" y="79"/>
                    <a:pt x="113" y="78"/>
                    <a:pt x="115" y="88"/>
                  </a:cubicBezTo>
                  <a:cubicBezTo>
                    <a:pt x="117" y="98"/>
                    <a:pt x="147" y="98"/>
                    <a:pt x="147" y="98"/>
                  </a:cubicBezTo>
                  <a:cubicBezTo>
                    <a:pt x="147" y="98"/>
                    <a:pt x="128" y="100"/>
                    <a:pt x="133" y="107"/>
                  </a:cubicBezTo>
                  <a:cubicBezTo>
                    <a:pt x="138" y="114"/>
                    <a:pt x="191" y="116"/>
                    <a:pt x="205" y="165"/>
                  </a:cubicBezTo>
                  <a:cubicBezTo>
                    <a:pt x="205" y="165"/>
                    <a:pt x="178" y="137"/>
                    <a:pt x="153" y="147"/>
                  </a:cubicBezTo>
                  <a:cubicBezTo>
                    <a:pt x="153" y="147"/>
                    <a:pt x="187" y="163"/>
                    <a:pt x="189" y="179"/>
                  </a:cubicBezTo>
                  <a:cubicBezTo>
                    <a:pt x="189" y="179"/>
                    <a:pt x="155" y="158"/>
                    <a:pt x="148" y="158"/>
                  </a:cubicBezTo>
                  <a:cubicBezTo>
                    <a:pt x="148" y="158"/>
                    <a:pt x="153" y="156"/>
                    <a:pt x="154" y="183"/>
                  </a:cubicBezTo>
                  <a:cubicBezTo>
                    <a:pt x="154" y="183"/>
                    <a:pt x="137" y="154"/>
                    <a:pt x="121" y="159"/>
                  </a:cubicBezTo>
                  <a:cubicBezTo>
                    <a:pt x="105" y="164"/>
                    <a:pt x="142" y="183"/>
                    <a:pt x="142" y="183"/>
                  </a:cubicBezTo>
                  <a:cubicBezTo>
                    <a:pt x="142" y="183"/>
                    <a:pt x="92" y="175"/>
                    <a:pt x="88" y="159"/>
                  </a:cubicBezTo>
                  <a:cubicBezTo>
                    <a:pt x="88" y="159"/>
                    <a:pt x="88" y="176"/>
                    <a:pt x="122" y="190"/>
                  </a:cubicBezTo>
                  <a:cubicBezTo>
                    <a:pt x="122" y="190"/>
                    <a:pt x="78" y="183"/>
                    <a:pt x="70" y="166"/>
                  </a:cubicBezTo>
                  <a:cubicBezTo>
                    <a:pt x="62" y="149"/>
                    <a:pt x="76" y="190"/>
                    <a:pt x="91" y="195"/>
                  </a:cubicBezTo>
                  <a:lnTo>
                    <a:pt x="29" y="140"/>
                  </a:lnTo>
                  <a:close/>
                </a:path>
              </a:pathLst>
            </a:custGeom>
            <a:solidFill>
              <a:srgbClr val="683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106" y="960"/>
              <a:ext cx="135" cy="129"/>
            </a:xfrm>
            <a:custGeom>
              <a:avLst/>
              <a:gdLst>
                <a:gd name="T0" fmla="*/ 176 w 205"/>
                <a:gd name="T1" fmla="*/ 140 h 195"/>
                <a:gd name="T2" fmla="*/ 198 w 205"/>
                <a:gd name="T3" fmla="*/ 98 h 195"/>
                <a:gd name="T4" fmla="*/ 190 w 205"/>
                <a:gd name="T5" fmla="*/ 81 h 195"/>
                <a:gd name="T6" fmla="*/ 132 w 205"/>
                <a:gd name="T7" fmla="*/ 0 h 195"/>
                <a:gd name="T8" fmla="*/ 153 w 205"/>
                <a:gd name="T9" fmla="*/ 47 h 195"/>
                <a:gd name="T10" fmla="*/ 115 w 205"/>
                <a:gd name="T11" fmla="*/ 31 h 195"/>
                <a:gd name="T12" fmla="*/ 135 w 205"/>
                <a:gd name="T13" fmla="*/ 61 h 195"/>
                <a:gd name="T14" fmla="*/ 106 w 205"/>
                <a:gd name="T15" fmla="*/ 59 h 195"/>
                <a:gd name="T16" fmla="*/ 117 w 205"/>
                <a:gd name="T17" fmla="*/ 70 h 195"/>
                <a:gd name="T18" fmla="*/ 64 w 205"/>
                <a:gd name="T19" fmla="*/ 79 h 195"/>
                <a:gd name="T20" fmla="*/ 90 w 205"/>
                <a:gd name="T21" fmla="*/ 88 h 195"/>
                <a:gd name="T22" fmla="*/ 58 w 205"/>
                <a:gd name="T23" fmla="*/ 98 h 195"/>
                <a:gd name="T24" fmla="*/ 72 w 205"/>
                <a:gd name="T25" fmla="*/ 107 h 195"/>
                <a:gd name="T26" fmla="*/ 0 w 205"/>
                <a:gd name="T27" fmla="*/ 165 h 195"/>
                <a:gd name="T28" fmla="*/ 52 w 205"/>
                <a:gd name="T29" fmla="*/ 147 h 195"/>
                <a:gd name="T30" fmla="*/ 16 w 205"/>
                <a:gd name="T31" fmla="*/ 179 h 195"/>
                <a:gd name="T32" fmla="*/ 57 w 205"/>
                <a:gd name="T33" fmla="*/ 158 h 195"/>
                <a:gd name="T34" fmla="*/ 51 w 205"/>
                <a:gd name="T35" fmla="*/ 183 h 195"/>
                <a:gd name="T36" fmla="*/ 84 w 205"/>
                <a:gd name="T37" fmla="*/ 159 h 195"/>
                <a:gd name="T38" fmla="*/ 63 w 205"/>
                <a:gd name="T39" fmla="*/ 183 h 195"/>
                <a:gd name="T40" fmla="*/ 117 w 205"/>
                <a:gd name="T41" fmla="*/ 159 h 195"/>
                <a:gd name="T42" fmla="*/ 83 w 205"/>
                <a:gd name="T43" fmla="*/ 190 h 195"/>
                <a:gd name="T44" fmla="*/ 135 w 205"/>
                <a:gd name="T45" fmla="*/ 166 h 195"/>
                <a:gd name="T46" fmla="*/ 114 w 205"/>
                <a:gd name="T47" fmla="*/ 195 h 195"/>
                <a:gd name="T48" fmla="*/ 176 w 205"/>
                <a:gd name="T49" fmla="*/ 14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5" h="195">
                  <a:moveTo>
                    <a:pt x="176" y="140"/>
                  </a:moveTo>
                  <a:cubicBezTo>
                    <a:pt x="176" y="140"/>
                    <a:pt x="205" y="127"/>
                    <a:pt x="198" y="98"/>
                  </a:cubicBezTo>
                  <a:cubicBezTo>
                    <a:pt x="197" y="93"/>
                    <a:pt x="194" y="87"/>
                    <a:pt x="190" y="81"/>
                  </a:cubicBezTo>
                  <a:cubicBezTo>
                    <a:pt x="164" y="41"/>
                    <a:pt x="132" y="0"/>
                    <a:pt x="132" y="0"/>
                  </a:cubicBezTo>
                  <a:cubicBezTo>
                    <a:pt x="132" y="0"/>
                    <a:pt x="171" y="45"/>
                    <a:pt x="153" y="47"/>
                  </a:cubicBezTo>
                  <a:cubicBezTo>
                    <a:pt x="135" y="49"/>
                    <a:pt x="115" y="31"/>
                    <a:pt x="115" y="31"/>
                  </a:cubicBezTo>
                  <a:cubicBezTo>
                    <a:pt x="115" y="31"/>
                    <a:pt x="153" y="57"/>
                    <a:pt x="135" y="61"/>
                  </a:cubicBezTo>
                  <a:cubicBezTo>
                    <a:pt x="117" y="65"/>
                    <a:pt x="106" y="59"/>
                    <a:pt x="106" y="59"/>
                  </a:cubicBezTo>
                  <a:cubicBezTo>
                    <a:pt x="106" y="59"/>
                    <a:pt x="123" y="58"/>
                    <a:pt x="117" y="70"/>
                  </a:cubicBezTo>
                  <a:cubicBezTo>
                    <a:pt x="111" y="82"/>
                    <a:pt x="75" y="64"/>
                    <a:pt x="64" y="79"/>
                  </a:cubicBezTo>
                  <a:cubicBezTo>
                    <a:pt x="64" y="79"/>
                    <a:pt x="92" y="78"/>
                    <a:pt x="90" y="88"/>
                  </a:cubicBezTo>
                  <a:cubicBezTo>
                    <a:pt x="88" y="98"/>
                    <a:pt x="58" y="98"/>
                    <a:pt x="58" y="98"/>
                  </a:cubicBezTo>
                  <a:cubicBezTo>
                    <a:pt x="58" y="98"/>
                    <a:pt x="77" y="100"/>
                    <a:pt x="72" y="107"/>
                  </a:cubicBezTo>
                  <a:cubicBezTo>
                    <a:pt x="67" y="114"/>
                    <a:pt x="14" y="116"/>
                    <a:pt x="0" y="165"/>
                  </a:cubicBezTo>
                  <a:cubicBezTo>
                    <a:pt x="0" y="165"/>
                    <a:pt x="27" y="137"/>
                    <a:pt x="52" y="147"/>
                  </a:cubicBezTo>
                  <a:cubicBezTo>
                    <a:pt x="52" y="147"/>
                    <a:pt x="18" y="163"/>
                    <a:pt x="16" y="179"/>
                  </a:cubicBezTo>
                  <a:cubicBezTo>
                    <a:pt x="16" y="179"/>
                    <a:pt x="50" y="158"/>
                    <a:pt x="57" y="158"/>
                  </a:cubicBezTo>
                  <a:cubicBezTo>
                    <a:pt x="57" y="158"/>
                    <a:pt x="52" y="156"/>
                    <a:pt x="51" y="183"/>
                  </a:cubicBezTo>
                  <a:cubicBezTo>
                    <a:pt x="51" y="183"/>
                    <a:pt x="68" y="154"/>
                    <a:pt x="84" y="159"/>
                  </a:cubicBezTo>
                  <a:cubicBezTo>
                    <a:pt x="100" y="164"/>
                    <a:pt x="63" y="183"/>
                    <a:pt x="63" y="183"/>
                  </a:cubicBezTo>
                  <a:cubicBezTo>
                    <a:pt x="63" y="183"/>
                    <a:pt x="113" y="175"/>
                    <a:pt x="117" y="159"/>
                  </a:cubicBezTo>
                  <a:cubicBezTo>
                    <a:pt x="117" y="159"/>
                    <a:pt x="117" y="176"/>
                    <a:pt x="83" y="190"/>
                  </a:cubicBezTo>
                  <a:cubicBezTo>
                    <a:pt x="83" y="190"/>
                    <a:pt x="127" y="183"/>
                    <a:pt x="135" y="166"/>
                  </a:cubicBezTo>
                  <a:cubicBezTo>
                    <a:pt x="143" y="149"/>
                    <a:pt x="129" y="190"/>
                    <a:pt x="114" y="195"/>
                  </a:cubicBezTo>
                  <a:lnTo>
                    <a:pt x="176" y="140"/>
                  </a:lnTo>
                  <a:close/>
                </a:path>
              </a:pathLst>
            </a:custGeom>
            <a:solidFill>
              <a:srgbClr val="683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223" y="1026"/>
              <a:ext cx="100" cy="105"/>
            </a:xfrm>
            <a:custGeom>
              <a:avLst/>
              <a:gdLst>
                <a:gd name="T0" fmla="*/ 0 w 152"/>
                <a:gd name="T1" fmla="*/ 134 h 158"/>
                <a:gd name="T2" fmla="*/ 152 w 152"/>
                <a:gd name="T3" fmla="*/ 139 h 158"/>
                <a:gd name="T4" fmla="*/ 0 w 152"/>
                <a:gd name="T5" fmla="*/ 13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58">
                  <a:moveTo>
                    <a:pt x="0" y="134"/>
                  </a:moveTo>
                  <a:cubicBezTo>
                    <a:pt x="0" y="134"/>
                    <a:pt x="77" y="0"/>
                    <a:pt x="152" y="139"/>
                  </a:cubicBezTo>
                  <a:cubicBezTo>
                    <a:pt x="152" y="139"/>
                    <a:pt x="85" y="158"/>
                    <a:pt x="0" y="134"/>
                  </a:cubicBezTo>
                  <a:close/>
                </a:path>
              </a:pathLst>
            </a:custGeom>
            <a:solidFill>
              <a:srgbClr val="20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183" y="1021"/>
              <a:ext cx="20" cy="39"/>
            </a:xfrm>
            <a:prstGeom prst="ellipse">
              <a:avLst/>
            </a:prstGeom>
            <a:solidFill>
              <a:srgbClr val="20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340" y="1021"/>
              <a:ext cx="19" cy="39"/>
            </a:xfrm>
            <a:prstGeom prst="ellipse">
              <a:avLst/>
            </a:prstGeom>
            <a:solidFill>
              <a:srgbClr val="20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273" y="1123"/>
              <a:ext cx="0" cy="42"/>
            </a:xfrm>
            <a:prstGeom prst="line">
              <a:avLst/>
            </a:prstGeom>
            <a:noFill/>
            <a:ln w="17463" cap="flat">
              <a:solidFill>
                <a:srgbClr val="201D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188" y="1165"/>
              <a:ext cx="170" cy="62"/>
            </a:xfrm>
            <a:custGeom>
              <a:avLst/>
              <a:gdLst>
                <a:gd name="T0" fmla="*/ 217 w 258"/>
                <a:gd name="T1" fmla="*/ 94 h 94"/>
                <a:gd name="T2" fmla="*/ 40 w 258"/>
                <a:gd name="T3" fmla="*/ 94 h 94"/>
                <a:gd name="T4" fmla="*/ 0 w 258"/>
                <a:gd name="T5" fmla="*/ 54 h 94"/>
                <a:gd name="T6" fmla="*/ 0 w 258"/>
                <a:gd name="T7" fmla="*/ 41 h 94"/>
                <a:gd name="T8" fmla="*/ 40 w 258"/>
                <a:gd name="T9" fmla="*/ 0 h 94"/>
                <a:gd name="T10" fmla="*/ 217 w 258"/>
                <a:gd name="T11" fmla="*/ 0 h 94"/>
                <a:gd name="T12" fmla="*/ 258 w 258"/>
                <a:gd name="T13" fmla="*/ 41 h 94"/>
                <a:gd name="T14" fmla="*/ 258 w 258"/>
                <a:gd name="T15" fmla="*/ 54 h 94"/>
                <a:gd name="T16" fmla="*/ 217 w 258"/>
                <a:gd name="T1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94">
                  <a:moveTo>
                    <a:pt x="217" y="94"/>
                  </a:moveTo>
                  <a:cubicBezTo>
                    <a:pt x="40" y="94"/>
                    <a:pt x="40" y="94"/>
                    <a:pt x="40" y="94"/>
                  </a:cubicBezTo>
                  <a:cubicBezTo>
                    <a:pt x="18" y="94"/>
                    <a:pt x="0" y="76"/>
                    <a:pt x="0" y="5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40" y="0"/>
                    <a:pt x="258" y="19"/>
                    <a:pt x="258" y="41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76"/>
                    <a:pt x="240" y="94"/>
                    <a:pt x="217" y="94"/>
                  </a:cubicBezTo>
                  <a:close/>
                </a:path>
              </a:pathLst>
            </a:custGeom>
            <a:solidFill>
              <a:srgbClr val="DF9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199" y="1171"/>
              <a:ext cx="148" cy="51"/>
            </a:xfrm>
            <a:custGeom>
              <a:avLst/>
              <a:gdLst>
                <a:gd name="T0" fmla="*/ 194 w 225"/>
                <a:gd name="T1" fmla="*/ 77 h 77"/>
                <a:gd name="T2" fmla="*/ 31 w 225"/>
                <a:gd name="T3" fmla="*/ 77 h 77"/>
                <a:gd name="T4" fmla="*/ 0 w 225"/>
                <a:gd name="T5" fmla="*/ 46 h 77"/>
                <a:gd name="T6" fmla="*/ 0 w 225"/>
                <a:gd name="T7" fmla="*/ 31 h 77"/>
                <a:gd name="T8" fmla="*/ 31 w 225"/>
                <a:gd name="T9" fmla="*/ 0 h 77"/>
                <a:gd name="T10" fmla="*/ 194 w 225"/>
                <a:gd name="T11" fmla="*/ 0 h 77"/>
                <a:gd name="T12" fmla="*/ 225 w 225"/>
                <a:gd name="T13" fmla="*/ 31 h 77"/>
                <a:gd name="T14" fmla="*/ 225 w 225"/>
                <a:gd name="T15" fmla="*/ 46 h 77"/>
                <a:gd name="T16" fmla="*/ 194 w 225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5" h="77">
                  <a:moveTo>
                    <a:pt x="194" y="77"/>
                  </a:moveTo>
                  <a:cubicBezTo>
                    <a:pt x="31" y="77"/>
                    <a:pt x="31" y="77"/>
                    <a:pt x="31" y="77"/>
                  </a:cubicBezTo>
                  <a:cubicBezTo>
                    <a:pt x="14" y="77"/>
                    <a:pt x="0" y="63"/>
                    <a:pt x="0" y="46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11" y="0"/>
                    <a:pt x="225" y="14"/>
                    <a:pt x="225" y="31"/>
                  </a:cubicBezTo>
                  <a:cubicBezTo>
                    <a:pt x="225" y="46"/>
                    <a:pt x="225" y="46"/>
                    <a:pt x="225" y="46"/>
                  </a:cubicBezTo>
                  <a:cubicBezTo>
                    <a:pt x="225" y="63"/>
                    <a:pt x="211" y="77"/>
                    <a:pt x="194" y="77"/>
                  </a:cubicBezTo>
                  <a:close/>
                </a:path>
              </a:pathLst>
            </a:custGeom>
            <a:solidFill>
              <a:srgbClr val="3F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20" y="1171"/>
              <a:ext cx="19" cy="25"/>
            </a:xfrm>
            <a:custGeom>
              <a:avLst/>
              <a:gdLst>
                <a:gd name="T0" fmla="*/ 0 w 29"/>
                <a:gd name="T1" fmla="*/ 0 h 38"/>
                <a:gd name="T2" fmla="*/ 0 w 29"/>
                <a:gd name="T3" fmla="*/ 1 h 38"/>
                <a:gd name="T4" fmla="*/ 0 w 29"/>
                <a:gd name="T5" fmla="*/ 24 h 38"/>
                <a:gd name="T6" fmla="*/ 14 w 29"/>
                <a:gd name="T7" fmla="*/ 38 h 38"/>
                <a:gd name="T8" fmla="*/ 29 w 29"/>
                <a:gd name="T9" fmla="*/ 24 h 38"/>
                <a:gd name="T10" fmla="*/ 29 w 29"/>
                <a:gd name="T11" fmla="*/ 1 h 38"/>
                <a:gd name="T12" fmla="*/ 29 w 29"/>
                <a:gd name="T13" fmla="*/ 0 h 38"/>
                <a:gd name="T14" fmla="*/ 0 w 29"/>
                <a:gd name="T1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2"/>
                    <a:pt x="6" y="38"/>
                    <a:pt x="14" y="38"/>
                  </a:cubicBezTo>
                  <a:cubicBezTo>
                    <a:pt x="22" y="38"/>
                    <a:pt x="29" y="32"/>
                    <a:pt x="29" y="24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1" y="1171"/>
              <a:ext cx="19" cy="25"/>
            </a:xfrm>
            <a:custGeom>
              <a:avLst/>
              <a:gdLst>
                <a:gd name="T0" fmla="*/ 0 w 29"/>
                <a:gd name="T1" fmla="*/ 0 h 38"/>
                <a:gd name="T2" fmla="*/ 0 w 29"/>
                <a:gd name="T3" fmla="*/ 1 h 38"/>
                <a:gd name="T4" fmla="*/ 0 w 29"/>
                <a:gd name="T5" fmla="*/ 24 h 38"/>
                <a:gd name="T6" fmla="*/ 15 w 29"/>
                <a:gd name="T7" fmla="*/ 38 h 38"/>
                <a:gd name="T8" fmla="*/ 29 w 29"/>
                <a:gd name="T9" fmla="*/ 24 h 38"/>
                <a:gd name="T10" fmla="*/ 29 w 29"/>
                <a:gd name="T11" fmla="*/ 1 h 38"/>
                <a:gd name="T12" fmla="*/ 29 w 29"/>
                <a:gd name="T13" fmla="*/ 0 h 38"/>
                <a:gd name="T14" fmla="*/ 0 w 29"/>
                <a:gd name="T1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2"/>
                    <a:pt x="7" y="38"/>
                    <a:pt x="15" y="38"/>
                  </a:cubicBezTo>
                  <a:cubicBezTo>
                    <a:pt x="23" y="38"/>
                    <a:pt x="29" y="32"/>
                    <a:pt x="29" y="24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248" y="1171"/>
              <a:ext cx="23" cy="13"/>
            </a:xfrm>
            <a:custGeom>
              <a:avLst/>
              <a:gdLst>
                <a:gd name="T0" fmla="*/ 0 w 35"/>
                <a:gd name="T1" fmla="*/ 0 h 19"/>
                <a:gd name="T2" fmla="*/ 0 w 35"/>
                <a:gd name="T3" fmla="*/ 0 h 19"/>
                <a:gd name="T4" fmla="*/ 0 w 35"/>
                <a:gd name="T5" fmla="*/ 12 h 19"/>
                <a:gd name="T6" fmla="*/ 18 w 35"/>
                <a:gd name="T7" fmla="*/ 19 h 19"/>
                <a:gd name="T8" fmla="*/ 35 w 35"/>
                <a:gd name="T9" fmla="*/ 12 h 19"/>
                <a:gd name="T10" fmla="*/ 35 w 35"/>
                <a:gd name="T11" fmla="*/ 0 h 19"/>
                <a:gd name="T12" fmla="*/ 35 w 35"/>
                <a:gd name="T13" fmla="*/ 0 h 19"/>
                <a:gd name="T14" fmla="*/ 0 w 35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8" y="19"/>
                    <a:pt x="18" y="19"/>
                  </a:cubicBezTo>
                  <a:cubicBezTo>
                    <a:pt x="27" y="19"/>
                    <a:pt x="35" y="16"/>
                    <a:pt x="35" y="1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280" y="1171"/>
              <a:ext cx="23" cy="13"/>
            </a:xfrm>
            <a:custGeom>
              <a:avLst/>
              <a:gdLst>
                <a:gd name="T0" fmla="*/ 0 w 35"/>
                <a:gd name="T1" fmla="*/ 0 h 19"/>
                <a:gd name="T2" fmla="*/ 0 w 35"/>
                <a:gd name="T3" fmla="*/ 0 h 19"/>
                <a:gd name="T4" fmla="*/ 0 w 35"/>
                <a:gd name="T5" fmla="*/ 12 h 19"/>
                <a:gd name="T6" fmla="*/ 18 w 35"/>
                <a:gd name="T7" fmla="*/ 19 h 19"/>
                <a:gd name="T8" fmla="*/ 35 w 35"/>
                <a:gd name="T9" fmla="*/ 12 h 19"/>
                <a:gd name="T10" fmla="*/ 35 w 35"/>
                <a:gd name="T11" fmla="*/ 0 h 19"/>
                <a:gd name="T12" fmla="*/ 35 w 35"/>
                <a:gd name="T13" fmla="*/ 0 h 19"/>
                <a:gd name="T14" fmla="*/ 0 w 35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8" y="19"/>
                    <a:pt x="18" y="19"/>
                  </a:cubicBezTo>
                  <a:cubicBezTo>
                    <a:pt x="27" y="19"/>
                    <a:pt x="35" y="16"/>
                    <a:pt x="35" y="1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228" y="1206"/>
              <a:ext cx="95" cy="16"/>
            </a:xfrm>
            <a:custGeom>
              <a:avLst/>
              <a:gdLst>
                <a:gd name="T0" fmla="*/ 144 w 145"/>
                <a:gd name="T1" fmla="*/ 25 h 25"/>
                <a:gd name="T2" fmla="*/ 145 w 145"/>
                <a:gd name="T3" fmla="*/ 24 h 25"/>
                <a:gd name="T4" fmla="*/ 145 w 145"/>
                <a:gd name="T5" fmla="*/ 9 h 25"/>
                <a:gd name="T6" fmla="*/ 73 w 145"/>
                <a:gd name="T7" fmla="*/ 0 h 25"/>
                <a:gd name="T8" fmla="*/ 0 w 145"/>
                <a:gd name="T9" fmla="*/ 9 h 25"/>
                <a:gd name="T10" fmla="*/ 0 w 145"/>
                <a:gd name="T11" fmla="*/ 24 h 25"/>
                <a:gd name="T12" fmla="*/ 1 w 145"/>
                <a:gd name="T13" fmla="*/ 25 h 25"/>
                <a:gd name="T14" fmla="*/ 144 w 145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25">
                  <a:moveTo>
                    <a:pt x="144" y="25"/>
                  </a:moveTo>
                  <a:cubicBezTo>
                    <a:pt x="144" y="25"/>
                    <a:pt x="145" y="24"/>
                    <a:pt x="145" y="24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45" y="4"/>
                    <a:pt x="112" y="0"/>
                    <a:pt x="73" y="0"/>
                  </a:cubicBezTo>
                  <a:cubicBezTo>
                    <a:pt x="33" y="0"/>
                    <a:pt x="0" y="4"/>
                    <a:pt x="0" y="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1" y="25"/>
                    <a:pt x="1" y="25"/>
                  </a:cubicBezTo>
                  <a:lnTo>
                    <a:pt x="144" y="25"/>
                  </a:lnTo>
                  <a:close/>
                </a:path>
              </a:pathLst>
            </a:custGeom>
            <a:solidFill>
              <a:srgbClr val="F16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280" y="1209"/>
              <a:ext cx="23" cy="13"/>
            </a:xfrm>
            <a:custGeom>
              <a:avLst/>
              <a:gdLst>
                <a:gd name="T0" fmla="*/ 35 w 35"/>
                <a:gd name="T1" fmla="*/ 19 h 19"/>
                <a:gd name="T2" fmla="*/ 35 w 35"/>
                <a:gd name="T3" fmla="*/ 18 h 19"/>
                <a:gd name="T4" fmla="*/ 35 w 35"/>
                <a:gd name="T5" fmla="*/ 7 h 19"/>
                <a:gd name="T6" fmla="*/ 18 w 35"/>
                <a:gd name="T7" fmla="*/ 0 h 19"/>
                <a:gd name="T8" fmla="*/ 0 w 35"/>
                <a:gd name="T9" fmla="*/ 7 h 19"/>
                <a:gd name="T10" fmla="*/ 0 w 35"/>
                <a:gd name="T11" fmla="*/ 18 h 19"/>
                <a:gd name="T12" fmla="*/ 0 w 35"/>
                <a:gd name="T13" fmla="*/ 19 h 19"/>
                <a:gd name="T14" fmla="*/ 35 w 35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9">
                  <a:moveTo>
                    <a:pt x="35" y="19"/>
                  </a:moveTo>
                  <a:cubicBezTo>
                    <a:pt x="35" y="19"/>
                    <a:pt x="35" y="19"/>
                    <a:pt x="35" y="1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3"/>
                    <a:pt x="27" y="0"/>
                    <a:pt x="18" y="0"/>
                  </a:cubicBezTo>
                  <a:cubicBezTo>
                    <a:pt x="8" y="0"/>
                    <a:pt x="0" y="3"/>
                    <a:pt x="0" y="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35" y="19"/>
                  </a:ln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248" y="1209"/>
              <a:ext cx="23" cy="13"/>
            </a:xfrm>
            <a:custGeom>
              <a:avLst/>
              <a:gdLst>
                <a:gd name="T0" fmla="*/ 35 w 35"/>
                <a:gd name="T1" fmla="*/ 19 h 19"/>
                <a:gd name="T2" fmla="*/ 35 w 35"/>
                <a:gd name="T3" fmla="*/ 18 h 19"/>
                <a:gd name="T4" fmla="*/ 35 w 35"/>
                <a:gd name="T5" fmla="*/ 7 h 19"/>
                <a:gd name="T6" fmla="*/ 18 w 35"/>
                <a:gd name="T7" fmla="*/ 0 h 19"/>
                <a:gd name="T8" fmla="*/ 0 w 35"/>
                <a:gd name="T9" fmla="*/ 7 h 19"/>
                <a:gd name="T10" fmla="*/ 0 w 35"/>
                <a:gd name="T11" fmla="*/ 18 h 19"/>
                <a:gd name="T12" fmla="*/ 0 w 35"/>
                <a:gd name="T13" fmla="*/ 19 h 19"/>
                <a:gd name="T14" fmla="*/ 35 w 35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9">
                  <a:moveTo>
                    <a:pt x="35" y="19"/>
                  </a:moveTo>
                  <a:cubicBezTo>
                    <a:pt x="35" y="19"/>
                    <a:pt x="35" y="19"/>
                    <a:pt x="35" y="1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3"/>
                    <a:pt x="27" y="0"/>
                    <a:pt x="18" y="0"/>
                  </a:cubicBezTo>
                  <a:cubicBezTo>
                    <a:pt x="8" y="0"/>
                    <a:pt x="0" y="3"/>
                    <a:pt x="0" y="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35" y="19"/>
                  </a:ln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321" y="1112"/>
              <a:ext cx="133" cy="130"/>
            </a:xfrm>
            <a:custGeom>
              <a:avLst/>
              <a:gdLst>
                <a:gd name="T0" fmla="*/ 17 w 201"/>
                <a:gd name="T1" fmla="*/ 68 h 196"/>
                <a:gd name="T2" fmla="*/ 0 w 201"/>
                <a:gd name="T3" fmla="*/ 46 h 196"/>
                <a:gd name="T4" fmla="*/ 9 w 201"/>
                <a:gd name="T5" fmla="*/ 33 h 196"/>
                <a:gd name="T6" fmla="*/ 0 w 201"/>
                <a:gd name="T7" fmla="*/ 22 h 196"/>
                <a:gd name="T8" fmla="*/ 201 w 201"/>
                <a:gd name="T9" fmla="*/ 196 h 196"/>
                <a:gd name="T10" fmla="*/ 101 w 201"/>
                <a:gd name="T11" fmla="*/ 52 h 196"/>
                <a:gd name="T12" fmla="*/ 185 w 201"/>
                <a:gd name="T13" fmla="*/ 186 h 196"/>
                <a:gd name="T14" fmla="*/ 71 w 201"/>
                <a:gd name="T15" fmla="*/ 52 h 196"/>
                <a:gd name="T16" fmla="*/ 143 w 201"/>
                <a:gd name="T17" fmla="*/ 136 h 196"/>
                <a:gd name="T18" fmla="*/ 17 w 201"/>
                <a:gd name="T19" fmla="*/ 6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196">
                  <a:moveTo>
                    <a:pt x="17" y="68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99" y="0"/>
                    <a:pt x="201" y="196"/>
                  </a:cubicBezTo>
                  <a:cubicBezTo>
                    <a:pt x="201" y="196"/>
                    <a:pt x="170" y="50"/>
                    <a:pt x="101" y="52"/>
                  </a:cubicBezTo>
                  <a:cubicBezTo>
                    <a:pt x="101" y="52"/>
                    <a:pt x="191" y="105"/>
                    <a:pt x="185" y="186"/>
                  </a:cubicBezTo>
                  <a:cubicBezTo>
                    <a:pt x="185" y="186"/>
                    <a:pt x="157" y="80"/>
                    <a:pt x="71" y="52"/>
                  </a:cubicBezTo>
                  <a:cubicBezTo>
                    <a:pt x="71" y="52"/>
                    <a:pt x="143" y="97"/>
                    <a:pt x="143" y="136"/>
                  </a:cubicBezTo>
                  <a:cubicBezTo>
                    <a:pt x="143" y="136"/>
                    <a:pt x="75" y="41"/>
                    <a:pt x="17" y="68"/>
                  </a:cubicBezTo>
                  <a:close/>
                </a:path>
              </a:pathLst>
            </a:custGeom>
            <a:solidFill>
              <a:srgbClr val="4B2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076" y="1112"/>
              <a:ext cx="132" cy="130"/>
            </a:xfrm>
            <a:custGeom>
              <a:avLst/>
              <a:gdLst>
                <a:gd name="T0" fmla="*/ 184 w 201"/>
                <a:gd name="T1" fmla="*/ 68 h 196"/>
                <a:gd name="T2" fmla="*/ 201 w 201"/>
                <a:gd name="T3" fmla="*/ 46 h 196"/>
                <a:gd name="T4" fmla="*/ 193 w 201"/>
                <a:gd name="T5" fmla="*/ 33 h 196"/>
                <a:gd name="T6" fmla="*/ 201 w 201"/>
                <a:gd name="T7" fmla="*/ 22 h 196"/>
                <a:gd name="T8" fmla="*/ 0 w 201"/>
                <a:gd name="T9" fmla="*/ 196 h 196"/>
                <a:gd name="T10" fmla="*/ 101 w 201"/>
                <a:gd name="T11" fmla="*/ 52 h 196"/>
                <a:gd name="T12" fmla="*/ 16 w 201"/>
                <a:gd name="T13" fmla="*/ 186 h 196"/>
                <a:gd name="T14" fmla="*/ 130 w 201"/>
                <a:gd name="T15" fmla="*/ 52 h 196"/>
                <a:gd name="T16" fmla="*/ 58 w 201"/>
                <a:gd name="T17" fmla="*/ 136 h 196"/>
                <a:gd name="T18" fmla="*/ 184 w 201"/>
                <a:gd name="T19" fmla="*/ 6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196">
                  <a:moveTo>
                    <a:pt x="184" y="68"/>
                  </a:moveTo>
                  <a:cubicBezTo>
                    <a:pt x="201" y="46"/>
                    <a:pt x="201" y="46"/>
                    <a:pt x="201" y="46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22"/>
                    <a:pt x="2" y="0"/>
                    <a:pt x="0" y="196"/>
                  </a:cubicBezTo>
                  <a:cubicBezTo>
                    <a:pt x="0" y="196"/>
                    <a:pt x="31" y="50"/>
                    <a:pt x="101" y="52"/>
                  </a:cubicBezTo>
                  <a:cubicBezTo>
                    <a:pt x="101" y="52"/>
                    <a:pt x="10" y="105"/>
                    <a:pt x="16" y="186"/>
                  </a:cubicBezTo>
                  <a:cubicBezTo>
                    <a:pt x="16" y="186"/>
                    <a:pt x="44" y="80"/>
                    <a:pt x="130" y="52"/>
                  </a:cubicBezTo>
                  <a:cubicBezTo>
                    <a:pt x="130" y="52"/>
                    <a:pt x="58" y="97"/>
                    <a:pt x="58" y="136"/>
                  </a:cubicBezTo>
                  <a:cubicBezTo>
                    <a:pt x="58" y="136"/>
                    <a:pt x="126" y="41"/>
                    <a:pt x="184" y="68"/>
                  </a:cubicBezTo>
                  <a:close/>
                </a:path>
              </a:pathLst>
            </a:custGeom>
            <a:solidFill>
              <a:srgbClr val="4B2B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509" y="1399"/>
              <a:ext cx="162" cy="128"/>
            </a:xfrm>
            <a:custGeom>
              <a:avLst/>
              <a:gdLst>
                <a:gd name="T0" fmla="*/ 42 w 162"/>
                <a:gd name="T1" fmla="*/ 0 h 128"/>
                <a:gd name="T2" fmla="*/ 162 w 162"/>
                <a:gd name="T3" fmla="*/ 59 h 128"/>
                <a:gd name="T4" fmla="*/ 124 w 162"/>
                <a:gd name="T5" fmla="*/ 128 h 128"/>
                <a:gd name="T6" fmla="*/ 0 w 162"/>
                <a:gd name="T7" fmla="*/ 59 h 128"/>
                <a:gd name="T8" fmla="*/ 42 w 162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28">
                  <a:moveTo>
                    <a:pt x="42" y="0"/>
                  </a:moveTo>
                  <a:lnTo>
                    <a:pt x="162" y="59"/>
                  </a:lnTo>
                  <a:lnTo>
                    <a:pt x="124" y="128"/>
                  </a:lnTo>
                  <a:lnTo>
                    <a:pt x="0" y="5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1A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32" y="1515"/>
              <a:ext cx="176" cy="135"/>
            </a:xfrm>
            <a:custGeom>
              <a:avLst/>
              <a:gdLst>
                <a:gd name="T0" fmla="*/ 45 w 176"/>
                <a:gd name="T1" fmla="*/ 0 h 135"/>
                <a:gd name="T2" fmla="*/ 176 w 176"/>
                <a:gd name="T3" fmla="*/ 63 h 135"/>
                <a:gd name="T4" fmla="*/ 135 w 176"/>
                <a:gd name="T5" fmla="*/ 135 h 135"/>
                <a:gd name="T6" fmla="*/ 0 w 176"/>
                <a:gd name="T7" fmla="*/ 63 h 135"/>
                <a:gd name="T8" fmla="*/ 45 w 176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5">
                  <a:moveTo>
                    <a:pt x="45" y="0"/>
                  </a:moveTo>
                  <a:lnTo>
                    <a:pt x="176" y="63"/>
                  </a:lnTo>
                  <a:lnTo>
                    <a:pt x="135" y="135"/>
                  </a:lnTo>
                  <a:lnTo>
                    <a:pt x="0" y="6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B1A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0" y="1454"/>
              <a:ext cx="171" cy="135"/>
            </a:xfrm>
            <a:custGeom>
              <a:avLst/>
              <a:gdLst>
                <a:gd name="T0" fmla="*/ 44 w 171"/>
                <a:gd name="T1" fmla="*/ 0 h 135"/>
                <a:gd name="T2" fmla="*/ 171 w 171"/>
                <a:gd name="T3" fmla="*/ 62 h 135"/>
                <a:gd name="T4" fmla="*/ 131 w 171"/>
                <a:gd name="T5" fmla="*/ 135 h 135"/>
                <a:gd name="T6" fmla="*/ 0 w 171"/>
                <a:gd name="T7" fmla="*/ 62 h 135"/>
                <a:gd name="T8" fmla="*/ 44 w 171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35">
                  <a:moveTo>
                    <a:pt x="44" y="0"/>
                  </a:moveTo>
                  <a:lnTo>
                    <a:pt x="171" y="62"/>
                  </a:lnTo>
                  <a:lnTo>
                    <a:pt x="131" y="135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2D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358" y="1637"/>
              <a:ext cx="176" cy="134"/>
            </a:xfrm>
            <a:custGeom>
              <a:avLst/>
              <a:gdLst>
                <a:gd name="T0" fmla="*/ 46 w 176"/>
                <a:gd name="T1" fmla="*/ 0 h 134"/>
                <a:gd name="T2" fmla="*/ 176 w 176"/>
                <a:gd name="T3" fmla="*/ 62 h 134"/>
                <a:gd name="T4" fmla="*/ 135 w 176"/>
                <a:gd name="T5" fmla="*/ 134 h 134"/>
                <a:gd name="T6" fmla="*/ 0 w 176"/>
                <a:gd name="T7" fmla="*/ 62 h 134"/>
                <a:gd name="T8" fmla="*/ 46 w 176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4">
                  <a:moveTo>
                    <a:pt x="46" y="0"/>
                  </a:moveTo>
                  <a:lnTo>
                    <a:pt x="176" y="62"/>
                  </a:lnTo>
                  <a:lnTo>
                    <a:pt x="135" y="134"/>
                  </a:lnTo>
                  <a:lnTo>
                    <a:pt x="0" y="6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1A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396" y="1576"/>
              <a:ext cx="171" cy="134"/>
            </a:xfrm>
            <a:custGeom>
              <a:avLst/>
              <a:gdLst>
                <a:gd name="T0" fmla="*/ 44 w 171"/>
                <a:gd name="T1" fmla="*/ 0 h 134"/>
                <a:gd name="T2" fmla="*/ 171 w 171"/>
                <a:gd name="T3" fmla="*/ 62 h 134"/>
                <a:gd name="T4" fmla="*/ 132 w 171"/>
                <a:gd name="T5" fmla="*/ 134 h 134"/>
                <a:gd name="T6" fmla="*/ 0 w 171"/>
                <a:gd name="T7" fmla="*/ 62 h 134"/>
                <a:gd name="T8" fmla="*/ 44 w 171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34">
                  <a:moveTo>
                    <a:pt x="44" y="0"/>
                  </a:moveTo>
                  <a:lnTo>
                    <a:pt x="171" y="62"/>
                  </a:lnTo>
                  <a:lnTo>
                    <a:pt x="132" y="134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2D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283" y="1766"/>
              <a:ext cx="176" cy="134"/>
            </a:xfrm>
            <a:custGeom>
              <a:avLst/>
              <a:gdLst>
                <a:gd name="T0" fmla="*/ 45 w 176"/>
                <a:gd name="T1" fmla="*/ 0 h 134"/>
                <a:gd name="T2" fmla="*/ 176 w 176"/>
                <a:gd name="T3" fmla="*/ 61 h 134"/>
                <a:gd name="T4" fmla="*/ 135 w 176"/>
                <a:gd name="T5" fmla="*/ 134 h 134"/>
                <a:gd name="T6" fmla="*/ 0 w 176"/>
                <a:gd name="T7" fmla="*/ 61 h 134"/>
                <a:gd name="T8" fmla="*/ 45 w 176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4">
                  <a:moveTo>
                    <a:pt x="45" y="0"/>
                  </a:moveTo>
                  <a:lnTo>
                    <a:pt x="176" y="61"/>
                  </a:lnTo>
                  <a:lnTo>
                    <a:pt x="135" y="134"/>
                  </a:lnTo>
                  <a:lnTo>
                    <a:pt x="0" y="6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B1A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1"/>
            <p:cNvSpPr>
              <a:spLocks/>
            </p:cNvSpPr>
            <p:nvPr/>
          </p:nvSpPr>
          <p:spPr bwMode="auto">
            <a:xfrm>
              <a:off x="3321" y="1704"/>
              <a:ext cx="171" cy="135"/>
            </a:xfrm>
            <a:custGeom>
              <a:avLst/>
              <a:gdLst>
                <a:gd name="T0" fmla="*/ 44 w 171"/>
                <a:gd name="T1" fmla="*/ 0 h 135"/>
                <a:gd name="T2" fmla="*/ 171 w 171"/>
                <a:gd name="T3" fmla="*/ 63 h 135"/>
                <a:gd name="T4" fmla="*/ 131 w 171"/>
                <a:gd name="T5" fmla="*/ 135 h 135"/>
                <a:gd name="T6" fmla="*/ 0 w 171"/>
                <a:gd name="T7" fmla="*/ 63 h 135"/>
                <a:gd name="T8" fmla="*/ 44 w 171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35">
                  <a:moveTo>
                    <a:pt x="44" y="0"/>
                  </a:moveTo>
                  <a:lnTo>
                    <a:pt x="171" y="63"/>
                  </a:lnTo>
                  <a:lnTo>
                    <a:pt x="131" y="135"/>
                  </a:lnTo>
                  <a:lnTo>
                    <a:pt x="0" y="6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2D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2"/>
            <p:cNvSpPr>
              <a:spLocks/>
            </p:cNvSpPr>
            <p:nvPr/>
          </p:nvSpPr>
          <p:spPr bwMode="auto">
            <a:xfrm>
              <a:off x="3196" y="1881"/>
              <a:ext cx="177" cy="134"/>
            </a:xfrm>
            <a:custGeom>
              <a:avLst/>
              <a:gdLst>
                <a:gd name="T0" fmla="*/ 45 w 177"/>
                <a:gd name="T1" fmla="*/ 0 h 134"/>
                <a:gd name="T2" fmla="*/ 177 w 177"/>
                <a:gd name="T3" fmla="*/ 62 h 134"/>
                <a:gd name="T4" fmla="*/ 135 w 177"/>
                <a:gd name="T5" fmla="*/ 134 h 134"/>
                <a:gd name="T6" fmla="*/ 0 w 177"/>
                <a:gd name="T7" fmla="*/ 62 h 134"/>
                <a:gd name="T8" fmla="*/ 45 w 177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34">
                  <a:moveTo>
                    <a:pt x="45" y="0"/>
                  </a:moveTo>
                  <a:lnTo>
                    <a:pt x="177" y="62"/>
                  </a:lnTo>
                  <a:lnTo>
                    <a:pt x="135" y="134"/>
                  </a:lnTo>
                  <a:lnTo>
                    <a:pt x="0" y="6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B1A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33"/>
            <p:cNvSpPr>
              <a:spLocks/>
            </p:cNvSpPr>
            <p:nvPr/>
          </p:nvSpPr>
          <p:spPr bwMode="auto">
            <a:xfrm>
              <a:off x="3234" y="1819"/>
              <a:ext cx="172" cy="135"/>
            </a:xfrm>
            <a:custGeom>
              <a:avLst/>
              <a:gdLst>
                <a:gd name="T0" fmla="*/ 44 w 172"/>
                <a:gd name="T1" fmla="*/ 0 h 135"/>
                <a:gd name="T2" fmla="*/ 172 w 172"/>
                <a:gd name="T3" fmla="*/ 62 h 135"/>
                <a:gd name="T4" fmla="*/ 131 w 172"/>
                <a:gd name="T5" fmla="*/ 135 h 135"/>
                <a:gd name="T6" fmla="*/ 0 w 172"/>
                <a:gd name="T7" fmla="*/ 62 h 135"/>
                <a:gd name="T8" fmla="*/ 44 w 17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35">
                  <a:moveTo>
                    <a:pt x="44" y="0"/>
                  </a:moveTo>
                  <a:lnTo>
                    <a:pt x="172" y="62"/>
                  </a:lnTo>
                  <a:lnTo>
                    <a:pt x="131" y="135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2D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34"/>
            <p:cNvSpPr>
              <a:spLocks/>
            </p:cNvSpPr>
            <p:nvPr/>
          </p:nvSpPr>
          <p:spPr bwMode="auto">
            <a:xfrm>
              <a:off x="2798" y="1525"/>
              <a:ext cx="252" cy="232"/>
            </a:xfrm>
            <a:custGeom>
              <a:avLst/>
              <a:gdLst>
                <a:gd name="T0" fmla="*/ 28 w 381"/>
                <a:gd name="T1" fmla="*/ 181 h 351"/>
                <a:gd name="T2" fmla="*/ 344 w 381"/>
                <a:gd name="T3" fmla="*/ 10 h 351"/>
                <a:gd name="T4" fmla="*/ 314 w 381"/>
                <a:gd name="T5" fmla="*/ 37 h 351"/>
                <a:gd name="T6" fmla="*/ 381 w 381"/>
                <a:gd name="T7" fmla="*/ 18 h 351"/>
                <a:gd name="T8" fmla="*/ 317 w 381"/>
                <a:gd name="T9" fmla="*/ 61 h 351"/>
                <a:gd name="T10" fmla="*/ 381 w 381"/>
                <a:gd name="T11" fmla="*/ 39 h 351"/>
                <a:gd name="T12" fmla="*/ 301 w 381"/>
                <a:gd name="T13" fmla="*/ 74 h 351"/>
                <a:gd name="T14" fmla="*/ 381 w 381"/>
                <a:gd name="T15" fmla="*/ 55 h 351"/>
                <a:gd name="T16" fmla="*/ 45 w 381"/>
                <a:gd name="T17" fmla="*/ 298 h 351"/>
                <a:gd name="T18" fmla="*/ 157 w 381"/>
                <a:gd name="T19" fmla="*/ 172 h 351"/>
                <a:gd name="T20" fmla="*/ 29 w 381"/>
                <a:gd name="T21" fmla="*/ 274 h 351"/>
                <a:gd name="T22" fmla="*/ 130 w 381"/>
                <a:gd name="T23" fmla="*/ 159 h 351"/>
                <a:gd name="T24" fmla="*/ 28 w 381"/>
                <a:gd name="T25" fmla="*/ 206 h 351"/>
                <a:gd name="T26" fmla="*/ 28 w 381"/>
                <a:gd name="T27" fmla="*/ 18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351">
                  <a:moveTo>
                    <a:pt x="28" y="181"/>
                  </a:moveTo>
                  <a:cubicBezTo>
                    <a:pt x="28" y="181"/>
                    <a:pt x="245" y="0"/>
                    <a:pt x="344" y="10"/>
                  </a:cubicBezTo>
                  <a:cubicBezTo>
                    <a:pt x="314" y="37"/>
                    <a:pt x="314" y="37"/>
                    <a:pt x="314" y="37"/>
                  </a:cubicBezTo>
                  <a:cubicBezTo>
                    <a:pt x="381" y="18"/>
                    <a:pt x="381" y="18"/>
                    <a:pt x="381" y="18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81" y="39"/>
                    <a:pt x="381" y="39"/>
                    <a:pt x="381" y="39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81" y="55"/>
                    <a:pt x="381" y="55"/>
                    <a:pt x="381" y="55"/>
                  </a:cubicBezTo>
                  <a:cubicBezTo>
                    <a:pt x="381" y="55"/>
                    <a:pt x="77" y="245"/>
                    <a:pt x="45" y="298"/>
                  </a:cubicBezTo>
                  <a:cubicBezTo>
                    <a:pt x="13" y="351"/>
                    <a:pt x="128" y="192"/>
                    <a:pt x="157" y="172"/>
                  </a:cubicBezTo>
                  <a:cubicBezTo>
                    <a:pt x="186" y="151"/>
                    <a:pt x="61" y="223"/>
                    <a:pt x="29" y="274"/>
                  </a:cubicBezTo>
                  <a:cubicBezTo>
                    <a:pt x="29" y="274"/>
                    <a:pt x="24" y="226"/>
                    <a:pt x="130" y="159"/>
                  </a:cubicBezTo>
                  <a:cubicBezTo>
                    <a:pt x="130" y="159"/>
                    <a:pt x="57" y="169"/>
                    <a:pt x="28" y="206"/>
                  </a:cubicBezTo>
                  <a:cubicBezTo>
                    <a:pt x="0" y="242"/>
                    <a:pt x="28" y="181"/>
                    <a:pt x="28" y="181"/>
                  </a:cubicBezTo>
                  <a:close/>
                </a:path>
              </a:pathLst>
            </a:custGeom>
            <a:solidFill>
              <a:srgbClr val="2D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35"/>
            <p:cNvSpPr>
              <a:spLocks/>
            </p:cNvSpPr>
            <p:nvPr/>
          </p:nvSpPr>
          <p:spPr bwMode="auto">
            <a:xfrm>
              <a:off x="3462" y="1818"/>
              <a:ext cx="280" cy="206"/>
            </a:xfrm>
            <a:custGeom>
              <a:avLst/>
              <a:gdLst>
                <a:gd name="T0" fmla="*/ 167 w 424"/>
                <a:gd name="T1" fmla="*/ 10 h 312"/>
                <a:gd name="T2" fmla="*/ 421 w 424"/>
                <a:gd name="T3" fmla="*/ 263 h 312"/>
                <a:gd name="T4" fmla="*/ 388 w 424"/>
                <a:gd name="T5" fmla="*/ 243 h 312"/>
                <a:gd name="T6" fmla="*/ 424 w 424"/>
                <a:gd name="T7" fmla="*/ 301 h 312"/>
                <a:gd name="T8" fmla="*/ 365 w 424"/>
                <a:gd name="T9" fmla="*/ 252 h 312"/>
                <a:gd name="T10" fmla="*/ 404 w 424"/>
                <a:gd name="T11" fmla="*/ 307 h 312"/>
                <a:gd name="T12" fmla="*/ 348 w 424"/>
                <a:gd name="T13" fmla="*/ 241 h 312"/>
                <a:gd name="T14" fmla="*/ 390 w 424"/>
                <a:gd name="T15" fmla="*/ 312 h 312"/>
                <a:gd name="T16" fmla="*/ 60 w 424"/>
                <a:gd name="T17" fmla="*/ 59 h 312"/>
                <a:gd name="T18" fmla="*/ 213 w 424"/>
                <a:gd name="T19" fmla="*/ 131 h 312"/>
                <a:gd name="T20" fmla="*/ 79 w 424"/>
                <a:gd name="T21" fmla="*/ 37 h 312"/>
                <a:gd name="T22" fmla="*/ 217 w 424"/>
                <a:gd name="T23" fmla="*/ 102 h 312"/>
                <a:gd name="T24" fmla="*/ 144 w 424"/>
                <a:gd name="T25" fmla="*/ 17 h 312"/>
                <a:gd name="T26" fmla="*/ 167 w 424"/>
                <a:gd name="T27" fmla="*/ 1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4" h="312">
                  <a:moveTo>
                    <a:pt x="167" y="10"/>
                  </a:moveTo>
                  <a:cubicBezTo>
                    <a:pt x="167" y="10"/>
                    <a:pt x="403" y="166"/>
                    <a:pt x="421" y="263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424" y="301"/>
                    <a:pt x="424" y="301"/>
                    <a:pt x="424" y="301"/>
                  </a:cubicBezTo>
                  <a:cubicBezTo>
                    <a:pt x="365" y="252"/>
                    <a:pt x="365" y="252"/>
                    <a:pt x="365" y="252"/>
                  </a:cubicBezTo>
                  <a:cubicBezTo>
                    <a:pt x="404" y="307"/>
                    <a:pt x="404" y="307"/>
                    <a:pt x="404" y="307"/>
                  </a:cubicBezTo>
                  <a:cubicBezTo>
                    <a:pt x="348" y="241"/>
                    <a:pt x="348" y="241"/>
                    <a:pt x="348" y="241"/>
                  </a:cubicBezTo>
                  <a:cubicBezTo>
                    <a:pt x="390" y="312"/>
                    <a:pt x="390" y="312"/>
                    <a:pt x="390" y="312"/>
                  </a:cubicBezTo>
                  <a:cubicBezTo>
                    <a:pt x="390" y="312"/>
                    <a:pt x="120" y="75"/>
                    <a:pt x="60" y="59"/>
                  </a:cubicBezTo>
                  <a:cubicBezTo>
                    <a:pt x="0" y="44"/>
                    <a:pt x="186" y="108"/>
                    <a:pt x="213" y="131"/>
                  </a:cubicBezTo>
                  <a:cubicBezTo>
                    <a:pt x="241" y="153"/>
                    <a:pt x="136" y="53"/>
                    <a:pt x="79" y="37"/>
                  </a:cubicBezTo>
                  <a:cubicBezTo>
                    <a:pt x="79" y="37"/>
                    <a:pt x="123" y="18"/>
                    <a:pt x="217" y="102"/>
                  </a:cubicBezTo>
                  <a:cubicBezTo>
                    <a:pt x="217" y="102"/>
                    <a:pt x="187" y="34"/>
                    <a:pt x="144" y="17"/>
                  </a:cubicBezTo>
                  <a:cubicBezTo>
                    <a:pt x="101" y="0"/>
                    <a:pt x="167" y="10"/>
                    <a:pt x="167" y="10"/>
                  </a:cubicBezTo>
                  <a:close/>
                </a:path>
              </a:pathLst>
            </a:custGeom>
            <a:solidFill>
              <a:srgbClr val="2D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4" name="Group 3243"/>
          <p:cNvGrpSpPr/>
          <p:nvPr/>
        </p:nvGrpSpPr>
        <p:grpSpPr>
          <a:xfrm>
            <a:off x="2116138" y="1949450"/>
            <a:ext cx="2984500" cy="2519363"/>
            <a:chOff x="2116138" y="1949450"/>
            <a:chExt cx="2984500" cy="2519363"/>
          </a:xfrm>
        </p:grpSpPr>
        <p:sp>
          <p:nvSpPr>
            <p:cNvPr id="161" name="Rectangle 5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Rectangle 6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Rectangle 7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Rectangle 8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9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0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Rectangle 11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Rectangle 12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13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14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Rectangle 15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Rectangle 16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Rectangle 19"/>
            <p:cNvSpPr>
              <a:spLocks noChangeArrowheads="1"/>
            </p:cNvSpPr>
            <p:nvPr/>
          </p:nvSpPr>
          <p:spPr bwMode="auto">
            <a:xfrm>
              <a:off x="2732088" y="1949450"/>
              <a:ext cx="233838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Rectangle 20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21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Rectangle 22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Rectangle 23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Rectangle 24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Rectangle 25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Rectangle 26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Rectangle 27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Rectangle 28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29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Rectangle 30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Rectangle 31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Rectangle 32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Rectangle 33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auto">
            <a:xfrm>
              <a:off x="4324350" y="23860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auto">
            <a:xfrm>
              <a:off x="4324350" y="2254250"/>
              <a:ext cx="585788" cy="131763"/>
            </a:xfrm>
            <a:custGeom>
              <a:avLst/>
              <a:gdLst>
                <a:gd name="T0" fmla="*/ 139 w 156"/>
                <a:gd name="T1" fmla="*/ 0 h 35"/>
                <a:gd name="T2" fmla="*/ 0 w 156"/>
                <a:gd name="T3" fmla="*/ 0 h 35"/>
                <a:gd name="T4" fmla="*/ 0 w 156"/>
                <a:gd name="T5" fmla="*/ 35 h 35"/>
                <a:gd name="T6" fmla="*/ 139 w 156"/>
                <a:gd name="T7" fmla="*/ 35 h 35"/>
                <a:gd name="T8" fmla="*/ 156 w 156"/>
                <a:gd name="T9" fmla="*/ 17 h 35"/>
                <a:gd name="T10" fmla="*/ 139 w 15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5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5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auto">
            <a:xfrm>
              <a:off x="4324350" y="212725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auto">
            <a:xfrm>
              <a:off x="4324350" y="294640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auto">
            <a:xfrm>
              <a:off x="4324350" y="28178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auto">
            <a:xfrm>
              <a:off x="4324350" y="2690813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auto">
            <a:xfrm>
              <a:off x="3543300" y="294640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auto">
            <a:xfrm>
              <a:off x="3543300" y="28178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auto">
            <a:xfrm>
              <a:off x="3543300" y="2690813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auto">
            <a:xfrm>
              <a:off x="3543300" y="23860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auto">
            <a:xfrm>
              <a:off x="3543300" y="2254250"/>
              <a:ext cx="588963" cy="131763"/>
            </a:xfrm>
            <a:custGeom>
              <a:avLst/>
              <a:gdLst>
                <a:gd name="T0" fmla="*/ 140 w 157"/>
                <a:gd name="T1" fmla="*/ 0 h 35"/>
                <a:gd name="T2" fmla="*/ 0 w 157"/>
                <a:gd name="T3" fmla="*/ 0 h 35"/>
                <a:gd name="T4" fmla="*/ 0 w 157"/>
                <a:gd name="T5" fmla="*/ 35 h 35"/>
                <a:gd name="T6" fmla="*/ 140 w 157"/>
                <a:gd name="T7" fmla="*/ 35 h 35"/>
                <a:gd name="T8" fmla="*/ 157 w 157"/>
                <a:gd name="T9" fmla="*/ 17 h 35"/>
                <a:gd name="T10" fmla="*/ 140 w 157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5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9" y="35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auto">
            <a:xfrm>
              <a:off x="3543300" y="212725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auto">
            <a:xfrm>
              <a:off x="3543300" y="23860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auto">
            <a:xfrm>
              <a:off x="3543300" y="2254250"/>
              <a:ext cx="184150" cy="131763"/>
            </a:xfrm>
            <a:custGeom>
              <a:avLst/>
              <a:gdLst>
                <a:gd name="T0" fmla="*/ 32 w 49"/>
                <a:gd name="T1" fmla="*/ 0 h 35"/>
                <a:gd name="T2" fmla="*/ 0 w 49"/>
                <a:gd name="T3" fmla="*/ 0 h 35"/>
                <a:gd name="T4" fmla="*/ 0 w 49"/>
                <a:gd name="T5" fmla="*/ 35 h 35"/>
                <a:gd name="T6" fmla="*/ 32 w 49"/>
                <a:gd name="T7" fmla="*/ 35 h 35"/>
                <a:gd name="T8" fmla="*/ 32 w 49"/>
                <a:gd name="T9" fmla="*/ 35 h 35"/>
                <a:gd name="T10" fmla="*/ 49 w 49"/>
                <a:gd name="T11" fmla="*/ 17 h 35"/>
                <a:gd name="T12" fmla="*/ 32 w 4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41" y="35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auto">
            <a:xfrm>
              <a:off x="3543300" y="212725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auto">
            <a:xfrm>
              <a:off x="4324350" y="23860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9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auto">
            <a:xfrm>
              <a:off x="4324350" y="2254250"/>
              <a:ext cx="179388" cy="131763"/>
            </a:xfrm>
            <a:custGeom>
              <a:avLst/>
              <a:gdLst>
                <a:gd name="T0" fmla="*/ 31 w 48"/>
                <a:gd name="T1" fmla="*/ 0 h 35"/>
                <a:gd name="T2" fmla="*/ 0 w 48"/>
                <a:gd name="T3" fmla="*/ 0 h 35"/>
                <a:gd name="T4" fmla="*/ 0 w 48"/>
                <a:gd name="T5" fmla="*/ 35 h 35"/>
                <a:gd name="T6" fmla="*/ 31 w 48"/>
                <a:gd name="T7" fmla="*/ 35 h 35"/>
                <a:gd name="T8" fmla="*/ 31 w 48"/>
                <a:gd name="T9" fmla="*/ 35 h 35"/>
                <a:gd name="T10" fmla="*/ 48 w 48"/>
                <a:gd name="T11" fmla="*/ 17 h 35"/>
                <a:gd name="T12" fmla="*/ 31 w 4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1" y="35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auto">
            <a:xfrm>
              <a:off x="4324350" y="212725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auto">
            <a:xfrm>
              <a:off x="3543300" y="294640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auto">
            <a:xfrm>
              <a:off x="3543300" y="28178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auto">
            <a:xfrm>
              <a:off x="3543300" y="2690813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auto">
            <a:xfrm>
              <a:off x="4324350" y="294640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auto">
            <a:xfrm>
              <a:off x="4324350" y="28178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auto">
            <a:xfrm>
              <a:off x="4324350" y="2690813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Rectangle 58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Rectangle 59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Rectangle 60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Rectangle 61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63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Rectangle 64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Rectangle 65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auto">
            <a:xfrm>
              <a:off x="3771900" y="4043363"/>
              <a:ext cx="195263" cy="63500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4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Rectangle 67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Rectangle 68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Rectangle 69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Rectangle 70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71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72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Rectangle 73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Rectangle 74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auto">
            <a:xfrm>
              <a:off x="3771900" y="3482975"/>
              <a:ext cx="195263" cy="65088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3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77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close/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78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auto">
            <a:xfrm>
              <a:off x="2952750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Rectangle 80"/>
            <p:cNvSpPr>
              <a:spLocks noChangeArrowheads="1"/>
            </p:cNvSpPr>
            <p:nvPr/>
          </p:nvSpPr>
          <p:spPr bwMode="auto">
            <a:xfrm>
              <a:off x="30400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auto">
            <a:xfrm>
              <a:off x="27844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8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auto">
            <a:xfrm>
              <a:off x="2886075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Rectangle 83"/>
            <p:cNvSpPr>
              <a:spLocks noChangeArrowheads="1"/>
            </p:cNvSpPr>
            <p:nvPr/>
          </p:nvSpPr>
          <p:spPr bwMode="auto">
            <a:xfrm>
              <a:off x="2971800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85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86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87"/>
            <p:cNvSpPr>
              <a:spLocks/>
            </p:cNvSpPr>
            <p:nvPr/>
          </p:nvSpPr>
          <p:spPr bwMode="auto">
            <a:xfrm>
              <a:off x="2817813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Rectangle 88"/>
            <p:cNvSpPr>
              <a:spLocks noChangeArrowheads="1"/>
            </p:cNvSpPr>
            <p:nvPr/>
          </p:nvSpPr>
          <p:spPr bwMode="auto">
            <a:xfrm>
              <a:off x="29051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89"/>
            <p:cNvSpPr>
              <a:spLocks/>
            </p:cNvSpPr>
            <p:nvPr/>
          </p:nvSpPr>
          <p:spPr bwMode="auto">
            <a:xfrm>
              <a:off x="26495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90"/>
            <p:cNvSpPr>
              <a:spLocks/>
            </p:cNvSpPr>
            <p:nvPr/>
          </p:nvSpPr>
          <p:spPr bwMode="auto">
            <a:xfrm>
              <a:off x="2751138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Rectangle 91"/>
            <p:cNvSpPr>
              <a:spLocks noChangeArrowheads="1"/>
            </p:cNvSpPr>
            <p:nvPr/>
          </p:nvSpPr>
          <p:spPr bwMode="auto">
            <a:xfrm>
              <a:off x="28368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92"/>
            <p:cNvSpPr>
              <a:spLocks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93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94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95"/>
            <p:cNvSpPr>
              <a:spLocks/>
            </p:cNvSpPr>
            <p:nvPr/>
          </p:nvSpPr>
          <p:spPr bwMode="auto">
            <a:xfrm>
              <a:off x="2682875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31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31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Rectangle 96"/>
            <p:cNvSpPr>
              <a:spLocks noChangeArrowheads="1"/>
            </p:cNvSpPr>
            <p:nvPr/>
          </p:nvSpPr>
          <p:spPr bwMode="auto">
            <a:xfrm>
              <a:off x="2770188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97"/>
            <p:cNvSpPr>
              <a:spLocks/>
            </p:cNvSpPr>
            <p:nvPr/>
          </p:nvSpPr>
          <p:spPr bwMode="auto">
            <a:xfrm>
              <a:off x="2514600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98"/>
            <p:cNvSpPr>
              <a:spLocks/>
            </p:cNvSpPr>
            <p:nvPr/>
          </p:nvSpPr>
          <p:spPr bwMode="auto">
            <a:xfrm>
              <a:off x="2619375" y="2454275"/>
              <a:ext cx="292100" cy="195263"/>
            </a:xfrm>
            <a:custGeom>
              <a:avLst/>
              <a:gdLst>
                <a:gd name="T0" fmla="*/ 156 w 184"/>
                <a:gd name="T1" fmla="*/ 0 h 123"/>
                <a:gd name="T2" fmla="*/ 92 w 184"/>
                <a:gd name="T3" fmla="*/ 66 h 123"/>
                <a:gd name="T4" fmla="*/ 28 w 184"/>
                <a:gd name="T5" fmla="*/ 0 h 123"/>
                <a:gd name="T6" fmla="*/ 0 w 184"/>
                <a:gd name="T7" fmla="*/ 28 h 123"/>
                <a:gd name="T8" fmla="*/ 92 w 184"/>
                <a:gd name="T9" fmla="*/ 123 h 123"/>
                <a:gd name="T10" fmla="*/ 184 w 184"/>
                <a:gd name="T11" fmla="*/ 28 h 123"/>
                <a:gd name="T12" fmla="*/ 156 w 18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23">
                  <a:moveTo>
                    <a:pt x="156" y="0"/>
                  </a:moveTo>
                  <a:lnTo>
                    <a:pt x="92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2" y="123"/>
                  </a:lnTo>
                  <a:lnTo>
                    <a:pt x="184" y="28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Rectangle 99"/>
            <p:cNvSpPr>
              <a:spLocks noChangeArrowheads="1"/>
            </p:cNvSpPr>
            <p:nvPr/>
          </p:nvSpPr>
          <p:spPr bwMode="auto">
            <a:xfrm>
              <a:off x="27019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100"/>
            <p:cNvSpPr>
              <a:spLocks/>
            </p:cNvSpPr>
            <p:nvPr/>
          </p:nvSpPr>
          <p:spPr bwMode="auto">
            <a:xfrm>
              <a:off x="2605088" y="2289175"/>
              <a:ext cx="809625" cy="63500"/>
            </a:xfrm>
            <a:custGeom>
              <a:avLst/>
              <a:gdLst>
                <a:gd name="T0" fmla="*/ 216 w 216"/>
                <a:gd name="T1" fmla="*/ 8 h 17"/>
                <a:gd name="T2" fmla="*/ 208 w 216"/>
                <a:gd name="T3" fmla="*/ 17 h 17"/>
                <a:gd name="T4" fmla="*/ 8 w 216"/>
                <a:gd name="T5" fmla="*/ 17 h 17"/>
                <a:gd name="T6" fmla="*/ 0 w 216"/>
                <a:gd name="T7" fmla="*/ 8 h 17"/>
                <a:gd name="T8" fmla="*/ 8 w 216"/>
                <a:gd name="T9" fmla="*/ 0 h 17"/>
                <a:gd name="T10" fmla="*/ 208 w 216"/>
                <a:gd name="T11" fmla="*/ 0 h 17"/>
                <a:gd name="T12" fmla="*/ 216 w 216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7">
                  <a:moveTo>
                    <a:pt x="216" y="8"/>
                  </a:moveTo>
                  <a:cubicBezTo>
                    <a:pt x="216" y="13"/>
                    <a:pt x="213" y="17"/>
                    <a:pt x="20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6" y="4"/>
                    <a:pt x="216" y="8"/>
                  </a:cubicBezTo>
                  <a:close/>
                </a:path>
              </a:pathLst>
            </a:custGeom>
            <a:solidFill>
              <a:srgbClr val="C1A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101"/>
            <p:cNvSpPr>
              <a:spLocks/>
            </p:cNvSpPr>
            <p:nvPr/>
          </p:nvSpPr>
          <p:spPr bwMode="auto">
            <a:xfrm>
              <a:off x="3103563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102"/>
            <p:cNvSpPr>
              <a:spLocks/>
            </p:cNvSpPr>
            <p:nvPr/>
          </p:nvSpPr>
          <p:spPr bwMode="auto">
            <a:xfrm>
              <a:off x="2968625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103"/>
            <p:cNvSpPr>
              <a:spLocks/>
            </p:cNvSpPr>
            <p:nvPr/>
          </p:nvSpPr>
          <p:spPr bwMode="auto">
            <a:xfrm>
              <a:off x="2833688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2" y="17"/>
                    <a:pt x="25" y="13"/>
                    <a:pt x="25" y="8"/>
                  </a:cubicBezTo>
                  <a:cubicBezTo>
                    <a:pt x="25" y="4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Rectangle 104"/>
            <p:cNvSpPr>
              <a:spLocks noChangeArrowheads="1"/>
            </p:cNvSpPr>
            <p:nvPr/>
          </p:nvSpPr>
          <p:spPr bwMode="auto">
            <a:xfrm>
              <a:off x="2732088" y="3916363"/>
              <a:ext cx="747713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105"/>
            <p:cNvSpPr>
              <a:spLocks/>
            </p:cNvSpPr>
            <p:nvPr/>
          </p:nvSpPr>
          <p:spPr bwMode="auto">
            <a:xfrm>
              <a:off x="3035300" y="3735388"/>
              <a:ext cx="331788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106"/>
            <p:cNvSpPr>
              <a:spLocks/>
            </p:cNvSpPr>
            <p:nvPr/>
          </p:nvSpPr>
          <p:spPr bwMode="auto">
            <a:xfrm>
              <a:off x="2908300" y="3735388"/>
              <a:ext cx="330200" cy="180975"/>
            </a:xfrm>
            <a:custGeom>
              <a:avLst/>
              <a:gdLst>
                <a:gd name="T0" fmla="*/ 81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1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1" y="16"/>
                  </a:moveTo>
                  <a:cubicBezTo>
                    <a:pt x="75" y="4"/>
                    <a:pt x="60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107"/>
            <p:cNvSpPr>
              <a:spLocks/>
            </p:cNvSpPr>
            <p:nvPr/>
          </p:nvSpPr>
          <p:spPr bwMode="auto">
            <a:xfrm>
              <a:off x="2740025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6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BD3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108"/>
            <p:cNvSpPr>
              <a:spLocks/>
            </p:cNvSpPr>
            <p:nvPr/>
          </p:nvSpPr>
          <p:spPr bwMode="auto">
            <a:xfrm>
              <a:off x="2611438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992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109"/>
            <p:cNvSpPr>
              <a:spLocks/>
            </p:cNvSpPr>
            <p:nvPr/>
          </p:nvSpPr>
          <p:spPr bwMode="auto">
            <a:xfrm>
              <a:off x="3035300" y="4013200"/>
              <a:ext cx="331788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110"/>
            <p:cNvSpPr>
              <a:spLocks/>
            </p:cNvSpPr>
            <p:nvPr/>
          </p:nvSpPr>
          <p:spPr bwMode="auto">
            <a:xfrm>
              <a:off x="2908300" y="4013200"/>
              <a:ext cx="330200" cy="184150"/>
            </a:xfrm>
            <a:custGeom>
              <a:avLst/>
              <a:gdLst>
                <a:gd name="T0" fmla="*/ 81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1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1" y="16"/>
                  </a:moveTo>
                  <a:cubicBezTo>
                    <a:pt x="75" y="5"/>
                    <a:pt x="60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111"/>
            <p:cNvSpPr>
              <a:spLocks/>
            </p:cNvSpPr>
            <p:nvPr/>
          </p:nvSpPr>
          <p:spPr bwMode="auto">
            <a:xfrm>
              <a:off x="2740025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6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112"/>
            <p:cNvSpPr>
              <a:spLocks/>
            </p:cNvSpPr>
            <p:nvPr/>
          </p:nvSpPr>
          <p:spPr bwMode="auto">
            <a:xfrm>
              <a:off x="2611438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Rectangle 113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Rectangle 114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Rectangle 115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Rectangle 116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119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120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121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122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123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124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125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126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127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128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129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130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131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132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133"/>
            <p:cNvSpPr>
              <a:spLocks/>
            </p:cNvSpPr>
            <p:nvPr/>
          </p:nvSpPr>
          <p:spPr bwMode="auto">
            <a:xfrm>
              <a:off x="4324350" y="3216275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134"/>
            <p:cNvSpPr>
              <a:spLocks/>
            </p:cNvSpPr>
            <p:nvPr/>
          </p:nvSpPr>
          <p:spPr bwMode="auto">
            <a:xfrm>
              <a:off x="4324350" y="3411538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7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7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135"/>
            <p:cNvSpPr>
              <a:spLocks/>
            </p:cNvSpPr>
            <p:nvPr/>
          </p:nvSpPr>
          <p:spPr bwMode="auto">
            <a:xfrm>
              <a:off x="4324350" y="3611563"/>
              <a:ext cx="641350" cy="142875"/>
            </a:xfrm>
            <a:custGeom>
              <a:avLst/>
              <a:gdLst>
                <a:gd name="T0" fmla="*/ 0 w 171"/>
                <a:gd name="T1" fmla="*/ 0 h 38"/>
                <a:gd name="T2" fmla="*/ 0 w 171"/>
                <a:gd name="T3" fmla="*/ 38 h 38"/>
                <a:gd name="T4" fmla="*/ 54 w 171"/>
                <a:gd name="T5" fmla="*/ 38 h 38"/>
                <a:gd name="T6" fmla="*/ 54 w 171"/>
                <a:gd name="T7" fmla="*/ 37 h 38"/>
                <a:gd name="T8" fmla="*/ 74 w 171"/>
                <a:gd name="T9" fmla="*/ 17 h 38"/>
                <a:gd name="T10" fmla="*/ 96 w 171"/>
                <a:gd name="T11" fmla="*/ 17 h 38"/>
                <a:gd name="T12" fmla="*/ 117 w 171"/>
                <a:gd name="T13" fmla="*/ 37 h 38"/>
                <a:gd name="T14" fmla="*/ 117 w 171"/>
                <a:gd name="T15" fmla="*/ 38 h 38"/>
                <a:gd name="T16" fmla="*/ 171 w 171"/>
                <a:gd name="T17" fmla="*/ 38 h 38"/>
                <a:gd name="T18" fmla="*/ 171 w 171"/>
                <a:gd name="T19" fmla="*/ 0 h 38"/>
                <a:gd name="T20" fmla="*/ 0 w 171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136"/>
            <p:cNvSpPr>
              <a:spLocks/>
            </p:cNvSpPr>
            <p:nvPr/>
          </p:nvSpPr>
          <p:spPr bwMode="auto">
            <a:xfrm>
              <a:off x="4324350" y="3806825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7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7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137"/>
            <p:cNvSpPr>
              <a:spLocks/>
            </p:cNvSpPr>
            <p:nvPr/>
          </p:nvSpPr>
          <p:spPr bwMode="auto">
            <a:xfrm>
              <a:off x="4324350" y="4002088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356"/>
            <p:cNvSpPr>
              <a:spLocks noEditPoints="1"/>
            </p:cNvSpPr>
            <p:nvPr/>
          </p:nvSpPr>
          <p:spPr bwMode="auto">
            <a:xfrm>
              <a:off x="3727450" y="2201863"/>
              <a:ext cx="107950" cy="203200"/>
            </a:xfrm>
            <a:custGeom>
              <a:avLst/>
              <a:gdLst>
                <a:gd name="T0" fmla="*/ 16 w 29"/>
                <a:gd name="T1" fmla="*/ 0 h 54"/>
                <a:gd name="T2" fmla="*/ 13 w 29"/>
                <a:gd name="T3" fmla="*/ 0 h 54"/>
                <a:gd name="T4" fmla="*/ 0 w 29"/>
                <a:gd name="T5" fmla="*/ 13 h 54"/>
                <a:gd name="T6" fmla="*/ 0 w 29"/>
                <a:gd name="T7" fmla="*/ 15 h 54"/>
                <a:gd name="T8" fmla="*/ 0 w 29"/>
                <a:gd name="T9" fmla="*/ 54 h 54"/>
                <a:gd name="T10" fmla="*/ 29 w 29"/>
                <a:gd name="T11" fmla="*/ 54 h 54"/>
                <a:gd name="T12" fmla="*/ 29 w 29"/>
                <a:gd name="T13" fmla="*/ 13 h 54"/>
                <a:gd name="T14" fmla="*/ 16 w 29"/>
                <a:gd name="T15" fmla="*/ 0 h 54"/>
                <a:gd name="T16" fmla="*/ 16 w 29"/>
                <a:gd name="T17" fmla="*/ 8 h 54"/>
                <a:gd name="T18" fmla="*/ 13 w 29"/>
                <a:gd name="T19" fmla="*/ 8 h 54"/>
                <a:gd name="T20" fmla="*/ 13 w 29"/>
                <a:gd name="T21" fmla="*/ 5 h 54"/>
                <a:gd name="T22" fmla="*/ 16 w 29"/>
                <a:gd name="T23" fmla="*/ 5 h 54"/>
                <a:gd name="T24" fmla="*/ 16 w 29"/>
                <a:gd name="T25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54">
                  <a:moveTo>
                    <a:pt x="1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6"/>
                    <a:pt x="23" y="0"/>
                    <a:pt x="16" y="0"/>
                  </a:cubicBezTo>
                  <a:close/>
                  <a:moveTo>
                    <a:pt x="16" y="8"/>
                  </a:moveTo>
                  <a:cubicBezTo>
                    <a:pt x="15" y="8"/>
                    <a:pt x="14" y="8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4" y="4"/>
                    <a:pt x="15" y="4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357"/>
            <p:cNvSpPr>
              <a:spLocks/>
            </p:cNvSpPr>
            <p:nvPr/>
          </p:nvSpPr>
          <p:spPr bwMode="auto">
            <a:xfrm>
              <a:off x="3703638" y="2130425"/>
              <a:ext cx="87313" cy="90488"/>
            </a:xfrm>
            <a:custGeom>
              <a:avLst/>
              <a:gdLst>
                <a:gd name="T0" fmla="*/ 0 w 23"/>
                <a:gd name="T1" fmla="*/ 0 h 24"/>
                <a:gd name="T2" fmla="*/ 0 w 23"/>
                <a:gd name="T3" fmla="*/ 3 h 24"/>
                <a:gd name="T4" fmla="*/ 1 w 23"/>
                <a:gd name="T5" fmla="*/ 9 h 24"/>
                <a:gd name="T6" fmla="*/ 10 w 23"/>
                <a:gd name="T7" fmla="*/ 14 h 24"/>
                <a:gd name="T8" fmla="*/ 18 w 23"/>
                <a:gd name="T9" fmla="*/ 20 h 24"/>
                <a:gd name="T10" fmla="*/ 19 w 23"/>
                <a:gd name="T11" fmla="*/ 24 h 24"/>
                <a:gd name="T12" fmla="*/ 19 w 23"/>
                <a:gd name="T13" fmla="*/ 24 h 24"/>
                <a:gd name="T14" fmla="*/ 23 w 23"/>
                <a:gd name="T15" fmla="*/ 24 h 24"/>
                <a:gd name="T16" fmla="*/ 23 w 23"/>
                <a:gd name="T17" fmla="*/ 24 h 24"/>
                <a:gd name="T18" fmla="*/ 21 w 23"/>
                <a:gd name="T19" fmla="*/ 18 h 24"/>
                <a:gd name="T20" fmla="*/ 11 w 23"/>
                <a:gd name="T21" fmla="*/ 10 h 24"/>
                <a:gd name="T22" fmla="*/ 5 w 23"/>
                <a:gd name="T23" fmla="*/ 7 h 24"/>
                <a:gd name="T24" fmla="*/ 4 w 23"/>
                <a:gd name="T25" fmla="*/ 3 h 24"/>
                <a:gd name="T26" fmla="*/ 4 w 23"/>
                <a:gd name="T27" fmla="*/ 1 h 24"/>
                <a:gd name="T28" fmla="*/ 4 w 23"/>
                <a:gd name="T29" fmla="*/ 1 h 24"/>
                <a:gd name="T30" fmla="*/ 4 w 23"/>
                <a:gd name="T31" fmla="*/ 1 h 24"/>
                <a:gd name="T32" fmla="*/ 4 w 23"/>
                <a:gd name="T33" fmla="*/ 1 h 24"/>
                <a:gd name="T34" fmla="*/ 0 w 23"/>
                <a:gd name="T3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3" y="12"/>
                    <a:pt x="6" y="13"/>
                    <a:pt x="10" y="14"/>
                  </a:cubicBezTo>
                  <a:cubicBezTo>
                    <a:pt x="14" y="15"/>
                    <a:pt x="16" y="17"/>
                    <a:pt x="18" y="20"/>
                  </a:cubicBezTo>
                  <a:cubicBezTo>
                    <a:pt x="19" y="22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1"/>
                    <a:pt x="21" y="18"/>
                  </a:cubicBezTo>
                  <a:cubicBezTo>
                    <a:pt x="20" y="15"/>
                    <a:pt x="16" y="11"/>
                    <a:pt x="11" y="10"/>
                  </a:cubicBezTo>
                  <a:cubicBezTo>
                    <a:pt x="7" y="10"/>
                    <a:pt x="6" y="8"/>
                    <a:pt x="5" y="7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73" name="Freeform 117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  <a:close/>
              </a:path>
            </a:pathLst>
          </a:custGeom>
          <a:solidFill>
            <a:srgbClr val="179E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4" name="Freeform 118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43" name="Group 3242"/>
          <p:cNvGrpSpPr/>
          <p:nvPr/>
        </p:nvGrpSpPr>
        <p:grpSpPr>
          <a:xfrm>
            <a:off x="1219200" y="1844675"/>
            <a:ext cx="1273175" cy="2624138"/>
            <a:chOff x="1219200" y="1844675"/>
            <a:chExt cx="1273175" cy="2624138"/>
          </a:xfrm>
        </p:grpSpPr>
        <p:sp>
          <p:nvSpPr>
            <p:cNvPr id="294" name="Rectangle 138"/>
            <p:cNvSpPr>
              <a:spLocks noChangeArrowheads="1"/>
            </p:cNvSpPr>
            <p:nvPr/>
          </p:nvSpPr>
          <p:spPr bwMode="auto">
            <a:xfrm>
              <a:off x="1752600" y="3595688"/>
              <a:ext cx="198438" cy="5381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139"/>
            <p:cNvSpPr>
              <a:spLocks/>
            </p:cNvSpPr>
            <p:nvPr/>
          </p:nvSpPr>
          <p:spPr bwMode="auto">
            <a:xfrm>
              <a:off x="1219200" y="1987550"/>
              <a:ext cx="1273175" cy="1811338"/>
            </a:xfrm>
            <a:custGeom>
              <a:avLst/>
              <a:gdLst>
                <a:gd name="T0" fmla="*/ 674 w 802"/>
                <a:gd name="T1" fmla="*/ 845 h 1141"/>
                <a:gd name="T2" fmla="*/ 674 w 802"/>
                <a:gd name="T3" fmla="*/ 845 h 1141"/>
                <a:gd name="T4" fmla="*/ 657 w 802"/>
                <a:gd name="T5" fmla="*/ 803 h 1141"/>
                <a:gd name="T6" fmla="*/ 693 w 802"/>
                <a:gd name="T7" fmla="*/ 803 h 1141"/>
                <a:gd name="T8" fmla="*/ 565 w 802"/>
                <a:gd name="T9" fmla="*/ 509 h 1141"/>
                <a:gd name="T10" fmla="*/ 601 w 802"/>
                <a:gd name="T11" fmla="*/ 509 h 1141"/>
                <a:gd name="T12" fmla="*/ 492 w 802"/>
                <a:gd name="T13" fmla="*/ 256 h 1141"/>
                <a:gd name="T14" fmla="*/ 530 w 802"/>
                <a:gd name="T15" fmla="*/ 256 h 1141"/>
                <a:gd name="T16" fmla="*/ 402 w 802"/>
                <a:gd name="T17" fmla="*/ 0 h 1141"/>
                <a:gd name="T18" fmla="*/ 274 w 802"/>
                <a:gd name="T19" fmla="*/ 256 h 1141"/>
                <a:gd name="T20" fmla="*/ 310 w 802"/>
                <a:gd name="T21" fmla="*/ 256 h 1141"/>
                <a:gd name="T22" fmla="*/ 295 w 802"/>
                <a:gd name="T23" fmla="*/ 289 h 1141"/>
                <a:gd name="T24" fmla="*/ 201 w 802"/>
                <a:gd name="T25" fmla="*/ 509 h 1141"/>
                <a:gd name="T26" fmla="*/ 236 w 802"/>
                <a:gd name="T27" fmla="*/ 509 h 1141"/>
                <a:gd name="T28" fmla="*/ 220 w 802"/>
                <a:gd name="T29" fmla="*/ 552 h 1141"/>
                <a:gd name="T30" fmla="*/ 109 w 802"/>
                <a:gd name="T31" fmla="*/ 803 h 1141"/>
                <a:gd name="T32" fmla="*/ 147 w 802"/>
                <a:gd name="T33" fmla="*/ 803 h 1141"/>
                <a:gd name="T34" fmla="*/ 128 w 802"/>
                <a:gd name="T35" fmla="*/ 845 h 1141"/>
                <a:gd name="T36" fmla="*/ 0 w 802"/>
                <a:gd name="T37" fmla="*/ 1141 h 1141"/>
                <a:gd name="T38" fmla="*/ 402 w 802"/>
                <a:gd name="T39" fmla="*/ 1141 h 1141"/>
                <a:gd name="T40" fmla="*/ 802 w 802"/>
                <a:gd name="T41" fmla="*/ 1141 h 1141"/>
                <a:gd name="T42" fmla="*/ 674 w 802"/>
                <a:gd name="T43" fmla="*/ 845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2" h="1141">
                  <a:moveTo>
                    <a:pt x="674" y="845"/>
                  </a:moveTo>
                  <a:lnTo>
                    <a:pt x="674" y="845"/>
                  </a:lnTo>
                  <a:lnTo>
                    <a:pt x="657" y="803"/>
                  </a:lnTo>
                  <a:lnTo>
                    <a:pt x="693" y="803"/>
                  </a:lnTo>
                  <a:lnTo>
                    <a:pt x="565" y="509"/>
                  </a:lnTo>
                  <a:lnTo>
                    <a:pt x="601" y="509"/>
                  </a:lnTo>
                  <a:lnTo>
                    <a:pt x="492" y="256"/>
                  </a:lnTo>
                  <a:lnTo>
                    <a:pt x="530" y="256"/>
                  </a:lnTo>
                  <a:lnTo>
                    <a:pt x="402" y="0"/>
                  </a:lnTo>
                  <a:lnTo>
                    <a:pt x="274" y="256"/>
                  </a:lnTo>
                  <a:lnTo>
                    <a:pt x="310" y="256"/>
                  </a:lnTo>
                  <a:lnTo>
                    <a:pt x="295" y="289"/>
                  </a:lnTo>
                  <a:lnTo>
                    <a:pt x="201" y="509"/>
                  </a:lnTo>
                  <a:lnTo>
                    <a:pt x="236" y="509"/>
                  </a:lnTo>
                  <a:lnTo>
                    <a:pt x="220" y="552"/>
                  </a:lnTo>
                  <a:lnTo>
                    <a:pt x="109" y="803"/>
                  </a:lnTo>
                  <a:lnTo>
                    <a:pt x="147" y="803"/>
                  </a:lnTo>
                  <a:lnTo>
                    <a:pt x="128" y="845"/>
                  </a:lnTo>
                  <a:lnTo>
                    <a:pt x="0" y="1141"/>
                  </a:lnTo>
                  <a:lnTo>
                    <a:pt x="402" y="1141"/>
                  </a:lnTo>
                  <a:lnTo>
                    <a:pt x="802" y="1141"/>
                  </a:lnTo>
                  <a:lnTo>
                    <a:pt x="674" y="845"/>
                  </a:lnTo>
                  <a:close/>
                </a:path>
              </a:pathLst>
            </a:custGeom>
            <a:solidFill>
              <a:srgbClr val="095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140"/>
            <p:cNvSpPr>
              <a:spLocks/>
            </p:cNvSpPr>
            <p:nvPr/>
          </p:nvSpPr>
          <p:spPr bwMode="auto">
            <a:xfrm>
              <a:off x="1219200" y="35290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141"/>
            <p:cNvSpPr>
              <a:spLocks noEditPoints="1"/>
            </p:cNvSpPr>
            <p:nvPr/>
          </p:nvSpPr>
          <p:spPr bwMode="auto">
            <a:xfrm>
              <a:off x="1493838" y="3435350"/>
              <a:ext cx="685800" cy="239713"/>
            </a:xfrm>
            <a:custGeom>
              <a:avLst/>
              <a:gdLst>
                <a:gd name="T0" fmla="*/ 168 w 183"/>
                <a:gd name="T1" fmla="*/ 37 h 64"/>
                <a:gd name="T2" fmla="*/ 168 w 183"/>
                <a:gd name="T3" fmla="*/ 37 h 64"/>
                <a:gd name="T4" fmla="*/ 179 w 183"/>
                <a:gd name="T5" fmla="*/ 15 h 64"/>
                <a:gd name="T6" fmla="*/ 157 w 183"/>
                <a:gd name="T7" fmla="*/ 3 h 64"/>
                <a:gd name="T8" fmla="*/ 157 w 183"/>
                <a:gd name="T9" fmla="*/ 3 h 64"/>
                <a:gd name="T10" fmla="*/ 145 w 183"/>
                <a:gd name="T11" fmla="*/ 26 h 64"/>
                <a:gd name="T12" fmla="*/ 168 w 183"/>
                <a:gd name="T13" fmla="*/ 37 h 64"/>
                <a:gd name="T14" fmla="*/ 94 w 183"/>
                <a:gd name="T15" fmla="*/ 56 h 64"/>
                <a:gd name="T16" fmla="*/ 94 w 183"/>
                <a:gd name="T17" fmla="*/ 56 h 64"/>
                <a:gd name="T18" fmla="*/ 109 w 183"/>
                <a:gd name="T19" fmla="*/ 35 h 64"/>
                <a:gd name="T20" fmla="*/ 88 w 183"/>
                <a:gd name="T21" fmla="*/ 21 h 64"/>
                <a:gd name="T22" fmla="*/ 88 w 183"/>
                <a:gd name="T23" fmla="*/ 21 h 64"/>
                <a:gd name="T24" fmla="*/ 73 w 183"/>
                <a:gd name="T25" fmla="*/ 42 h 64"/>
                <a:gd name="T26" fmla="*/ 94 w 183"/>
                <a:gd name="T27" fmla="*/ 56 h 64"/>
                <a:gd name="T28" fmla="*/ 19 w 183"/>
                <a:gd name="T29" fmla="*/ 64 h 64"/>
                <a:gd name="T30" fmla="*/ 19 w 183"/>
                <a:gd name="T31" fmla="*/ 64 h 64"/>
                <a:gd name="T32" fmla="*/ 36 w 183"/>
                <a:gd name="T33" fmla="*/ 45 h 64"/>
                <a:gd name="T34" fmla="*/ 18 w 183"/>
                <a:gd name="T35" fmla="*/ 28 h 64"/>
                <a:gd name="T36" fmla="*/ 18 w 183"/>
                <a:gd name="T37" fmla="*/ 28 h 64"/>
                <a:gd name="T38" fmla="*/ 0 w 183"/>
                <a:gd name="T39" fmla="*/ 47 h 64"/>
                <a:gd name="T40" fmla="*/ 19 w 183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64">
                  <a:moveTo>
                    <a:pt x="168" y="37"/>
                  </a:moveTo>
                  <a:cubicBezTo>
                    <a:pt x="168" y="37"/>
                    <a:pt x="168" y="37"/>
                    <a:pt x="168" y="37"/>
                  </a:cubicBezTo>
                  <a:cubicBezTo>
                    <a:pt x="177" y="34"/>
                    <a:pt x="183" y="24"/>
                    <a:pt x="179" y="15"/>
                  </a:cubicBezTo>
                  <a:cubicBezTo>
                    <a:pt x="176" y="5"/>
                    <a:pt x="166" y="0"/>
                    <a:pt x="157" y="3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47" y="7"/>
                    <a:pt x="142" y="17"/>
                    <a:pt x="145" y="26"/>
                  </a:cubicBezTo>
                  <a:cubicBezTo>
                    <a:pt x="148" y="36"/>
                    <a:pt x="159" y="41"/>
                    <a:pt x="168" y="37"/>
                  </a:cubicBezTo>
                  <a:close/>
                  <a:moveTo>
                    <a:pt x="94" y="56"/>
                  </a:moveTo>
                  <a:cubicBezTo>
                    <a:pt x="94" y="56"/>
                    <a:pt x="94" y="56"/>
                    <a:pt x="94" y="56"/>
                  </a:cubicBezTo>
                  <a:cubicBezTo>
                    <a:pt x="104" y="54"/>
                    <a:pt x="111" y="45"/>
                    <a:pt x="109" y="35"/>
                  </a:cubicBezTo>
                  <a:cubicBezTo>
                    <a:pt x="107" y="26"/>
                    <a:pt x="98" y="19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78" y="22"/>
                    <a:pt x="72" y="32"/>
                    <a:pt x="73" y="42"/>
                  </a:cubicBezTo>
                  <a:cubicBezTo>
                    <a:pt x="75" y="51"/>
                    <a:pt x="84" y="58"/>
                    <a:pt x="94" y="56"/>
                  </a:cubicBezTo>
                  <a:close/>
                  <a:moveTo>
                    <a:pt x="19" y="64"/>
                  </a:moveTo>
                  <a:cubicBezTo>
                    <a:pt x="19" y="64"/>
                    <a:pt x="19" y="64"/>
                    <a:pt x="19" y="64"/>
                  </a:cubicBezTo>
                  <a:cubicBezTo>
                    <a:pt x="29" y="64"/>
                    <a:pt x="36" y="55"/>
                    <a:pt x="36" y="45"/>
                  </a:cubicBezTo>
                  <a:cubicBezTo>
                    <a:pt x="36" y="35"/>
                    <a:pt x="2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8" y="28"/>
                    <a:pt x="0" y="37"/>
                    <a:pt x="0" y="47"/>
                  </a:cubicBezTo>
                  <a:cubicBezTo>
                    <a:pt x="0" y="57"/>
                    <a:pt x="9" y="64"/>
                    <a:pt x="19" y="64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142"/>
            <p:cNvSpPr>
              <a:spLocks/>
            </p:cNvSpPr>
            <p:nvPr/>
          </p:nvSpPr>
          <p:spPr bwMode="auto">
            <a:xfrm>
              <a:off x="2289175" y="3333750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1 h 36"/>
                <a:gd name="T4" fmla="*/ 36 w 36"/>
                <a:gd name="T5" fmla="*/ 18 h 36"/>
                <a:gd name="T6" fmla="*/ 30 w 36"/>
                <a:gd name="T7" fmla="*/ 6 h 36"/>
                <a:gd name="T8" fmla="*/ 18 w 36"/>
                <a:gd name="T9" fmla="*/ 0 h 36"/>
                <a:gd name="T10" fmla="*/ 5 w 36"/>
                <a:gd name="T11" fmla="*/ 6 h 36"/>
                <a:gd name="T12" fmla="*/ 0 w 36"/>
                <a:gd name="T13" fmla="*/ 18 h 36"/>
                <a:gd name="T14" fmla="*/ 5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5"/>
                    <a:pt x="30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4"/>
                    <a:pt x="34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5" y="31"/>
                  </a:cubicBezTo>
                  <a:cubicBezTo>
                    <a:pt x="8" y="35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143"/>
            <p:cNvSpPr>
              <a:spLocks/>
            </p:cNvSpPr>
            <p:nvPr/>
          </p:nvSpPr>
          <p:spPr bwMode="auto">
            <a:xfrm>
              <a:off x="1350963" y="30067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1 h 36"/>
                <a:gd name="T4" fmla="*/ 36 w 36"/>
                <a:gd name="T5" fmla="*/ 18 h 36"/>
                <a:gd name="T6" fmla="*/ 31 w 36"/>
                <a:gd name="T7" fmla="*/ 6 h 36"/>
                <a:gd name="T8" fmla="*/ 18 w 36"/>
                <a:gd name="T9" fmla="*/ 0 h 36"/>
                <a:gd name="T10" fmla="*/ 6 w 36"/>
                <a:gd name="T11" fmla="*/ 6 h 36"/>
                <a:gd name="T12" fmla="*/ 0 w 36"/>
                <a:gd name="T13" fmla="*/ 18 h 36"/>
                <a:gd name="T14" fmla="*/ 6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1"/>
                  </a:cubicBezTo>
                  <a:cubicBezTo>
                    <a:pt x="35" y="28"/>
                    <a:pt x="36" y="23"/>
                    <a:pt x="36" y="18"/>
                  </a:cubicBezTo>
                  <a:cubicBezTo>
                    <a:pt x="36" y="14"/>
                    <a:pt x="35" y="9"/>
                    <a:pt x="31" y="6"/>
                  </a:cubicBezTo>
                  <a:cubicBezTo>
                    <a:pt x="28" y="2"/>
                    <a:pt x="23" y="0"/>
                    <a:pt x="18" y="0"/>
                  </a:cubicBezTo>
                  <a:cubicBezTo>
                    <a:pt x="14" y="0"/>
                    <a:pt x="9" y="2"/>
                    <a:pt x="6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4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144"/>
            <p:cNvSpPr>
              <a:spLocks noEditPoints="1"/>
            </p:cNvSpPr>
            <p:nvPr/>
          </p:nvSpPr>
          <p:spPr bwMode="auto">
            <a:xfrm>
              <a:off x="1624013" y="2968625"/>
              <a:ext cx="412750" cy="180975"/>
            </a:xfrm>
            <a:custGeom>
              <a:avLst/>
              <a:gdLst>
                <a:gd name="T0" fmla="*/ 95 w 110"/>
                <a:gd name="T1" fmla="*/ 38 h 48"/>
                <a:gd name="T2" fmla="*/ 95 w 110"/>
                <a:gd name="T3" fmla="*/ 38 h 48"/>
                <a:gd name="T4" fmla="*/ 108 w 110"/>
                <a:gd name="T5" fmla="*/ 16 h 48"/>
                <a:gd name="T6" fmla="*/ 87 w 110"/>
                <a:gd name="T7" fmla="*/ 2 h 48"/>
                <a:gd name="T8" fmla="*/ 87 w 110"/>
                <a:gd name="T9" fmla="*/ 2 h 48"/>
                <a:gd name="T10" fmla="*/ 73 w 110"/>
                <a:gd name="T11" fmla="*/ 24 h 48"/>
                <a:gd name="T12" fmla="*/ 95 w 110"/>
                <a:gd name="T13" fmla="*/ 38 h 48"/>
                <a:gd name="T14" fmla="*/ 19 w 110"/>
                <a:gd name="T15" fmla="*/ 48 h 48"/>
                <a:gd name="T16" fmla="*/ 19 w 110"/>
                <a:gd name="T17" fmla="*/ 48 h 48"/>
                <a:gd name="T18" fmla="*/ 36 w 110"/>
                <a:gd name="T19" fmla="*/ 29 h 48"/>
                <a:gd name="T20" fmla="*/ 17 w 110"/>
                <a:gd name="T21" fmla="*/ 12 h 48"/>
                <a:gd name="T22" fmla="*/ 17 w 110"/>
                <a:gd name="T23" fmla="*/ 12 h 48"/>
                <a:gd name="T24" fmla="*/ 0 w 110"/>
                <a:gd name="T25" fmla="*/ 31 h 48"/>
                <a:gd name="T26" fmla="*/ 19 w 110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48">
                  <a:moveTo>
                    <a:pt x="95" y="38"/>
                  </a:moveTo>
                  <a:cubicBezTo>
                    <a:pt x="95" y="38"/>
                    <a:pt x="95" y="38"/>
                    <a:pt x="95" y="38"/>
                  </a:cubicBezTo>
                  <a:cubicBezTo>
                    <a:pt x="104" y="35"/>
                    <a:pt x="110" y="26"/>
                    <a:pt x="108" y="16"/>
                  </a:cubicBezTo>
                  <a:cubicBezTo>
                    <a:pt x="106" y="6"/>
                    <a:pt x="96" y="0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5"/>
                    <a:pt x="71" y="14"/>
                    <a:pt x="73" y="24"/>
                  </a:cubicBezTo>
                  <a:cubicBezTo>
                    <a:pt x="75" y="34"/>
                    <a:pt x="85" y="40"/>
                    <a:pt x="95" y="38"/>
                  </a:cubicBezTo>
                  <a:close/>
                  <a:moveTo>
                    <a:pt x="19" y="48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29" y="47"/>
                    <a:pt x="37" y="39"/>
                    <a:pt x="36" y="29"/>
                  </a:cubicBezTo>
                  <a:cubicBezTo>
                    <a:pt x="36" y="19"/>
                    <a:pt x="27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7" y="12"/>
                    <a:pt x="0" y="21"/>
                    <a:pt x="0" y="31"/>
                  </a:cubicBezTo>
                  <a:cubicBezTo>
                    <a:pt x="1" y="41"/>
                    <a:pt x="9" y="48"/>
                    <a:pt x="19" y="48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145"/>
            <p:cNvSpPr>
              <a:spLocks/>
            </p:cNvSpPr>
            <p:nvPr/>
          </p:nvSpPr>
          <p:spPr bwMode="auto">
            <a:xfrm>
              <a:off x="2154238" y="288607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8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146"/>
            <p:cNvSpPr>
              <a:spLocks/>
            </p:cNvSpPr>
            <p:nvPr/>
          </p:nvSpPr>
          <p:spPr bwMode="auto">
            <a:xfrm>
              <a:off x="1552575" y="25257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147"/>
            <p:cNvSpPr>
              <a:spLocks/>
            </p:cNvSpPr>
            <p:nvPr/>
          </p:nvSpPr>
          <p:spPr bwMode="auto">
            <a:xfrm>
              <a:off x="1789113" y="2514600"/>
              <a:ext cx="147638" cy="146050"/>
            </a:xfrm>
            <a:custGeom>
              <a:avLst/>
              <a:gdLst>
                <a:gd name="T0" fmla="*/ 22 w 39"/>
                <a:gd name="T1" fmla="*/ 37 h 39"/>
                <a:gd name="T2" fmla="*/ 22 w 39"/>
                <a:gd name="T3" fmla="*/ 37 h 39"/>
                <a:gd name="T4" fmla="*/ 37 w 39"/>
                <a:gd name="T5" fmla="*/ 17 h 39"/>
                <a:gd name="T6" fmla="*/ 17 w 39"/>
                <a:gd name="T7" fmla="*/ 2 h 39"/>
                <a:gd name="T8" fmla="*/ 17 w 39"/>
                <a:gd name="T9" fmla="*/ 2 h 39"/>
                <a:gd name="T10" fmla="*/ 2 w 39"/>
                <a:gd name="T11" fmla="*/ 22 h 39"/>
                <a:gd name="T12" fmla="*/ 22 w 39"/>
                <a:gd name="T1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2" y="37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32" y="36"/>
                    <a:pt x="39" y="26"/>
                    <a:pt x="37" y="17"/>
                  </a:cubicBezTo>
                  <a:cubicBezTo>
                    <a:pt x="36" y="7"/>
                    <a:pt x="26" y="0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7" y="3"/>
                    <a:pt x="0" y="13"/>
                    <a:pt x="2" y="22"/>
                  </a:cubicBezTo>
                  <a:cubicBezTo>
                    <a:pt x="3" y="32"/>
                    <a:pt x="13" y="39"/>
                    <a:pt x="22" y="37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148"/>
            <p:cNvSpPr>
              <a:spLocks/>
            </p:cNvSpPr>
            <p:nvPr/>
          </p:nvSpPr>
          <p:spPr bwMode="auto">
            <a:xfrm>
              <a:off x="2022475" y="24352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0 h 36"/>
                <a:gd name="T4" fmla="*/ 36 w 36"/>
                <a:gd name="T5" fmla="*/ 18 h 36"/>
                <a:gd name="T6" fmla="*/ 30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1" y="8"/>
                    <a:pt x="0" y="13"/>
                    <a:pt x="0" y="18"/>
                  </a:cubicBezTo>
                  <a:cubicBezTo>
                    <a:pt x="0" y="22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149"/>
            <p:cNvSpPr>
              <a:spLocks/>
            </p:cNvSpPr>
            <p:nvPr/>
          </p:nvSpPr>
          <p:spPr bwMode="auto">
            <a:xfrm>
              <a:off x="1782763" y="1844675"/>
              <a:ext cx="146050" cy="131763"/>
            </a:xfrm>
            <a:custGeom>
              <a:avLst/>
              <a:gdLst>
                <a:gd name="T0" fmla="*/ 47 w 92"/>
                <a:gd name="T1" fmla="*/ 0 h 83"/>
                <a:gd name="T2" fmla="*/ 61 w 92"/>
                <a:gd name="T3" fmla="*/ 26 h 83"/>
                <a:gd name="T4" fmla="*/ 92 w 92"/>
                <a:gd name="T5" fmla="*/ 31 h 83"/>
                <a:gd name="T6" fmla="*/ 68 w 92"/>
                <a:gd name="T7" fmla="*/ 52 h 83"/>
                <a:gd name="T8" fmla="*/ 73 w 92"/>
                <a:gd name="T9" fmla="*/ 83 h 83"/>
                <a:gd name="T10" fmla="*/ 47 w 92"/>
                <a:gd name="T11" fmla="*/ 69 h 83"/>
                <a:gd name="T12" fmla="*/ 19 w 92"/>
                <a:gd name="T13" fmla="*/ 83 h 83"/>
                <a:gd name="T14" fmla="*/ 23 w 92"/>
                <a:gd name="T15" fmla="*/ 52 h 83"/>
                <a:gd name="T16" fmla="*/ 0 w 92"/>
                <a:gd name="T17" fmla="*/ 31 h 83"/>
                <a:gd name="T18" fmla="*/ 33 w 92"/>
                <a:gd name="T19" fmla="*/ 26 h 83"/>
                <a:gd name="T20" fmla="*/ 47 w 92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3">
                  <a:moveTo>
                    <a:pt x="47" y="0"/>
                  </a:moveTo>
                  <a:lnTo>
                    <a:pt x="61" y="26"/>
                  </a:lnTo>
                  <a:lnTo>
                    <a:pt x="92" y="31"/>
                  </a:lnTo>
                  <a:lnTo>
                    <a:pt x="68" y="52"/>
                  </a:lnTo>
                  <a:lnTo>
                    <a:pt x="73" y="83"/>
                  </a:lnTo>
                  <a:lnTo>
                    <a:pt x="47" y="69"/>
                  </a:lnTo>
                  <a:lnTo>
                    <a:pt x="19" y="83"/>
                  </a:lnTo>
                  <a:lnTo>
                    <a:pt x="23" y="52"/>
                  </a:lnTo>
                  <a:lnTo>
                    <a:pt x="0" y="31"/>
                  </a:lnTo>
                  <a:lnTo>
                    <a:pt x="33" y="2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150"/>
            <p:cNvSpPr>
              <a:spLocks/>
            </p:cNvSpPr>
            <p:nvPr/>
          </p:nvSpPr>
          <p:spPr bwMode="auto">
            <a:xfrm>
              <a:off x="1582738" y="4002088"/>
              <a:ext cx="544513" cy="466725"/>
            </a:xfrm>
            <a:custGeom>
              <a:avLst/>
              <a:gdLst>
                <a:gd name="T0" fmla="*/ 296 w 343"/>
                <a:gd name="T1" fmla="*/ 294 h 294"/>
                <a:gd name="T2" fmla="*/ 45 w 343"/>
                <a:gd name="T3" fmla="*/ 294 h 294"/>
                <a:gd name="T4" fmla="*/ 0 w 343"/>
                <a:gd name="T5" fmla="*/ 0 h 294"/>
                <a:gd name="T6" fmla="*/ 343 w 343"/>
                <a:gd name="T7" fmla="*/ 0 h 294"/>
                <a:gd name="T8" fmla="*/ 296 w 343"/>
                <a:gd name="T9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94">
                  <a:moveTo>
                    <a:pt x="296" y="294"/>
                  </a:moveTo>
                  <a:lnTo>
                    <a:pt x="45" y="294"/>
                  </a:lnTo>
                  <a:lnTo>
                    <a:pt x="0" y="0"/>
                  </a:lnTo>
                  <a:lnTo>
                    <a:pt x="343" y="0"/>
                  </a:lnTo>
                  <a:lnTo>
                    <a:pt x="296" y="294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5" name="Group 3244"/>
          <p:cNvGrpSpPr/>
          <p:nvPr/>
        </p:nvGrpSpPr>
        <p:grpSpPr>
          <a:xfrm>
            <a:off x="8085138" y="1341438"/>
            <a:ext cx="1892300" cy="620713"/>
            <a:chOff x="8085138" y="1341438"/>
            <a:chExt cx="1892300" cy="620713"/>
          </a:xfrm>
        </p:grpSpPr>
        <p:sp>
          <p:nvSpPr>
            <p:cNvPr id="137" name="Freeform 334"/>
            <p:cNvSpPr>
              <a:spLocks/>
            </p:cNvSpPr>
            <p:nvPr/>
          </p:nvSpPr>
          <p:spPr bwMode="auto">
            <a:xfrm>
              <a:off x="8131175" y="1836738"/>
              <a:ext cx="101600" cy="125413"/>
            </a:xfrm>
            <a:custGeom>
              <a:avLst/>
              <a:gdLst>
                <a:gd name="T0" fmla="*/ 0 w 27"/>
                <a:gd name="T1" fmla="*/ 0 h 33"/>
                <a:gd name="T2" fmla="*/ 27 w 27"/>
                <a:gd name="T3" fmla="*/ 0 h 33"/>
                <a:gd name="T4" fmla="*/ 27 w 27"/>
                <a:gd name="T5" fmla="*/ 31 h 33"/>
                <a:gd name="T6" fmla="*/ 24 w 27"/>
                <a:gd name="T7" fmla="*/ 33 h 33"/>
                <a:gd name="T8" fmla="*/ 3 w 27"/>
                <a:gd name="T9" fmla="*/ 33 h 33"/>
                <a:gd name="T10" fmla="*/ 0 w 27"/>
                <a:gd name="T11" fmla="*/ 31 h 33"/>
                <a:gd name="T12" fmla="*/ 0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2"/>
                    <a:pt x="25" y="33"/>
                    <a:pt x="2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3"/>
                    <a:pt x="0" y="32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335"/>
            <p:cNvSpPr>
              <a:spLocks/>
            </p:cNvSpPr>
            <p:nvPr/>
          </p:nvSpPr>
          <p:spPr bwMode="auto">
            <a:xfrm>
              <a:off x="9831388" y="1836738"/>
              <a:ext cx="101600" cy="125413"/>
            </a:xfrm>
            <a:custGeom>
              <a:avLst/>
              <a:gdLst>
                <a:gd name="T0" fmla="*/ 27 w 27"/>
                <a:gd name="T1" fmla="*/ 0 h 33"/>
                <a:gd name="T2" fmla="*/ 0 w 27"/>
                <a:gd name="T3" fmla="*/ 0 h 33"/>
                <a:gd name="T4" fmla="*/ 0 w 27"/>
                <a:gd name="T5" fmla="*/ 31 h 33"/>
                <a:gd name="T6" fmla="*/ 3 w 27"/>
                <a:gd name="T7" fmla="*/ 33 h 33"/>
                <a:gd name="T8" fmla="*/ 24 w 27"/>
                <a:gd name="T9" fmla="*/ 33 h 33"/>
                <a:gd name="T10" fmla="*/ 27 w 27"/>
                <a:gd name="T11" fmla="*/ 31 h 33"/>
                <a:gd name="T12" fmla="*/ 27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2" y="33"/>
                    <a:pt x="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7" y="32"/>
                    <a:pt x="27" y="31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336"/>
            <p:cNvSpPr>
              <a:spLocks/>
            </p:cNvSpPr>
            <p:nvPr/>
          </p:nvSpPr>
          <p:spPr bwMode="auto">
            <a:xfrm>
              <a:off x="8085138" y="1781175"/>
              <a:ext cx="1892300" cy="101600"/>
            </a:xfrm>
            <a:custGeom>
              <a:avLst/>
              <a:gdLst>
                <a:gd name="T0" fmla="*/ 2 w 504"/>
                <a:gd name="T1" fmla="*/ 0 h 27"/>
                <a:gd name="T2" fmla="*/ 502 w 504"/>
                <a:gd name="T3" fmla="*/ 0 h 27"/>
                <a:gd name="T4" fmla="*/ 504 w 504"/>
                <a:gd name="T5" fmla="*/ 2 h 27"/>
                <a:gd name="T6" fmla="*/ 504 w 504"/>
                <a:gd name="T7" fmla="*/ 24 h 27"/>
                <a:gd name="T8" fmla="*/ 502 w 504"/>
                <a:gd name="T9" fmla="*/ 27 h 27"/>
                <a:gd name="T10" fmla="*/ 2 w 504"/>
                <a:gd name="T11" fmla="*/ 27 h 27"/>
                <a:gd name="T12" fmla="*/ 0 w 504"/>
                <a:gd name="T13" fmla="*/ 24 h 27"/>
                <a:gd name="T14" fmla="*/ 0 w 504"/>
                <a:gd name="T15" fmla="*/ 2 h 27"/>
                <a:gd name="T16" fmla="*/ 2 w 504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4" h="27">
                  <a:moveTo>
                    <a:pt x="2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503" y="0"/>
                    <a:pt x="504" y="1"/>
                    <a:pt x="504" y="2"/>
                  </a:cubicBezTo>
                  <a:cubicBezTo>
                    <a:pt x="504" y="24"/>
                    <a:pt x="504" y="24"/>
                    <a:pt x="504" y="24"/>
                  </a:cubicBezTo>
                  <a:cubicBezTo>
                    <a:pt x="504" y="26"/>
                    <a:pt x="503" y="27"/>
                    <a:pt x="50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337"/>
            <p:cNvSpPr>
              <a:spLocks/>
            </p:cNvSpPr>
            <p:nvPr/>
          </p:nvSpPr>
          <p:spPr bwMode="auto">
            <a:xfrm>
              <a:off x="8821738" y="167640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338"/>
            <p:cNvSpPr>
              <a:spLocks/>
            </p:cNvSpPr>
            <p:nvPr/>
          </p:nvSpPr>
          <p:spPr bwMode="auto">
            <a:xfrm>
              <a:off x="8821738" y="1341438"/>
              <a:ext cx="588963" cy="115888"/>
            </a:xfrm>
            <a:custGeom>
              <a:avLst/>
              <a:gdLst>
                <a:gd name="T0" fmla="*/ 12 w 157"/>
                <a:gd name="T1" fmla="*/ 0 h 31"/>
                <a:gd name="T2" fmla="*/ 144 w 157"/>
                <a:gd name="T3" fmla="*/ 0 h 31"/>
                <a:gd name="T4" fmla="*/ 144 w 157"/>
                <a:gd name="T5" fmla="*/ 31 h 31"/>
                <a:gd name="T6" fmla="*/ 12 w 157"/>
                <a:gd name="T7" fmla="*/ 31 h 31"/>
                <a:gd name="T8" fmla="*/ 12 w 15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1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1"/>
                    <a:pt x="144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0" y="31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339"/>
            <p:cNvSpPr>
              <a:spLocks/>
            </p:cNvSpPr>
            <p:nvPr/>
          </p:nvSpPr>
          <p:spPr bwMode="auto">
            <a:xfrm>
              <a:off x="8821738" y="145415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340"/>
            <p:cNvSpPr>
              <a:spLocks/>
            </p:cNvSpPr>
            <p:nvPr/>
          </p:nvSpPr>
          <p:spPr bwMode="auto">
            <a:xfrm>
              <a:off x="8821738" y="1566863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341"/>
            <p:cNvSpPr>
              <a:spLocks/>
            </p:cNvSpPr>
            <p:nvPr/>
          </p:nvSpPr>
          <p:spPr bwMode="auto">
            <a:xfrm>
              <a:off x="8161338" y="1731963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342"/>
            <p:cNvSpPr>
              <a:spLocks/>
            </p:cNvSpPr>
            <p:nvPr/>
          </p:nvSpPr>
          <p:spPr bwMode="auto">
            <a:xfrm>
              <a:off x="8161338" y="168275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343"/>
            <p:cNvSpPr>
              <a:spLocks/>
            </p:cNvSpPr>
            <p:nvPr/>
          </p:nvSpPr>
          <p:spPr bwMode="auto">
            <a:xfrm>
              <a:off x="8161338" y="1635125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344"/>
            <p:cNvSpPr>
              <a:spLocks/>
            </p:cNvSpPr>
            <p:nvPr/>
          </p:nvSpPr>
          <p:spPr bwMode="auto">
            <a:xfrm>
              <a:off x="8161338" y="1585913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4 w 157"/>
                <a:gd name="T3" fmla="*/ 0 h 15"/>
                <a:gd name="T4" fmla="*/ 144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15"/>
                    <a:pt x="14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345"/>
            <p:cNvSpPr>
              <a:spLocks/>
            </p:cNvSpPr>
            <p:nvPr/>
          </p:nvSpPr>
          <p:spPr bwMode="auto">
            <a:xfrm>
              <a:off x="8161338" y="153670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346"/>
            <p:cNvSpPr>
              <a:spLocks/>
            </p:cNvSpPr>
            <p:nvPr/>
          </p:nvSpPr>
          <p:spPr bwMode="auto">
            <a:xfrm>
              <a:off x="8161338" y="1487488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Rectangle 347"/>
            <p:cNvSpPr>
              <a:spLocks noChangeArrowheads="1"/>
            </p:cNvSpPr>
            <p:nvPr/>
          </p:nvSpPr>
          <p:spPr bwMode="auto">
            <a:xfrm>
              <a:off x="9542463" y="1409700"/>
              <a:ext cx="376238" cy="374650"/>
            </a:xfrm>
            <a:prstGeom prst="rect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6" name="Group 3245"/>
          <p:cNvGrpSpPr/>
          <p:nvPr/>
        </p:nvGrpSpPr>
        <p:grpSpPr>
          <a:xfrm>
            <a:off x="7927975" y="2171700"/>
            <a:ext cx="2208213" cy="2322513"/>
            <a:chOff x="7927975" y="2171700"/>
            <a:chExt cx="2208213" cy="2322513"/>
          </a:xfrm>
        </p:grpSpPr>
        <p:sp>
          <p:nvSpPr>
            <p:cNvPr id="112" name="Rectangle 309"/>
            <p:cNvSpPr>
              <a:spLocks noChangeArrowheads="1"/>
            </p:cNvSpPr>
            <p:nvPr/>
          </p:nvSpPr>
          <p:spPr bwMode="auto">
            <a:xfrm>
              <a:off x="8175625" y="2292350"/>
              <a:ext cx="1712913" cy="11271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310"/>
            <p:cNvSpPr>
              <a:spLocks noChangeArrowheads="1"/>
            </p:cNvSpPr>
            <p:nvPr/>
          </p:nvSpPr>
          <p:spPr bwMode="auto">
            <a:xfrm>
              <a:off x="8120063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311"/>
            <p:cNvSpPr>
              <a:spLocks noChangeArrowheads="1"/>
            </p:cNvSpPr>
            <p:nvPr/>
          </p:nvSpPr>
          <p:spPr bwMode="auto">
            <a:xfrm>
              <a:off x="9836150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12"/>
            <p:cNvSpPr>
              <a:spLocks/>
            </p:cNvSpPr>
            <p:nvPr/>
          </p:nvSpPr>
          <p:spPr bwMode="auto">
            <a:xfrm>
              <a:off x="7977188" y="4076700"/>
              <a:ext cx="2109788" cy="293688"/>
            </a:xfrm>
            <a:custGeom>
              <a:avLst/>
              <a:gdLst>
                <a:gd name="T0" fmla="*/ 531 w 562"/>
                <a:gd name="T1" fmla="*/ 0 h 78"/>
                <a:gd name="T2" fmla="*/ 31 w 562"/>
                <a:gd name="T3" fmla="*/ 0 h 78"/>
                <a:gd name="T4" fmla="*/ 0 w 562"/>
                <a:gd name="T5" fmla="*/ 27 h 78"/>
                <a:gd name="T6" fmla="*/ 0 w 562"/>
                <a:gd name="T7" fmla="*/ 78 h 78"/>
                <a:gd name="T8" fmla="*/ 24 w 562"/>
                <a:gd name="T9" fmla="*/ 78 h 78"/>
                <a:gd name="T10" fmla="*/ 24 w 562"/>
                <a:gd name="T11" fmla="*/ 46 h 78"/>
                <a:gd name="T12" fmla="*/ 41 w 562"/>
                <a:gd name="T13" fmla="*/ 27 h 78"/>
                <a:gd name="T14" fmla="*/ 521 w 562"/>
                <a:gd name="T15" fmla="*/ 27 h 78"/>
                <a:gd name="T16" fmla="*/ 538 w 562"/>
                <a:gd name="T17" fmla="*/ 46 h 78"/>
                <a:gd name="T18" fmla="*/ 538 w 562"/>
                <a:gd name="T19" fmla="*/ 78 h 78"/>
                <a:gd name="T20" fmla="*/ 562 w 562"/>
                <a:gd name="T21" fmla="*/ 78 h 78"/>
                <a:gd name="T22" fmla="*/ 562 w 562"/>
                <a:gd name="T23" fmla="*/ 27 h 78"/>
                <a:gd name="T24" fmla="*/ 531 w 562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2" h="78">
                  <a:moveTo>
                    <a:pt x="5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" y="0"/>
                    <a:pt x="0" y="0"/>
                    <a:pt x="0" y="27"/>
                  </a:cubicBezTo>
                  <a:cubicBezTo>
                    <a:pt x="0" y="44"/>
                    <a:pt x="0" y="61"/>
                    <a:pt x="0" y="78"/>
                  </a:cubicBezTo>
                  <a:cubicBezTo>
                    <a:pt x="8" y="78"/>
                    <a:pt x="16" y="78"/>
                    <a:pt x="24" y="78"/>
                  </a:cubicBezTo>
                  <a:cubicBezTo>
                    <a:pt x="24" y="64"/>
                    <a:pt x="24" y="59"/>
                    <a:pt x="24" y="46"/>
                  </a:cubicBezTo>
                  <a:cubicBezTo>
                    <a:pt x="24" y="32"/>
                    <a:pt x="28" y="27"/>
                    <a:pt x="41" y="27"/>
                  </a:cubicBezTo>
                  <a:cubicBezTo>
                    <a:pt x="201" y="27"/>
                    <a:pt x="361" y="27"/>
                    <a:pt x="521" y="27"/>
                  </a:cubicBezTo>
                  <a:cubicBezTo>
                    <a:pt x="534" y="27"/>
                    <a:pt x="538" y="32"/>
                    <a:pt x="538" y="46"/>
                  </a:cubicBezTo>
                  <a:cubicBezTo>
                    <a:pt x="538" y="59"/>
                    <a:pt x="538" y="64"/>
                    <a:pt x="538" y="78"/>
                  </a:cubicBezTo>
                  <a:cubicBezTo>
                    <a:pt x="546" y="78"/>
                    <a:pt x="554" y="78"/>
                    <a:pt x="562" y="78"/>
                  </a:cubicBezTo>
                  <a:cubicBezTo>
                    <a:pt x="562" y="61"/>
                    <a:pt x="562" y="44"/>
                    <a:pt x="562" y="27"/>
                  </a:cubicBezTo>
                  <a:cubicBezTo>
                    <a:pt x="562" y="0"/>
                    <a:pt x="561" y="0"/>
                    <a:pt x="531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Oval 313"/>
            <p:cNvSpPr>
              <a:spLocks noChangeArrowheads="1"/>
            </p:cNvSpPr>
            <p:nvPr/>
          </p:nvSpPr>
          <p:spPr bwMode="auto">
            <a:xfrm>
              <a:off x="7927975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Oval 314"/>
            <p:cNvSpPr>
              <a:spLocks noChangeArrowheads="1"/>
            </p:cNvSpPr>
            <p:nvPr/>
          </p:nvSpPr>
          <p:spPr bwMode="auto">
            <a:xfrm>
              <a:off x="9952038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15"/>
            <p:cNvSpPr>
              <a:spLocks/>
            </p:cNvSpPr>
            <p:nvPr/>
          </p:nvSpPr>
          <p:spPr bwMode="auto">
            <a:xfrm>
              <a:off x="857408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6"/>
            <p:cNvSpPr>
              <a:spLocks/>
            </p:cNvSpPr>
            <p:nvPr/>
          </p:nvSpPr>
          <p:spPr bwMode="auto">
            <a:xfrm>
              <a:off x="8502650" y="2355850"/>
              <a:ext cx="239713" cy="1365250"/>
            </a:xfrm>
            <a:custGeom>
              <a:avLst/>
              <a:gdLst>
                <a:gd name="T0" fmla="*/ 2 w 64"/>
                <a:gd name="T1" fmla="*/ 62 h 363"/>
                <a:gd name="T2" fmla="*/ 54 w 64"/>
                <a:gd name="T3" fmla="*/ 70 h 363"/>
                <a:gd name="T4" fmla="*/ 62 w 64"/>
                <a:gd name="T5" fmla="*/ 357 h 363"/>
                <a:gd name="T6" fmla="*/ 56 w 64"/>
                <a:gd name="T7" fmla="*/ 363 h 363"/>
                <a:gd name="T8" fmla="*/ 6 w 64"/>
                <a:gd name="T9" fmla="*/ 363 h 363"/>
                <a:gd name="T10" fmla="*/ 0 w 64"/>
                <a:gd name="T11" fmla="*/ 357 h 363"/>
                <a:gd name="T12" fmla="*/ 2 w 64"/>
                <a:gd name="T13" fmla="*/ 6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63">
                  <a:moveTo>
                    <a:pt x="2" y="62"/>
                  </a:moveTo>
                  <a:cubicBezTo>
                    <a:pt x="2" y="0"/>
                    <a:pt x="50" y="7"/>
                    <a:pt x="54" y="70"/>
                  </a:cubicBezTo>
                  <a:cubicBezTo>
                    <a:pt x="61" y="168"/>
                    <a:pt x="64" y="256"/>
                    <a:pt x="62" y="357"/>
                  </a:cubicBezTo>
                  <a:cubicBezTo>
                    <a:pt x="62" y="361"/>
                    <a:pt x="59" y="363"/>
                    <a:pt x="56" y="363"/>
                  </a:cubicBezTo>
                  <a:cubicBezTo>
                    <a:pt x="39" y="363"/>
                    <a:pt x="23" y="363"/>
                    <a:pt x="6" y="363"/>
                  </a:cubicBezTo>
                  <a:cubicBezTo>
                    <a:pt x="3" y="363"/>
                    <a:pt x="0" y="360"/>
                    <a:pt x="0" y="357"/>
                  </a:cubicBezTo>
                  <a:cubicBezTo>
                    <a:pt x="7" y="261"/>
                    <a:pt x="2" y="161"/>
                    <a:pt x="2" y="62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7"/>
            <p:cNvSpPr>
              <a:spLocks/>
            </p:cNvSpPr>
            <p:nvPr/>
          </p:nvSpPr>
          <p:spPr bwMode="auto">
            <a:xfrm>
              <a:off x="8547100" y="2374900"/>
              <a:ext cx="263525" cy="574675"/>
            </a:xfrm>
            <a:custGeom>
              <a:avLst/>
              <a:gdLst>
                <a:gd name="T0" fmla="*/ 6 w 70"/>
                <a:gd name="T1" fmla="*/ 63 h 153"/>
                <a:gd name="T2" fmla="*/ 48 w 70"/>
                <a:gd name="T3" fmla="*/ 49 h 153"/>
                <a:gd name="T4" fmla="*/ 70 w 70"/>
                <a:gd name="T5" fmla="*/ 135 h 153"/>
                <a:gd name="T6" fmla="*/ 66 w 70"/>
                <a:gd name="T7" fmla="*/ 142 h 153"/>
                <a:gd name="T8" fmla="*/ 27 w 70"/>
                <a:gd name="T9" fmla="*/ 153 h 153"/>
                <a:gd name="T10" fmla="*/ 20 w 70"/>
                <a:gd name="T11" fmla="*/ 148 h 153"/>
                <a:gd name="T12" fmla="*/ 6 w 70"/>
                <a:gd name="T1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3">
                  <a:moveTo>
                    <a:pt x="6" y="63"/>
                  </a:moveTo>
                  <a:cubicBezTo>
                    <a:pt x="0" y="19"/>
                    <a:pt x="32" y="0"/>
                    <a:pt x="48" y="49"/>
                  </a:cubicBezTo>
                  <a:cubicBezTo>
                    <a:pt x="57" y="78"/>
                    <a:pt x="66" y="106"/>
                    <a:pt x="70" y="135"/>
                  </a:cubicBezTo>
                  <a:cubicBezTo>
                    <a:pt x="70" y="138"/>
                    <a:pt x="69" y="140"/>
                    <a:pt x="66" y="142"/>
                  </a:cubicBezTo>
                  <a:cubicBezTo>
                    <a:pt x="54" y="147"/>
                    <a:pt x="41" y="151"/>
                    <a:pt x="27" y="153"/>
                  </a:cubicBezTo>
                  <a:cubicBezTo>
                    <a:pt x="24" y="153"/>
                    <a:pt x="21" y="151"/>
                    <a:pt x="20" y="148"/>
                  </a:cubicBezTo>
                  <a:cubicBezTo>
                    <a:pt x="15" y="120"/>
                    <a:pt x="10" y="92"/>
                    <a:pt x="6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8"/>
            <p:cNvSpPr>
              <a:spLocks/>
            </p:cNvSpPr>
            <p:nvPr/>
          </p:nvSpPr>
          <p:spPr bwMode="auto">
            <a:xfrm>
              <a:off x="8870950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7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7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9"/>
            <p:cNvSpPr>
              <a:spLocks/>
            </p:cNvSpPr>
            <p:nvPr/>
          </p:nvSpPr>
          <p:spPr bwMode="auto">
            <a:xfrm>
              <a:off x="8818563" y="2371725"/>
              <a:ext cx="198438" cy="1201738"/>
            </a:xfrm>
            <a:custGeom>
              <a:avLst/>
              <a:gdLst>
                <a:gd name="T0" fmla="*/ 5 w 53"/>
                <a:gd name="T1" fmla="*/ 34 h 320"/>
                <a:gd name="T2" fmla="*/ 37 w 53"/>
                <a:gd name="T3" fmla="*/ 41 h 320"/>
                <a:gd name="T4" fmla="*/ 53 w 53"/>
                <a:gd name="T5" fmla="*/ 312 h 320"/>
                <a:gd name="T6" fmla="*/ 47 w 53"/>
                <a:gd name="T7" fmla="*/ 319 h 320"/>
                <a:gd name="T8" fmla="*/ 11 w 53"/>
                <a:gd name="T9" fmla="*/ 319 h 320"/>
                <a:gd name="T10" fmla="*/ 5 w 53"/>
                <a:gd name="T11" fmla="*/ 312 h 320"/>
                <a:gd name="T12" fmla="*/ 11 w 53"/>
                <a:gd name="T13" fmla="*/ 191 h 320"/>
                <a:gd name="T14" fmla="*/ 7 w 53"/>
                <a:gd name="T15" fmla="*/ 110 h 320"/>
                <a:gd name="T16" fmla="*/ 5 w 53"/>
                <a:gd name="T17" fmla="*/ 3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20">
                  <a:moveTo>
                    <a:pt x="5" y="34"/>
                  </a:moveTo>
                  <a:cubicBezTo>
                    <a:pt x="13" y="0"/>
                    <a:pt x="36" y="16"/>
                    <a:pt x="37" y="41"/>
                  </a:cubicBezTo>
                  <a:cubicBezTo>
                    <a:pt x="43" y="143"/>
                    <a:pt x="49" y="222"/>
                    <a:pt x="53" y="312"/>
                  </a:cubicBezTo>
                  <a:cubicBezTo>
                    <a:pt x="53" y="316"/>
                    <a:pt x="51" y="319"/>
                    <a:pt x="47" y="319"/>
                  </a:cubicBezTo>
                  <a:cubicBezTo>
                    <a:pt x="35" y="320"/>
                    <a:pt x="23" y="320"/>
                    <a:pt x="11" y="319"/>
                  </a:cubicBezTo>
                  <a:cubicBezTo>
                    <a:pt x="7" y="319"/>
                    <a:pt x="5" y="316"/>
                    <a:pt x="5" y="312"/>
                  </a:cubicBezTo>
                  <a:cubicBezTo>
                    <a:pt x="7" y="272"/>
                    <a:pt x="8" y="231"/>
                    <a:pt x="11" y="191"/>
                  </a:cubicBezTo>
                  <a:cubicBezTo>
                    <a:pt x="12" y="166"/>
                    <a:pt x="12" y="138"/>
                    <a:pt x="7" y="110"/>
                  </a:cubicBezTo>
                  <a:cubicBezTo>
                    <a:pt x="3" y="85"/>
                    <a:pt x="0" y="61"/>
                    <a:pt x="5" y="34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20"/>
            <p:cNvSpPr>
              <a:spLocks/>
            </p:cNvSpPr>
            <p:nvPr/>
          </p:nvSpPr>
          <p:spPr bwMode="auto">
            <a:xfrm>
              <a:off x="8882063" y="2419350"/>
              <a:ext cx="123825" cy="527050"/>
            </a:xfrm>
            <a:custGeom>
              <a:avLst/>
              <a:gdLst>
                <a:gd name="T0" fmla="*/ 2 w 33"/>
                <a:gd name="T1" fmla="*/ 36 h 140"/>
                <a:gd name="T2" fmla="*/ 31 w 33"/>
                <a:gd name="T3" fmla="*/ 36 h 140"/>
                <a:gd name="T4" fmla="*/ 33 w 33"/>
                <a:gd name="T5" fmla="*/ 133 h 140"/>
                <a:gd name="T6" fmla="*/ 29 w 33"/>
                <a:gd name="T7" fmla="*/ 138 h 140"/>
                <a:gd name="T8" fmla="*/ 8 w 33"/>
                <a:gd name="T9" fmla="*/ 138 h 140"/>
                <a:gd name="T10" fmla="*/ 5 w 33"/>
                <a:gd name="T11" fmla="*/ 133 h 140"/>
                <a:gd name="T12" fmla="*/ 2 w 33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40">
                  <a:moveTo>
                    <a:pt x="2" y="36"/>
                  </a:moveTo>
                  <a:cubicBezTo>
                    <a:pt x="3" y="0"/>
                    <a:pt x="30" y="12"/>
                    <a:pt x="31" y="36"/>
                  </a:cubicBezTo>
                  <a:cubicBezTo>
                    <a:pt x="33" y="68"/>
                    <a:pt x="32" y="101"/>
                    <a:pt x="33" y="133"/>
                  </a:cubicBezTo>
                  <a:cubicBezTo>
                    <a:pt x="33" y="135"/>
                    <a:pt x="31" y="138"/>
                    <a:pt x="29" y="138"/>
                  </a:cubicBezTo>
                  <a:cubicBezTo>
                    <a:pt x="21" y="140"/>
                    <a:pt x="15" y="140"/>
                    <a:pt x="8" y="138"/>
                  </a:cubicBezTo>
                  <a:cubicBezTo>
                    <a:pt x="6" y="138"/>
                    <a:pt x="5" y="136"/>
                    <a:pt x="5" y="133"/>
                  </a:cubicBezTo>
                  <a:cubicBezTo>
                    <a:pt x="3" y="101"/>
                    <a:pt x="0" y="69"/>
                    <a:pt x="2" y="36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21"/>
            <p:cNvSpPr>
              <a:spLocks/>
            </p:cNvSpPr>
            <p:nvPr/>
          </p:nvSpPr>
          <p:spPr bwMode="auto">
            <a:xfrm>
              <a:off x="832643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22"/>
            <p:cNvSpPr>
              <a:spLocks/>
            </p:cNvSpPr>
            <p:nvPr/>
          </p:nvSpPr>
          <p:spPr bwMode="auto">
            <a:xfrm>
              <a:off x="8250238" y="2405063"/>
              <a:ext cx="188913" cy="819150"/>
            </a:xfrm>
            <a:custGeom>
              <a:avLst/>
              <a:gdLst>
                <a:gd name="T0" fmla="*/ 11 w 50"/>
                <a:gd name="T1" fmla="*/ 30 h 218"/>
                <a:gd name="T2" fmla="*/ 43 w 50"/>
                <a:gd name="T3" fmla="*/ 30 h 218"/>
                <a:gd name="T4" fmla="*/ 50 w 50"/>
                <a:gd name="T5" fmla="*/ 213 h 218"/>
                <a:gd name="T6" fmla="*/ 48 w 50"/>
                <a:gd name="T7" fmla="*/ 216 h 218"/>
                <a:gd name="T8" fmla="*/ 14 w 50"/>
                <a:gd name="T9" fmla="*/ 216 h 218"/>
                <a:gd name="T10" fmla="*/ 11 w 50"/>
                <a:gd name="T11" fmla="*/ 213 h 218"/>
                <a:gd name="T12" fmla="*/ 11 w 50"/>
                <a:gd name="T13" fmla="*/ 3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18">
                  <a:moveTo>
                    <a:pt x="11" y="30"/>
                  </a:moveTo>
                  <a:cubicBezTo>
                    <a:pt x="17" y="0"/>
                    <a:pt x="42" y="1"/>
                    <a:pt x="43" y="30"/>
                  </a:cubicBezTo>
                  <a:cubicBezTo>
                    <a:pt x="46" y="91"/>
                    <a:pt x="48" y="152"/>
                    <a:pt x="50" y="213"/>
                  </a:cubicBezTo>
                  <a:cubicBezTo>
                    <a:pt x="50" y="214"/>
                    <a:pt x="49" y="216"/>
                    <a:pt x="48" y="216"/>
                  </a:cubicBezTo>
                  <a:cubicBezTo>
                    <a:pt x="37" y="218"/>
                    <a:pt x="25" y="218"/>
                    <a:pt x="14" y="216"/>
                  </a:cubicBezTo>
                  <a:cubicBezTo>
                    <a:pt x="12" y="216"/>
                    <a:pt x="11" y="214"/>
                    <a:pt x="11" y="213"/>
                  </a:cubicBezTo>
                  <a:cubicBezTo>
                    <a:pt x="17" y="147"/>
                    <a:pt x="0" y="86"/>
                    <a:pt x="11" y="3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23"/>
            <p:cNvSpPr>
              <a:spLocks/>
            </p:cNvSpPr>
            <p:nvPr/>
          </p:nvSpPr>
          <p:spPr bwMode="auto">
            <a:xfrm>
              <a:off x="8321675" y="2438400"/>
              <a:ext cx="123825" cy="642938"/>
            </a:xfrm>
            <a:custGeom>
              <a:avLst/>
              <a:gdLst>
                <a:gd name="T0" fmla="*/ 0 w 33"/>
                <a:gd name="T1" fmla="*/ 28 h 171"/>
                <a:gd name="T2" fmla="*/ 27 w 33"/>
                <a:gd name="T3" fmla="*/ 28 h 171"/>
                <a:gd name="T4" fmla="*/ 33 w 33"/>
                <a:gd name="T5" fmla="*/ 171 h 171"/>
                <a:gd name="T6" fmla="*/ 11 w 33"/>
                <a:gd name="T7" fmla="*/ 171 h 171"/>
                <a:gd name="T8" fmla="*/ 0 w 33"/>
                <a:gd name="T9" fmla="*/ 2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1">
                  <a:moveTo>
                    <a:pt x="0" y="28"/>
                  </a:moveTo>
                  <a:cubicBezTo>
                    <a:pt x="1" y="0"/>
                    <a:pt x="25" y="6"/>
                    <a:pt x="27" y="28"/>
                  </a:cubicBezTo>
                  <a:cubicBezTo>
                    <a:pt x="30" y="49"/>
                    <a:pt x="32" y="137"/>
                    <a:pt x="33" y="171"/>
                  </a:cubicBezTo>
                  <a:cubicBezTo>
                    <a:pt x="30" y="171"/>
                    <a:pt x="19" y="171"/>
                    <a:pt x="11" y="171"/>
                  </a:cubicBezTo>
                  <a:cubicBezTo>
                    <a:pt x="8" y="123"/>
                    <a:pt x="4" y="75"/>
                    <a:pt x="0" y="28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24"/>
            <p:cNvSpPr>
              <a:spLocks/>
            </p:cNvSpPr>
            <p:nvPr/>
          </p:nvSpPr>
          <p:spPr bwMode="auto">
            <a:xfrm>
              <a:off x="8348663" y="3059113"/>
              <a:ext cx="109538" cy="60325"/>
            </a:xfrm>
            <a:custGeom>
              <a:avLst/>
              <a:gdLst>
                <a:gd name="T0" fmla="*/ 4 w 29"/>
                <a:gd name="T1" fmla="*/ 1 h 16"/>
                <a:gd name="T2" fmla="*/ 26 w 29"/>
                <a:gd name="T3" fmla="*/ 2 h 16"/>
                <a:gd name="T4" fmla="*/ 29 w 29"/>
                <a:gd name="T5" fmla="*/ 5 h 16"/>
                <a:gd name="T6" fmla="*/ 29 w 29"/>
                <a:gd name="T7" fmla="*/ 13 h 16"/>
                <a:gd name="T8" fmla="*/ 26 w 29"/>
                <a:gd name="T9" fmla="*/ 16 h 16"/>
                <a:gd name="T10" fmla="*/ 2 w 29"/>
                <a:gd name="T11" fmla="*/ 14 h 16"/>
                <a:gd name="T12" fmla="*/ 0 w 29"/>
                <a:gd name="T13" fmla="*/ 11 h 16"/>
                <a:gd name="T14" fmla="*/ 1 w 29"/>
                <a:gd name="T15" fmla="*/ 3 h 16"/>
                <a:gd name="T16" fmla="*/ 4 w 29"/>
                <a:gd name="T1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4" y="1"/>
                  </a:moveTo>
                  <a:cubicBezTo>
                    <a:pt x="10" y="2"/>
                    <a:pt x="19" y="2"/>
                    <a:pt x="26" y="2"/>
                  </a:cubicBezTo>
                  <a:cubicBezTo>
                    <a:pt x="28" y="2"/>
                    <a:pt x="29" y="3"/>
                    <a:pt x="29" y="5"/>
                  </a:cubicBezTo>
                  <a:cubicBezTo>
                    <a:pt x="29" y="7"/>
                    <a:pt x="29" y="10"/>
                    <a:pt x="29" y="13"/>
                  </a:cubicBezTo>
                  <a:cubicBezTo>
                    <a:pt x="29" y="14"/>
                    <a:pt x="27" y="16"/>
                    <a:pt x="26" y="16"/>
                  </a:cubicBezTo>
                  <a:cubicBezTo>
                    <a:pt x="19" y="16"/>
                    <a:pt x="9" y="16"/>
                    <a:pt x="2" y="14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1" y="8"/>
                    <a:pt x="1" y="6"/>
                    <a:pt x="1" y="3"/>
                  </a:cubicBezTo>
                  <a:cubicBezTo>
                    <a:pt x="1" y="1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25"/>
            <p:cNvSpPr>
              <a:spLocks/>
            </p:cNvSpPr>
            <p:nvPr/>
          </p:nvSpPr>
          <p:spPr bwMode="auto">
            <a:xfrm>
              <a:off x="9421813" y="2276475"/>
              <a:ext cx="34925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6"/>
            <p:cNvSpPr>
              <a:spLocks/>
            </p:cNvSpPr>
            <p:nvPr/>
          </p:nvSpPr>
          <p:spPr bwMode="auto">
            <a:xfrm>
              <a:off x="9366250" y="2427288"/>
              <a:ext cx="134938" cy="192088"/>
            </a:xfrm>
            <a:custGeom>
              <a:avLst/>
              <a:gdLst>
                <a:gd name="T0" fmla="*/ 0 w 36"/>
                <a:gd name="T1" fmla="*/ 51 h 51"/>
                <a:gd name="T2" fmla="*/ 1 w 36"/>
                <a:gd name="T3" fmla="*/ 26 h 51"/>
                <a:gd name="T4" fmla="*/ 3 w 36"/>
                <a:gd name="T5" fmla="*/ 23 h 51"/>
                <a:gd name="T6" fmla="*/ 25 w 36"/>
                <a:gd name="T7" fmla="*/ 1 h 51"/>
                <a:gd name="T8" fmla="*/ 30 w 36"/>
                <a:gd name="T9" fmla="*/ 0 h 51"/>
                <a:gd name="T10" fmla="*/ 32 w 36"/>
                <a:gd name="T11" fmla="*/ 3 h 51"/>
                <a:gd name="T12" fmla="*/ 36 w 36"/>
                <a:gd name="T13" fmla="*/ 26 h 51"/>
                <a:gd name="T14" fmla="*/ 0 w 36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51">
                  <a:moveTo>
                    <a:pt x="0" y="51"/>
                  </a:moveTo>
                  <a:cubicBezTo>
                    <a:pt x="1" y="43"/>
                    <a:pt x="1" y="34"/>
                    <a:pt x="1" y="26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10" y="16"/>
                    <a:pt x="17" y="9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1" y="1"/>
                    <a:pt x="32" y="2"/>
                    <a:pt x="32" y="3"/>
                  </a:cubicBezTo>
                  <a:cubicBezTo>
                    <a:pt x="34" y="11"/>
                    <a:pt x="36" y="19"/>
                    <a:pt x="36" y="26"/>
                  </a:cubicBezTo>
                  <a:cubicBezTo>
                    <a:pt x="24" y="33"/>
                    <a:pt x="12" y="45"/>
                    <a:pt x="0" y="5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7"/>
            <p:cNvSpPr>
              <a:spLocks/>
            </p:cNvSpPr>
            <p:nvPr/>
          </p:nvSpPr>
          <p:spPr bwMode="auto">
            <a:xfrm>
              <a:off x="9324975" y="2490788"/>
              <a:ext cx="239713" cy="1112838"/>
            </a:xfrm>
            <a:custGeom>
              <a:avLst/>
              <a:gdLst>
                <a:gd name="T0" fmla="*/ 46 w 64"/>
                <a:gd name="T1" fmla="*/ 0 h 296"/>
                <a:gd name="T2" fmla="*/ 12 w 64"/>
                <a:gd name="T3" fmla="*/ 25 h 296"/>
                <a:gd name="T4" fmla="*/ 4 w 64"/>
                <a:gd name="T5" fmla="*/ 287 h 296"/>
                <a:gd name="T6" fmla="*/ 7 w 64"/>
                <a:gd name="T7" fmla="*/ 292 h 296"/>
                <a:gd name="T8" fmla="*/ 61 w 64"/>
                <a:gd name="T9" fmla="*/ 292 h 296"/>
                <a:gd name="T10" fmla="*/ 64 w 64"/>
                <a:gd name="T11" fmla="*/ 287 h 296"/>
                <a:gd name="T12" fmla="*/ 46 w 64"/>
                <a:gd name="T13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96">
                  <a:moveTo>
                    <a:pt x="46" y="0"/>
                  </a:moveTo>
                  <a:cubicBezTo>
                    <a:pt x="34" y="10"/>
                    <a:pt x="24" y="16"/>
                    <a:pt x="12" y="25"/>
                  </a:cubicBezTo>
                  <a:cubicBezTo>
                    <a:pt x="0" y="108"/>
                    <a:pt x="6" y="201"/>
                    <a:pt x="4" y="287"/>
                  </a:cubicBezTo>
                  <a:cubicBezTo>
                    <a:pt x="4" y="289"/>
                    <a:pt x="5" y="291"/>
                    <a:pt x="7" y="292"/>
                  </a:cubicBezTo>
                  <a:cubicBezTo>
                    <a:pt x="24" y="296"/>
                    <a:pt x="42" y="296"/>
                    <a:pt x="61" y="292"/>
                  </a:cubicBezTo>
                  <a:cubicBezTo>
                    <a:pt x="63" y="291"/>
                    <a:pt x="64" y="289"/>
                    <a:pt x="64" y="287"/>
                  </a:cubicBezTo>
                  <a:cubicBezTo>
                    <a:pt x="59" y="192"/>
                    <a:pt x="64" y="93"/>
                    <a:pt x="46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8"/>
            <p:cNvSpPr>
              <a:spLocks/>
            </p:cNvSpPr>
            <p:nvPr/>
          </p:nvSpPr>
          <p:spPr bwMode="auto">
            <a:xfrm>
              <a:off x="9421813" y="2586038"/>
              <a:ext cx="153988" cy="773113"/>
            </a:xfrm>
            <a:custGeom>
              <a:avLst/>
              <a:gdLst>
                <a:gd name="T0" fmla="*/ 2 w 41"/>
                <a:gd name="T1" fmla="*/ 11 h 206"/>
                <a:gd name="T2" fmla="*/ 16 w 41"/>
                <a:gd name="T3" fmla="*/ 1 h 206"/>
                <a:gd name="T4" fmla="*/ 22 w 41"/>
                <a:gd name="T5" fmla="*/ 4 h 206"/>
                <a:gd name="T6" fmla="*/ 41 w 41"/>
                <a:gd name="T7" fmla="*/ 199 h 206"/>
                <a:gd name="T8" fmla="*/ 37 w 41"/>
                <a:gd name="T9" fmla="*/ 204 h 206"/>
                <a:gd name="T10" fmla="*/ 10 w 41"/>
                <a:gd name="T11" fmla="*/ 204 h 206"/>
                <a:gd name="T12" fmla="*/ 6 w 41"/>
                <a:gd name="T13" fmla="*/ 199 h 206"/>
                <a:gd name="T14" fmla="*/ 0 w 41"/>
                <a:gd name="T15" fmla="*/ 14 h 206"/>
                <a:gd name="T16" fmla="*/ 2 w 41"/>
                <a:gd name="T17" fmla="*/ 1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06">
                  <a:moveTo>
                    <a:pt x="2" y="11"/>
                  </a:moveTo>
                  <a:cubicBezTo>
                    <a:pt x="6" y="7"/>
                    <a:pt x="11" y="4"/>
                    <a:pt x="16" y="1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38" y="69"/>
                    <a:pt x="38" y="134"/>
                    <a:pt x="41" y="199"/>
                  </a:cubicBezTo>
                  <a:cubicBezTo>
                    <a:pt x="41" y="202"/>
                    <a:pt x="39" y="204"/>
                    <a:pt x="37" y="204"/>
                  </a:cubicBezTo>
                  <a:cubicBezTo>
                    <a:pt x="28" y="206"/>
                    <a:pt x="19" y="206"/>
                    <a:pt x="10" y="204"/>
                  </a:cubicBezTo>
                  <a:cubicBezTo>
                    <a:pt x="8" y="204"/>
                    <a:pt x="6" y="202"/>
                    <a:pt x="6" y="199"/>
                  </a:cubicBezTo>
                  <a:cubicBezTo>
                    <a:pt x="8" y="143"/>
                    <a:pt x="3" y="77"/>
                    <a:pt x="0" y="14"/>
                  </a:cubicBezTo>
                  <a:cubicBezTo>
                    <a:pt x="0" y="13"/>
                    <a:pt x="1" y="12"/>
                    <a:pt x="2" y="1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9"/>
            <p:cNvSpPr>
              <a:spLocks/>
            </p:cNvSpPr>
            <p:nvPr/>
          </p:nvSpPr>
          <p:spPr bwMode="auto">
            <a:xfrm>
              <a:off x="9140825" y="2276475"/>
              <a:ext cx="33338" cy="260350"/>
            </a:xfrm>
            <a:custGeom>
              <a:avLst/>
              <a:gdLst>
                <a:gd name="T0" fmla="*/ 1 w 9"/>
                <a:gd name="T1" fmla="*/ 69 h 69"/>
                <a:gd name="T2" fmla="*/ 8 w 9"/>
                <a:gd name="T3" fmla="*/ 69 h 69"/>
                <a:gd name="T4" fmla="*/ 9 w 9"/>
                <a:gd name="T5" fmla="*/ 68 h 69"/>
                <a:gd name="T6" fmla="*/ 9 w 9"/>
                <a:gd name="T7" fmla="*/ 1 h 69"/>
                <a:gd name="T8" fmla="*/ 8 w 9"/>
                <a:gd name="T9" fmla="*/ 0 h 69"/>
                <a:gd name="T10" fmla="*/ 1 w 9"/>
                <a:gd name="T11" fmla="*/ 0 h 69"/>
                <a:gd name="T12" fmla="*/ 0 w 9"/>
                <a:gd name="T13" fmla="*/ 1 h 69"/>
                <a:gd name="T14" fmla="*/ 0 w 9"/>
                <a:gd name="T15" fmla="*/ 68 h 69"/>
                <a:gd name="T16" fmla="*/ 1 w 9"/>
                <a:gd name="T1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9">
                  <a:moveTo>
                    <a:pt x="1" y="69"/>
                  </a:moveTo>
                  <a:cubicBezTo>
                    <a:pt x="8" y="69"/>
                    <a:pt x="8" y="69"/>
                    <a:pt x="8" y="69"/>
                  </a:cubicBezTo>
                  <a:cubicBezTo>
                    <a:pt x="9" y="69"/>
                    <a:pt x="9" y="68"/>
                    <a:pt x="9" y="6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1" y="69"/>
                    <a:pt x="1" y="69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30"/>
            <p:cNvSpPr>
              <a:spLocks/>
            </p:cNvSpPr>
            <p:nvPr/>
          </p:nvSpPr>
          <p:spPr bwMode="auto">
            <a:xfrm>
              <a:off x="9061450" y="2449513"/>
              <a:ext cx="173038" cy="1470025"/>
            </a:xfrm>
            <a:custGeom>
              <a:avLst/>
              <a:gdLst>
                <a:gd name="T0" fmla="*/ 15 w 46"/>
                <a:gd name="T1" fmla="*/ 22 h 391"/>
                <a:gd name="T2" fmla="*/ 39 w 46"/>
                <a:gd name="T3" fmla="*/ 22 h 391"/>
                <a:gd name="T4" fmla="*/ 39 w 46"/>
                <a:gd name="T5" fmla="*/ 150 h 391"/>
                <a:gd name="T6" fmla="*/ 42 w 46"/>
                <a:gd name="T7" fmla="*/ 380 h 391"/>
                <a:gd name="T8" fmla="*/ 32 w 46"/>
                <a:gd name="T9" fmla="*/ 391 h 391"/>
                <a:gd name="T10" fmla="*/ 14 w 46"/>
                <a:gd name="T11" fmla="*/ 391 h 391"/>
                <a:gd name="T12" fmla="*/ 0 w 46"/>
                <a:gd name="T13" fmla="*/ 376 h 391"/>
                <a:gd name="T14" fmla="*/ 15 w 46"/>
                <a:gd name="T15" fmla="*/ 59 h 391"/>
                <a:gd name="T16" fmla="*/ 15 w 46"/>
                <a:gd name="T17" fmla="*/ 2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1">
                  <a:moveTo>
                    <a:pt x="15" y="22"/>
                  </a:moveTo>
                  <a:cubicBezTo>
                    <a:pt x="19" y="0"/>
                    <a:pt x="35" y="0"/>
                    <a:pt x="39" y="22"/>
                  </a:cubicBezTo>
                  <a:cubicBezTo>
                    <a:pt x="46" y="63"/>
                    <a:pt x="39" y="107"/>
                    <a:pt x="39" y="150"/>
                  </a:cubicBezTo>
                  <a:cubicBezTo>
                    <a:pt x="40" y="227"/>
                    <a:pt x="42" y="304"/>
                    <a:pt x="42" y="380"/>
                  </a:cubicBezTo>
                  <a:cubicBezTo>
                    <a:pt x="42" y="386"/>
                    <a:pt x="38" y="391"/>
                    <a:pt x="32" y="391"/>
                  </a:cubicBezTo>
                  <a:cubicBezTo>
                    <a:pt x="26" y="391"/>
                    <a:pt x="20" y="391"/>
                    <a:pt x="14" y="391"/>
                  </a:cubicBezTo>
                  <a:cubicBezTo>
                    <a:pt x="6" y="391"/>
                    <a:pt x="0" y="384"/>
                    <a:pt x="0" y="376"/>
                  </a:cubicBezTo>
                  <a:cubicBezTo>
                    <a:pt x="11" y="270"/>
                    <a:pt x="18" y="165"/>
                    <a:pt x="15" y="59"/>
                  </a:cubicBezTo>
                  <a:cubicBezTo>
                    <a:pt x="15" y="48"/>
                    <a:pt x="12" y="36"/>
                    <a:pt x="15" y="22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31"/>
            <p:cNvSpPr>
              <a:spLocks/>
            </p:cNvSpPr>
            <p:nvPr/>
          </p:nvSpPr>
          <p:spPr bwMode="auto">
            <a:xfrm>
              <a:off x="9096375" y="2547938"/>
              <a:ext cx="153988" cy="525463"/>
            </a:xfrm>
            <a:custGeom>
              <a:avLst/>
              <a:gdLst>
                <a:gd name="T0" fmla="*/ 6 w 41"/>
                <a:gd name="T1" fmla="*/ 32 h 140"/>
                <a:gd name="T2" fmla="*/ 40 w 41"/>
                <a:gd name="T3" fmla="*/ 32 h 140"/>
                <a:gd name="T4" fmla="*/ 41 w 41"/>
                <a:gd name="T5" fmla="*/ 133 h 140"/>
                <a:gd name="T6" fmla="*/ 34 w 41"/>
                <a:gd name="T7" fmla="*/ 140 h 140"/>
                <a:gd name="T8" fmla="*/ 10 w 41"/>
                <a:gd name="T9" fmla="*/ 140 h 140"/>
                <a:gd name="T10" fmla="*/ 3 w 41"/>
                <a:gd name="T11" fmla="*/ 133 h 140"/>
                <a:gd name="T12" fmla="*/ 6 w 41"/>
                <a:gd name="T13" fmla="*/ 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0">
                  <a:moveTo>
                    <a:pt x="6" y="32"/>
                  </a:moveTo>
                  <a:cubicBezTo>
                    <a:pt x="11" y="0"/>
                    <a:pt x="38" y="3"/>
                    <a:pt x="40" y="32"/>
                  </a:cubicBezTo>
                  <a:cubicBezTo>
                    <a:pt x="41" y="66"/>
                    <a:pt x="41" y="99"/>
                    <a:pt x="41" y="133"/>
                  </a:cubicBezTo>
                  <a:cubicBezTo>
                    <a:pt x="41" y="137"/>
                    <a:pt x="38" y="140"/>
                    <a:pt x="34" y="140"/>
                  </a:cubicBezTo>
                  <a:cubicBezTo>
                    <a:pt x="26" y="140"/>
                    <a:pt x="18" y="140"/>
                    <a:pt x="10" y="140"/>
                  </a:cubicBezTo>
                  <a:cubicBezTo>
                    <a:pt x="6" y="140"/>
                    <a:pt x="3" y="137"/>
                    <a:pt x="3" y="133"/>
                  </a:cubicBezTo>
                  <a:cubicBezTo>
                    <a:pt x="4" y="99"/>
                    <a:pt x="0" y="67"/>
                    <a:pt x="6" y="32"/>
                  </a:cubicBezTo>
                  <a:close/>
                </a:path>
              </a:pathLst>
            </a:custGeom>
            <a:solidFill>
              <a:srgbClr val="BD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332"/>
            <p:cNvSpPr>
              <a:spLocks/>
            </p:cNvSpPr>
            <p:nvPr/>
          </p:nvSpPr>
          <p:spPr bwMode="auto">
            <a:xfrm>
              <a:off x="9677400" y="2276475"/>
              <a:ext cx="30163" cy="225425"/>
            </a:xfrm>
            <a:custGeom>
              <a:avLst/>
              <a:gdLst>
                <a:gd name="T0" fmla="*/ 1 w 8"/>
                <a:gd name="T1" fmla="*/ 60 h 60"/>
                <a:gd name="T2" fmla="*/ 7 w 8"/>
                <a:gd name="T3" fmla="*/ 60 h 60"/>
                <a:gd name="T4" fmla="*/ 8 w 8"/>
                <a:gd name="T5" fmla="*/ 59 h 60"/>
                <a:gd name="T6" fmla="*/ 8 w 8"/>
                <a:gd name="T7" fmla="*/ 1 h 60"/>
                <a:gd name="T8" fmla="*/ 7 w 8"/>
                <a:gd name="T9" fmla="*/ 0 h 60"/>
                <a:gd name="T10" fmla="*/ 1 w 8"/>
                <a:gd name="T11" fmla="*/ 0 h 60"/>
                <a:gd name="T12" fmla="*/ 0 w 8"/>
                <a:gd name="T13" fmla="*/ 1 h 60"/>
                <a:gd name="T14" fmla="*/ 0 w 8"/>
                <a:gd name="T15" fmla="*/ 59 h 60"/>
                <a:gd name="T16" fmla="*/ 1 w 8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5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333"/>
            <p:cNvSpPr>
              <a:spLocks/>
            </p:cNvSpPr>
            <p:nvPr/>
          </p:nvSpPr>
          <p:spPr bwMode="auto">
            <a:xfrm>
              <a:off x="9644063" y="2416175"/>
              <a:ext cx="101600" cy="1096963"/>
            </a:xfrm>
            <a:custGeom>
              <a:avLst/>
              <a:gdLst>
                <a:gd name="T0" fmla="*/ 3 w 27"/>
                <a:gd name="T1" fmla="*/ 292 h 292"/>
                <a:gd name="T2" fmla="*/ 24 w 27"/>
                <a:gd name="T3" fmla="*/ 292 h 292"/>
                <a:gd name="T4" fmla="*/ 27 w 27"/>
                <a:gd name="T5" fmla="*/ 289 h 292"/>
                <a:gd name="T6" fmla="*/ 27 w 27"/>
                <a:gd name="T7" fmla="*/ 3 h 292"/>
                <a:gd name="T8" fmla="*/ 24 w 27"/>
                <a:gd name="T9" fmla="*/ 0 h 292"/>
                <a:gd name="T10" fmla="*/ 3 w 27"/>
                <a:gd name="T11" fmla="*/ 0 h 292"/>
                <a:gd name="T12" fmla="*/ 0 w 27"/>
                <a:gd name="T13" fmla="*/ 3 h 292"/>
                <a:gd name="T14" fmla="*/ 0 w 27"/>
                <a:gd name="T15" fmla="*/ 289 h 292"/>
                <a:gd name="T16" fmla="*/ 3 w 27"/>
                <a:gd name="T1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92">
                  <a:moveTo>
                    <a:pt x="3" y="292"/>
                  </a:moveTo>
                  <a:cubicBezTo>
                    <a:pt x="24" y="292"/>
                    <a:pt x="24" y="292"/>
                    <a:pt x="24" y="292"/>
                  </a:cubicBezTo>
                  <a:cubicBezTo>
                    <a:pt x="26" y="292"/>
                    <a:pt x="27" y="291"/>
                    <a:pt x="27" y="289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1"/>
                    <a:pt x="1" y="292"/>
                    <a:pt x="3" y="292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352"/>
            <p:cNvSpPr>
              <a:spLocks noEditPoints="1"/>
            </p:cNvSpPr>
            <p:nvPr/>
          </p:nvSpPr>
          <p:spPr bwMode="auto">
            <a:xfrm>
              <a:off x="8896350" y="2476500"/>
              <a:ext cx="93663" cy="180975"/>
            </a:xfrm>
            <a:custGeom>
              <a:avLst/>
              <a:gdLst>
                <a:gd name="T0" fmla="*/ 14 w 25"/>
                <a:gd name="T1" fmla="*/ 0 h 48"/>
                <a:gd name="T2" fmla="*/ 12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4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4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5" y="5"/>
                    <a:pt x="15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353"/>
            <p:cNvSpPr>
              <a:spLocks/>
            </p:cNvSpPr>
            <p:nvPr/>
          </p:nvSpPr>
          <p:spPr bwMode="auto">
            <a:xfrm>
              <a:off x="8874125" y="2416175"/>
              <a:ext cx="79375" cy="79375"/>
            </a:xfrm>
            <a:custGeom>
              <a:avLst/>
              <a:gdLst>
                <a:gd name="T0" fmla="*/ 0 w 21"/>
                <a:gd name="T1" fmla="*/ 0 h 21"/>
                <a:gd name="T2" fmla="*/ 0 w 21"/>
                <a:gd name="T3" fmla="*/ 2 h 21"/>
                <a:gd name="T4" fmla="*/ 2 w 21"/>
                <a:gd name="T5" fmla="*/ 8 h 21"/>
                <a:gd name="T6" fmla="*/ 9 w 21"/>
                <a:gd name="T7" fmla="*/ 13 h 21"/>
                <a:gd name="T8" fmla="*/ 16 w 21"/>
                <a:gd name="T9" fmla="*/ 17 h 21"/>
                <a:gd name="T10" fmla="*/ 17 w 21"/>
                <a:gd name="T11" fmla="*/ 21 h 21"/>
                <a:gd name="T12" fmla="*/ 17 w 21"/>
                <a:gd name="T13" fmla="*/ 21 h 21"/>
                <a:gd name="T14" fmla="*/ 21 w 21"/>
                <a:gd name="T15" fmla="*/ 21 h 21"/>
                <a:gd name="T16" fmla="*/ 21 w 21"/>
                <a:gd name="T17" fmla="*/ 21 h 21"/>
                <a:gd name="T18" fmla="*/ 19 w 21"/>
                <a:gd name="T19" fmla="*/ 15 h 21"/>
                <a:gd name="T20" fmla="*/ 10 w 21"/>
                <a:gd name="T21" fmla="*/ 9 h 21"/>
                <a:gd name="T22" fmla="*/ 5 w 21"/>
                <a:gd name="T23" fmla="*/ 6 h 21"/>
                <a:gd name="T24" fmla="*/ 4 w 21"/>
                <a:gd name="T25" fmla="*/ 2 h 21"/>
                <a:gd name="T26" fmla="*/ 4 w 21"/>
                <a:gd name="T27" fmla="*/ 1 h 21"/>
                <a:gd name="T28" fmla="*/ 4 w 21"/>
                <a:gd name="T29" fmla="*/ 1 h 21"/>
                <a:gd name="T30" fmla="*/ 4 w 21"/>
                <a:gd name="T31" fmla="*/ 1 h 21"/>
                <a:gd name="T32" fmla="*/ 4 w 21"/>
                <a:gd name="T33" fmla="*/ 1 h 21"/>
                <a:gd name="T34" fmla="*/ 4 w 21"/>
                <a:gd name="T35" fmla="*/ 1 h 21"/>
                <a:gd name="T36" fmla="*/ 4 w 21"/>
                <a:gd name="T37" fmla="*/ 1 h 21"/>
                <a:gd name="T38" fmla="*/ 4 w 21"/>
                <a:gd name="T39" fmla="*/ 1 h 21"/>
                <a:gd name="T40" fmla="*/ 4 w 21"/>
                <a:gd name="T41" fmla="*/ 1 h 21"/>
                <a:gd name="T42" fmla="*/ 0 w 21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5" y="15"/>
                    <a:pt x="16" y="17"/>
                  </a:cubicBezTo>
                  <a:cubicBezTo>
                    <a:pt x="17" y="19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354"/>
            <p:cNvSpPr>
              <a:spLocks noEditPoints="1"/>
            </p:cNvSpPr>
            <p:nvPr/>
          </p:nvSpPr>
          <p:spPr bwMode="auto">
            <a:xfrm>
              <a:off x="9707563" y="2476500"/>
              <a:ext cx="93663" cy="180975"/>
            </a:xfrm>
            <a:custGeom>
              <a:avLst/>
              <a:gdLst>
                <a:gd name="T0" fmla="*/ 13 w 25"/>
                <a:gd name="T1" fmla="*/ 0 h 48"/>
                <a:gd name="T2" fmla="*/ 11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3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0" y="6"/>
                    <a:pt x="10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355"/>
            <p:cNvSpPr>
              <a:spLocks/>
            </p:cNvSpPr>
            <p:nvPr/>
          </p:nvSpPr>
          <p:spPr bwMode="auto">
            <a:xfrm>
              <a:off x="9685338" y="2416175"/>
              <a:ext cx="74613" cy="79375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2 h 21"/>
                <a:gd name="T4" fmla="*/ 1 w 20"/>
                <a:gd name="T5" fmla="*/ 8 h 21"/>
                <a:gd name="T6" fmla="*/ 9 w 20"/>
                <a:gd name="T7" fmla="*/ 13 h 21"/>
                <a:gd name="T8" fmla="*/ 15 w 20"/>
                <a:gd name="T9" fmla="*/ 17 h 21"/>
                <a:gd name="T10" fmla="*/ 16 w 20"/>
                <a:gd name="T11" fmla="*/ 21 h 21"/>
                <a:gd name="T12" fmla="*/ 16 w 20"/>
                <a:gd name="T13" fmla="*/ 21 h 21"/>
                <a:gd name="T14" fmla="*/ 20 w 20"/>
                <a:gd name="T15" fmla="*/ 21 h 21"/>
                <a:gd name="T16" fmla="*/ 20 w 20"/>
                <a:gd name="T17" fmla="*/ 21 h 21"/>
                <a:gd name="T18" fmla="*/ 19 w 20"/>
                <a:gd name="T19" fmla="*/ 15 h 21"/>
                <a:gd name="T20" fmla="*/ 10 w 20"/>
                <a:gd name="T21" fmla="*/ 9 h 21"/>
                <a:gd name="T22" fmla="*/ 5 w 20"/>
                <a:gd name="T23" fmla="*/ 6 h 21"/>
                <a:gd name="T24" fmla="*/ 4 w 20"/>
                <a:gd name="T25" fmla="*/ 2 h 21"/>
                <a:gd name="T26" fmla="*/ 4 w 20"/>
                <a:gd name="T27" fmla="*/ 1 h 21"/>
                <a:gd name="T28" fmla="*/ 4 w 20"/>
                <a:gd name="T29" fmla="*/ 1 h 21"/>
                <a:gd name="T30" fmla="*/ 4 w 20"/>
                <a:gd name="T31" fmla="*/ 1 h 21"/>
                <a:gd name="T32" fmla="*/ 4 w 20"/>
                <a:gd name="T33" fmla="*/ 1 h 21"/>
                <a:gd name="T34" fmla="*/ 4 w 20"/>
                <a:gd name="T35" fmla="*/ 1 h 21"/>
                <a:gd name="T36" fmla="*/ 4 w 20"/>
                <a:gd name="T37" fmla="*/ 1 h 21"/>
                <a:gd name="T38" fmla="*/ 4 w 20"/>
                <a:gd name="T39" fmla="*/ 1 h 21"/>
                <a:gd name="T40" fmla="*/ 4 w 20"/>
                <a:gd name="T41" fmla="*/ 1 h 21"/>
                <a:gd name="T42" fmla="*/ 0 w 20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1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4" y="15"/>
                    <a:pt x="15" y="17"/>
                  </a:cubicBezTo>
                  <a:cubicBezTo>
                    <a:pt x="16" y="19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5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386" name="Group 5385"/>
          <p:cNvGrpSpPr/>
          <p:nvPr/>
        </p:nvGrpSpPr>
        <p:grpSpPr>
          <a:xfrm>
            <a:off x="5370509" y="1395409"/>
            <a:ext cx="2058992" cy="4975231"/>
            <a:chOff x="5370509" y="1395409"/>
            <a:chExt cx="2058992" cy="4975231"/>
          </a:xfrm>
        </p:grpSpPr>
        <p:sp>
          <p:nvSpPr>
            <p:cNvPr id="5327" name="Freeform 262"/>
            <p:cNvSpPr>
              <a:spLocks/>
            </p:cNvSpPr>
            <p:nvPr/>
          </p:nvSpPr>
          <p:spPr bwMode="auto">
            <a:xfrm>
              <a:off x="7092951" y="4468813"/>
              <a:ext cx="136525" cy="153988"/>
            </a:xfrm>
            <a:custGeom>
              <a:avLst/>
              <a:gdLst>
                <a:gd name="T0" fmla="*/ 0 w 36"/>
                <a:gd name="T1" fmla="*/ 14 h 41"/>
                <a:gd name="T2" fmla="*/ 13 w 36"/>
                <a:gd name="T3" fmla="*/ 39 h 41"/>
                <a:gd name="T4" fmla="*/ 36 w 36"/>
                <a:gd name="T5" fmla="*/ 41 h 41"/>
                <a:gd name="T6" fmla="*/ 28 w 3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1">
                  <a:moveTo>
                    <a:pt x="0" y="14"/>
                  </a:moveTo>
                  <a:cubicBezTo>
                    <a:pt x="0" y="14"/>
                    <a:pt x="4" y="38"/>
                    <a:pt x="13" y="39"/>
                  </a:cubicBezTo>
                  <a:cubicBezTo>
                    <a:pt x="22" y="40"/>
                    <a:pt x="36" y="41"/>
                    <a:pt x="36" y="41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5384" name="Group 5383"/>
            <p:cNvGrpSpPr/>
            <p:nvPr/>
          </p:nvGrpSpPr>
          <p:grpSpPr>
            <a:xfrm>
              <a:off x="5370509" y="1395409"/>
              <a:ext cx="2058992" cy="4975231"/>
              <a:chOff x="5370509" y="1395409"/>
              <a:chExt cx="2058992" cy="4975231"/>
            </a:xfrm>
          </p:grpSpPr>
          <p:grpSp>
            <p:nvGrpSpPr>
              <p:cNvPr id="5378" name="Group 5377"/>
              <p:cNvGrpSpPr/>
              <p:nvPr/>
            </p:nvGrpSpPr>
            <p:grpSpPr>
              <a:xfrm>
                <a:off x="5370509" y="1395409"/>
                <a:ext cx="1884367" cy="4975231"/>
                <a:chOff x="12715869" y="1401765"/>
                <a:chExt cx="1884367" cy="4975231"/>
              </a:xfrm>
            </p:grpSpPr>
            <p:sp>
              <p:nvSpPr>
                <p:cNvPr id="5160" name="Freeform 159"/>
                <p:cNvSpPr>
                  <a:spLocks/>
                </p:cNvSpPr>
                <p:nvPr/>
              </p:nvSpPr>
              <p:spPr bwMode="auto">
                <a:xfrm>
                  <a:off x="13579471" y="6308733"/>
                  <a:ext cx="98425" cy="68263"/>
                </a:xfrm>
                <a:custGeom>
                  <a:avLst/>
                  <a:gdLst>
                    <a:gd name="T0" fmla="*/ 20 w 26"/>
                    <a:gd name="T1" fmla="*/ 0 h 18"/>
                    <a:gd name="T2" fmla="*/ 26 w 26"/>
                    <a:gd name="T3" fmla="*/ 12 h 18"/>
                    <a:gd name="T4" fmla="*/ 26 w 26"/>
                    <a:gd name="T5" fmla="*/ 18 h 18"/>
                    <a:gd name="T6" fmla="*/ 2 w 26"/>
                    <a:gd name="T7" fmla="*/ 17 h 18"/>
                    <a:gd name="T8" fmla="*/ 2 w 26"/>
                    <a:gd name="T9" fmla="*/ 11 h 18"/>
                    <a:gd name="T10" fmla="*/ 10 w 26"/>
                    <a:gd name="T11" fmla="*/ 0 h 18"/>
                    <a:gd name="T12" fmla="*/ 20 w 26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" h="18">
                      <a:moveTo>
                        <a:pt x="20" y="0"/>
                      </a:move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17"/>
                        <a:pt x="0" y="12"/>
                        <a:pt x="2" y="11"/>
                      </a:cubicBezTo>
                      <a:cubicBezTo>
                        <a:pt x="4" y="10"/>
                        <a:pt x="10" y="0"/>
                        <a:pt x="10" y="0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1" name="Freeform 160"/>
                <p:cNvSpPr>
                  <a:spLocks/>
                </p:cNvSpPr>
                <p:nvPr/>
              </p:nvSpPr>
              <p:spPr bwMode="auto">
                <a:xfrm>
                  <a:off x="13112745" y="6083308"/>
                  <a:ext cx="168275" cy="285750"/>
                </a:xfrm>
                <a:custGeom>
                  <a:avLst/>
                  <a:gdLst>
                    <a:gd name="T0" fmla="*/ 18 w 45"/>
                    <a:gd name="T1" fmla="*/ 2 h 76"/>
                    <a:gd name="T2" fmla="*/ 27 w 45"/>
                    <a:gd name="T3" fmla="*/ 18 h 76"/>
                    <a:gd name="T4" fmla="*/ 28 w 45"/>
                    <a:gd name="T5" fmla="*/ 59 h 76"/>
                    <a:gd name="T6" fmla="*/ 41 w 45"/>
                    <a:gd name="T7" fmla="*/ 67 h 76"/>
                    <a:gd name="T8" fmla="*/ 42 w 45"/>
                    <a:gd name="T9" fmla="*/ 76 h 76"/>
                    <a:gd name="T10" fmla="*/ 23 w 45"/>
                    <a:gd name="T11" fmla="*/ 75 h 76"/>
                    <a:gd name="T12" fmla="*/ 7 w 45"/>
                    <a:gd name="T13" fmla="*/ 33 h 76"/>
                    <a:gd name="T14" fmla="*/ 10 w 45"/>
                    <a:gd name="T15" fmla="*/ 20 h 76"/>
                    <a:gd name="T16" fmla="*/ 4 w 45"/>
                    <a:gd name="T17" fmla="*/ 22 h 76"/>
                    <a:gd name="T18" fmla="*/ 0 w 45"/>
                    <a:gd name="T19" fmla="*/ 11 h 76"/>
                    <a:gd name="T20" fmla="*/ 18 w 45"/>
                    <a:gd name="T21" fmla="*/ 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5" h="76">
                      <a:moveTo>
                        <a:pt x="18" y="2"/>
                      </a:moveTo>
                      <a:cubicBezTo>
                        <a:pt x="18" y="2"/>
                        <a:pt x="16" y="11"/>
                        <a:pt x="27" y="18"/>
                      </a:cubicBezTo>
                      <a:cubicBezTo>
                        <a:pt x="27" y="18"/>
                        <a:pt x="29" y="52"/>
                        <a:pt x="28" y="59"/>
                      </a:cubicBezTo>
                      <a:cubicBezTo>
                        <a:pt x="28" y="67"/>
                        <a:pt x="36" y="65"/>
                        <a:pt x="41" y="67"/>
                      </a:cubicBezTo>
                      <a:cubicBezTo>
                        <a:pt x="45" y="69"/>
                        <a:pt x="42" y="76"/>
                        <a:pt x="42" y="76"/>
                      </a:cubicBezTo>
                      <a:cubicBezTo>
                        <a:pt x="23" y="75"/>
                        <a:pt x="23" y="75"/>
                        <a:pt x="23" y="75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9" y="0"/>
                        <a:pt x="18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2" name="Freeform 161"/>
                <p:cNvSpPr>
                  <a:spLocks/>
                </p:cNvSpPr>
                <p:nvPr/>
              </p:nvSpPr>
              <p:spPr bwMode="auto">
                <a:xfrm>
                  <a:off x="13601696" y="4297368"/>
                  <a:ext cx="238126" cy="266700"/>
                </a:xfrm>
                <a:custGeom>
                  <a:avLst/>
                  <a:gdLst>
                    <a:gd name="T0" fmla="*/ 19 w 150"/>
                    <a:gd name="T1" fmla="*/ 7 h 168"/>
                    <a:gd name="T2" fmla="*/ 0 w 150"/>
                    <a:gd name="T3" fmla="*/ 168 h 168"/>
                    <a:gd name="T4" fmla="*/ 150 w 150"/>
                    <a:gd name="T5" fmla="*/ 154 h 168"/>
                    <a:gd name="T6" fmla="*/ 83 w 150"/>
                    <a:gd name="T7" fmla="*/ 0 h 168"/>
                    <a:gd name="T8" fmla="*/ 19 w 150"/>
                    <a:gd name="T9" fmla="*/ 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0" h="168">
                      <a:moveTo>
                        <a:pt x="19" y="7"/>
                      </a:moveTo>
                      <a:lnTo>
                        <a:pt x="0" y="168"/>
                      </a:lnTo>
                      <a:lnTo>
                        <a:pt x="150" y="154"/>
                      </a:lnTo>
                      <a:lnTo>
                        <a:pt x="83" y="0"/>
                      </a:lnTo>
                      <a:lnTo>
                        <a:pt x="19" y="7"/>
                      </a:lnTo>
                      <a:close/>
                    </a:path>
                  </a:pathLst>
                </a:custGeom>
                <a:solidFill>
                  <a:srgbClr val="D8D0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3" name="Freeform 162"/>
                <p:cNvSpPr>
                  <a:spLocks/>
                </p:cNvSpPr>
                <p:nvPr/>
              </p:nvSpPr>
              <p:spPr bwMode="auto">
                <a:xfrm>
                  <a:off x="13157195" y="4527556"/>
                  <a:ext cx="814389" cy="1638302"/>
                </a:xfrm>
                <a:custGeom>
                  <a:avLst/>
                  <a:gdLst>
                    <a:gd name="T0" fmla="*/ 216 w 216"/>
                    <a:gd name="T1" fmla="*/ 12 h 436"/>
                    <a:gd name="T2" fmla="*/ 205 w 216"/>
                    <a:gd name="T3" fmla="*/ 225 h 436"/>
                    <a:gd name="T4" fmla="*/ 17 w 216"/>
                    <a:gd name="T5" fmla="*/ 430 h 436"/>
                    <a:gd name="T6" fmla="*/ 12 w 216"/>
                    <a:gd name="T7" fmla="*/ 436 h 436"/>
                    <a:gd name="T8" fmla="*/ 1 w 216"/>
                    <a:gd name="T9" fmla="*/ 417 h 436"/>
                    <a:gd name="T10" fmla="*/ 6 w 216"/>
                    <a:gd name="T11" fmla="*/ 416 h 436"/>
                    <a:gd name="T12" fmla="*/ 119 w 216"/>
                    <a:gd name="T13" fmla="*/ 253 h 436"/>
                    <a:gd name="T14" fmla="*/ 166 w 216"/>
                    <a:gd name="T15" fmla="*/ 224 h 436"/>
                    <a:gd name="T16" fmla="*/ 142 w 216"/>
                    <a:gd name="T17" fmla="*/ 64 h 436"/>
                    <a:gd name="T18" fmla="*/ 135 w 216"/>
                    <a:gd name="T19" fmla="*/ 9 h 436"/>
                    <a:gd name="T20" fmla="*/ 165 w 216"/>
                    <a:gd name="T21" fmla="*/ 0 h 436"/>
                    <a:gd name="T22" fmla="*/ 216 w 216"/>
                    <a:gd name="T23" fmla="*/ 12 h 4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6" h="436">
                      <a:moveTo>
                        <a:pt x="216" y="12"/>
                      </a:moveTo>
                      <a:cubicBezTo>
                        <a:pt x="216" y="12"/>
                        <a:pt x="209" y="216"/>
                        <a:pt x="205" y="225"/>
                      </a:cubicBezTo>
                      <a:cubicBezTo>
                        <a:pt x="200" y="235"/>
                        <a:pt x="17" y="430"/>
                        <a:pt x="17" y="430"/>
                      </a:cubicBezTo>
                      <a:cubicBezTo>
                        <a:pt x="12" y="436"/>
                        <a:pt x="12" y="436"/>
                        <a:pt x="12" y="436"/>
                      </a:cubicBezTo>
                      <a:cubicBezTo>
                        <a:pt x="12" y="436"/>
                        <a:pt x="0" y="418"/>
                        <a:pt x="1" y="417"/>
                      </a:cubicBezTo>
                      <a:cubicBezTo>
                        <a:pt x="2" y="415"/>
                        <a:pt x="6" y="416"/>
                        <a:pt x="6" y="416"/>
                      </a:cubicBezTo>
                      <a:cubicBezTo>
                        <a:pt x="6" y="416"/>
                        <a:pt x="105" y="261"/>
                        <a:pt x="119" y="253"/>
                      </a:cubicBezTo>
                      <a:cubicBezTo>
                        <a:pt x="133" y="245"/>
                        <a:pt x="165" y="235"/>
                        <a:pt x="166" y="224"/>
                      </a:cubicBezTo>
                      <a:cubicBezTo>
                        <a:pt x="168" y="214"/>
                        <a:pt x="142" y="64"/>
                        <a:pt x="142" y="64"/>
                      </a:cubicBezTo>
                      <a:cubicBezTo>
                        <a:pt x="135" y="9"/>
                        <a:pt x="135" y="9"/>
                        <a:pt x="135" y="9"/>
                      </a:cubicBezTo>
                      <a:cubicBezTo>
                        <a:pt x="165" y="0"/>
                        <a:pt x="165" y="0"/>
                        <a:pt x="165" y="0"/>
                      </a:cubicBezTo>
                      <a:lnTo>
                        <a:pt x="216" y="12"/>
                      </a:lnTo>
                      <a:close/>
                    </a:path>
                  </a:pathLst>
                </a:custGeom>
                <a:solidFill>
                  <a:srgbClr val="0020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4" name="Freeform 163"/>
                <p:cNvSpPr>
                  <a:spLocks/>
                </p:cNvSpPr>
                <p:nvPr/>
              </p:nvSpPr>
              <p:spPr bwMode="auto">
                <a:xfrm>
                  <a:off x="13346108" y="4533906"/>
                  <a:ext cx="357188" cy="1774827"/>
                </a:xfrm>
                <a:custGeom>
                  <a:avLst/>
                  <a:gdLst>
                    <a:gd name="T0" fmla="*/ 4 w 95"/>
                    <a:gd name="T1" fmla="*/ 99 h 472"/>
                    <a:gd name="T2" fmla="*/ 38 w 95"/>
                    <a:gd name="T3" fmla="*/ 219 h 472"/>
                    <a:gd name="T4" fmla="*/ 47 w 95"/>
                    <a:gd name="T5" fmla="*/ 238 h 472"/>
                    <a:gd name="T6" fmla="*/ 34 w 95"/>
                    <a:gd name="T7" fmla="*/ 318 h 472"/>
                    <a:gd name="T8" fmla="*/ 70 w 95"/>
                    <a:gd name="T9" fmla="*/ 467 h 472"/>
                    <a:gd name="T10" fmla="*/ 70 w 95"/>
                    <a:gd name="T11" fmla="*/ 472 h 472"/>
                    <a:gd name="T12" fmla="*/ 81 w 95"/>
                    <a:gd name="T13" fmla="*/ 472 h 472"/>
                    <a:gd name="T14" fmla="*/ 87 w 95"/>
                    <a:gd name="T15" fmla="*/ 62 h 472"/>
                    <a:gd name="T16" fmla="*/ 95 w 95"/>
                    <a:gd name="T17" fmla="*/ 62 h 472"/>
                    <a:gd name="T18" fmla="*/ 90 w 95"/>
                    <a:gd name="T19" fmla="*/ 5 h 472"/>
                    <a:gd name="T20" fmla="*/ 84 w 95"/>
                    <a:gd name="T21" fmla="*/ 9 h 472"/>
                    <a:gd name="T22" fmla="*/ 66 w 95"/>
                    <a:gd name="T23" fmla="*/ 0 h 472"/>
                    <a:gd name="T24" fmla="*/ 0 w 95"/>
                    <a:gd name="T25" fmla="*/ 28 h 472"/>
                    <a:gd name="T26" fmla="*/ 4 w 95"/>
                    <a:gd name="T27" fmla="*/ 99 h 4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5" h="472">
                      <a:moveTo>
                        <a:pt x="4" y="99"/>
                      </a:moveTo>
                      <a:cubicBezTo>
                        <a:pt x="4" y="99"/>
                        <a:pt x="28" y="205"/>
                        <a:pt x="38" y="219"/>
                      </a:cubicBezTo>
                      <a:cubicBezTo>
                        <a:pt x="48" y="234"/>
                        <a:pt x="47" y="234"/>
                        <a:pt x="47" y="238"/>
                      </a:cubicBezTo>
                      <a:cubicBezTo>
                        <a:pt x="47" y="242"/>
                        <a:pt x="31" y="304"/>
                        <a:pt x="34" y="318"/>
                      </a:cubicBezTo>
                      <a:cubicBezTo>
                        <a:pt x="37" y="333"/>
                        <a:pt x="70" y="467"/>
                        <a:pt x="70" y="467"/>
                      </a:cubicBezTo>
                      <a:cubicBezTo>
                        <a:pt x="70" y="472"/>
                        <a:pt x="70" y="472"/>
                        <a:pt x="70" y="472"/>
                      </a:cubicBezTo>
                      <a:cubicBezTo>
                        <a:pt x="81" y="472"/>
                        <a:pt x="81" y="472"/>
                        <a:pt x="81" y="472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95" y="62"/>
                        <a:pt x="95" y="62"/>
                        <a:pt x="95" y="62"/>
                      </a:cubicBezTo>
                      <a:cubicBezTo>
                        <a:pt x="90" y="5"/>
                        <a:pt x="90" y="5"/>
                        <a:pt x="90" y="5"/>
                      </a:cubicBezTo>
                      <a:cubicBezTo>
                        <a:pt x="84" y="9"/>
                        <a:pt x="84" y="9"/>
                        <a:pt x="84" y="9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0" y="28"/>
                        <a:pt x="0" y="28"/>
                        <a:pt x="0" y="28"/>
                      </a:cubicBezTo>
                      <a:lnTo>
                        <a:pt x="4" y="99"/>
                      </a:lnTo>
                      <a:close/>
                    </a:path>
                  </a:pathLst>
                </a:custGeom>
                <a:solidFill>
                  <a:srgbClr val="0020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5" name="Freeform 164"/>
                <p:cNvSpPr>
                  <a:spLocks noEditPoints="1"/>
                </p:cNvSpPr>
                <p:nvPr/>
              </p:nvSpPr>
              <p:spPr bwMode="auto">
                <a:xfrm>
                  <a:off x="13669959" y="4564069"/>
                  <a:ext cx="52388" cy="207963"/>
                </a:xfrm>
                <a:custGeom>
                  <a:avLst/>
                  <a:gdLst>
                    <a:gd name="T0" fmla="*/ 1 w 14"/>
                    <a:gd name="T1" fmla="*/ 3 h 55"/>
                    <a:gd name="T2" fmla="*/ 1 w 14"/>
                    <a:gd name="T3" fmla="*/ 16 h 55"/>
                    <a:gd name="T4" fmla="*/ 2 w 14"/>
                    <a:gd name="T5" fmla="*/ 28 h 55"/>
                    <a:gd name="T6" fmla="*/ 2 w 14"/>
                    <a:gd name="T7" fmla="*/ 41 h 55"/>
                    <a:gd name="T8" fmla="*/ 2 w 14"/>
                    <a:gd name="T9" fmla="*/ 54 h 55"/>
                    <a:gd name="T10" fmla="*/ 1 w 14"/>
                    <a:gd name="T11" fmla="*/ 52 h 55"/>
                    <a:gd name="T12" fmla="*/ 6 w 14"/>
                    <a:gd name="T13" fmla="*/ 52 h 55"/>
                    <a:gd name="T14" fmla="*/ 5 w 14"/>
                    <a:gd name="T15" fmla="*/ 53 h 55"/>
                    <a:gd name="T16" fmla="*/ 11 w 14"/>
                    <a:gd name="T17" fmla="*/ 45 h 55"/>
                    <a:gd name="T18" fmla="*/ 11 w 14"/>
                    <a:gd name="T19" fmla="*/ 46 h 55"/>
                    <a:gd name="T20" fmla="*/ 12 w 14"/>
                    <a:gd name="T21" fmla="*/ 24 h 55"/>
                    <a:gd name="T22" fmla="*/ 12 w 14"/>
                    <a:gd name="T23" fmla="*/ 12 h 55"/>
                    <a:gd name="T24" fmla="*/ 13 w 14"/>
                    <a:gd name="T25" fmla="*/ 1 h 55"/>
                    <a:gd name="T26" fmla="*/ 13 w 14"/>
                    <a:gd name="T27" fmla="*/ 1 h 55"/>
                    <a:gd name="T28" fmla="*/ 1 w 14"/>
                    <a:gd name="T29" fmla="*/ 3 h 55"/>
                    <a:gd name="T30" fmla="*/ 1 w 14"/>
                    <a:gd name="T31" fmla="*/ 3 h 55"/>
                    <a:gd name="T32" fmla="*/ 13 w 14"/>
                    <a:gd name="T33" fmla="*/ 0 h 55"/>
                    <a:gd name="T34" fmla="*/ 14 w 14"/>
                    <a:gd name="T35" fmla="*/ 0 h 55"/>
                    <a:gd name="T36" fmla="*/ 14 w 14"/>
                    <a:gd name="T37" fmla="*/ 1 h 55"/>
                    <a:gd name="T38" fmla="*/ 14 w 14"/>
                    <a:gd name="T39" fmla="*/ 12 h 55"/>
                    <a:gd name="T40" fmla="*/ 14 w 14"/>
                    <a:gd name="T41" fmla="*/ 24 h 55"/>
                    <a:gd name="T42" fmla="*/ 14 w 14"/>
                    <a:gd name="T43" fmla="*/ 46 h 55"/>
                    <a:gd name="T44" fmla="*/ 14 w 14"/>
                    <a:gd name="T45" fmla="*/ 47 h 55"/>
                    <a:gd name="T46" fmla="*/ 13 w 14"/>
                    <a:gd name="T47" fmla="*/ 47 h 55"/>
                    <a:gd name="T48" fmla="*/ 7 w 14"/>
                    <a:gd name="T49" fmla="*/ 54 h 55"/>
                    <a:gd name="T50" fmla="*/ 7 w 14"/>
                    <a:gd name="T51" fmla="*/ 55 h 55"/>
                    <a:gd name="T52" fmla="*/ 6 w 14"/>
                    <a:gd name="T53" fmla="*/ 55 h 55"/>
                    <a:gd name="T54" fmla="*/ 1 w 14"/>
                    <a:gd name="T55" fmla="*/ 55 h 55"/>
                    <a:gd name="T56" fmla="*/ 0 w 14"/>
                    <a:gd name="T57" fmla="*/ 55 h 55"/>
                    <a:gd name="T58" fmla="*/ 0 w 14"/>
                    <a:gd name="T59" fmla="*/ 54 h 55"/>
                    <a:gd name="T60" fmla="*/ 0 w 14"/>
                    <a:gd name="T61" fmla="*/ 41 h 55"/>
                    <a:gd name="T62" fmla="*/ 0 w 14"/>
                    <a:gd name="T63" fmla="*/ 28 h 55"/>
                    <a:gd name="T64" fmla="*/ 0 w 14"/>
                    <a:gd name="T65" fmla="*/ 16 h 55"/>
                    <a:gd name="T66" fmla="*/ 1 w 14"/>
                    <a:gd name="T67" fmla="*/ 3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4" h="55">
                      <a:moveTo>
                        <a:pt x="1" y="3"/>
                      </a:moveTo>
                      <a:cubicBezTo>
                        <a:pt x="1" y="7"/>
                        <a:pt x="1" y="12"/>
                        <a:pt x="1" y="16"/>
                      </a:cubicBezTo>
                      <a:cubicBezTo>
                        <a:pt x="2" y="20"/>
                        <a:pt x="2" y="24"/>
                        <a:pt x="2" y="28"/>
                      </a:cubicBezTo>
                      <a:cubicBezTo>
                        <a:pt x="2" y="33"/>
                        <a:pt x="2" y="37"/>
                        <a:pt x="2" y="41"/>
                      </a:cubicBezTo>
                      <a:cubicBezTo>
                        <a:pt x="2" y="54"/>
                        <a:pt x="2" y="54"/>
                        <a:pt x="2" y="54"/>
                      </a:cubicBezTo>
                      <a:cubicBezTo>
                        <a:pt x="1" y="52"/>
                        <a:pt x="1" y="52"/>
                        <a:pt x="1" y="52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7" y="50"/>
                        <a:pt x="9" y="48"/>
                        <a:pt x="11" y="45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2" y="8"/>
                        <a:pt x="12" y="5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9" y="2"/>
                        <a:pt x="5" y="3"/>
                        <a:pt x="1" y="3"/>
                      </a:cubicBezTo>
                      <a:close/>
                      <a:moveTo>
                        <a:pt x="1" y="3"/>
                      </a:moveTo>
                      <a:cubicBezTo>
                        <a:pt x="5" y="2"/>
                        <a:pt x="9" y="1"/>
                        <a:pt x="1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5"/>
                        <a:pt x="14" y="8"/>
                        <a:pt x="14" y="12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cubicBezTo>
                        <a:pt x="14" y="47"/>
                        <a:pt x="14" y="47"/>
                        <a:pt x="14" y="47"/>
                      </a:cubicBezTo>
                      <a:cubicBezTo>
                        <a:pt x="13" y="47"/>
                        <a:pt x="13" y="47"/>
                        <a:pt x="13" y="47"/>
                      </a:cubicBezTo>
                      <a:cubicBezTo>
                        <a:pt x="11" y="50"/>
                        <a:pt x="9" y="52"/>
                        <a:pt x="7" y="54"/>
                      </a:cubicBezTo>
                      <a:cubicBezTo>
                        <a:pt x="7" y="55"/>
                        <a:pt x="7" y="55"/>
                        <a:pt x="7" y="55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1" y="55"/>
                        <a:pt x="1" y="55"/>
                        <a:pt x="1" y="55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37"/>
                        <a:pt x="0" y="33"/>
                        <a:pt x="0" y="28"/>
                      </a:cubicBezTo>
                      <a:cubicBezTo>
                        <a:pt x="0" y="24"/>
                        <a:pt x="0" y="20"/>
                        <a:pt x="0" y="16"/>
                      </a:cubicBezTo>
                      <a:cubicBezTo>
                        <a:pt x="1" y="12"/>
                        <a:pt x="1" y="7"/>
                        <a:pt x="1" y="3"/>
                      </a:cubicBezTo>
                      <a:close/>
                    </a:path>
                  </a:pathLst>
                </a:custGeom>
                <a:solidFill>
                  <a:srgbClr val="1E1B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6" name="Freeform 165"/>
                <p:cNvSpPr>
                  <a:spLocks/>
                </p:cNvSpPr>
                <p:nvPr/>
              </p:nvSpPr>
              <p:spPr bwMode="auto">
                <a:xfrm>
                  <a:off x="13546133" y="4511681"/>
                  <a:ext cx="274638" cy="68263"/>
                </a:xfrm>
                <a:custGeom>
                  <a:avLst/>
                  <a:gdLst>
                    <a:gd name="T0" fmla="*/ 18 w 73"/>
                    <a:gd name="T1" fmla="*/ 7 h 18"/>
                    <a:gd name="T2" fmla="*/ 73 w 73"/>
                    <a:gd name="T3" fmla="*/ 0 h 18"/>
                    <a:gd name="T4" fmla="*/ 73 w 73"/>
                    <a:gd name="T5" fmla="*/ 12 h 18"/>
                    <a:gd name="T6" fmla="*/ 5 w 73"/>
                    <a:gd name="T7" fmla="*/ 13 h 18"/>
                    <a:gd name="T8" fmla="*/ 18 w 73"/>
                    <a:gd name="T9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18">
                      <a:moveTo>
                        <a:pt x="18" y="7"/>
                      </a:moveTo>
                      <a:cubicBezTo>
                        <a:pt x="18" y="7"/>
                        <a:pt x="68" y="6"/>
                        <a:pt x="73" y="0"/>
                      </a:cubicBezTo>
                      <a:cubicBezTo>
                        <a:pt x="73" y="12"/>
                        <a:pt x="73" y="12"/>
                        <a:pt x="73" y="12"/>
                      </a:cubicBezTo>
                      <a:cubicBezTo>
                        <a:pt x="73" y="12"/>
                        <a:pt x="11" y="18"/>
                        <a:pt x="5" y="13"/>
                      </a:cubicBezTo>
                      <a:cubicBezTo>
                        <a:pt x="0" y="8"/>
                        <a:pt x="18" y="7"/>
                        <a:pt x="18" y="7"/>
                      </a:cubicBezTo>
                      <a:close/>
                    </a:path>
                  </a:pathLst>
                </a:custGeom>
                <a:solidFill>
                  <a:srgbClr val="1E1B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7" name="Freeform 166"/>
                <p:cNvSpPr>
                  <a:spLocks/>
                </p:cNvSpPr>
                <p:nvPr/>
              </p:nvSpPr>
              <p:spPr bwMode="auto">
                <a:xfrm>
                  <a:off x="13658846" y="4522794"/>
                  <a:ext cx="74613" cy="53975"/>
                </a:xfrm>
                <a:custGeom>
                  <a:avLst/>
                  <a:gdLst>
                    <a:gd name="T0" fmla="*/ 2 w 47"/>
                    <a:gd name="T1" fmla="*/ 7 h 34"/>
                    <a:gd name="T2" fmla="*/ 0 w 47"/>
                    <a:gd name="T3" fmla="*/ 34 h 34"/>
                    <a:gd name="T4" fmla="*/ 47 w 47"/>
                    <a:gd name="T5" fmla="*/ 31 h 34"/>
                    <a:gd name="T6" fmla="*/ 45 w 47"/>
                    <a:gd name="T7" fmla="*/ 0 h 34"/>
                    <a:gd name="T8" fmla="*/ 2 w 47"/>
                    <a:gd name="T9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34">
                      <a:moveTo>
                        <a:pt x="2" y="7"/>
                      </a:moveTo>
                      <a:lnTo>
                        <a:pt x="0" y="34"/>
                      </a:lnTo>
                      <a:lnTo>
                        <a:pt x="47" y="31"/>
                      </a:lnTo>
                      <a:lnTo>
                        <a:pt x="45" y="0"/>
                      </a:lnTo>
                      <a:lnTo>
                        <a:pt x="2" y="7"/>
                      </a:lnTo>
                      <a:close/>
                    </a:path>
                  </a:pathLst>
                </a:custGeom>
                <a:solidFill>
                  <a:srgbClr val="CED1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8" name="Freeform 167"/>
                <p:cNvSpPr>
                  <a:spLocks/>
                </p:cNvSpPr>
                <p:nvPr/>
              </p:nvSpPr>
              <p:spPr bwMode="auto">
                <a:xfrm>
                  <a:off x="13662021" y="4530731"/>
                  <a:ext cx="68263" cy="41275"/>
                </a:xfrm>
                <a:custGeom>
                  <a:avLst/>
                  <a:gdLst>
                    <a:gd name="T0" fmla="*/ 3 w 43"/>
                    <a:gd name="T1" fmla="*/ 5 h 26"/>
                    <a:gd name="T2" fmla="*/ 0 w 43"/>
                    <a:gd name="T3" fmla="*/ 26 h 26"/>
                    <a:gd name="T4" fmla="*/ 43 w 43"/>
                    <a:gd name="T5" fmla="*/ 24 h 26"/>
                    <a:gd name="T6" fmla="*/ 38 w 43"/>
                    <a:gd name="T7" fmla="*/ 0 h 26"/>
                    <a:gd name="T8" fmla="*/ 3 w 43"/>
                    <a:gd name="T9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6">
                      <a:moveTo>
                        <a:pt x="3" y="5"/>
                      </a:moveTo>
                      <a:lnTo>
                        <a:pt x="0" y="26"/>
                      </a:lnTo>
                      <a:lnTo>
                        <a:pt x="43" y="24"/>
                      </a:lnTo>
                      <a:lnTo>
                        <a:pt x="38" y="0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1E1B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69" name="Freeform 168"/>
                <p:cNvSpPr>
                  <a:spLocks/>
                </p:cNvSpPr>
                <p:nvPr/>
              </p:nvSpPr>
              <p:spPr bwMode="auto">
                <a:xfrm>
                  <a:off x="13662021" y="4549781"/>
                  <a:ext cx="11113" cy="3175"/>
                </a:xfrm>
                <a:custGeom>
                  <a:avLst/>
                  <a:gdLst>
                    <a:gd name="T0" fmla="*/ 3 w 7"/>
                    <a:gd name="T1" fmla="*/ 2 h 2"/>
                    <a:gd name="T2" fmla="*/ 7 w 7"/>
                    <a:gd name="T3" fmla="*/ 0 h 2"/>
                    <a:gd name="T4" fmla="*/ 7 w 7"/>
                    <a:gd name="T5" fmla="*/ 2 h 2"/>
                    <a:gd name="T6" fmla="*/ 0 w 7"/>
                    <a:gd name="T7" fmla="*/ 2 h 2"/>
                    <a:gd name="T8" fmla="*/ 3 w 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">
                      <a:moveTo>
                        <a:pt x="3" y="2"/>
                      </a:move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0" y="2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CED1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0" name="Freeform 169"/>
                <p:cNvSpPr>
                  <a:spLocks/>
                </p:cNvSpPr>
                <p:nvPr/>
              </p:nvSpPr>
              <p:spPr bwMode="auto">
                <a:xfrm>
                  <a:off x="13293720" y="4722819"/>
                  <a:ext cx="134938" cy="168275"/>
                </a:xfrm>
                <a:custGeom>
                  <a:avLst/>
                  <a:gdLst>
                    <a:gd name="T0" fmla="*/ 30 w 85"/>
                    <a:gd name="T1" fmla="*/ 0 h 106"/>
                    <a:gd name="T2" fmla="*/ 85 w 85"/>
                    <a:gd name="T3" fmla="*/ 19 h 106"/>
                    <a:gd name="T4" fmla="*/ 35 w 85"/>
                    <a:gd name="T5" fmla="*/ 106 h 106"/>
                    <a:gd name="T6" fmla="*/ 0 w 85"/>
                    <a:gd name="T7" fmla="*/ 78 h 106"/>
                    <a:gd name="T8" fmla="*/ 30 w 85"/>
                    <a:gd name="T9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106">
                      <a:moveTo>
                        <a:pt x="30" y="0"/>
                      </a:moveTo>
                      <a:lnTo>
                        <a:pt x="85" y="19"/>
                      </a:lnTo>
                      <a:lnTo>
                        <a:pt x="35" y="106"/>
                      </a:lnTo>
                      <a:lnTo>
                        <a:pt x="0" y="78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EF97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1" name="Freeform 170"/>
                <p:cNvSpPr>
                  <a:spLocks/>
                </p:cNvSpPr>
                <p:nvPr/>
              </p:nvSpPr>
              <p:spPr bwMode="auto">
                <a:xfrm>
                  <a:off x="13252445" y="4673606"/>
                  <a:ext cx="104775" cy="200025"/>
                </a:xfrm>
                <a:custGeom>
                  <a:avLst/>
                  <a:gdLst>
                    <a:gd name="T0" fmla="*/ 2 w 28"/>
                    <a:gd name="T1" fmla="*/ 48 h 53"/>
                    <a:gd name="T2" fmla="*/ 6 w 28"/>
                    <a:gd name="T3" fmla="*/ 53 h 53"/>
                    <a:gd name="T4" fmla="*/ 27 w 28"/>
                    <a:gd name="T5" fmla="*/ 10 h 53"/>
                    <a:gd name="T6" fmla="*/ 20 w 28"/>
                    <a:gd name="T7" fmla="*/ 0 h 53"/>
                    <a:gd name="T8" fmla="*/ 0 w 28"/>
                    <a:gd name="T9" fmla="*/ 37 h 53"/>
                    <a:gd name="T10" fmla="*/ 2 w 28"/>
                    <a:gd name="T11" fmla="*/ 48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53">
                      <a:moveTo>
                        <a:pt x="2" y="48"/>
                      </a:move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6" y="53"/>
                        <a:pt x="28" y="24"/>
                        <a:pt x="27" y="1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0" y="37"/>
                        <a:pt x="0" y="37"/>
                        <a:pt x="0" y="37"/>
                      </a:cubicBezTo>
                      <a:lnTo>
                        <a:pt x="2" y="48"/>
                      </a:lnTo>
                      <a:close/>
                    </a:path>
                  </a:pathLst>
                </a:custGeom>
                <a:solidFill>
                  <a:srgbClr val="F9ED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2" name="Freeform 171"/>
                <p:cNvSpPr>
                  <a:spLocks/>
                </p:cNvSpPr>
                <p:nvPr/>
              </p:nvSpPr>
              <p:spPr bwMode="auto">
                <a:xfrm>
                  <a:off x="12715869" y="2830517"/>
                  <a:ext cx="1323978" cy="2035177"/>
                </a:xfrm>
                <a:custGeom>
                  <a:avLst/>
                  <a:gdLst>
                    <a:gd name="T0" fmla="*/ 350 w 351"/>
                    <a:gd name="T1" fmla="*/ 214 h 541"/>
                    <a:gd name="T2" fmla="*/ 350 w 351"/>
                    <a:gd name="T3" fmla="*/ 265 h 541"/>
                    <a:gd name="T4" fmla="*/ 333 w 351"/>
                    <a:gd name="T5" fmla="*/ 463 h 541"/>
                    <a:gd name="T6" fmla="*/ 280 w 351"/>
                    <a:gd name="T7" fmla="*/ 460 h 541"/>
                    <a:gd name="T8" fmla="*/ 254 w 351"/>
                    <a:gd name="T9" fmla="*/ 464 h 541"/>
                    <a:gd name="T10" fmla="*/ 237 w 351"/>
                    <a:gd name="T11" fmla="*/ 469 h 541"/>
                    <a:gd name="T12" fmla="*/ 167 w 351"/>
                    <a:gd name="T13" fmla="*/ 481 h 541"/>
                    <a:gd name="T14" fmla="*/ 133 w 351"/>
                    <a:gd name="T15" fmla="*/ 321 h 541"/>
                    <a:gd name="T16" fmla="*/ 117 w 351"/>
                    <a:gd name="T17" fmla="*/ 236 h 541"/>
                    <a:gd name="T18" fmla="*/ 77 w 351"/>
                    <a:gd name="T19" fmla="*/ 363 h 541"/>
                    <a:gd name="T20" fmla="*/ 162 w 351"/>
                    <a:gd name="T21" fmla="*/ 490 h 541"/>
                    <a:gd name="T22" fmla="*/ 141 w 351"/>
                    <a:gd name="T23" fmla="*/ 541 h 541"/>
                    <a:gd name="T24" fmla="*/ 0 w 351"/>
                    <a:gd name="T25" fmla="*/ 377 h 541"/>
                    <a:gd name="T26" fmla="*/ 26 w 351"/>
                    <a:gd name="T27" fmla="*/ 134 h 541"/>
                    <a:gd name="T28" fmla="*/ 69 w 351"/>
                    <a:gd name="T29" fmla="*/ 49 h 541"/>
                    <a:gd name="T30" fmla="*/ 149 w 351"/>
                    <a:gd name="T31" fmla="*/ 0 h 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51" h="541">
                      <a:moveTo>
                        <a:pt x="350" y="214"/>
                      </a:moveTo>
                      <a:cubicBezTo>
                        <a:pt x="350" y="214"/>
                        <a:pt x="351" y="261"/>
                        <a:pt x="350" y="265"/>
                      </a:cubicBezTo>
                      <a:cubicBezTo>
                        <a:pt x="349" y="269"/>
                        <a:pt x="333" y="463"/>
                        <a:pt x="333" y="463"/>
                      </a:cubicBezTo>
                      <a:cubicBezTo>
                        <a:pt x="333" y="463"/>
                        <a:pt x="293" y="470"/>
                        <a:pt x="280" y="460"/>
                      </a:cubicBezTo>
                      <a:cubicBezTo>
                        <a:pt x="254" y="464"/>
                        <a:pt x="254" y="464"/>
                        <a:pt x="254" y="464"/>
                      </a:cubicBezTo>
                      <a:cubicBezTo>
                        <a:pt x="237" y="469"/>
                        <a:pt x="237" y="469"/>
                        <a:pt x="237" y="469"/>
                      </a:cubicBezTo>
                      <a:cubicBezTo>
                        <a:pt x="237" y="469"/>
                        <a:pt x="181" y="494"/>
                        <a:pt x="167" y="481"/>
                      </a:cubicBezTo>
                      <a:cubicBezTo>
                        <a:pt x="133" y="321"/>
                        <a:pt x="133" y="321"/>
                        <a:pt x="133" y="321"/>
                      </a:cubicBezTo>
                      <a:cubicBezTo>
                        <a:pt x="117" y="236"/>
                        <a:pt x="117" y="236"/>
                        <a:pt x="117" y="236"/>
                      </a:cubicBezTo>
                      <a:cubicBezTo>
                        <a:pt x="117" y="236"/>
                        <a:pt x="84" y="352"/>
                        <a:pt x="77" y="363"/>
                      </a:cubicBezTo>
                      <a:cubicBezTo>
                        <a:pt x="69" y="373"/>
                        <a:pt x="162" y="490"/>
                        <a:pt x="162" y="490"/>
                      </a:cubicBezTo>
                      <a:cubicBezTo>
                        <a:pt x="162" y="490"/>
                        <a:pt x="160" y="521"/>
                        <a:pt x="141" y="541"/>
                      </a:cubicBezTo>
                      <a:cubicBezTo>
                        <a:pt x="141" y="541"/>
                        <a:pt x="17" y="430"/>
                        <a:pt x="0" y="377"/>
                      </a:cubicBezTo>
                      <a:cubicBezTo>
                        <a:pt x="0" y="377"/>
                        <a:pt x="23" y="137"/>
                        <a:pt x="26" y="134"/>
                      </a:cubicBezTo>
                      <a:cubicBezTo>
                        <a:pt x="27" y="132"/>
                        <a:pt x="39" y="81"/>
                        <a:pt x="69" y="49"/>
                      </a:cubicBezTo>
                      <a:cubicBezTo>
                        <a:pt x="100" y="15"/>
                        <a:pt x="149" y="0"/>
                        <a:pt x="149" y="0"/>
                      </a:cubicBezTo>
                    </a:path>
                  </a:pathLst>
                </a:custGeom>
                <a:solidFill>
                  <a:srgbClr val="3737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3" name="Freeform 172"/>
                <p:cNvSpPr>
                  <a:spLocks/>
                </p:cNvSpPr>
                <p:nvPr/>
              </p:nvSpPr>
              <p:spPr bwMode="auto">
                <a:xfrm>
                  <a:off x="13527083" y="2778129"/>
                  <a:ext cx="1073153" cy="1820865"/>
                </a:xfrm>
                <a:custGeom>
                  <a:avLst/>
                  <a:gdLst>
                    <a:gd name="T0" fmla="*/ 0 w 285"/>
                    <a:gd name="T1" fmla="*/ 408 h 484"/>
                    <a:gd name="T2" fmla="*/ 21 w 285"/>
                    <a:gd name="T3" fmla="*/ 459 h 484"/>
                    <a:gd name="T4" fmla="*/ 91 w 285"/>
                    <a:gd name="T5" fmla="*/ 471 h 484"/>
                    <a:gd name="T6" fmla="*/ 110 w 285"/>
                    <a:gd name="T7" fmla="*/ 274 h 484"/>
                    <a:gd name="T8" fmla="*/ 141 w 285"/>
                    <a:gd name="T9" fmla="*/ 226 h 484"/>
                    <a:gd name="T10" fmla="*/ 182 w 285"/>
                    <a:gd name="T11" fmla="*/ 353 h 484"/>
                    <a:gd name="T12" fmla="*/ 236 w 285"/>
                    <a:gd name="T13" fmla="*/ 467 h 484"/>
                    <a:gd name="T14" fmla="*/ 285 w 285"/>
                    <a:gd name="T15" fmla="*/ 446 h 484"/>
                    <a:gd name="T16" fmla="*/ 258 w 285"/>
                    <a:gd name="T17" fmla="*/ 367 h 484"/>
                    <a:gd name="T18" fmla="*/ 221 w 285"/>
                    <a:gd name="T19" fmla="*/ 128 h 484"/>
                    <a:gd name="T20" fmla="*/ 165 w 285"/>
                    <a:gd name="T21" fmla="*/ 51 h 484"/>
                    <a:gd name="T22" fmla="*/ 75 w 285"/>
                    <a:gd name="T23" fmla="*/ 5 h 484"/>
                    <a:gd name="T24" fmla="*/ 36 w 285"/>
                    <a:gd name="T25" fmla="*/ 0 h 4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5" h="484">
                      <a:moveTo>
                        <a:pt x="0" y="408"/>
                      </a:moveTo>
                      <a:cubicBezTo>
                        <a:pt x="21" y="459"/>
                        <a:pt x="21" y="459"/>
                        <a:pt x="21" y="459"/>
                      </a:cubicBezTo>
                      <a:cubicBezTo>
                        <a:pt x="21" y="459"/>
                        <a:pt x="78" y="484"/>
                        <a:pt x="91" y="471"/>
                      </a:cubicBezTo>
                      <a:cubicBezTo>
                        <a:pt x="110" y="274"/>
                        <a:pt x="110" y="274"/>
                        <a:pt x="110" y="274"/>
                      </a:cubicBezTo>
                      <a:cubicBezTo>
                        <a:pt x="141" y="226"/>
                        <a:pt x="141" y="226"/>
                        <a:pt x="141" y="226"/>
                      </a:cubicBezTo>
                      <a:cubicBezTo>
                        <a:pt x="141" y="226"/>
                        <a:pt x="174" y="342"/>
                        <a:pt x="182" y="353"/>
                      </a:cubicBezTo>
                      <a:cubicBezTo>
                        <a:pt x="189" y="363"/>
                        <a:pt x="236" y="467"/>
                        <a:pt x="236" y="467"/>
                      </a:cubicBezTo>
                      <a:cubicBezTo>
                        <a:pt x="236" y="467"/>
                        <a:pt x="266" y="456"/>
                        <a:pt x="285" y="446"/>
                      </a:cubicBezTo>
                      <a:cubicBezTo>
                        <a:pt x="285" y="446"/>
                        <a:pt x="281" y="416"/>
                        <a:pt x="258" y="367"/>
                      </a:cubicBezTo>
                      <a:cubicBezTo>
                        <a:pt x="258" y="367"/>
                        <a:pt x="223" y="132"/>
                        <a:pt x="221" y="128"/>
                      </a:cubicBezTo>
                      <a:cubicBezTo>
                        <a:pt x="215" y="108"/>
                        <a:pt x="194" y="82"/>
                        <a:pt x="165" y="51"/>
                      </a:cubicBezTo>
                      <a:cubicBezTo>
                        <a:pt x="141" y="25"/>
                        <a:pt x="109" y="9"/>
                        <a:pt x="75" y="5"/>
                      </a:cubicBezTo>
                      <a:cubicBezTo>
                        <a:pt x="36" y="0"/>
                        <a:pt x="36" y="0"/>
                        <a:pt x="36" y="0"/>
                      </a:cubicBezTo>
                    </a:path>
                  </a:pathLst>
                </a:custGeom>
                <a:solidFill>
                  <a:srgbClr val="3737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4" name="Freeform 173"/>
                <p:cNvSpPr>
                  <a:spLocks/>
                </p:cNvSpPr>
                <p:nvPr/>
              </p:nvSpPr>
              <p:spPr bwMode="auto">
                <a:xfrm>
                  <a:off x="13606459" y="2082803"/>
                  <a:ext cx="198438" cy="225425"/>
                </a:xfrm>
                <a:custGeom>
                  <a:avLst/>
                  <a:gdLst>
                    <a:gd name="T0" fmla="*/ 15 w 53"/>
                    <a:gd name="T1" fmla="*/ 27 h 60"/>
                    <a:gd name="T2" fmla="*/ 39 w 53"/>
                    <a:gd name="T3" fmla="*/ 8 h 60"/>
                    <a:gd name="T4" fmla="*/ 26 w 53"/>
                    <a:gd name="T5" fmla="*/ 56 h 60"/>
                    <a:gd name="T6" fmla="*/ 15 w 53"/>
                    <a:gd name="T7" fmla="*/ 27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60">
                      <a:moveTo>
                        <a:pt x="15" y="27"/>
                      </a:moveTo>
                      <a:cubicBezTo>
                        <a:pt x="15" y="26"/>
                        <a:pt x="27" y="0"/>
                        <a:pt x="39" y="8"/>
                      </a:cubicBezTo>
                      <a:cubicBezTo>
                        <a:pt x="52" y="17"/>
                        <a:pt x="53" y="52"/>
                        <a:pt x="26" y="56"/>
                      </a:cubicBezTo>
                      <a:cubicBezTo>
                        <a:pt x="0" y="60"/>
                        <a:pt x="15" y="27"/>
                        <a:pt x="15" y="27"/>
                      </a:cubicBezTo>
                      <a:close/>
                    </a:path>
                  </a:pathLst>
                </a:custGeom>
                <a:solidFill>
                  <a:srgbClr val="FDB5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5" name="Freeform 174"/>
                <p:cNvSpPr>
                  <a:spLocks/>
                </p:cNvSpPr>
                <p:nvPr/>
              </p:nvSpPr>
              <p:spPr bwMode="auto">
                <a:xfrm>
                  <a:off x="13684246" y="2132016"/>
                  <a:ext cx="117475" cy="146050"/>
                </a:xfrm>
                <a:custGeom>
                  <a:avLst/>
                  <a:gdLst>
                    <a:gd name="T0" fmla="*/ 3 w 31"/>
                    <a:gd name="T1" fmla="*/ 9 h 39"/>
                    <a:gd name="T2" fmla="*/ 16 w 31"/>
                    <a:gd name="T3" fmla="*/ 0 h 39"/>
                    <a:gd name="T4" fmla="*/ 19 w 31"/>
                    <a:gd name="T5" fmla="*/ 28 h 39"/>
                    <a:gd name="T6" fmla="*/ 12 w 31"/>
                    <a:gd name="T7" fmla="*/ 20 h 39"/>
                    <a:gd name="T8" fmla="*/ 3 w 31"/>
                    <a:gd name="T9" fmla="*/ 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9">
                      <a:moveTo>
                        <a:pt x="3" y="9"/>
                      </a:moveTo>
                      <a:cubicBezTo>
                        <a:pt x="3" y="8"/>
                        <a:pt x="12" y="0"/>
                        <a:pt x="16" y="0"/>
                      </a:cubicBezTo>
                      <a:cubicBezTo>
                        <a:pt x="20" y="1"/>
                        <a:pt x="31" y="16"/>
                        <a:pt x="19" y="28"/>
                      </a:cubicBezTo>
                      <a:cubicBezTo>
                        <a:pt x="7" y="39"/>
                        <a:pt x="7" y="27"/>
                        <a:pt x="12" y="20"/>
                      </a:cubicBezTo>
                      <a:cubicBezTo>
                        <a:pt x="16" y="12"/>
                        <a:pt x="0" y="17"/>
                        <a:pt x="3" y="9"/>
                      </a:cubicBezTo>
                      <a:close/>
                    </a:path>
                  </a:pathLst>
                </a:custGeom>
                <a:solidFill>
                  <a:srgbClr val="EF97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6" name="Freeform 175"/>
                <p:cNvSpPr>
                  <a:spLocks/>
                </p:cNvSpPr>
                <p:nvPr/>
              </p:nvSpPr>
              <p:spPr bwMode="auto">
                <a:xfrm>
                  <a:off x="13077820" y="2159003"/>
                  <a:ext cx="252413" cy="231775"/>
                </a:xfrm>
                <a:custGeom>
                  <a:avLst/>
                  <a:gdLst>
                    <a:gd name="T0" fmla="*/ 38 w 67"/>
                    <a:gd name="T1" fmla="*/ 18 h 62"/>
                    <a:gd name="T2" fmla="*/ 10 w 67"/>
                    <a:gd name="T3" fmla="*/ 13 h 62"/>
                    <a:gd name="T4" fmla="*/ 35 w 67"/>
                    <a:gd name="T5" fmla="*/ 52 h 62"/>
                    <a:gd name="T6" fmla="*/ 38 w 67"/>
                    <a:gd name="T7" fmla="*/ 1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2">
                      <a:moveTo>
                        <a:pt x="38" y="18"/>
                      </a:moveTo>
                      <a:cubicBezTo>
                        <a:pt x="38" y="18"/>
                        <a:pt x="21" y="0"/>
                        <a:pt x="10" y="13"/>
                      </a:cubicBezTo>
                      <a:cubicBezTo>
                        <a:pt x="0" y="26"/>
                        <a:pt x="3" y="42"/>
                        <a:pt x="35" y="52"/>
                      </a:cubicBezTo>
                      <a:cubicBezTo>
                        <a:pt x="67" y="62"/>
                        <a:pt x="38" y="18"/>
                        <a:pt x="38" y="18"/>
                      </a:cubicBezTo>
                    </a:path>
                  </a:pathLst>
                </a:custGeom>
                <a:solidFill>
                  <a:srgbClr val="EF97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7" name="Freeform 176"/>
                <p:cNvSpPr>
                  <a:spLocks/>
                </p:cNvSpPr>
                <p:nvPr/>
              </p:nvSpPr>
              <p:spPr bwMode="auto">
                <a:xfrm>
                  <a:off x="13112745" y="2192341"/>
                  <a:ext cx="90488" cy="146050"/>
                </a:xfrm>
                <a:custGeom>
                  <a:avLst/>
                  <a:gdLst>
                    <a:gd name="T0" fmla="*/ 22 w 24"/>
                    <a:gd name="T1" fmla="*/ 10 h 39"/>
                    <a:gd name="T2" fmla="*/ 5 w 24"/>
                    <a:gd name="T3" fmla="*/ 8 h 39"/>
                    <a:gd name="T4" fmla="*/ 12 w 24"/>
                    <a:gd name="T5" fmla="*/ 32 h 39"/>
                    <a:gd name="T6" fmla="*/ 16 w 24"/>
                    <a:gd name="T7" fmla="*/ 25 h 39"/>
                    <a:gd name="T8" fmla="*/ 17 w 24"/>
                    <a:gd name="T9" fmla="*/ 15 h 39"/>
                    <a:gd name="T10" fmla="*/ 22 w 24"/>
                    <a:gd name="T11" fmla="*/ 1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39">
                      <a:moveTo>
                        <a:pt x="22" y="10"/>
                      </a:moveTo>
                      <a:cubicBezTo>
                        <a:pt x="22" y="10"/>
                        <a:pt x="8" y="0"/>
                        <a:pt x="5" y="8"/>
                      </a:cubicBezTo>
                      <a:cubicBezTo>
                        <a:pt x="2" y="15"/>
                        <a:pt x="0" y="24"/>
                        <a:pt x="12" y="32"/>
                      </a:cubicBezTo>
                      <a:cubicBezTo>
                        <a:pt x="24" y="39"/>
                        <a:pt x="22" y="32"/>
                        <a:pt x="16" y="25"/>
                      </a:cubicBezTo>
                      <a:cubicBezTo>
                        <a:pt x="11" y="18"/>
                        <a:pt x="11" y="10"/>
                        <a:pt x="17" y="15"/>
                      </a:cubicBezTo>
                      <a:cubicBezTo>
                        <a:pt x="24" y="20"/>
                        <a:pt x="24" y="12"/>
                        <a:pt x="22" y="10"/>
                      </a:cubicBezTo>
                      <a:close/>
                    </a:path>
                  </a:pathLst>
                </a:custGeom>
                <a:solidFill>
                  <a:srgbClr val="CB67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8" name="Freeform 177"/>
                <p:cNvSpPr>
                  <a:spLocks/>
                </p:cNvSpPr>
                <p:nvPr/>
              </p:nvSpPr>
              <p:spPr bwMode="auto">
                <a:xfrm>
                  <a:off x="13138145" y="1695453"/>
                  <a:ext cx="588964" cy="790576"/>
                </a:xfrm>
                <a:custGeom>
                  <a:avLst/>
                  <a:gdLst>
                    <a:gd name="T0" fmla="*/ 8 w 156"/>
                    <a:gd name="T1" fmla="*/ 84 h 210"/>
                    <a:gd name="T2" fmla="*/ 15 w 156"/>
                    <a:gd name="T3" fmla="*/ 166 h 210"/>
                    <a:gd name="T4" fmla="*/ 123 w 156"/>
                    <a:gd name="T5" fmla="*/ 210 h 210"/>
                    <a:gd name="T6" fmla="*/ 156 w 156"/>
                    <a:gd name="T7" fmla="*/ 169 h 210"/>
                    <a:gd name="T8" fmla="*/ 155 w 156"/>
                    <a:gd name="T9" fmla="*/ 148 h 210"/>
                    <a:gd name="T10" fmla="*/ 138 w 156"/>
                    <a:gd name="T11" fmla="*/ 55 h 210"/>
                    <a:gd name="T12" fmla="*/ 83 w 156"/>
                    <a:gd name="T13" fmla="*/ 22 h 210"/>
                    <a:gd name="T14" fmla="*/ 10 w 156"/>
                    <a:gd name="T15" fmla="*/ 53 h 210"/>
                    <a:gd name="T16" fmla="*/ 0 w 156"/>
                    <a:gd name="T17" fmla="*/ 62 h 210"/>
                    <a:gd name="T18" fmla="*/ 8 w 156"/>
                    <a:gd name="T19" fmla="*/ 84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6" h="210">
                      <a:moveTo>
                        <a:pt x="8" y="84"/>
                      </a:moveTo>
                      <a:cubicBezTo>
                        <a:pt x="8" y="84"/>
                        <a:pt x="22" y="135"/>
                        <a:pt x="15" y="166"/>
                      </a:cubicBezTo>
                      <a:cubicBezTo>
                        <a:pt x="7" y="198"/>
                        <a:pt x="122" y="210"/>
                        <a:pt x="123" y="210"/>
                      </a:cubicBezTo>
                      <a:cubicBezTo>
                        <a:pt x="125" y="210"/>
                        <a:pt x="156" y="169"/>
                        <a:pt x="156" y="169"/>
                      </a:cubicBezTo>
                      <a:cubicBezTo>
                        <a:pt x="155" y="148"/>
                        <a:pt x="155" y="148"/>
                        <a:pt x="155" y="148"/>
                      </a:cubicBezTo>
                      <a:cubicBezTo>
                        <a:pt x="155" y="148"/>
                        <a:pt x="135" y="111"/>
                        <a:pt x="138" y="55"/>
                      </a:cubicBezTo>
                      <a:cubicBezTo>
                        <a:pt x="141" y="0"/>
                        <a:pt x="83" y="22"/>
                        <a:pt x="83" y="22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8" y="84"/>
                        <a:pt x="8" y="84"/>
                        <a:pt x="8" y="84"/>
                      </a:cubicBezTo>
                    </a:path>
                  </a:pathLst>
                </a:custGeom>
                <a:solidFill>
                  <a:srgbClr val="EF97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79" name="Freeform 178"/>
                <p:cNvSpPr>
                  <a:spLocks/>
                </p:cNvSpPr>
                <p:nvPr/>
              </p:nvSpPr>
              <p:spPr bwMode="auto">
                <a:xfrm>
                  <a:off x="13288958" y="1695453"/>
                  <a:ext cx="438151" cy="790576"/>
                </a:xfrm>
                <a:custGeom>
                  <a:avLst/>
                  <a:gdLst>
                    <a:gd name="T0" fmla="*/ 115 w 116"/>
                    <a:gd name="T1" fmla="*/ 148 h 210"/>
                    <a:gd name="T2" fmla="*/ 98 w 116"/>
                    <a:gd name="T3" fmla="*/ 55 h 210"/>
                    <a:gd name="T4" fmla="*/ 43 w 116"/>
                    <a:gd name="T5" fmla="*/ 22 h 210"/>
                    <a:gd name="T6" fmla="*/ 24 w 116"/>
                    <a:gd name="T7" fmla="*/ 30 h 210"/>
                    <a:gd name="T8" fmla="*/ 32 w 116"/>
                    <a:gd name="T9" fmla="*/ 54 h 210"/>
                    <a:gd name="T10" fmla="*/ 15 w 116"/>
                    <a:gd name="T11" fmla="*/ 57 h 210"/>
                    <a:gd name="T12" fmla="*/ 22 w 116"/>
                    <a:gd name="T13" fmla="*/ 75 h 210"/>
                    <a:gd name="T14" fmla="*/ 29 w 116"/>
                    <a:gd name="T15" fmla="*/ 119 h 210"/>
                    <a:gd name="T16" fmla="*/ 30 w 116"/>
                    <a:gd name="T17" fmla="*/ 141 h 210"/>
                    <a:gd name="T18" fmla="*/ 30 w 116"/>
                    <a:gd name="T19" fmla="*/ 148 h 210"/>
                    <a:gd name="T20" fmla="*/ 25 w 116"/>
                    <a:gd name="T21" fmla="*/ 157 h 210"/>
                    <a:gd name="T22" fmla="*/ 14 w 116"/>
                    <a:gd name="T23" fmla="*/ 163 h 210"/>
                    <a:gd name="T24" fmla="*/ 29 w 116"/>
                    <a:gd name="T25" fmla="*/ 173 h 210"/>
                    <a:gd name="T26" fmla="*/ 49 w 116"/>
                    <a:gd name="T27" fmla="*/ 171 h 210"/>
                    <a:gd name="T28" fmla="*/ 46 w 116"/>
                    <a:gd name="T29" fmla="*/ 183 h 210"/>
                    <a:gd name="T30" fmla="*/ 0 w 116"/>
                    <a:gd name="T31" fmla="*/ 192 h 210"/>
                    <a:gd name="T32" fmla="*/ 83 w 116"/>
                    <a:gd name="T33" fmla="*/ 210 h 210"/>
                    <a:gd name="T34" fmla="*/ 116 w 116"/>
                    <a:gd name="T35" fmla="*/ 169 h 210"/>
                    <a:gd name="T36" fmla="*/ 115 w 116"/>
                    <a:gd name="T37" fmla="*/ 148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6" h="210">
                      <a:moveTo>
                        <a:pt x="115" y="148"/>
                      </a:moveTo>
                      <a:cubicBezTo>
                        <a:pt x="115" y="148"/>
                        <a:pt x="95" y="111"/>
                        <a:pt x="98" y="55"/>
                      </a:cubicBezTo>
                      <a:cubicBezTo>
                        <a:pt x="101" y="0"/>
                        <a:pt x="43" y="22"/>
                        <a:pt x="43" y="22"/>
                      </a:cubicBezTo>
                      <a:cubicBezTo>
                        <a:pt x="24" y="30"/>
                        <a:pt x="24" y="30"/>
                        <a:pt x="24" y="30"/>
                      </a:cubicBezTo>
                      <a:cubicBezTo>
                        <a:pt x="29" y="42"/>
                        <a:pt x="32" y="54"/>
                        <a:pt x="32" y="54"/>
                      </a:cubicBezTo>
                      <a:cubicBezTo>
                        <a:pt x="32" y="54"/>
                        <a:pt x="11" y="49"/>
                        <a:pt x="15" y="57"/>
                      </a:cubicBezTo>
                      <a:cubicBezTo>
                        <a:pt x="19" y="66"/>
                        <a:pt x="22" y="75"/>
                        <a:pt x="22" y="75"/>
                      </a:cubicBezTo>
                      <a:cubicBezTo>
                        <a:pt x="29" y="119"/>
                        <a:pt x="29" y="119"/>
                        <a:pt x="29" y="119"/>
                      </a:cubicBezTo>
                      <a:cubicBezTo>
                        <a:pt x="30" y="141"/>
                        <a:pt x="30" y="141"/>
                        <a:pt x="30" y="141"/>
                      </a:cubicBezTo>
                      <a:cubicBezTo>
                        <a:pt x="30" y="148"/>
                        <a:pt x="30" y="148"/>
                        <a:pt x="30" y="148"/>
                      </a:cubicBezTo>
                      <a:cubicBezTo>
                        <a:pt x="25" y="157"/>
                        <a:pt x="25" y="157"/>
                        <a:pt x="25" y="157"/>
                      </a:cubicBezTo>
                      <a:cubicBezTo>
                        <a:pt x="14" y="163"/>
                        <a:pt x="14" y="163"/>
                        <a:pt x="14" y="163"/>
                      </a:cubicBezTo>
                      <a:cubicBezTo>
                        <a:pt x="29" y="173"/>
                        <a:pt x="29" y="173"/>
                        <a:pt x="29" y="173"/>
                      </a:cubicBezTo>
                      <a:cubicBezTo>
                        <a:pt x="49" y="171"/>
                        <a:pt x="49" y="171"/>
                        <a:pt x="49" y="171"/>
                      </a:cubicBezTo>
                      <a:cubicBezTo>
                        <a:pt x="46" y="183"/>
                        <a:pt x="46" y="183"/>
                        <a:pt x="46" y="183"/>
                      </a:cubicBezTo>
                      <a:cubicBezTo>
                        <a:pt x="0" y="192"/>
                        <a:pt x="0" y="192"/>
                        <a:pt x="0" y="192"/>
                      </a:cubicBezTo>
                      <a:cubicBezTo>
                        <a:pt x="32" y="205"/>
                        <a:pt x="82" y="210"/>
                        <a:pt x="83" y="210"/>
                      </a:cubicBezTo>
                      <a:cubicBezTo>
                        <a:pt x="85" y="210"/>
                        <a:pt x="116" y="169"/>
                        <a:pt x="116" y="169"/>
                      </a:cubicBezTo>
                      <a:cubicBezTo>
                        <a:pt x="115" y="148"/>
                        <a:pt x="115" y="148"/>
                        <a:pt x="115" y="148"/>
                      </a:cubicBezTo>
                    </a:path>
                  </a:pathLst>
                </a:custGeom>
                <a:solidFill>
                  <a:srgbClr val="FDB5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0" name="Freeform 179"/>
                <p:cNvSpPr>
                  <a:spLocks/>
                </p:cNvSpPr>
                <p:nvPr/>
              </p:nvSpPr>
              <p:spPr bwMode="auto">
                <a:xfrm>
                  <a:off x="13390558" y="2124078"/>
                  <a:ext cx="249238" cy="173038"/>
                </a:xfrm>
                <a:custGeom>
                  <a:avLst/>
                  <a:gdLst>
                    <a:gd name="T0" fmla="*/ 0 w 66"/>
                    <a:gd name="T1" fmla="*/ 9 h 46"/>
                    <a:gd name="T2" fmla="*/ 17 w 66"/>
                    <a:gd name="T3" fmla="*/ 8 h 46"/>
                    <a:gd name="T4" fmla="*/ 66 w 66"/>
                    <a:gd name="T5" fmla="*/ 15 h 46"/>
                    <a:gd name="T6" fmla="*/ 53 w 66"/>
                    <a:gd name="T7" fmla="*/ 22 h 46"/>
                    <a:gd name="T8" fmla="*/ 44 w 66"/>
                    <a:gd name="T9" fmla="*/ 24 h 46"/>
                    <a:gd name="T10" fmla="*/ 37 w 66"/>
                    <a:gd name="T11" fmla="*/ 22 h 46"/>
                    <a:gd name="T12" fmla="*/ 28 w 66"/>
                    <a:gd name="T13" fmla="*/ 17 h 46"/>
                    <a:gd name="T14" fmla="*/ 20 w 66"/>
                    <a:gd name="T15" fmla="*/ 4 h 46"/>
                    <a:gd name="T16" fmla="*/ 12 w 66"/>
                    <a:gd name="T17" fmla="*/ 0 h 46"/>
                    <a:gd name="T18" fmla="*/ 1 w 66"/>
                    <a:gd name="T19" fmla="*/ 5 h 46"/>
                    <a:gd name="T20" fmla="*/ 0 w 66"/>
                    <a:gd name="T21" fmla="*/ 9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6" h="46">
                      <a:moveTo>
                        <a:pt x="0" y="9"/>
                      </a:moveTo>
                      <a:cubicBezTo>
                        <a:pt x="0" y="9"/>
                        <a:pt x="15" y="5"/>
                        <a:pt x="17" y="8"/>
                      </a:cubicBezTo>
                      <a:cubicBezTo>
                        <a:pt x="17" y="8"/>
                        <a:pt x="32" y="46"/>
                        <a:pt x="66" y="15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37" y="22"/>
                        <a:pt x="37" y="22"/>
                        <a:pt x="37" y="22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9"/>
                        <a:pt x="0" y="9"/>
                        <a:pt x="0" y="9"/>
                      </a:cubicBezTo>
                    </a:path>
                  </a:pathLst>
                </a:custGeom>
                <a:solidFill>
                  <a:srgbClr val="EF97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1" name="Freeform 180"/>
                <p:cNvSpPr>
                  <a:spLocks/>
                </p:cNvSpPr>
                <p:nvPr/>
              </p:nvSpPr>
              <p:spPr bwMode="auto">
                <a:xfrm>
                  <a:off x="13263558" y="2582866"/>
                  <a:ext cx="455614" cy="222250"/>
                </a:xfrm>
                <a:custGeom>
                  <a:avLst/>
                  <a:gdLst>
                    <a:gd name="T0" fmla="*/ 99 w 121"/>
                    <a:gd name="T1" fmla="*/ 40 h 59"/>
                    <a:gd name="T2" fmla="*/ 121 w 121"/>
                    <a:gd name="T3" fmla="*/ 10 h 59"/>
                    <a:gd name="T4" fmla="*/ 120 w 121"/>
                    <a:gd name="T5" fmla="*/ 0 h 59"/>
                    <a:gd name="T6" fmla="*/ 0 w 121"/>
                    <a:gd name="T7" fmla="*/ 19 h 59"/>
                    <a:gd name="T8" fmla="*/ 1 w 121"/>
                    <a:gd name="T9" fmla="*/ 30 h 59"/>
                    <a:gd name="T10" fmla="*/ 99 w 121"/>
                    <a:gd name="T11" fmla="*/ 4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1" h="59">
                      <a:moveTo>
                        <a:pt x="99" y="40"/>
                      </a:moveTo>
                      <a:cubicBezTo>
                        <a:pt x="110" y="32"/>
                        <a:pt x="117" y="22"/>
                        <a:pt x="121" y="1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26" y="55"/>
                        <a:pt x="67" y="59"/>
                        <a:pt x="99" y="40"/>
                      </a:cubicBezTo>
                      <a:close/>
                    </a:path>
                  </a:pathLst>
                </a:custGeom>
                <a:solidFill>
                  <a:srgbClr val="D989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2" name="Freeform 181"/>
                <p:cNvSpPr>
                  <a:spLocks/>
                </p:cNvSpPr>
                <p:nvPr/>
              </p:nvSpPr>
              <p:spPr bwMode="auto">
                <a:xfrm>
                  <a:off x="13266733" y="2620966"/>
                  <a:ext cx="474664" cy="503238"/>
                </a:xfrm>
                <a:custGeom>
                  <a:avLst/>
                  <a:gdLst>
                    <a:gd name="T0" fmla="*/ 98 w 126"/>
                    <a:gd name="T1" fmla="*/ 30 h 134"/>
                    <a:gd name="T2" fmla="*/ 0 w 126"/>
                    <a:gd name="T3" fmla="*/ 20 h 134"/>
                    <a:gd name="T4" fmla="*/ 3 w 126"/>
                    <a:gd name="T5" fmla="*/ 56 h 134"/>
                    <a:gd name="T6" fmla="*/ 6 w 126"/>
                    <a:gd name="T7" fmla="*/ 61 h 134"/>
                    <a:gd name="T8" fmla="*/ 81 w 126"/>
                    <a:gd name="T9" fmla="*/ 134 h 134"/>
                    <a:gd name="T10" fmla="*/ 125 w 126"/>
                    <a:gd name="T11" fmla="*/ 39 h 134"/>
                    <a:gd name="T12" fmla="*/ 126 w 126"/>
                    <a:gd name="T13" fmla="*/ 37 h 134"/>
                    <a:gd name="T14" fmla="*/ 120 w 126"/>
                    <a:gd name="T15" fmla="*/ 0 h 134"/>
                    <a:gd name="T16" fmla="*/ 98 w 126"/>
                    <a:gd name="T17" fmla="*/ 3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6" h="134">
                      <a:moveTo>
                        <a:pt x="98" y="30"/>
                      </a:moveTo>
                      <a:cubicBezTo>
                        <a:pt x="66" y="49"/>
                        <a:pt x="25" y="45"/>
                        <a:pt x="0" y="20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4" y="58"/>
                        <a:pt x="6" y="61"/>
                      </a:cubicBezTo>
                      <a:cubicBezTo>
                        <a:pt x="32" y="83"/>
                        <a:pt x="58" y="106"/>
                        <a:pt x="81" y="134"/>
                      </a:cubicBezTo>
                      <a:cubicBezTo>
                        <a:pt x="92" y="100"/>
                        <a:pt x="108" y="69"/>
                        <a:pt x="125" y="39"/>
                      </a:cubicBezTo>
                      <a:cubicBezTo>
                        <a:pt x="126" y="37"/>
                        <a:pt x="126" y="37"/>
                        <a:pt x="126" y="37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cubicBezTo>
                        <a:pt x="116" y="12"/>
                        <a:pt x="109" y="22"/>
                        <a:pt x="98" y="30"/>
                      </a:cubicBezTo>
                      <a:close/>
                    </a:path>
                  </a:pathLst>
                </a:custGeom>
                <a:solidFill>
                  <a:srgbClr val="EF97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3" name="Freeform 182"/>
                <p:cNvSpPr>
                  <a:spLocks/>
                </p:cNvSpPr>
                <p:nvPr/>
              </p:nvSpPr>
              <p:spPr bwMode="auto">
                <a:xfrm>
                  <a:off x="13288958" y="2767017"/>
                  <a:ext cx="449264" cy="496888"/>
                </a:xfrm>
                <a:custGeom>
                  <a:avLst/>
                  <a:gdLst>
                    <a:gd name="T0" fmla="*/ 75 w 119"/>
                    <a:gd name="T1" fmla="*/ 95 h 132"/>
                    <a:gd name="T2" fmla="*/ 0 w 119"/>
                    <a:gd name="T3" fmla="*/ 22 h 132"/>
                    <a:gd name="T4" fmla="*/ 75 w 119"/>
                    <a:gd name="T5" fmla="*/ 131 h 132"/>
                    <a:gd name="T6" fmla="*/ 112 w 119"/>
                    <a:gd name="T7" fmla="*/ 111 h 132"/>
                    <a:gd name="T8" fmla="*/ 116 w 119"/>
                    <a:gd name="T9" fmla="*/ 20 h 132"/>
                    <a:gd name="T10" fmla="*/ 119 w 119"/>
                    <a:gd name="T11" fmla="*/ 0 h 132"/>
                    <a:gd name="T12" fmla="*/ 75 w 119"/>
                    <a:gd name="T13" fmla="*/ 95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9" h="132">
                      <a:moveTo>
                        <a:pt x="75" y="95"/>
                      </a:moveTo>
                      <a:cubicBezTo>
                        <a:pt x="52" y="67"/>
                        <a:pt x="26" y="44"/>
                        <a:pt x="0" y="22"/>
                      </a:cubicBezTo>
                      <a:cubicBezTo>
                        <a:pt x="14" y="44"/>
                        <a:pt x="74" y="132"/>
                        <a:pt x="75" y="131"/>
                      </a:cubicBezTo>
                      <a:cubicBezTo>
                        <a:pt x="77" y="130"/>
                        <a:pt x="112" y="111"/>
                        <a:pt x="112" y="111"/>
                      </a:cubicBezTo>
                      <a:cubicBezTo>
                        <a:pt x="116" y="20"/>
                        <a:pt x="116" y="20"/>
                        <a:pt x="116" y="20"/>
                      </a:cubicBezTo>
                      <a:cubicBezTo>
                        <a:pt x="119" y="0"/>
                        <a:pt x="119" y="0"/>
                        <a:pt x="119" y="0"/>
                      </a:cubicBezTo>
                      <a:cubicBezTo>
                        <a:pt x="102" y="30"/>
                        <a:pt x="86" y="61"/>
                        <a:pt x="75" y="95"/>
                      </a:cubicBezTo>
                      <a:close/>
                    </a:path>
                  </a:pathLst>
                </a:custGeom>
                <a:solidFill>
                  <a:srgbClr val="D989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4" name="Freeform 183"/>
                <p:cNvSpPr>
                  <a:spLocks/>
                </p:cNvSpPr>
                <p:nvPr/>
              </p:nvSpPr>
              <p:spPr bwMode="auto">
                <a:xfrm>
                  <a:off x="13112745" y="2252666"/>
                  <a:ext cx="704852" cy="511176"/>
                </a:xfrm>
                <a:custGeom>
                  <a:avLst/>
                  <a:gdLst>
                    <a:gd name="T0" fmla="*/ 21 w 187"/>
                    <a:gd name="T1" fmla="*/ 16 h 136"/>
                    <a:gd name="T2" fmla="*/ 19 w 187"/>
                    <a:gd name="T3" fmla="*/ 93 h 136"/>
                    <a:gd name="T4" fmla="*/ 109 w 187"/>
                    <a:gd name="T5" fmla="*/ 132 h 136"/>
                    <a:gd name="T6" fmla="*/ 178 w 187"/>
                    <a:gd name="T7" fmla="*/ 71 h 136"/>
                    <a:gd name="T8" fmla="*/ 162 w 187"/>
                    <a:gd name="T9" fmla="*/ 0 h 136"/>
                    <a:gd name="T10" fmla="*/ 146 w 187"/>
                    <a:gd name="T11" fmla="*/ 34 h 136"/>
                    <a:gd name="T12" fmla="*/ 77 w 187"/>
                    <a:gd name="T13" fmla="*/ 37 h 136"/>
                    <a:gd name="T14" fmla="*/ 21 w 187"/>
                    <a:gd name="T15" fmla="*/ 16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7" h="136">
                      <a:moveTo>
                        <a:pt x="21" y="16"/>
                      </a:moveTo>
                      <a:cubicBezTo>
                        <a:pt x="21" y="16"/>
                        <a:pt x="0" y="56"/>
                        <a:pt x="19" y="93"/>
                      </a:cubicBezTo>
                      <a:cubicBezTo>
                        <a:pt x="39" y="130"/>
                        <a:pt x="83" y="136"/>
                        <a:pt x="109" y="132"/>
                      </a:cubicBezTo>
                      <a:cubicBezTo>
                        <a:pt x="135" y="127"/>
                        <a:pt x="169" y="109"/>
                        <a:pt x="178" y="71"/>
                      </a:cubicBezTo>
                      <a:cubicBezTo>
                        <a:pt x="187" y="33"/>
                        <a:pt x="162" y="0"/>
                        <a:pt x="162" y="0"/>
                      </a:cubicBezTo>
                      <a:cubicBezTo>
                        <a:pt x="146" y="34"/>
                        <a:pt x="146" y="34"/>
                        <a:pt x="146" y="34"/>
                      </a:cubicBezTo>
                      <a:cubicBezTo>
                        <a:pt x="77" y="37"/>
                        <a:pt x="77" y="37"/>
                        <a:pt x="77" y="37"/>
                      </a:cubicBezTo>
                      <a:lnTo>
                        <a:pt x="21" y="16"/>
                      </a:lnTo>
                      <a:close/>
                    </a:path>
                  </a:pathLst>
                </a:custGeom>
                <a:solidFill>
                  <a:srgbClr val="6633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5" name="Freeform 184"/>
                <p:cNvSpPr>
                  <a:spLocks/>
                </p:cNvSpPr>
                <p:nvPr/>
              </p:nvSpPr>
              <p:spPr bwMode="auto">
                <a:xfrm>
                  <a:off x="13203233" y="1936753"/>
                  <a:ext cx="173038" cy="115888"/>
                </a:xfrm>
                <a:custGeom>
                  <a:avLst/>
                  <a:gdLst>
                    <a:gd name="T0" fmla="*/ 43 w 46"/>
                    <a:gd name="T1" fmla="*/ 0 h 31"/>
                    <a:gd name="T2" fmla="*/ 44 w 46"/>
                    <a:gd name="T3" fmla="*/ 26 h 31"/>
                    <a:gd name="T4" fmla="*/ 0 w 46"/>
                    <a:gd name="T5" fmla="*/ 31 h 31"/>
                    <a:gd name="T6" fmla="*/ 0 w 46"/>
                    <a:gd name="T7" fmla="*/ 15 h 31"/>
                    <a:gd name="T8" fmla="*/ 40 w 46"/>
                    <a:gd name="T9" fmla="*/ 3 h 31"/>
                    <a:gd name="T10" fmla="*/ 43 w 46"/>
                    <a:gd name="T11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31">
                      <a:moveTo>
                        <a:pt x="43" y="0"/>
                      </a:moveTo>
                      <a:cubicBezTo>
                        <a:pt x="43" y="0"/>
                        <a:pt x="46" y="23"/>
                        <a:pt x="44" y="26"/>
                      </a:cubicBezTo>
                      <a:cubicBezTo>
                        <a:pt x="42" y="29"/>
                        <a:pt x="0" y="31"/>
                        <a:pt x="0" y="31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38" y="5"/>
                        <a:pt x="40" y="3"/>
                      </a:cubicBezTo>
                      <a:cubicBezTo>
                        <a:pt x="41" y="1"/>
                        <a:pt x="43" y="0"/>
                        <a:pt x="43" y="0"/>
                      </a:cubicBezTo>
                      <a:close/>
                    </a:path>
                  </a:pathLst>
                </a:custGeom>
                <a:solidFill>
                  <a:srgbClr val="6633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pic>
              <p:nvPicPr>
                <p:cNvPr id="5305" name="Picture 185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08008" y="1951041"/>
                  <a:ext cx="260351" cy="4857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86" name="Freeform 186"/>
                <p:cNvSpPr>
                  <a:spLocks/>
                </p:cNvSpPr>
                <p:nvPr/>
              </p:nvSpPr>
              <p:spPr bwMode="auto">
                <a:xfrm>
                  <a:off x="13134970" y="1557340"/>
                  <a:ext cx="460376" cy="327025"/>
                </a:xfrm>
                <a:custGeom>
                  <a:avLst/>
                  <a:gdLst>
                    <a:gd name="T0" fmla="*/ 78 w 122"/>
                    <a:gd name="T1" fmla="*/ 68 h 87"/>
                    <a:gd name="T2" fmla="*/ 80 w 122"/>
                    <a:gd name="T3" fmla="*/ 75 h 87"/>
                    <a:gd name="T4" fmla="*/ 121 w 122"/>
                    <a:gd name="T5" fmla="*/ 54 h 87"/>
                    <a:gd name="T6" fmla="*/ 122 w 122"/>
                    <a:gd name="T7" fmla="*/ 49 h 87"/>
                    <a:gd name="T8" fmla="*/ 74 w 122"/>
                    <a:gd name="T9" fmla="*/ 0 h 87"/>
                    <a:gd name="T10" fmla="*/ 0 w 122"/>
                    <a:gd name="T11" fmla="*/ 58 h 87"/>
                    <a:gd name="T12" fmla="*/ 3 w 122"/>
                    <a:gd name="T13" fmla="*/ 66 h 87"/>
                    <a:gd name="T14" fmla="*/ 78 w 122"/>
                    <a:gd name="T15" fmla="*/ 6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87">
                      <a:moveTo>
                        <a:pt x="78" y="68"/>
                      </a:moveTo>
                      <a:cubicBezTo>
                        <a:pt x="78" y="70"/>
                        <a:pt x="75" y="75"/>
                        <a:pt x="80" y="75"/>
                      </a:cubicBezTo>
                      <a:cubicBezTo>
                        <a:pt x="98" y="78"/>
                        <a:pt x="115" y="69"/>
                        <a:pt x="121" y="54"/>
                      </a:cubicBezTo>
                      <a:cubicBezTo>
                        <a:pt x="121" y="52"/>
                        <a:pt x="122" y="51"/>
                        <a:pt x="122" y="49"/>
                      </a:cubicBezTo>
                      <a:cubicBezTo>
                        <a:pt x="99" y="41"/>
                        <a:pt x="68" y="16"/>
                        <a:pt x="74" y="0"/>
                      </a:cubicBezTo>
                      <a:cubicBezTo>
                        <a:pt x="74" y="0"/>
                        <a:pt x="24" y="21"/>
                        <a:pt x="0" y="58"/>
                      </a:cubicBezTo>
                      <a:cubicBezTo>
                        <a:pt x="0" y="61"/>
                        <a:pt x="1" y="64"/>
                        <a:pt x="3" y="66"/>
                      </a:cubicBezTo>
                      <a:cubicBezTo>
                        <a:pt x="20" y="87"/>
                        <a:pt x="53" y="80"/>
                        <a:pt x="78" y="68"/>
                      </a:cubicBezTo>
                      <a:close/>
                    </a:path>
                  </a:pathLst>
                </a:custGeom>
                <a:solidFill>
                  <a:srgbClr val="8644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7" name="Freeform 187"/>
                <p:cNvSpPr>
                  <a:spLocks/>
                </p:cNvSpPr>
                <p:nvPr/>
              </p:nvSpPr>
              <p:spPr bwMode="auto">
                <a:xfrm>
                  <a:off x="13088932" y="1741490"/>
                  <a:ext cx="603251" cy="269875"/>
                </a:xfrm>
                <a:custGeom>
                  <a:avLst/>
                  <a:gdLst>
                    <a:gd name="T0" fmla="*/ 136 w 160"/>
                    <a:gd name="T1" fmla="*/ 1 h 72"/>
                    <a:gd name="T2" fmla="*/ 134 w 160"/>
                    <a:gd name="T3" fmla="*/ 0 h 72"/>
                    <a:gd name="T4" fmla="*/ 133 w 160"/>
                    <a:gd name="T5" fmla="*/ 5 h 72"/>
                    <a:gd name="T6" fmla="*/ 92 w 160"/>
                    <a:gd name="T7" fmla="*/ 26 h 72"/>
                    <a:gd name="T8" fmla="*/ 90 w 160"/>
                    <a:gd name="T9" fmla="*/ 19 h 72"/>
                    <a:gd name="T10" fmla="*/ 15 w 160"/>
                    <a:gd name="T11" fmla="*/ 17 h 72"/>
                    <a:gd name="T12" fmla="*/ 12 w 160"/>
                    <a:gd name="T13" fmla="*/ 9 h 72"/>
                    <a:gd name="T14" fmla="*/ 0 w 160"/>
                    <a:gd name="T15" fmla="*/ 34 h 72"/>
                    <a:gd name="T16" fmla="*/ 21 w 160"/>
                    <a:gd name="T17" fmla="*/ 72 h 72"/>
                    <a:gd name="T18" fmla="*/ 21 w 160"/>
                    <a:gd name="T19" fmla="*/ 45 h 72"/>
                    <a:gd name="T20" fmla="*/ 85 w 160"/>
                    <a:gd name="T21" fmla="*/ 42 h 72"/>
                    <a:gd name="T22" fmla="*/ 136 w 160"/>
                    <a:gd name="T23" fmla="*/ 26 h 72"/>
                    <a:gd name="T24" fmla="*/ 151 w 160"/>
                    <a:gd name="T25" fmla="*/ 43 h 72"/>
                    <a:gd name="T26" fmla="*/ 160 w 160"/>
                    <a:gd name="T27" fmla="*/ 26 h 72"/>
                    <a:gd name="T28" fmla="*/ 136 w 160"/>
                    <a:gd name="T29" fmla="*/ 1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0" h="72">
                      <a:moveTo>
                        <a:pt x="136" y="1"/>
                      </a:moveTo>
                      <a:cubicBezTo>
                        <a:pt x="135" y="0"/>
                        <a:pt x="135" y="0"/>
                        <a:pt x="134" y="0"/>
                      </a:cubicBezTo>
                      <a:cubicBezTo>
                        <a:pt x="134" y="2"/>
                        <a:pt x="133" y="3"/>
                        <a:pt x="133" y="5"/>
                      </a:cubicBezTo>
                      <a:cubicBezTo>
                        <a:pt x="127" y="20"/>
                        <a:pt x="110" y="29"/>
                        <a:pt x="92" y="26"/>
                      </a:cubicBezTo>
                      <a:cubicBezTo>
                        <a:pt x="87" y="26"/>
                        <a:pt x="90" y="21"/>
                        <a:pt x="90" y="19"/>
                      </a:cubicBezTo>
                      <a:cubicBezTo>
                        <a:pt x="65" y="31"/>
                        <a:pt x="32" y="38"/>
                        <a:pt x="15" y="17"/>
                      </a:cubicBezTo>
                      <a:cubicBezTo>
                        <a:pt x="13" y="15"/>
                        <a:pt x="12" y="12"/>
                        <a:pt x="12" y="9"/>
                      </a:cubicBezTo>
                      <a:cubicBezTo>
                        <a:pt x="6" y="16"/>
                        <a:pt x="2" y="25"/>
                        <a:pt x="0" y="34"/>
                      </a:cubicBezTo>
                      <a:cubicBezTo>
                        <a:pt x="0" y="34"/>
                        <a:pt x="1" y="60"/>
                        <a:pt x="21" y="72"/>
                      </a:cubicBezTo>
                      <a:cubicBezTo>
                        <a:pt x="21" y="72"/>
                        <a:pt x="15" y="49"/>
                        <a:pt x="21" y="45"/>
                      </a:cubicBezTo>
                      <a:cubicBezTo>
                        <a:pt x="27" y="41"/>
                        <a:pt x="64" y="34"/>
                        <a:pt x="85" y="42"/>
                      </a:cubicBezTo>
                      <a:cubicBezTo>
                        <a:pt x="85" y="42"/>
                        <a:pt x="131" y="25"/>
                        <a:pt x="136" y="26"/>
                      </a:cubicBezTo>
                      <a:cubicBezTo>
                        <a:pt x="141" y="26"/>
                        <a:pt x="151" y="40"/>
                        <a:pt x="151" y="43"/>
                      </a:cubicBezTo>
                      <a:cubicBezTo>
                        <a:pt x="160" y="26"/>
                        <a:pt x="160" y="26"/>
                        <a:pt x="160" y="26"/>
                      </a:cubicBezTo>
                      <a:cubicBezTo>
                        <a:pt x="160" y="26"/>
                        <a:pt x="159" y="8"/>
                        <a:pt x="136" y="1"/>
                      </a:cubicBezTo>
                      <a:close/>
                    </a:path>
                  </a:pathLst>
                </a:custGeom>
                <a:solidFill>
                  <a:srgbClr val="6633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8" name="Freeform 188"/>
                <p:cNvSpPr>
                  <a:spLocks/>
                </p:cNvSpPr>
                <p:nvPr/>
              </p:nvSpPr>
              <p:spPr bwMode="auto">
                <a:xfrm>
                  <a:off x="13198470" y="2068516"/>
                  <a:ext cx="147638" cy="55563"/>
                </a:xfrm>
                <a:custGeom>
                  <a:avLst/>
                  <a:gdLst>
                    <a:gd name="T0" fmla="*/ 16 w 39"/>
                    <a:gd name="T1" fmla="*/ 0 h 15"/>
                    <a:gd name="T2" fmla="*/ 9 w 39"/>
                    <a:gd name="T3" fmla="*/ 3 h 15"/>
                    <a:gd name="T4" fmla="*/ 3 w 39"/>
                    <a:gd name="T5" fmla="*/ 6 h 15"/>
                    <a:gd name="T6" fmla="*/ 0 w 39"/>
                    <a:gd name="T7" fmla="*/ 15 h 15"/>
                    <a:gd name="T8" fmla="*/ 39 w 39"/>
                    <a:gd name="T9" fmla="*/ 7 h 15"/>
                    <a:gd name="T10" fmla="*/ 34 w 39"/>
                    <a:gd name="T11" fmla="*/ 3 h 15"/>
                    <a:gd name="T12" fmla="*/ 25 w 39"/>
                    <a:gd name="T13" fmla="*/ 0 h 15"/>
                    <a:gd name="T14" fmla="*/ 16 w 39"/>
                    <a:gd name="T1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9" h="15">
                      <a:moveTo>
                        <a:pt x="16" y="0"/>
                      </a:move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1" y="11"/>
                        <a:pt x="0" y="15"/>
                      </a:cubicBezTo>
                      <a:cubicBezTo>
                        <a:pt x="13" y="12"/>
                        <a:pt x="27" y="11"/>
                        <a:pt x="39" y="7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6" y="0"/>
                        <a:pt x="16" y="0"/>
                        <a:pt x="16" y="0"/>
                      </a:cubicBezTo>
                    </a:path>
                  </a:pathLst>
                </a:custGeom>
                <a:solidFill>
                  <a:srgbClr val="E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89" name="Freeform 189"/>
                <p:cNvSpPr>
                  <a:spLocks/>
                </p:cNvSpPr>
                <p:nvPr/>
              </p:nvSpPr>
              <p:spPr bwMode="auto">
                <a:xfrm>
                  <a:off x="13195295" y="2093916"/>
                  <a:ext cx="158750" cy="34925"/>
                </a:xfrm>
                <a:custGeom>
                  <a:avLst/>
                  <a:gdLst>
                    <a:gd name="T0" fmla="*/ 40 w 42"/>
                    <a:gd name="T1" fmla="*/ 0 h 9"/>
                    <a:gd name="T2" fmla="*/ 40 w 42"/>
                    <a:gd name="T3" fmla="*/ 0 h 9"/>
                    <a:gd name="T4" fmla="*/ 1 w 42"/>
                    <a:gd name="T5" fmla="*/ 8 h 9"/>
                    <a:gd name="T6" fmla="*/ 1 w 42"/>
                    <a:gd name="T7" fmla="*/ 8 h 9"/>
                    <a:gd name="T8" fmla="*/ 1 w 42"/>
                    <a:gd name="T9" fmla="*/ 8 h 9"/>
                    <a:gd name="T10" fmla="*/ 0 w 42"/>
                    <a:gd name="T11" fmla="*/ 9 h 9"/>
                    <a:gd name="T12" fmla="*/ 42 w 42"/>
                    <a:gd name="T13" fmla="*/ 2 h 9"/>
                    <a:gd name="T14" fmla="*/ 41 w 42"/>
                    <a:gd name="T15" fmla="*/ 1 h 9"/>
                    <a:gd name="T16" fmla="*/ 40 w 42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9">
                      <a:moveTo>
                        <a:pt x="40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28" y="4"/>
                        <a:pt x="14" y="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4" y="5"/>
                        <a:pt x="28" y="4"/>
                        <a:pt x="42" y="2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0" y="0"/>
                        <a:pt x="40" y="0"/>
                        <a:pt x="40" y="0"/>
                      </a:cubicBezTo>
                    </a:path>
                  </a:pathLst>
                </a:custGeom>
                <a:solidFill>
                  <a:srgbClr val="FAD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0" name="Freeform 190"/>
                <p:cNvSpPr>
                  <a:spLocks/>
                </p:cNvSpPr>
                <p:nvPr/>
              </p:nvSpPr>
              <p:spPr bwMode="auto">
                <a:xfrm>
                  <a:off x="13187358" y="2165353"/>
                  <a:ext cx="11113" cy="19050"/>
                </a:xfrm>
                <a:custGeom>
                  <a:avLst/>
                  <a:gdLst>
                    <a:gd name="T0" fmla="*/ 3 w 3"/>
                    <a:gd name="T1" fmla="*/ 0 h 5"/>
                    <a:gd name="T2" fmla="*/ 0 w 3"/>
                    <a:gd name="T3" fmla="*/ 0 h 5"/>
                    <a:gd name="T4" fmla="*/ 0 w 3"/>
                    <a:gd name="T5" fmla="*/ 4 h 5"/>
                    <a:gd name="T6" fmla="*/ 0 w 3"/>
                    <a:gd name="T7" fmla="*/ 5 h 5"/>
                    <a:gd name="T8" fmla="*/ 0 w 3"/>
                    <a:gd name="T9" fmla="*/ 5 h 5"/>
                    <a:gd name="T10" fmla="*/ 0 w 3"/>
                    <a:gd name="T11" fmla="*/ 5 h 5"/>
                    <a:gd name="T12" fmla="*/ 3 w 3"/>
                    <a:gd name="T13" fmla="*/ 5 h 5"/>
                    <a:gd name="T14" fmla="*/ 3 w 3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5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2" y="5"/>
                        <a:pt x="3" y="5"/>
                      </a:cubicBezTo>
                      <a:cubicBezTo>
                        <a:pt x="3" y="3"/>
                        <a:pt x="3" y="1"/>
                        <a:pt x="3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1" name="Freeform 191"/>
                <p:cNvSpPr>
                  <a:spLocks/>
                </p:cNvSpPr>
                <p:nvPr/>
              </p:nvSpPr>
              <p:spPr bwMode="auto">
                <a:xfrm>
                  <a:off x="13198470" y="2128841"/>
                  <a:ext cx="169863" cy="55563"/>
                </a:xfrm>
                <a:custGeom>
                  <a:avLst/>
                  <a:gdLst>
                    <a:gd name="T0" fmla="*/ 43 w 45"/>
                    <a:gd name="T1" fmla="*/ 0 h 15"/>
                    <a:gd name="T2" fmla="*/ 0 w 45"/>
                    <a:gd name="T3" fmla="*/ 10 h 15"/>
                    <a:gd name="T4" fmla="*/ 0 w 45"/>
                    <a:gd name="T5" fmla="*/ 15 h 15"/>
                    <a:gd name="T6" fmla="*/ 45 w 45"/>
                    <a:gd name="T7" fmla="*/ 6 h 15"/>
                    <a:gd name="T8" fmla="*/ 43 w 45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5">
                      <a:moveTo>
                        <a:pt x="43" y="0"/>
                      </a:moveTo>
                      <a:cubicBezTo>
                        <a:pt x="29" y="3"/>
                        <a:pt x="14" y="6"/>
                        <a:pt x="0" y="10"/>
                      </a:cubicBezTo>
                      <a:cubicBezTo>
                        <a:pt x="0" y="11"/>
                        <a:pt x="0" y="13"/>
                        <a:pt x="0" y="15"/>
                      </a:cubicBezTo>
                      <a:cubicBezTo>
                        <a:pt x="15" y="12"/>
                        <a:pt x="30" y="9"/>
                        <a:pt x="45" y="6"/>
                      </a:cubicBezTo>
                      <a:cubicBezTo>
                        <a:pt x="43" y="0"/>
                        <a:pt x="43" y="0"/>
                        <a:pt x="43" y="0"/>
                      </a:cubicBezTo>
                    </a:path>
                  </a:pathLst>
                </a:custGeom>
                <a:solidFill>
                  <a:srgbClr val="FAD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2" name="Freeform 192"/>
                <p:cNvSpPr>
                  <a:spLocks/>
                </p:cNvSpPr>
                <p:nvPr/>
              </p:nvSpPr>
              <p:spPr bwMode="auto">
                <a:xfrm>
                  <a:off x="13187358" y="2184403"/>
                  <a:ext cx="11113" cy="19050"/>
                </a:xfrm>
                <a:custGeom>
                  <a:avLst/>
                  <a:gdLst>
                    <a:gd name="T0" fmla="*/ 3 w 3"/>
                    <a:gd name="T1" fmla="*/ 0 h 5"/>
                    <a:gd name="T2" fmla="*/ 0 w 3"/>
                    <a:gd name="T3" fmla="*/ 0 h 5"/>
                    <a:gd name="T4" fmla="*/ 3 w 3"/>
                    <a:gd name="T5" fmla="*/ 5 h 5"/>
                    <a:gd name="T6" fmla="*/ 3 w 3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5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1"/>
                        <a:pt x="2" y="3"/>
                        <a:pt x="3" y="5"/>
                      </a:cubicBezTo>
                      <a:cubicBezTo>
                        <a:pt x="3" y="3"/>
                        <a:pt x="3" y="2"/>
                        <a:pt x="3" y="0"/>
                      </a:cubicBezTo>
                    </a:path>
                  </a:pathLst>
                </a:custGeom>
                <a:solidFill>
                  <a:srgbClr val="E9F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3" name="Freeform 193"/>
                <p:cNvSpPr>
                  <a:spLocks/>
                </p:cNvSpPr>
                <p:nvPr/>
              </p:nvSpPr>
              <p:spPr bwMode="auto">
                <a:xfrm>
                  <a:off x="13198470" y="2151066"/>
                  <a:ext cx="173038" cy="104775"/>
                </a:xfrm>
                <a:custGeom>
                  <a:avLst/>
                  <a:gdLst>
                    <a:gd name="T0" fmla="*/ 45 w 46"/>
                    <a:gd name="T1" fmla="*/ 0 h 28"/>
                    <a:gd name="T2" fmla="*/ 45 w 46"/>
                    <a:gd name="T3" fmla="*/ 0 h 28"/>
                    <a:gd name="T4" fmla="*/ 0 w 46"/>
                    <a:gd name="T5" fmla="*/ 9 h 28"/>
                    <a:gd name="T6" fmla="*/ 0 w 46"/>
                    <a:gd name="T7" fmla="*/ 14 h 28"/>
                    <a:gd name="T8" fmla="*/ 2 w 46"/>
                    <a:gd name="T9" fmla="*/ 18 h 28"/>
                    <a:gd name="T10" fmla="*/ 11 w 46"/>
                    <a:gd name="T11" fmla="*/ 26 h 28"/>
                    <a:gd name="T12" fmla="*/ 23 w 46"/>
                    <a:gd name="T13" fmla="*/ 28 h 28"/>
                    <a:gd name="T14" fmla="*/ 33 w 46"/>
                    <a:gd name="T15" fmla="*/ 25 h 28"/>
                    <a:gd name="T16" fmla="*/ 40 w 46"/>
                    <a:gd name="T17" fmla="*/ 18 h 28"/>
                    <a:gd name="T18" fmla="*/ 46 w 46"/>
                    <a:gd name="T19" fmla="*/ 5 h 28"/>
                    <a:gd name="T20" fmla="*/ 45 w 46"/>
                    <a:gd name="T2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6" h="28">
                      <a:moveTo>
                        <a:pt x="45" y="0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30" y="3"/>
                        <a:pt x="15" y="6"/>
                        <a:pt x="0" y="9"/>
                      </a:cubicBezTo>
                      <a:cubicBezTo>
                        <a:pt x="0" y="11"/>
                        <a:pt x="0" y="12"/>
                        <a:pt x="0" y="14"/>
                      </a:cubicBezTo>
                      <a:cubicBezTo>
                        <a:pt x="2" y="16"/>
                        <a:pt x="3" y="18"/>
                        <a:pt x="2" y="18"/>
                      </a:cubicBezTo>
                      <a:cubicBezTo>
                        <a:pt x="2" y="18"/>
                        <a:pt x="11" y="26"/>
                        <a:pt x="11" y="26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40" y="18"/>
                        <a:pt x="40" y="18"/>
                        <a:pt x="40" y="18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5" y="0"/>
                        <a:pt x="45" y="0"/>
                        <a:pt x="45" y="0"/>
                      </a:cubicBezTo>
                    </a:path>
                  </a:pathLst>
                </a:custGeom>
                <a:solidFill>
                  <a:srgbClr val="E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4" name="Freeform 194"/>
                <p:cNvSpPr>
                  <a:spLocks/>
                </p:cNvSpPr>
                <p:nvPr/>
              </p:nvSpPr>
              <p:spPr bwMode="auto">
                <a:xfrm>
                  <a:off x="13187358" y="2139953"/>
                  <a:ext cx="11113" cy="25400"/>
                </a:xfrm>
                <a:custGeom>
                  <a:avLst/>
                  <a:gdLst>
                    <a:gd name="T0" fmla="*/ 2 w 3"/>
                    <a:gd name="T1" fmla="*/ 0 h 7"/>
                    <a:gd name="T2" fmla="*/ 2 w 3"/>
                    <a:gd name="T3" fmla="*/ 0 h 7"/>
                    <a:gd name="T4" fmla="*/ 0 w 3"/>
                    <a:gd name="T5" fmla="*/ 7 h 7"/>
                    <a:gd name="T6" fmla="*/ 3 w 3"/>
                    <a:gd name="T7" fmla="*/ 7 h 7"/>
                    <a:gd name="T8" fmla="*/ 2 w 3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7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7"/>
                        <a:pt x="2" y="7"/>
                        <a:pt x="3" y="7"/>
                      </a:cubicBezTo>
                      <a:cubicBezTo>
                        <a:pt x="2" y="4"/>
                        <a:pt x="2" y="2"/>
                        <a:pt x="2" y="0"/>
                      </a:cubicBezTo>
                    </a:path>
                  </a:pathLst>
                </a:custGeom>
                <a:solidFill>
                  <a:srgbClr val="E9F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5" name="Freeform 195"/>
                <p:cNvSpPr>
                  <a:spLocks/>
                </p:cNvSpPr>
                <p:nvPr/>
              </p:nvSpPr>
              <p:spPr bwMode="auto">
                <a:xfrm>
                  <a:off x="13195295" y="2101853"/>
                  <a:ext cx="165100" cy="63500"/>
                </a:xfrm>
                <a:custGeom>
                  <a:avLst/>
                  <a:gdLst>
                    <a:gd name="T0" fmla="*/ 42 w 44"/>
                    <a:gd name="T1" fmla="*/ 0 h 17"/>
                    <a:gd name="T2" fmla="*/ 42 w 44"/>
                    <a:gd name="T3" fmla="*/ 0 h 17"/>
                    <a:gd name="T4" fmla="*/ 0 w 44"/>
                    <a:gd name="T5" fmla="*/ 7 h 17"/>
                    <a:gd name="T6" fmla="*/ 0 w 44"/>
                    <a:gd name="T7" fmla="*/ 7 h 17"/>
                    <a:gd name="T8" fmla="*/ 0 w 44"/>
                    <a:gd name="T9" fmla="*/ 7 h 17"/>
                    <a:gd name="T10" fmla="*/ 0 w 44"/>
                    <a:gd name="T11" fmla="*/ 10 h 17"/>
                    <a:gd name="T12" fmla="*/ 1 w 44"/>
                    <a:gd name="T13" fmla="*/ 17 h 17"/>
                    <a:gd name="T14" fmla="*/ 44 w 44"/>
                    <a:gd name="T15" fmla="*/ 7 h 17"/>
                    <a:gd name="T16" fmla="*/ 44 w 44"/>
                    <a:gd name="T17" fmla="*/ 6 h 17"/>
                    <a:gd name="T18" fmla="*/ 42 w 44"/>
                    <a:gd name="T1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17">
                      <a:moveTo>
                        <a:pt x="42" y="0"/>
                      </a:move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28" y="2"/>
                        <a:pt x="14" y="3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9"/>
                        <a:pt x="0" y="9"/>
                        <a:pt x="0" y="10"/>
                      </a:cubicBezTo>
                      <a:cubicBezTo>
                        <a:pt x="0" y="12"/>
                        <a:pt x="0" y="14"/>
                        <a:pt x="1" y="17"/>
                      </a:cubicBezTo>
                      <a:cubicBezTo>
                        <a:pt x="15" y="13"/>
                        <a:pt x="30" y="10"/>
                        <a:pt x="44" y="7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2" y="0"/>
                        <a:pt x="42" y="0"/>
                        <a:pt x="42" y="0"/>
                      </a:cubicBezTo>
                    </a:path>
                  </a:pathLst>
                </a:custGeom>
                <a:solidFill>
                  <a:srgbClr val="E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6" name="Freeform 196"/>
                <p:cNvSpPr>
                  <a:spLocks/>
                </p:cNvSpPr>
                <p:nvPr/>
              </p:nvSpPr>
              <p:spPr bwMode="auto">
                <a:xfrm>
                  <a:off x="13477871" y="2033591"/>
                  <a:ext cx="147638" cy="57150"/>
                </a:xfrm>
                <a:custGeom>
                  <a:avLst/>
                  <a:gdLst>
                    <a:gd name="T0" fmla="*/ 16 w 39"/>
                    <a:gd name="T1" fmla="*/ 0 h 15"/>
                    <a:gd name="T2" fmla="*/ 8 w 39"/>
                    <a:gd name="T3" fmla="*/ 3 h 15"/>
                    <a:gd name="T4" fmla="*/ 3 w 39"/>
                    <a:gd name="T5" fmla="*/ 6 h 15"/>
                    <a:gd name="T6" fmla="*/ 0 w 39"/>
                    <a:gd name="T7" fmla="*/ 15 h 15"/>
                    <a:gd name="T8" fmla="*/ 39 w 39"/>
                    <a:gd name="T9" fmla="*/ 7 h 15"/>
                    <a:gd name="T10" fmla="*/ 34 w 39"/>
                    <a:gd name="T11" fmla="*/ 3 h 15"/>
                    <a:gd name="T12" fmla="*/ 25 w 39"/>
                    <a:gd name="T13" fmla="*/ 0 h 15"/>
                    <a:gd name="T14" fmla="*/ 16 w 39"/>
                    <a:gd name="T1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9" h="15">
                      <a:moveTo>
                        <a:pt x="16" y="0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1" y="11"/>
                        <a:pt x="0" y="15"/>
                      </a:cubicBezTo>
                      <a:cubicBezTo>
                        <a:pt x="13" y="12"/>
                        <a:pt x="27" y="11"/>
                        <a:pt x="39" y="7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6" y="0"/>
                        <a:pt x="16" y="0"/>
                        <a:pt x="16" y="0"/>
                      </a:cubicBezTo>
                    </a:path>
                  </a:pathLst>
                </a:custGeom>
                <a:solidFill>
                  <a:srgbClr val="E8DF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7" name="Freeform 197"/>
                <p:cNvSpPr>
                  <a:spLocks/>
                </p:cNvSpPr>
                <p:nvPr/>
              </p:nvSpPr>
              <p:spPr bwMode="auto">
                <a:xfrm>
                  <a:off x="13474696" y="2060578"/>
                  <a:ext cx="153988" cy="38100"/>
                </a:xfrm>
                <a:custGeom>
                  <a:avLst/>
                  <a:gdLst>
                    <a:gd name="T0" fmla="*/ 40 w 41"/>
                    <a:gd name="T1" fmla="*/ 0 h 10"/>
                    <a:gd name="T2" fmla="*/ 40 w 41"/>
                    <a:gd name="T3" fmla="*/ 0 h 10"/>
                    <a:gd name="T4" fmla="*/ 1 w 41"/>
                    <a:gd name="T5" fmla="*/ 8 h 10"/>
                    <a:gd name="T6" fmla="*/ 1 w 41"/>
                    <a:gd name="T7" fmla="*/ 8 h 10"/>
                    <a:gd name="T8" fmla="*/ 1 w 41"/>
                    <a:gd name="T9" fmla="*/ 8 h 10"/>
                    <a:gd name="T10" fmla="*/ 0 w 41"/>
                    <a:gd name="T11" fmla="*/ 10 h 10"/>
                    <a:gd name="T12" fmla="*/ 41 w 41"/>
                    <a:gd name="T13" fmla="*/ 2 h 10"/>
                    <a:gd name="T14" fmla="*/ 41 w 41"/>
                    <a:gd name="T15" fmla="*/ 1 h 10"/>
                    <a:gd name="T16" fmla="*/ 40 w 41"/>
                    <a:gd name="T1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10">
                      <a:moveTo>
                        <a:pt x="40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28" y="4"/>
                        <a:pt x="14" y="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0" y="9"/>
                        <a:pt x="0" y="10"/>
                      </a:cubicBezTo>
                      <a:cubicBezTo>
                        <a:pt x="14" y="5"/>
                        <a:pt x="28" y="4"/>
                        <a:pt x="41" y="2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0" y="0"/>
                        <a:pt x="40" y="0"/>
                        <a:pt x="40" y="0"/>
                      </a:cubicBezTo>
                    </a:path>
                  </a:pathLst>
                </a:custGeom>
                <a:solidFill>
                  <a:srgbClr val="FEE8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8" name="Freeform 198"/>
                <p:cNvSpPr>
                  <a:spLocks/>
                </p:cNvSpPr>
                <p:nvPr/>
              </p:nvSpPr>
              <p:spPr bwMode="auto">
                <a:xfrm>
                  <a:off x="13466758" y="2093916"/>
                  <a:ext cx="180975" cy="57150"/>
                </a:xfrm>
                <a:custGeom>
                  <a:avLst/>
                  <a:gdLst>
                    <a:gd name="T0" fmla="*/ 46 w 48"/>
                    <a:gd name="T1" fmla="*/ 0 h 15"/>
                    <a:gd name="T2" fmla="*/ 0 w 48"/>
                    <a:gd name="T3" fmla="*/ 10 h 15"/>
                    <a:gd name="T4" fmla="*/ 0 w 48"/>
                    <a:gd name="T5" fmla="*/ 12 h 15"/>
                    <a:gd name="T6" fmla="*/ 2 w 48"/>
                    <a:gd name="T7" fmla="*/ 15 h 15"/>
                    <a:gd name="T8" fmla="*/ 48 w 48"/>
                    <a:gd name="T9" fmla="*/ 6 h 15"/>
                    <a:gd name="T10" fmla="*/ 46 w 48"/>
                    <a:gd name="T1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8" h="15">
                      <a:moveTo>
                        <a:pt x="46" y="0"/>
                      </a:moveTo>
                      <a:cubicBezTo>
                        <a:pt x="31" y="4"/>
                        <a:pt x="15" y="6"/>
                        <a:pt x="0" y="1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17" y="12"/>
                        <a:pt x="33" y="9"/>
                        <a:pt x="48" y="6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FEE8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99" name="Freeform 199"/>
                <p:cNvSpPr>
                  <a:spLocks/>
                </p:cNvSpPr>
                <p:nvPr/>
              </p:nvSpPr>
              <p:spPr bwMode="auto">
                <a:xfrm>
                  <a:off x="13461996" y="2139953"/>
                  <a:ext cx="12700" cy="11113"/>
                </a:xfrm>
                <a:custGeom>
                  <a:avLst/>
                  <a:gdLst>
                    <a:gd name="T0" fmla="*/ 1 w 3"/>
                    <a:gd name="T1" fmla="*/ 0 h 3"/>
                    <a:gd name="T2" fmla="*/ 0 w 3"/>
                    <a:gd name="T3" fmla="*/ 2 h 3"/>
                    <a:gd name="T4" fmla="*/ 1 w 3"/>
                    <a:gd name="T5" fmla="*/ 3 h 3"/>
                    <a:gd name="T6" fmla="*/ 1 w 3"/>
                    <a:gd name="T7" fmla="*/ 3 h 3"/>
                    <a:gd name="T8" fmla="*/ 1 w 3"/>
                    <a:gd name="T9" fmla="*/ 3 h 3"/>
                    <a:gd name="T10" fmla="*/ 3 w 3"/>
                    <a:gd name="T11" fmla="*/ 3 h 3"/>
                    <a:gd name="T12" fmla="*/ 1 w 3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3" y="3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FAD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0" name="Freeform 200"/>
                <p:cNvSpPr>
                  <a:spLocks noEditPoints="1"/>
                </p:cNvSpPr>
                <p:nvPr/>
              </p:nvSpPr>
              <p:spPr bwMode="auto">
                <a:xfrm>
                  <a:off x="13474696" y="2116141"/>
                  <a:ext cx="176213" cy="98425"/>
                </a:xfrm>
                <a:custGeom>
                  <a:avLst/>
                  <a:gdLst>
                    <a:gd name="T0" fmla="*/ 35 w 47"/>
                    <a:gd name="T1" fmla="*/ 24 h 26"/>
                    <a:gd name="T2" fmla="*/ 33 w 47"/>
                    <a:gd name="T3" fmla="*/ 25 h 26"/>
                    <a:gd name="T4" fmla="*/ 34 w 47"/>
                    <a:gd name="T5" fmla="*/ 25 h 26"/>
                    <a:gd name="T6" fmla="*/ 35 w 47"/>
                    <a:gd name="T7" fmla="*/ 24 h 26"/>
                    <a:gd name="T8" fmla="*/ 46 w 47"/>
                    <a:gd name="T9" fmla="*/ 0 h 26"/>
                    <a:gd name="T10" fmla="*/ 46 w 47"/>
                    <a:gd name="T11" fmla="*/ 0 h 26"/>
                    <a:gd name="T12" fmla="*/ 0 w 47"/>
                    <a:gd name="T13" fmla="*/ 9 h 26"/>
                    <a:gd name="T14" fmla="*/ 6 w 47"/>
                    <a:gd name="T15" fmla="*/ 19 h 26"/>
                    <a:gd name="T16" fmla="*/ 15 w 47"/>
                    <a:gd name="T17" fmla="*/ 24 h 26"/>
                    <a:gd name="T18" fmla="*/ 22 w 47"/>
                    <a:gd name="T19" fmla="*/ 26 h 26"/>
                    <a:gd name="T20" fmla="*/ 31 w 47"/>
                    <a:gd name="T21" fmla="*/ 24 h 26"/>
                    <a:gd name="T22" fmla="*/ 41 w 47"/>
                    <a:gd name="T23" fmla="*/ 19 h 26"/>
                    <a:gd name="T24" fmla="*/ 41 w 47"/>
                    <a:gd name="T25" fmla="*/ 18 h 26"/>
                    <a:gd name="T26" fmla="*/ 47 w 47"/>
                    <a:gd name="T27" fmla="*/ 5 h 26"/>
                    <a:gd name="T28" fmla="*/ 46 w 47"/>
                    <a:gd name="T2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26">
                      <a:moveTo>
                        <a:pt x="35" y="24"/>
                      </a:moveTo>
                      <a:cubicBezTo>
                        <a:pt x="34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moveTo>
                        <a:pt x="46" y="0"/>
                      </a:move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31" y="3"/>
                        <a:pt x="15" y="6"/>
                        <a:pt x="0" y="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47" y="5"/>
                        <a:pt x="47" y="5"/>
                        <a:pt x="47" y="5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E8DF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1" name="Freeform 201"/>
                <p:cNvSpPr>
                  <a:spLocks/>
                </p:cNvSpPr>
                <p:nvPr/>
              </p:nvSpPr>
              <p:spPr bwMode="auto">
                <a:xfrm>
                  <a:off x="13466758" y="2151066"/>
                  <a:ext cx="161925" cy="71438"/>
                </a:xfrm>
                <a:custGeom>
                  <a:avLst/>
                  <a:gdLst>
                    <a:gd name="T0" fmla="*/ 2 w 43"/>
                    <a:gd name="T1" fmla="*/ 0 h 19"/>
                    <a:gd name="T2" fmla="*/ 0 w 43"/>
                    <a:gd name="T3" fmla="*/ 0 h 19"/>
                    <a:gd name="T4" fmla="*/ 5 w 43"/>
                    <a:gd name="T5" fmla="*/ 9 h 19"/>
                    <a:gd name="T6" fmla="*/ 14 w 43"/>
                    <a:gd name="T7" fmla="*/ 17 h 19"/>
                    <a:gd name="T8" fmla="*/ 26 w 43"/>
                    <a:gd name="T9" fmla="*/ 19 h 19"/>
                    <a:gd name="T10" fmla="*/ 35 w 43"/>
                    <a:gd name="T11" fmla="*/ 16 h 19"/>
                    <a:gd name="T12" fmla="*/ 37 w 43"/>
                    <a:gd name="T13" fmla="*/ 15 h 19"/>
                    <a:gd name="T14" fmla="*/ 43 w 43"/>
                    <a:gd name="T15" fmla="*/ 10 h 19"/>
                    <a:gd name="T16" fmla="*/ 33 w 43"/>
                    <a:gd name="T17" fmla="*/ 15 h 19"/>
                    <a:gd name="T18" fmla="*/ 24 w 43"/>
                    <a:gd name="T19" fmla="*/ 17 h 19"/>
                    <a:gd name="T20" fmla="*/ 17 w 43"/>
                    <a:gd name="T21" fmla="*/ 15 h 19"/>
                    <a:gd name="T22" fmla="*/ 8 w 43"/>
                    <a:gd name="T23" fmla="*/ 10 h 19"/>
                    <a:gd name="T24" fmla="*/ 2 w 43"/>
                    <a:gd name="T2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19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2" y="3"/>
                        <a:pt x="6" y="9"/>
                        <a:pt x="5" y="9"/>
                      </a:cubicBezTo>
                      <a:cubicBezTo>
                        <a:pt x="5" y="9"/>
                        <a:pt x="14" y="17"/>
                        <a:pt x="14" y="17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35" y="16"/>
                        <a:pt x="35" y="16"/>
                        <a:pt x="35" y="16"/>
                      </a:cubicBezTo>
                      <a:cubicBezTo>
                        <a:pt x="35" y="16"/>
                        <a:pt x="36" y="16"/>
                        <a:pt x="37" y="15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E4D6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2" name="Freeform 202"/>
                <p:cNvSpPr>
                  <a:spLocks/>
                </p:cNvSpPr>
                <p:nvPr/>
              </p:nvSpPr>
              <p:spPr bwMode="auto">
                <a:xfrm>
                  <a:off x="13466758" y="2068516"/>
                  <a:ext cx="173038" cy="63500"/>
                </a:xfrm>
                <a:custGeom>
                  <a:avLst/>
                  <a:gdLst>
                    <a:gd name="T0" fmla="*/ 43 w 46"/>
                    <a:gd name="T1" fmla="*/ 0 h 17"/>
                    <a:gd name="T2" fmla="*/ 43 w 46"/>
                    <a:gd name="T3" fmla="*/ 0 h 17"/>
                    <a:gd name="T4" fmla="*/ 2 w 46"/>
                    <a:gd name="T5" fmla="*/ 8 h 17"/>
                    <a:gd name="T6" fmla="*/ 2 w 46"/>
                    <a:gd name="T7" fmla="*/ 8 h 17"/>
                    <a:gd name="T8" fmla="*/ 2 w 46"/>
                    <a:gd name="T9" fmla="*/ 8 h 17"/>
                    <a:gd name="T10" fmla="*/ 1 w 46"/>
                    <a:gd name="T11" fmla="*/ 10 h 17"/>
                    <a:gd name="T12" fmla="*/ 0 w 46"/>
                    <a:gd name="T13" fmla="*/ 17 h 17"/>
                    <a:gd name="T14" fmla="*/ 46 w 46"/>
                    <a:gd name="T15" fmla="*/ 7 h 17"/>
                    <a:gd name="T16" fmla="*/ 46 w 46"/>
                    <a:gd name="T17" fmla="*/ 6 h 17"/>
                    <a:gd name="T18" fmla="*/ 43 w 46"/>
                    <a:gd name="T1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17">
                      <a:moveTo>
                        <a:pt x="43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0" y="2"/>
                        <a:pt x="16" y="3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1" y="10"/>
                        <a:pt x="1" y="10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5" y="13"/>
                        <a:pt x="31" y="11"/>
                        <a:pt x="46" y="7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43" y="0"/>
                        <a:pt x="43" y="0"/>
                        <a:pt x="43" y="0"/>
                      </a:cubicBezTo>
                    </a:path>
                  </a:pathLst>
                </a:custGeom>
                <a:solidFill>
                  <a:srgbClr val="E8DF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3" name="Freeform 203"/>
                <p:cNvSpPr>
                  <a:spLocks noEditPoints="1"/>
                </p:cNvSpPr>
                <p:nvPr/>
              </p:nvSpPr>
              <p:spPr bwMode="auto">
                <a:xfrm>
                  <a:off x="13149258" y="2022478"/>
                  <a:ext cx="523876" cy="236538"/>
                </a:xfrm>
                <a:custGeom>
                  <a:avLst/>
                  <a:gdLst>
                    <a:gd name="T0" fmla="*/ 139 w 139"/>
                    <a:gd name="T1" fmla="*/ 8 h 63"/>
                    <a:gd name="T2" fmla="*/ 127 w 139"/>
                    <a:gd name="T3" fmla="*/ 9 h 63"/>
                    <a:gd name="T4" fmla="*/ 109 w 139"/>
                    <a:gd name="T5" fmla="*/ 1 h 63"/>
                    <a:gd name="T6" fmla="*/ 82 w 139"/>
                    <a:gd name="T7" fmla="*/ 26 h 63"/>
                    <a:gd name="T8" fmla="*/ 82 w 139"/>
                    <a:gd name="T9" fmla="*/ 28 h 63"/>
                    <a:gd name="T10" fmla="*/ 60 w 139"/>
                    <a:gd name="T11" fmla="*/ 32 h 63"/>
                    <a:gd name="T12" fmla="*/ 35 w 139"/>
                    <a:gd name="T13" fmla="*/ 11 h 63"/>
                    <a:gd name="T14" fmla="*/ 12 w 139"/>
                    <a:gd name="T15" fmla="*/ 24 h 63"/>
                    <a:gd name="T16" fmla="*/ 0 w 139"/>
                    <a:gd name="T17" fmla="*/ 28 h 63"/>
                    <a:gd name="T18" fmla="*/ 8 w 139"/>
                    <a:gd name="T19" fmla="*/ 36 h 63"/>
                    <a:gd name="T20" fmla="*/ 8 w 139"/>
                    <a:gd name="T21" fmla="*/ 36 h 63"/>
                    <a:gd name="T22" fmla="*/ 34 w 139"/>
                    <a:gd name="T23" fmla="*/ 63 h 63"/>
                    <a:gd name="T24" fmla="*/ 61 w 139"/>
                    <a:gd name="T25" fmla="*/ 37 h 63"/>
                    <a:gd name="T26" fmla="*/ 61 w 139"/>
                    <a:gd name="T27" fmla="*/ 36 h 63"/>
                    <a:gd name="T28" fmla="*/ 83 w 139"/>
                    <a:gd name="T29" fmla="*/ 32 h 63"/>
                    <a:gd name="T30" fmla="*/ 108 w 139"/>
                    <a:gd name="T31" fmla="*/ 53 h 63"/>
                    <a:gd name="T32" fmla="*/ 134 w 139"/>
                    <a:gd name="T33" fmla="*/ 27 h 63"/>
                    <a:gd name="T34" fmla="*/ 133 w 139"/>
                    <a:gd name="T35" fmla="*/ 20 h 63"/>
                    <a:gd name="T36" fmla="*/ 139 w 139"/>
                    <a:gd name="T37" fmla="*/ 8 h 63"/>
                    <a:gd name="T38" fmla="*/ 34 w 139"/>
                    <a:gd name="T39" fmla="*/ 59 h 63"/>
                    <a:gd name="T40" fmla="*/ 12 w 139"/>
                    <a:gd name="T41" fmla="*/ 36 h 63"/>
                    <a:gd name="T42" fmla="*/ 35 w 139"/>
                    <a:gd name="T43" fmla="*/ 15 h 63"/>
                    <a:gd name="T44" fmla="*/ 57 w 139"/>
                    <a:gd name="T45" fmla="*/ 37 h 63"/>
                    <a:gd name="T46" fmla="*/ 34 w 139"/>
                    <a:gd name="T47" fmla="*/ 59 h 63"/>
                    <a:gd name="T48" fmla="*/ 108 w 139"/>
                    <a:gd name="T49" fmla="*/ 49 h 63"/>
                    <a:gd name="T50" fmla="*/ 86 w 139"/>
                    <a:gd name="T51" fmla="*/ 26 h 63"/>
                    <a:gd name="T52" fmla="*/ 109 w 139"/>
                    <a:gd name="T53" fmla="*/ 4 h 63"/>
                    <a:gd name="T54" fmla="*/ 131 w 139"/>
                    <a:gd name="T55" fmla="*/ 27 h 63"/>
                    <a:gd name="T56" fmla="*/ 108 w 139"/>
                    <a:gd name="T57" fmla="*/ 4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39" h="63">
                      <a:moveTo>
                        <a:pt x="139" y="8"/>
                      </a:moveTo>
                      <a:cubicBezTo>
                        <a:pt x="139" y="8"/>
                        <a:pt x="131" y="8"/>
                        <a:pt x="127" y="9"/>
                      </a:cubicBezTo>
                      <a:cubicBezTo>
                        <a:pt x="123" y="4"/>
                        <a:pt x="116" y="1"/>
                        <a:pt x="109" y="1"/>
                      </a:cubicBezTo>
                      <a:cubicBezTo>
                        <a:pt x="95" y="0"/>
                        <a:pt x="83" y="12"/>
                        <a:pt x="82" y="26"/>
                      </a:cubicBezTo>
                      <a:cubicBezTo>
                        <a:pt x="82" y="27"/>
                        <a:pt x="82" y="27"/>
                        <a:pt x="82" y="28"/>
                      </a:cubicBezTo>
                      <a:cubicBezTo>
                        <a:pt x="72" y="25"/>
                        <a:pt x="64" y="29"/>
                        <a:pt x="60" y="32"/>
                      </a:cubicBezTo>
                      <a:cubicBezTo>
                        <a:pt x="58" y="20"/>
                        <a:pt x="47" y="11"/>
                        <a:pt x="35" y="11"/>
                      </a:cubicBezTo>
                      <a:cubicBezTo>
                        <a:pt x="25" y="11"/>
                        <a:pt x="16" y="16"/>
                        <a:pt x="12" y="2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8" y="51"/>
                        <a:pt x="20" y="63"/>
                        <a:pt x="34" y="63"/>
                      </a:cubicBezTo>
                      <a:cubicBezTo>
                        <a:pt x="48" y="63"/>
                        <a:pt x="60" y="52"/>
                        <a:pt x="61" y="37"/>
                      </a:cubicBezTo>
                      <a:cubicBezTo>
                        <a:pt x="61" y="37"/>
                        <a:pt x="61" y="36"/>
                        <a:pt x="61" y="36"/>
                      </a:cubicBezTo>
                      <a:cubicBezTo>
                        <a:pt x="63" y="34"/>
                        <a:pt x="72" y="28"/>
                        <a:pt x="83" y="32"/>
                      </a:cubicBezTo>
                      <a:cubicBezTo>
                        <a:pt x="85" y="43"/>
                        <a:pt x="95" y="53"/>
                        <a:pt x="108" y="53"/>
                      </a:cubicBezTo>
                      <a:cubicBezTo>
                        <a:pt x="122" y="53"/>
                        <a:pt x="134" y="42"/>
                        <a:pt x="134" y="27"/>
                      </a:cubicBezTo>
                      <a:cubicBezTo>
                        <a:pt x="135" y="25"/>
                        <a:pt x="134" y="22"/>
                        <a:pt x="133" y="20"/>
                      </a:cubicBezTo>
                      <a:lnTo>
                        <a:pt x="139" y="8"/>
                      </a:lnTo>
                      <a:close/>
                      <a:moveTo>
                        <a:pt x="34" y="59"/>
                      </a:moveTo>
                      <a:cubicBezTo>
                        <a:pt x="22" y="59"/>
                        <a:pt x="12" y="49"/>
                        <a:pt x="12" y="36"/>
                      </a:cubicBezTo>
                      <a:cubicBezTo>
                        <a:pt x="12" y="24"/>
                        <a:pt x="23" y="14"/>
                        <a:pt x="35" y="15"/>
                      </a:cubicBezTo>
                      <a:cubicBezTo>
                        <a:pt x="47" y="15"/>
                        <a:pt x="57" y="25"/>
                        <a:pt x="57" y="37"/>
                      </a:cubicBezTo>
                      <a:cubicBezTo>
                        <a:pt x="57" y="50"/>
                        <a:pt x="46" y="60"/>
                        <a:pt x="34" y="59"/>
                      </a:cubicBezTo>
                      <a:close/>
                      <a:moveTo>
                        <a:pt x="108" y="49"/>
                      </a:moveTo>
                      <a:cubicBezTo>
                        <a:pt x="96" y="49"/>
                        <a:pt x="86" y="39"/>
                        <a:pt x="86" y="26"/>
                      </a:cubicBezTo>
                      <a:cubicBezTo>
                        <a:pt x="86" y="14"/>
                        <a:pt x="97" y="4"/>
                        <a:pt x="109" y="4"/>
                      </a:cubicBezTo>
                      <a:cubicBezTo>
                        <a:pt x="121" y="5"/>
                        <a:pt x="131" y="15"/>
                        <a:pt x="131" y="27"/>
                      </a:cubicBezTo>
                      <a:cubicBezTo>
                        <a:pt x="130" y="40"/>
                        <a:pt x="120" y="49"/>
                        <a:pt x="108" y="49"/>
                      </a:cubicBezTo>
                      <a:close/>
                    </a:path>
                  </a:pathLst>
                </a:custGeom>
                <a:solidFill>
                  <a:srgbClr val="6633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4" name="Freeform 204"/>
                <p:cNvSpPr>
                  <a:spLocks/>
                </p:cNvSpPr>
                <p:nvPr/>
              </p:nvSpPr>
              <p:spPr bwMode="auto">
                <a:xfrm>
                  <a:off x="13252445" y="2112966"/>
                  <a:ext cx="55563" cy="87313"/>
                </a:xfrm>
                <a:custGeom>
                  <a:avLst/>
                  <a:gdLst>
                    <a:gd name="T0" fmla="*/ 0 w 15"/>
                    <a:gd name="T1" fmla="*/ 7 h 23"/>
                    <a:gd name="T2" fmla="*/ 9 w 15"/>
                    <a:gd name="T3" fmla="*/ 3 h 23"/>
                    <a:gd name="T4" fmla="*/ 9 w 15"/>
                    <a:gd name="T5" fmla="*/ 22 h 23"/>
                    <a:gd name="T6" fmla="*/ 3 w 15"/>
                    <a:gd name="T7" fmla="*/ 7 h 23"/>
                    <a:gd name="T8" fmla="*/ 0 w 15"/>
                    <a:gd name="T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23">
                      <a:moveTo>
                        <a:pt x="0" y="7"/>
                      </a:moveTo>
                      <a:cubicBezTo>
                        <a:pt x="0" y="7"/>
                        <a:pt x="6" y="0"/>
                        <a:pt x="9" y="3"/>
                      </a:cubicBezTo>
                      <a:cubicBezTo>
                        <a:pt x="12" y="7"/>
                        <a:pt x="15" y="22"/>
                        <a:pt x="9" y="22"/>
                      </a:cubicBezTo>
                      <a:cubicBezTo>
                        <a:pt x="3" y="23"/>
                        <a:pt x="3" y="7"/>
                        <a:pt x="3" y="7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6633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5" name="Freeform 205"/>
                <p:cNvSpPr>
                  <a:spLocks/>
                </p:cNvSpPr>
                <p:nvPr/>
              </p:nvSpPr>
              <p:spPr bwMode="auto">
                <a:xfrm>
                  <a:off x="13535021" y="2074866"/>
                  <a:ext cx="55563" cy="87313"/>
                </a:xfrm>
                <a:custGeom>
                  <a:avLst/>
                  <a:gdLst>
                    <a:gd name="T0" fmla="*/ 0 w 15"/>
                    <a:gd name="T1" fmla="*/ 7 h 23"/>
                    <a:gd name="T2" fmla="*/ 10 w 15"/>
                    <a:gd name="T3" fmla="*/ 4 h 23"/>
                    <a:gd name="T4" fmla="*/ 9 w 15"/>
                    <a:gd name="T5" fmla="*/ 23 h 23"/>
                    <a:gd name="T6" fmla="*/ 3 w 15"/>
                    <a:gd name="T7" fmla="*/ 7 h 23"/>
                    <a:gd name="T8" fmla="*/ 0 w 15"/>
                    <a:gd name="T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23">
                      <a:moveTo>
                        <a:pt x="0" y="7"/>
                      </a:moveTo>
                      <a:cubicBezTo>
                        <a:pt x="0" y="7"/>
                        <a:pt x="7" y="0"/>
                        <a:pt x="10" y="4"/>
                      </a:cubicBezTo>
                      <a:cubicBezTo>
                        <a:pt x="13" y="7"/>
                        <a:pt x="15" y="23"/>
                        <a:pt x="9" y="23"/>
                      </a:cubicBezTo>
                      <a:cubicBezTo>
                        <a:pt x="3" y="23"/>
                        <a:pt x="3" y="7"/>
                        <a:pt x="3" y="7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6633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6" name="Freeform 206"/>
                <p:cNvSpPr>
                  <a:spLocks/>
                </p:cNvSpPr>
                <p:nvPr/>
              </p:nvSpPr>
              <p:spPr bwMode="auto">
                <a:xfrm>
                  <a:off x="13349283" y="4695831"/>
                  <a:ext cx="109538" cy="211138"/>
                </a:xfrm>
                <a:custGeom>
                  <a:avLst/>
                  <a:gdLst>
                    <a:gd name="T0" fmla="*/ 0 w 29"/>
                    <a:gd name="T1" fmla="*/ 52 h 56"/>
                    <a:gd name="T2" fmla="*/ 22 w 29"/>
                    <a:gd name="T3" fmla="*/ 0 h 56"/>
                    <a:gd name="T4" fmla="*/ 3 w 29"/>
                    <a:gd name="T5" fmla="*/ 56 h 56"/>
                    <a:gd name="T6" fmla="*/ 0 w 29"/>
                    <a:gd name="T7" fmla="*/ 5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56">
                      <a:moveTo>
                        <a:pt x="0" y="52"/>
                      </a:moveTo>
                      <a:cubicBezTo>
                        <a:pt x="0" y="52"/>
                        <a:pt x="22" y="17"/>
                        <a:pt x="22" y="0"/>
                      </a:cubicBezTo>
                      <a:cubicBezTo>
                        <a:pt x="22" y="0"/>
                        <a:pt x="29" y="8"/>
                        <a:pt x="3" y="56"/>
                      </a:cubicBez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2928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7" name="Freeform 207"/>
                <p:cNvSpPr>
                  <a:spLocks/>
                </p:cNvSpPr>
                <p:nvPr/>
              </p:nvSpPr>
              <p:spPr bwMode="auto">
                <a:xfrm>
                  <a:off x="13414371" y="2278066"/>
                  <a:ext cx="66675" cy="30163"/>
                </a:xfrm>
                <a:custGeom>
                  <a:avLst/>
                  <a:gdLst>
                    <a:gd name="T0" fmla="*/ 0 w 18"/>
                    <a:gd name="T1" fmla="*/ 5 h 8"/>
                    <a:gd name="T2" fmla="*/ 0 w 18"/>
                    <a:gd name="T3" fmla="*/ 7 h 8"/>
                    <a:gd name="T4" fmla="*/ 1 w 18"/>
                    <a:gd name="T5" fmla="*/ 8 h 8"/>
                    <a:gd name="T6" fmla="*/ 6 w 18"/>
                    <a:gd name="T7" fmla="*/ 8 h 8"/>
                    <a:gd name="T8" fmla="*/ 12 w 18"/>
                    <a:gd name="T9" fmla="*/ 8 h 8"/>
                    <a:gd name="T10" fmla="*/ 12 w 18"/>
                    <a:gd name="T11" fmla="*/ 1 h 8"/>
                    <a:gd name="T12" fmla="*/ 0 w 18"/>
                    <a:gd name="T13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8">
                      <a:moveTo>
                        <a:pt x="0" y="5"/>
                      </a:move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" y="8"/>
                        <a:pt x="5" y="8"/>
                        <a:pt x="6" y="8"/>
                      </a:cubicBezTo>
                      <a:cubicBezTo>
                        <a:pt x="8" y="8"/>
                        <a:pt x="10" y="8"/>
                        <a:pt x="12" y="8"/>
                      </a:cubicBezTo>
                      <a:cubicBezTo>
                        <a:pt x="18" y="6"/>
                        <a:pt x="18" y="2"/>
                        <a:pt x="12" y="1"/>
                      </a:cubicBezTo>
                      <a:cubicBezTo>
                        <a:pt x="8" y="0"/>
                        <a:pt x="1" y="1"/>
                        <a:pt x="0" y="5"/>
                      </a:cubicBezTo>
                      <a:close/>
                    </a:path>
                  </a:pathLst>
                </a:custGeom>
                <a:solidFill>
                  <a:srgbClr val="FCD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8" name="Freeform 208"/>
                <p:cNvSpPr>
                  <a:spLocks/>
                </p:cNvSpPr>
                <p:nvPr/>
              </p:nvSpPr>
              <p:spPr bwMode="auto">
                <a:xfrm>
                  <a:off x="13146083" y="1557340"/>
                  <a:ext cx="268288" cy="352425"/>
                </a:xfrm>
                <a:custGeom>
                  <a:avLst/>
                  <a:gdLst>
                    <a:gd name="T0" fmla="*/ 71 w 71"/>
                    <a:gd name="T1" fmla="*/ 0 h 94"/>
                    <a:gd name="T2" fmla="*/ 67 w 71"/>
                    <a:gd name="T3" fmla="*/ 4 h 94"/>
                    <a:gd name="T4" fmla="*/ 56 w 71"/>
                    <a:gd name="T5" fmla="*/ 12 h 94"/>
                    <a:gd name="T6" fmla="*/ 41 w 71"/>
                    <a:gd name="T7" fmla="*/ 25 h 94"/>
                    <a:gd name="T8" fmla="*/ 25 w 71"/>
                    <a:gd name="T9" fmla="*/ 41 h 94"/>
                    <a:gd name="T10" fmla="*/ 17 w 71"/>
                    <a:gd name="T11" fmla="*/ 49 h 94"/>
                    <a:gd name="T12" fmla="*/ 11 w 71"/>
                    <a:gd name="T13" fmla="*/ 58 h 94"/>
                    <a:gd name="T14" fmla="*/ 8 w 71"/>
                    <a:gd name="T15" fmla="*/ 63 h 94"/>
                    <a:gd name="T16" fmla="*/ 5 w 71"/>
                    <a:gd name="T17" fmla="*/ 67 h 94"/>
                    <a:gd name="T18" fmla="*/ 4 w 71"/>
                    <a:gd name="T19" fmla="*/ 72 h 94"/>
                    <a:gd name="T20" fmla="*/ 3 w 71"/>
                    <a:gd name="T21" fmla="*/ 74 h 94"/>
                    <a:gd name="T22" fmla="*/ 2 w 71"/>
                    <a:gd name="T23" fmla="*/ 76 h 94"/>
                    <a:gd name="T24" fmla="*/ 2 w 71"/>
                    <a:gd name="T25" fmla="*/ 80 h 94"/>
                    <a:gd name="T26" fmla="*/ 2 w 71"/>
                    <a:gd name="T27" fmla="*/ 83 h 94"/>
                    <a:gd name="T28" fmla="*/ 3 w 71"/>
                    <a:gd name="T29" fmla="*/ 89 h 94"/>
                    <a:gd name="T30" fmla="*/ 5 w 71"/>
                    <a:gd name="T31" fmla="*/ 93 h 94"/>
                    <a:gd name="T32" fmla="*/ 6 w 71"/>
                    <a:gd name="T33" fmla="*/ 94 h 94"/>
                    <a:gd name="T34" fmla="*/ 5 w 71"/>
                    <a:gd name="T35" fmla="*/ 93 h 94"/>
                    <a:gd name="T36" fmla="*/ 3 w 71"/>
                    <a:gd name="T37" fmla="*/ 89 h 94"/>
                    <a:gd name="T38" fmla="*/ 1 w 71"/>
                    <a:gd name="T39" fmla="*/ 84 h 94"/>
                    <a:gd name="T40" fmla="*/ 1 w 71"/>
                    <a:gd name="T41" fmla="*/ 76 h 94"/>
                    <a:gd name="T42" fmla="*/ 1 w 71"/>
                    <a:gd name="T43" fmla="*/ 73 h 94"/>
                    <a:gd name="T44" fmla="*/ 2 w 71"/>
                    <a:gd name="T45" fmla="*/ 71 h 94"/>
                    <a:gd name="T46" fmla="*/ 4 w 71"/>
                    <a:gd name="T47" fmla="*/ 66 h 94"/>
                    <a:gd name="T48" fmla="*/ 6 w 71"/>
                    <a:gd name="T49" fmla="*/ 62 h 94"/>
                    <a:gd name="T50" fmla="*/ 9 w 71"/>
                    <a:gd name="T51" fmla="*/ 57 h 94"/>
                    <a:gd name="T52" fmla="*/ 16 w 71"/>
                    <a:gd name="T53" fmla="*/ 48 h 94"/>
                    <a:gd name="T54" fmla="*/ 23 w 71"/>
                    <a:gd name="T55" fmla="*/ 39 h 94"/>
                    <a:gd name="T56" fmla="*/ 40 w 71"/>
                    <a:gd name="T57" fmla="*/ 24 h 94"/>
                    <a:gd name="T58" fmla="*/ 55 w 71"/>
                    <a:gd name="T59" fmla="*/ 11 h 94"/>
                    <a:gd name="T60" fmla="*/ 67 w 71"/>
                    <a:gd name="T61" fmla="*/ 3 h 94"/>
                    <a:gd name="T62" fmla="*/ 71 w 71"/>
                    <a:gd name="T63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1" h="94">
                      <a:moveTo>
                        <a:pt x="71" y="0"/>
                      </a:moveTo>
                      <a:cubicBezTo>
                        <a:pt x="71" y="0"/>
                        <a:pt x="70" y="1"/>
                        <a:pt x="67" y="4"/>
                      </a:cubicBezTo>
                      <a:cubicBezTo>
                        <a:pt x="65" y="6"/>
                        <a:pt x="61" y="9"/>
                        <a:pt x="56" y="12"/>
                      </a:cubicBezTo>
                      <a:cubicBezTo>
                        <a:pt x="52" y="16"/>
                        <a:pt x="47" y="20"/>
                        <a:pt x="41" y="25"/>
                      </a:cubicBezTo>
                      <a:cubicBezTo>
                        <a:pt x="36" y="30"/>
                        <a:pt x="30" y="35"/>
                        <a:pt x="25" y="41"/>
                      </a:cubicBezTo>
                      <a:cubicBezTo>
                        <a:pt x="22" y="44"/>
                        <a:pt x="20" y="47"/>
                        <a:pt x="17" y="49"/>
                      </a:cubicBezTo>
                      <a:cubicBezTo>
                        <a:pt x="15" y="52"/>
                        <a:pt x="13" y="55"/>
                        <a:pt x="11" y="58"/>
                      </a:cubicBezTo>
                      <a:cubicBezTo>
                        <a:pt x="10" y="60"/>
                        <a:pt x="9" y="61"/>
                        <a:pt x="8" y="63"/>
                      </a:cubicBezTo>
                      <a:cubicBezTo>
                        <a:pt x="7" y="64"/>
                        <a:pt x="6" y="66"/>
                        <a:pt x="5" y="67"/>
                      </a:cubicBezTo>
                      <a:cubicBezTo>
                        <a:pt x="5" y="69"/>
                        <a:pt x="4" y="70"/>
                        <a:pt x="4" y="72"/>
                      </a:cubicBezTo>
                      <a:cubicBezTo>
                        <a:pt x="3" y="72"/>
                        <a:pt x="3" y="73"/>
                        <a:pt x="3" y="74"/>
                      </a:cubicBezTo>
                      <a:cubicBezTo>
                        <a:pt x="3" y="74"/>
                        <a:pt x="3" y="75"/>
                        <a:pt x="2" y="76"/>
                      </a:cubicBezTo>
                      <a:cubicBezTo>
                        <a:pt x="2" y="77"/>
                        <a:pt x="2" y="79"/>
                        <a:pt x="2" y="80"/>
                      </a:cubicBezTo>
                      <a:cubicBezTo>
                        <a:pt x="2" y="81"/>
                        <a:pt x="2" y="82"/>
                        <a:pt x="2" y="83"/>
                      </a:cubicBezTo>
                      <a:cubicBezTo>
                        <a:pt x="2" y="86"/>
                        <a:pt x="3" y="88"/>
                        <a:pt x="3" y="89"/>
                      </a:cubicBezTo>
                      <a:cubicBezTo>
                        <a:pt x="4" y="91"/>
                        <a:pt x="5" y="92"/>
                        <a:pt x="5" y="93"/>
                      </a:cubicBezTo>
                      <a:cubicBezTo>
                        <a:pt x="6" y="93"/>
                        <a:pt x="6" y="94"/>
                        <a:pt x="6" y="94"/>
                      </a:cubicBezTo>
                      <a:cubicBezTo>
                        <a:pt x="6" y="94"/>
                        <a:pt x="6" y="93"/>
                        <a:pt x="5" y="93"/>
                      </a:cubicBezTo>
                      <a:cubicBezTo>
                        <a:pt x="5" y="92"/>
                        <a:pt x="4" y="91"/>
                        <a:pt x="3" y="89"/>
                      </a:cubicBezTo>
                      <a:cubicBezTo>
                        <a:pt x="2" y="88"/>
                        <a:pt x="1" y="86"/>
                        <a:pt x="1" y="84"/>
                      </a:cubicBezTo>
                      <a:cubicBezTo>
                        <a:pt x="1" y="81"/>
                        <a:pt x="0" y="78"/>
                        <a:pt x="1" y="76"/>
                      </a:cubicBezTo>
                      <a:cubicBezTo>
                        <a:pt x="1" y="75"/>
                        <a:pt x="1" y="74"/>
                        <a:pt x="1" y="73"/>
                      </a:cubicBezTo>
                      <a:cubicBezTo>
                        <a:pt x="2" y="73"/>
                        <a:pt x="2" y="72"/>
                        <a:pt x="2" y="71"/>
                      </a:cubicBezTo>
                      <a:cubicBezTo>
                        <a:pt x="2" y="69"/>
                        <a:pt x="3" y="68"/>
                        <a:pt x="4" y="66"/>
                      </a:cubicBezTo>
                      <a:cubicBezTo>
                        <a:pt x="4" y="65"/>
                        <a:pt x="5" y="63"/>
                        <a:pt x="6" y="62"/>
                      </a:cubicBezTo>
                      <a:cubicBezTo>
                        <a:pt x="7" y="60"/>
                        <a:pt x="8" y="59"/>
                        <a:pt x="9" y="57"/>
                      </a:cubicBezTo>
                      <a:cubicBezTo>
                        <a:pt x="11" y="54"/>
                        <a:pt x="13" y="51"/>
                        <a:pt x="16" y="48"/>
                      </a:cubicBezTo>
                      <a:cubicBezTo>
                        <a:pt x="18" y="45"/>
                        <a:pt x="21" y="42"/>
                        <a:pt x="23" y="39"/>
                      </a:cubicBezTo>
                      <a:cubicBezTo>
                        <a:pt x="29" y="34"/>
                        <a:pt x="34" y="28"/>
                        <a:pt x="40" y="24"/>
                      </a:cubicBezTo>
                      <a:cubicBezTo>
                        <a:pt x="45" y="19"/>
                        <a:pt x="51" y="15"/>
                        <a:pt x="55" y="11"/>
                      </a:cubicBezTo>
                      <a:cubicBezTo>
                        <a:pt x="60" y="8"/>
                        <a:pt x="64" y="5"/>
                        <a:pt x="67" y="3"/>
                      </a:cubicBezTo>
                      <a:cubicBezTo>
                        <a:pt x="70" y="1"/>
                        <a:pt x="71" y="0"/>
                        <a:pt x="71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9" name="Freeform 209"/>
                <p:cNvSpPr>
                  <a:spLocks/>
                </p:cNvSpPr>
                <p:nvPr/>
              </p:nvSpPr>
              <p:spPr bwMode="auto">
                <a:xfrm>
                  <a:off x="13266733" y="1601790"/>
                  <a:ext cx="150813" cy="285750"/>
                </a:xfrm>
                <a:custGeom>
                  <a:avLst/>
                  <a:gdLst>
                    <a:gd name="T0" fmla="*/ 40 w 40"/>
                    <a:gd name="T1" fmla="*/ 0 h 76"/>
                    <a:gd name="T2" fmla="*/ 38 w 40"/>
                    <a:gd name="T3" fmla="*/ 3 h 76"/>
                    <a:gd name="T4" fmla="*/ 31 w 40"/>
                    <a:gd name="T5" fmla="*/ 10 h 76"/>
                    <a:gd name="T6" fmla="*/ 22 w 40"/>
                    <a:gd name="T7" fmla="*/ 21 h 76"/>
                    <a:gd name="T8" fmla="*/ 12 w 40"/>
                    <a:gd name="T9" fmla="*/ 34 h 76"/>
                    <a:gd name="T10" fmla="*/ 8 w 40"/>
                    <a:gd name="T11" fmla="*/ 42 h 76"/>
                    <a:gd name="T12" fmla="*/ 4 w 40"/>
                    <a:gd name="T13" fmla="*/ 49 h 76"/>
                    <a:gd name="T14" fmla="*/ 3 w 40"/>
                    <a:gd name="T15" fmla="*/ 52 h 76"/>
                    <a:gd name="T16" fmla="*/ 2 w 40"/>
                    <a:gd name="T17" fmla="*/ 56 h 76"/>
                    <a:gd name="T18" fmla="*/ 2 w 40"/>
                    <a:gd name="T19" fmla="*/ 62 h 76"/>
                    <a:gd name="T20" fmla="*/ 2 w 40"/>
                    <a:gd name="T21" fmla="*/ 65 h 76"/>
                    <a:gd name="T22" fmla="*/ 2 w 40"/>
                    <a:gd name="T23" fmla="*/ 68 h 76"/>
                    <a:gd name="T24" fmla="*/ 3 w 40"/>
                    <a:gd name="T25" fmla="*/ 70 h 76"/>
                    <a:gd name="T26" fmla="*/ 3 w 40"/>
                    <a:gd name="T27" fmla="*/ 72 h 76"/>
                    <a:gd name="T28" fmla="*/ 5 w 40"/>
                    <a:gd name="T29" fmla="*/ 75 h 76"/>
                    <a:gd name="T30" fmla="*/ 5 w 40"/>
                    <a:gd name="T31" fmla="*/ 76 h 76"/>
                    <a:gd name="T32" fmla="*/ 4 w 40"/>
                    <a:gd name="T33" fmla="*/ 75 h 76"/>
                    <a:gd name="T34" fmla="*/ 3 w 40"/>
                    <a:gd name="T35" fmla="*/ 72 h 76"/>
                    <a:gd name="T36" fmla="*/ 2 w 40"/>
                    <a:gd name="T37" fmla="*/ 71 h 76"/>
                    <a:gd name="T38" fmla="*/ 1 w 40"/>
                    <a:gd name="T39" fmla="*/ 68 h 76"/>
                    <a:gd name="T40" fmla="*/ 0 w 40"/>
                    <a:gd name="T41" fmla="*/ 62 h 76"/>
                    <a:gd name="T42" fmla="*/ 1 w 40"/>
                    <a:gd name="T43" fmla="*/ 56 h 76"/>
                    <a:gd name="T44" fmla="*/ 1 w 40"/>
                    <a:gd name="T45" fmla="*/ 52 h 76"/>
                    <a:gd name="T46" fmla="*/ 2 w 40"/>
                    <a:gd name="T47" fmla="*/ 48 h 76"/>
                    <a:gd name="T48" fmla="*/ 6 w 40"/>
                    <a:gd name="T49" fmla="*/ 40 h 76"/>
                    <a:gd name="T50" fmla="*/ 10 w 40"/>
                    <a:gd name="T51" fmla="*/ 33 h 76"/>
                    <a:gd name="T52" fmla="*/ 20 w 40"/>
                    <a:gd name="T53" fmla="*/ 20 h 76"/>
                    <a:gd name="T54" fmla="*/ 30 w 40"/>
                    <a:gd name="T55" fmla="*/ 9 h 76"/>
                    <a:gd name="T56" fmla="*/ 37 w 40"/>
                    <a:gd name="T57" fmla="*/ 2 h 76"/>
                    <a:gd name="T58" fmla="*/ 40 w 40"/>
                    <a:gd name="T59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40" h="76">
                      <a:moveTo>
                        <a:pt x="40" y="0"/>
                      </a:moveTo>
                      <a:cubicBezTo>
                        <a:pt x="40" y="0"/>
                        <a:pt x="39" y="1"/>
                        <a:pt x="38" y="3"/>
                      </a:cubicBezTo>
                      <a:cubicBezTo>
                        <a:pt x="36" y="4"/>
                        <a:pt x="34" y="7"/>
                        <a:pt x="31" y="10"/>
                      </a:cubicBezTo>
                      <a:cubicBezTo>
                        <a:pt x="28" y="13"/>
                        <a:pt x="25" y="17"/>
                        <a:pt x="22" y="21"/>
                      </a:cubicBezTo>
                      <a:cubicBezTo>
                        <a:pt x="18" y="25"/>
                        <a:pt x="15" y="30"/>
                        <a:pt x="12" y="34"/>
                      </a:cubicBezTo>
                      <a:cubicBezTo>
                        <a:pt x="11" y="37"/>
                        <a:pt x="9" y="39"/>
                        <a:pt x="8" y="42"/>
                      </a:cubicBezTo>
                      <a:cubicBezTo>
                        <a:pt x="7" y="44"/>
                        <a:pt x="5" y="46"/>
                        <a:pt x="4" y="49"/>
                      </a:cubicBezTo>
                      <a:cubicBezTo>
                        <a:pt x="4" y="50"/>
                        <a:pt x="4" y="51"/>
                        <a:pt x="3" y="52"/>
                      </a:cubicBezTo>
                      <a:cubicBezTo>
                        <a:pt x="3" y="54"/>
                        <a:pt x="3" y="55"/>
                        <a:pt x="2" y="56"/>
                      </a:cubicBezTo>
                      <a:cubicBezTo>
                        <a:pt x="2" y="58"/>
                        <a:pt x="2" y="60"/>
                        <a:pt x="2" y="62"/>
                      </a:cubicBezTo>
                      <a:cubicBezTo>
                        <a:pt x="2" y="63"/>
                        <a:pt x="2" y="64"/>
                        <a:pt x="2" y="65"/>
                      </a:cubicBezTo>
                      <a:cubicBezTo>
                        <a:pt x="2" y="66"/>
                        <a:pt x="2" y="67"/>
                        <a:pt x="2" y="68"/>
                      </a:cubicBezTo>
                      <a:cubicBezTo>
                        <a:pt x="2" y="69"/>
                        <a:pt x="2" y="70"/>
                        <a:pt x="3" y="70"/>
                      </a:cubicBezTo>
                      <a:cubicBezTo>
                        <a:pt x="3" y="71"/>
                        <a:pt x="3" y="72"/>
                        <a:pt x="3" y="72"/>
                      </a:cubicBezTo>
                      <a:cubicBezTo>
                        <a:pt x="4" y="73"/>
                        <a:pt x="4" y="74"/>
                        <a:pt x="5" y="75"/>
                      </a:cubicBezTo>
                      <a:cubicBezTo>
                        <a:pt x="5" y="75"/>
                        <a:pt x="5" y="76"/>
                        <a:pt x="5" y="76"/>
                      </a:cubicBezTo>
                      <a:cubicBezTo>
                        <a:pt x="5" y="76"/>
                        <a:pt x="5" y="75"/>
                        <a:pt x="4" y="75"/>
                      </a:cubicBezTo>
                      <a:cubicBezTo>
                        <a:pt x="4" y="74"/>
                        <a:pt x="3" y="74"/>
                        <a:pt x="3" y="72"/>
                      </a:cubicBezTo>
                      <a:cubicBezTo>
                        <a:pt x="3" y="72"/>
                        <a:pt x="2" y="71"/>
                        <a:pt x="2" y="71"/>
                      </a:cubicBezTo>
                      <a:cubicBezTo>
                        <a:pt x="2" y="70"/>
                        <a:pt x="1" y="69"/>
                        <a:pt x="1" y="68"/>
                      </a:cubicBezTo>
                      <a:cubicBezTo>
                        <a:pt x="1" y="67"/>
                        <a:pt x="0" y="65"/>
                        <a:pt x="0" y="62"/>
                      </a:cubicBezTo>
                      <a:cubicBezTo>
                        <a:pt x="0" y="60"/>
                        <a:pt x="0" y="58"/>
                        <a:pt x="1" y="56"/>
                      </a:cubicBezTo>
                      <a:cubicBezTo>
                        <a:pt x="1" y="54"/>
                        <a:pt x="1" y="53"/>
                        <a:pt x="1" y="52"/>
                      </a:cubicBezTo>
                      <a:cubicBezTo>
                        <a:pt x="2" y="51"/>
                        <a:pt x="2" y="49"/>
                        <a:pt x="2" y="48"/>
                      </a:cubicBezTo>
                      <a:cubicBezTo>
                        <a:pt x="3" y="45"/>
                        <a:pt x="4" y="43"/>
                        <a:pt x="6" y="40"/>
                      </a:cubicBezTo>
                      <a:cubicBezTo>
                        <a:pt x="7" y="38"/>
                        <a:pt x="8" y="35"/>
                        <a:pt x="10" y="33"/>
                      </a:cubicBezTo>
                      <a:cubicBezTo>
                        <a:pt x="13" y="28"/>
                        <a:pt x="16" y="24"/>
                        <a:pt x="20" y="20"/>
                      </a:cubicBezTo>
                      <a:cubicBezTo>
                        <a:pt x="23" y="16"/>
                        <a:pt x="27" y="12"/>
                        <a:pt x="30" y="9"/>
                      </a:cubicBezTo>
                      <a:cubicBezTo>
                        <a:pt x="33" y="6"/>
                        <a:pt x="35" y="4"/>
                        <a:pt x="37" y="2"/>
                      </a:cubicBezTo>
                      <a:cubicBezTo>
                        <a:pt x="39" y="1"/>
                        <a:pt x="40" y="0"/>
                        <a:pt x="40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0" name="Freeform 210"/>
                <p:cNvSpPr>
                  <a:spLocks/>
                </p:cNvSpPr>
                <p:nvPr/>
              </p:nvSpPr>
              <p:spPr bwMode="auto">
                <a:xfrm>
                  <a:off x="13409608" y="1670053"/>
                  <a:ext cx="65088" cy="228600"/>
                </a:xfrm>
                <a:custGeom>
                  <a:avLst/>
                  <a:gdLst>
                    <a:gd name="T0" fmla="*/ 17 w 17"/>
                    <a:gd name="T1" fmla="*/ 0 h 61"/>
                    <a:gd name="T2" fmla="*/ 16 w 17"/>
                    <a:gd name="T3" fmla="*/ 2 h 61"/>
                    <a:gd name="T4" fmla="*/ 14 w 17"/>
                    <a:gd name="T5" fmla="*/ 9 h 61"/>
                    <a:gd name="T6" fmla="*/ 11 w 17"/>
                    <a:gd name="T7" fmla="*/ 19 h 61"/>
                    <a:gd name="T8" fmla="*/ 8 w 17"/>
                    <a:gd name="T9" fmla="*/ 30 h 61"/>
                    <a:gd name="T10" fmla="*/ 5 w 17"/>
                    <a:gd name="T11" fmla="*/ 41 h 61"/>
                    <a:gd name="T12" fmla="*/ 2 w 17"/>
                    <a:gd name="T13" fmla="*/ 51 h 61"/>
                    <a:gd name="T14" fmla="*/ 1 w 17"/>
                    <a:gd name="T15" fmla="*/ 55 h 61"/>
                    <a:gd name="T16" fmla="*/ 0 w 17"/>
                    <a:gd name="T17" fmla="*/ 58 h 61"/>
                    <a:gd name="T18" fmla="*/ 0 w 17"/>
                    <a:gd name="T19" fmla="*/ 60 h 61"/>
                    <a:gd name="T20" fmla="*/ 0 w 17"/>
                    <a:gd name="T21" fmla="*/ 61 h 61"/>
                    <a:gd name="T22" fmla="*/ 0 w 17"/>
                    <a:gd name="T23" fmla="*/ 60 h 61"/>
                    <a:gd name="T24" fmla="*/ 0 w 17"/>
                    <a:gd name="T25" fmla="*/ 58 h 61"/>
                    <a:gd name="T26" fmla="*/ 0 w 17"/>
                    <a:gd name="T27" fmla="*/ 51 h 61"/>
                    <a:gd name="T28" fmla="*/ 2 w 17"/>
                    <a:gd name="T29" fmla="*/ 41 h 61"/>
                    <a:gd name="T30" fmla="*/ 6 w 17"/>
                    <a:gd name="T31" fmla="*/ 30 h 61"/>
                    <a:gd name="T32" fmla="*/ 9 w 17"/>
                    <a:gd name="T33" fmla="*/ 18 h 61"/>
                    <a:gd name="T34" fmla="*/ 13 w 17"/>
                    <a:gd name="T35" fmla="*/ 9 h 61"/>
                    <a:gd name="T36" fmla="*/ 15 w 17"/>
                    <a:gd name="T37" fmla="*/ 2 h 61"/>
                    <a:gd name="T38" fmla="*/ 17 w 17"/>
                    <a:gd name="T3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7" h="61">
                      <a:moveTo>
                        <a:pt x="17" y="0"/>
                      </a:moveTo>
                      <a:cubicBezTo>
                        <a:pt x="17" y="0"/>
                        <a:pt x="16" y="0"/>
                        <a:pt x="16" y="2"/>
                      </a:cubicBezTo>
                      <a:cubicBezTo>
                        <a:pt x="15" y="4"/>
                        <a:pt x="15" y="6"/>
                        <a:pt x="14" y="9"/>
                      </a:cubicBezTo>
                      <a:cubicBezTo>
                        <a:pt x="13" y="12"/>
                        <a:pt x="12" y="15"/>
                        <a:pt x="11" y="19"/>
                      </a:cubicBezTo>
                      <a:cubicBezTo>
                        <a:pt x="10" y="23"/>
                        <a:pt x="9" y="26"/>
                        <a:pt x="8" y="30"/>
                      </a:cubicBezTo>
                      <a:cubicBezTo>
                        <a:pt x="7" y="34"/>
                        <a:pt x="6" y="38"/>
                        <a:pt x="5" y="41"/>
                      </a:cubicBezTo>
                      <a:cubicBezTo>
                        <a:pt x="3" y="45"/>
                        <a:pt x="2" y="48"/>
                        <a:pt x="2" y="51"/>
                      </a:cubicBezTo>
                      <a:cubicBezTo>
                        <a:pt x="1" y="53"/>
                        <a:pt x="1" y="54"/>
                        <a:pt x="1" y="55"/>
                      </a:cubicBezTo>
                      <a:cubicBezTo>
                        <a:pt x="1" y="56"/>
                        <a:pt x="0" y="57"/>
                        <a:pt x="0" y="58"/>
                      </a:cubicBezTo>
                      <a:cubicBezTo>
                        <a:pt x="0" y="59"/>
                        <a:pt x="0" y="60"/>
                        <a:pt x="0" y="60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1"/>
                        <a:pt x="0" y="61"/>
                        <a:pt x="0" y="60"/>
                      </a:cubicBezTo>
                      <a:cubicBezTo>
                        <a:pt x="0" y="60"/>
                        <a:pt x="0" y="59"/>
                        <a:pt x="0" y="58"/>
                      </a:cubicBezTo>
                      <a:cubicBezTo>
                        <a:pt x="0" y="56"/>
                        <a:pt x="0" y="54"/>
                        <a:pt x="0" y="51"/>
                      </a:cubicBezTo>
                      <a:cubicBezTo>
                        <a:pt x="1" y="48"/>
                        <a:pt x="2" y="45"/>
                        <a:pt x="2" y="41"/>
                      </a:cubicBezTo>
                      <a:cubicBezTo>
                        <a:pt x="3" y="37"/>
                        <a:pt x="4" y="33"/>
                        <a:pt x="6" y="30"/>
                      </a:cubicBezTo>
                      <a:cubicBezTo>
                        <a:pt x="7" y="26"/>
                        <a:pt x="8" y="22"/>
                        <a:pt x="9" y="18"/>
                      </a:cubicBezTo>
                      <a:cubicBezTo>
                        <a:pt x="10" y="15"/>
                        <a:pt x="12" y="12"/>
                        <a:pt x="13" y="9"/>
                      </a:cubicBezTo>
                      <a:cubicBezTo>
                        <a:pt x="14" y="6"/>
                        <a:pt x="15" y="4"/>
                        <a:pt x="15" y="2"/>
                      </a:cubicBezTo>
                      <a:cubicBezTo>
                        <a:pt x="16" y="0"/>
                        <a:pt x="17" y="0"/>
                        <a:pt x="17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1" name="Freeform 211"/>
                <p:cNvSpPr>
                  <a:spLocks/>
                </p:cNvSpPr>
                <p:nvPr/>
              </p:nvSpPr>
              <p:spPr bwMode="auto">
                <a:xfrm>
                  <a:off x="13519146" y="1725615"/>
                  <a:ext cx="41275" cy="134938"/>
                </a:xfrm>
                <a:custGeom>
                  <a:avLst/>
                  <a:gdLst>
                    <a:gd name="T0" fmla="*/ 11 w 11"/>
                    <a:gd name="T1" fmla="*/ 0 h 36"/>
                    <a:gd name="T2" fmla="*/ 10 w 11"/>
                    <a:gd name="T3" fmla="*/ 6 h 36"/>
                    <a:gd name="T4" fmla="*/ 7 w 11"/>
                    <a:gd name="T5" fmla="*/ 18 h 36"/>
                    <a:gd name="T6" fmla="*/ 3 w 11"/>
                    <a:gd name="T7" fmla="*/ 30 h 36"/>
                    <a:gd name="T8" fmla="*/ 0 w 11"/>
                    <a:gd name="T9" fmla="*/ 36 h 36"/>
                    <a:gd name="T10" fmla="*/ 1 w 11"/>
                    <a:gd name="T11" fmla="*/ 30 h 36"/>
                    <a:gd name="T12" fmla="*/ 4 w 11"/>
                    <a:gd name="T13" fmla="*/ 17 h 36"/>
                    <a:gd name="T14" fmla="*/ 8 w 11"/>
                    <a:gd name="T15" fmla="*/ 5 h 36"/>
                    <a:gd name="T16" fmla="*/ 11 w 11"/>
                    <a:gd name="T1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36">
                      <a:moveTo>
                        <a:pt x="11" y="0"/>
                      </a:moveTo>
                      <a:cubicBezTo>
                        <a:pt x="11" y="0"/>
                        <a:pt x="10" y="2"/>
                        <a:pt x="10" y="6"/>
                      </a:cubicBezTo>
                      <a:cubicBezTo>
                        <a:pt x="9" y="9"/>
                        <a:pt x="8" y="14"/>
                        <a:pt x="7" y="18"/>
                      </a:cubicBezTo>
                      <a:cubicBezTo>
                        <a:pt x="5" y="23"/>
                        <a:pt x="4" y="27"/>
                        <a:pt x="3" y="30"/>
                      </a:cubicBezTo>
                      <a:cubicBezTo>
                        <a:pt x="1" y="33"/>
                        <a:pt x="0" y="36"/>
                        <a:pt x="0" y="36"/>
                      </a:cubicBezTo>
                      <a:cubicBezTo>
                        <a:pt x="0" y="36"/>
                        <a:pt x="0" y="33"/>
                        <a:pt x="1" y="30"/>
                      </a:cubicBezTo>
                      <a:cubicBezTo>
                        <a:pt x="2" y="26"/>
                        <a:pt x="3" y="22"/>
                        <a:pt x="4" y="17"/>
                      </a:cubicBezTo>
                      <a:cubicBezTo>
                        <a:pt x="5" y="13"/>
                        <a:pt x="7" y="8"/>
                        <a:pt x="8" y="5"/>
                      </a:cubicBezTo>
                      <a:cubicBezTo>
                        <a:pt x="10" y="2"/>
                        <a:pt x="11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2" name="Freeform 212"/>
                <p:cNvSpPr>
                  <a:spLocks/>
                </p:cNvSpPr>
                <p:nvPr/>
              </p:nvSpPr>
              <p:spPr bwMode="auto">
                <a:xfrm>
                  <a:off x="13601696" y="1755778"/>
                  <a:ext cx="34925" cy="82550"/>
                </a:xfrm>
                <a:custGeom>
                  <a:avLst/>
                  <a:gdLst>
                    <a:gd name="T0" fmla="*/ 8 w 9"/>
                    <a:gd name="T1" fmla="*/ 0 h 22"/>
                    <a:gd name="T2" fmla="*/ 9 w 9"/>
                    <a:gd name="T3" fmla="*/ 4 h 22"/>
                    <a:gd name="T4" fmla="*/ 9 w 9"/>
                    <a:gd name="T5" fmla="*/ 8 h 22"/>
                    <a:gd name="T6" fmla="*/ 8 w 9"/>
                    <a:gd name="T7" fmla="*/ 12 h 22"/>
                    <a:gd name="T8" fmla="*/ 6 w 9"/>
                    <a:gd name="T9" fmla="*/ 17 h 22"/>
                    <a:gd name="T10" fmla="*/ 5 w 9"/>
                    <a:gd name="T11" fmla="*/ 18 h 22"/>
                    <a:gd name="T12" fmla="*/ 4 w 9"/>
                    <a:gd name="T13" fmla="*/ 20 h 22"/>
                    <a:gd name="T14" fmla="*/ 2 w 9"/>
                    <a:gd name="T15" fmla="*/ 21 h 22"/>
                    <a:gd name="T16" fmla="*/ 1 w 9"/>
                    <a:gd name="T17" fmla="*/ 21 h 22"/>
                    <a:gd name="T18" fmla="*/ 0 w 9"/>
                    <a:gd name="T19" fmla="*/ 22 h 22"/>
                    <a:gd name="T20" fmla="*/ 1 w 9"/>
                    <a:gd name="T21" fmla="*/ 21 h 22"/>
                    <a:gd name="T22" fmla="*/ 2 w 9"/>
                    <a:gd name="T23" fmla="*/ 20 h 22"/>
                    <a:gd name="T24" fmla="*/ 3 w 9"/>
                    <a:gd name="T25" fmla="*/ 19 h 22"/>
                    <a:gd name="T26" fmla="*/ 3 w 9"/>
                    <a:gd name="T27" fmla="*/ 17 h 22"/>
                    <a:gd name="T28" fmla="*/ 4 w 9"/>
                    <a:gd name="T29" fmla="*/ 16 h 22"/>
                    <a:gd name="T30" fmla="*/ 5 w 9"/>
                    <a:gd name="T31" fmla="*/ 14 h 22"/>
                    <a:gd name="T32" fmla="*/ 6 w 9"/>
                    <a:gd name="T33" fmla="*/ 12 h 22"/>
                    <a:gd name="T34" fmla="*/ 7 w 9"/>
                    <a:gd name="T35" fmla="*/ 8 h 22"/>
                    <a:gd name="T36" fmla="*/ 7 w 9"/>
                    <a:gd name="T37" fmla="*/ 4 h 22"/>
                    <a:gd name="T38" fmla="*/ 8 w 9"/>
                    <a:gd name="T3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22">
                      <a:moveTo>
                        <a:pt x="8" y="0"/>
                      </a:moveTo>
                      <a:cubicBezTo>
                        <a:pt x="8" y="0"/>
                        <a:pt x="9" y="2"/>
                        <a:pt x="9" y="4"/>
                      </a:cubicBezTo>
                      <a:cubicBezTo>
                        <a:pt x="9" y="5"/>
                        <a:pt x="9" y="7"/>
                        <a:pt x="9" y="8"/>
                      </a:cubicBezTo>
                      <a:cubicBezTo>
                        <a:pt x="9" y="9"/>
                        <a:pt x="8" y="11"/>
                        <a:pt x="8" y="12"/>
                      </a:cubicBezTo>
                      <a:cubicBezTo>
                        <a:pt x="7" y="14"/>
                        <a:pt x="7" y="15"/>
                        <a:pt x="6" y="17"/>
                      </a:cubicBezTo>
                      <a:cubicBezTo>
                        <a:pt x="6" y="17"/>
                        <a:pt x="5" y="18"/>
                        <a:pt x="5" y="18"/>
                      </a:cubicBezTo>
                      <a:cubicBezTo>
                        <a:pt x="5" y="19"/>
                        <a:pt x="4" y="19"/>
                        <a:pt x="4" y="20"/>
                      </a:cubicBezTo>
                      <a:cubicBezTo>
                        <a:pt x="3" y="20"/>
                        <a:pt x="3" y="21"/>
                        <a:pt x="2" y="21"/>
                      </a:cubicBezTo>
                      <a:cubicBezTo>
                        <a:pt x="2" y="21"/>
                        <a:pt x="1" y="21"/>
                        <a:pt x="1" y="21"/>
                      </a:cubicBezTo>
                      <a:cubicBezTo>
                        <a:pt x="0" y="21"/>
                        <a:pt x="0" y="22"/>
                        <a:pt x="0" y="22"/>
                      </a:cubicBezTo>
                      <a:cubicBezTo>
                        <a:pt x="0" y="22"/>
                        <a:pt x="0" y="21"/>
                        <a:pt x="1" y="21"/>
                      </a:cubicBezTo>
                      <a:cubicBezTo>
                        <a:pt x="1" y="21"/>
                        <a:pt x="1" y="20"/>
                        <a:pt x="2" y="20"/>
                      </a:cubicBezTo>
                      <a:cubicBezTo>
                        <a:pt x="2" y="20"/>
                        <a:pt x="2" y="19"/>
                        <a:pt x="3" y="19"/>
                      </a:cubicBezTo>
                      <a:cubicBezTo>
                        <a:pt x="3" y="18"/>
                        <a:pt x="3" y="18"/>
                        <a:pt x="3" y="17"/>
                      </a:cubicBezTo>
                      <a:cubicBezTo>
                        <a:pt x="4" y="17"/>
                        <a:pt x="4" y="16"/>
                        <a:pt x="4" y="16"/>
                      </a:cubicBezTo>
                      <a:cubicBezTo>
                        <a:pt x="4" y="15"/>
                        <a:pt x="5" y="14"/>
                        <a:pt x="5" y="14"/>
                      </a:cubicBezTo>
                      <a:cubicBezTo>
                        <a:pt x="5" y="13"/>
                        <a:pt x="5" y="12"/>
                        <a:pt x="6" y="12"/>
                      </a:cubicBezTo>
                      <a:cubicBezTo>
                        <a:pt x="6" y="10"/>
                        <a:pt x="6" y="9"/>
                        <a:pt x="7" y="8"/>
                      </a:cubicBezTo>
                      <a:cubicBezTo>
                        <a:pt x="7" y="6"/>
                        <a:pt x="7" y="5"/>
                        <a:pt x="7" y="4"/>
                      </a:cubicBezTo>
                      <a:cubicBezTo>
                        <a:pt x="8" y="2"/>
                        <a:pt x="8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3" name="Freeform 213"/>
                <p:cNvSpPr>
                  <a:spLocks/>
                </p:cNvSpPr>
                <p:nvPr/>
              </p:nvSpPr>
              <p:spPr bwMode="auto">
                <a:xfrm>
                  <a:off x="13466758" y="1890716"/>
                  <a:ext cx="176213" cy="95250"/>
                </a:xfrm>
                <a:custGeom>
                  <a:avLst/>
                  <a:gdLst>
                    <a:gd name="T0" fmla="*/ 0 w 47"/>
                    <a:gd name="T1" fmla="*/ 0 h 25"/>
                    <a:gd name="T2" fmla="*/ 7 w 47"/>
                    <a:gd name="T3" fmla="*/ 24 h 25"/>
                    <a:gd name="T4" fmla="*/ 47 w 47"/>
                    <a:gd name="T5" fmla="*/ 21 h 25"/>
                    <a:gd name="T6" fmla="*/ 47 w 47"/>
                    <a:gd name="T7" fmla="*/ 18 h 25"/>
                    <a:gd name="T8" fmla="*/ 36 w 47"/>
                    <a:gd name="T9" fmla="*/ 11 h 25"/>
                    <a:gd name="T10" fmla="*/ 0 w 47"/>
                    <a:gd name="T11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25">
                      <a:moveTo>
                        <a:pt x="0" y="0"/>
                      </a:moveTo>
                      <a:cubicBezTo>
                        <a:pt x="0" y="0"/>
                        <a:pt x="3" y="22"/>
                        <a:pt x="7" y="24"/>
                      </a:cubicBezTo>
                      <a:cubicBezTo>
                        <a:pt x="11" y="25"/>
                        <a:pt x="47" y="21"/>
                        <a:pt x="47" y="21"/>
                      </a:cubicBezTo>
                      <a:cubicBezTo>
                        <a:pt x="47" y="18"/>
                        <a:pt x="47" y="18"/>
                        <a:pt x="47" y="18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F97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4" name="Freeform 214"/>
                <p:cNvSpPr>
                  <a:spLocks/>
                </p:cNvSpPr>
                <p:nvPr/>
              </p:nvSpPr>
              <p:spPr bwMode="auto">
                <a:xfrm>
                  <a:off x="13461996" y="1890716"/>
                  <a:ext cx="177800" cy="87313"/>
                </a:xfrm>
                <a:custGeom>
                  <a:avLst/>
                  <a:gdLst>
                    <a:gd name="T0" fmla="*/ 0 w 47"/>
                    <a:gd name="T1" fmla="*/ 0 h 23"/>
                    <a:gd name="T2" fmla="*/ 7 w 47"/>
                    <a:gd name="T3" fmla="*/ 22 h 23"/>
                    <a:gd name="T4" fmla="*/ 47 w 47"/>
                    <a:gd name="T5" fmla="*/ 19 h 23"/>
                    <a:gd name="T6" fmla="*/ 45 w 47"/>
                    <a:gd name="T7" fmla="*/ 1 h 23"/>
                    <a:gd name="T8" fmla="*/ 0 w 47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3">
                      <a:moveTo>
                        <a:pt x="0" y="0"/>
                      </a:moveTo>
                      <a:cubicBezTo>
                        <a:pt x="0" y="0"/>
                        <a:pt x="3" y="21"/>
                        <a:pt x="7" y="22"/>
                      </a:cubicBezTo>
                      <a:cubicBezTo>
                        <a:pt x="10" y="23"/>
                        <a:pt x="47" y="19"/>
                        <a:pt x="47" y="19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5" y="1"/>
                        <a:pt x="2" y="2"/>
                        <a:pt x="0" y="0"/>
                      </a:cubicBezTo>
                      <a:close/>
                    </a:path>
                  </a:pathLst>
                </a:custGeom>
                <a:solidFill>
                  <a:srgbClr val="6633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5" name="Freeform 215"/>
                <p:cNvSpPr>
                  <a:spLocks/>
                </p:cNvSpPr>
                <p:nvPr/>
              </p:nvSpPr>
              <p:spPr bwMode="auto">
                <a:xfrm>
                  <a:off x="13187358" y="2346329"/>
                  <a:ext cx="60325" cy="285750"/>
                </a:xfrm>
                <a:custGeom>
                  <a:avLst/>
                  <a:gdLst>
                    <a:gd name="T0" fmla="*/ 16 w 16"/>
                    <a:gd name="T1" fmla="*/ 0 h 76"/>
                    <a:gd name="T2" fmla="*/ 14 w 16"/>
                    <a:gd name="T3" fmla="*/ 3 h 76"/>
                    <a:gd name="T4" fmla="*/ 11 w 16"/>
                    <a:gd name="T5" fmla="*/ 11 h 76"/>
                    <a:gd name="T6" fmla="*/ 7 w 16"/>
                    <a:gd name="T7" fmla="*/ 23 h 76"/>
                    <a:gd name="T8" fmla="*/ 4 w 16"/>
                    <a:gd name="T9" fmla="*/ 37 h 76"/>
                    <a:gd name="T10" fmla="*/ 3 w 16"/>
                    <a:gd name="T11" fmla="*/ 51 h 76"/>
                    <a:gd name="T12" fmla="*/ 3 w 16"/>
                    <a:gd name="T13" fmla="*/ 64 h 76"/>
                    <a:gd name="T14" fmla="*/ 4 w 16"/>
                    <a:gd name="T15" fmla="*/ 73 h 76"/>
                    <a:gd name="T16" fmla="*/ 4 w 16"/>
                    <a:gd name="T17" fmla="*/ 76 h 76"/>
                    <a:gd name="T18" fmla="*/ 3 w 16"/>
                    <a:gd name="T19" fmla="*/ 73 h 76"/>
                    <a:gd name="T20" fmla="*/ 1 w 16"/>
                    <a:gd name="T21" fmla="*/ 64 h 76"/>
                    <a:gd name="T22" fmla="*/ 0 w 16"/>
                    <a:gd name="T23" fmla="*/ 51 h 76"/>
                    <a:gd name="T24" fmla="*/ 2 w 16"/>
                    <a:gd name="T25" fmla="*/ 37 h 76"/>
                    <a:gd name="T26" fmla="*/ 5 w 16"/>
                    <a:gd name="T27" fmla="*/ 23 h 76"/>
                    <a:gd name="T28" fmla="*/ 10 w 16"/>
                    <a:gd name="T29" fmla="*/ 11 h 76"/>
                    <a:gd name="T30" fmla="*/ 14 w 16"/>
                    <a:gd name="T31" fmla="*/ 3 h 76"/>
                    <a:gd name="T32" fmla="*/ 15 w 16"/>
                    <a:gd name="T33" fmla="*/ 1 h 76"/>
                    <a:gd name="T34" fmla="*/ 16 w 16"/>
                    <a:gd name="T35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" h="76">
                      <a:moveTo>
                        <a:pt x="16" y="0"/>
                      </a:moveTo>
                      <a:cubicBezTo>
                        <a:pt x="15" y="0"/>
                        <a:pt x="15" y="1"/>
                        <a:pt x="14" y="3"/>
                      </a:cubicBezTo>
                      <a:cubicBezTo>
                        <a:pt x="13" y="5"/>
                        <a:pt x="12" y="8"/>
                        <a:pt x="11" y="11"/>
                      </a:cubicBezTo>
                      <a:cubicBezTo>
                        <a:pt x="10" y="15"/>
                        <a:pt x="9" y="19"/>
                        <a:pt x="7" y="23"/>
                      </a:cubicBezTo>
                      <a:cubicBezTo>
                        <a:pt x="6" y="28"/>
                        <a:pt x="5" y="32"/>
                        <a:pt x="4" y="37"/>
                      </a:cubicBezTo>
                      <a:cubicBezTo>
                        <a:pt x="3" y="42"/>
                        <a:pt x="3" y="47"/>
                        <a:pt x="3" y="51"/>
                      </a:cubicBezTo>
                      <a:cubicBezTo>
                        <a:pt x="2" y="56"/>
                        <a:pt x="2" y="60"/>
                        <a:pt x="3" y="64"/>
                      </a:cubicBezTo>
                      <a:cubicBezTo>
                        <a:pt x="3" y="68"/>
                        <a:pt x="3" y="71"/>
                        <a:pt x="4" y="73"/>
                      </a:cubicBezTo>
                      <a:cubicBezTo>
                        <a:pt x="4" y="75"/>
                        <a:pt x="4" y="76"/>
                        <a:pt x="4" y="76"/>
                      </a:cubicBezTo>
                      <a:cubicBezTo>
                        <a:pt x="4" y="76"/>
                        <a:pt x="4" y="75"/>
                        <a:pt x="3" y="73"/>
                      </a:cubicBezTo>
                      <a:cubicBezTo>
                        <a:pt x="3" y="71"/>
                        <a:pt x="2" y="68"/>
                        <a:pt x="1" y="64"/>
                      </a:cubicBezTo>
                      <a:cubicBezTo>
                        <a:pt x="1" y="60"/>
                        <a:pt x="0" y="56"/>
                        <a:pt x="0" y="51"/>
                      </a:cubicBezTo>
                      <a:cubicBezTo>
                        <a:pt x="0" y="47"/>
                        <a:pt x="1" y="42"/>
                        <a:pt x="2" y="37"/>
                      </a:cubicBezTo>
                      <a:cubicBezTo>
                        <a:pt x="3" y="32"/>
                        <a:pt x="4" y="27"/>
                        <a:pt x="5" y="23"/>
                      </a:cubicBezTo>
                      <a:cubicBezTo>
                        <a:pt x="7" y="18"/>
                        <a:pt x="8" y="14"/>
                        <a:pt x="10" y="11"/>
                      </a:cubicBezTo>
                      <a:cubicBezTo>
                        <a:pt x="11" y="7"/>
                        <a:pt x="13" y="5"/>
                        <a:pt x="14" y="3"/>
                      </a:cubicBezTo>
                      <a:cubicBezTo>
                        <a:pt x="14" y="2"/>
                        <a:pt x="15" y="1"/>
                        <a:pt x="15" y="1"/>
                      </a:cubicBezTo>
                      <a:cubicBezTo>
                        <a:pt x="15" y="0"/>
                        <a:pt x="15" y="0"/>
                        <a:pt x="16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0" name="Freeform 216"/>
                <p:cNvSpPr>
                  <a:spLocks/>
                </p:cNvSpPr>
                <p:nvPr/>
              </p:nvSpPr>
              <p:spPr bwMode="auto">
                <a:xfrm>
                  <a:off x="13293720" y="2390779"/>
                  <a:ext cx="52388" cy="331788"/>
                </a:xfrm>
                <a:custGeom>
                  <a:avLst/>
                  <a:gdLst>
                    <a:gd name="T0" fmla="*/ 14 w 14"/>
                    <a:gd name="T1" fmla="*/ 0 h 88"/>
                    <a:gd name="T2" fmla="*/ 13 w 14"/>
                    <a:gd name="T3" fmla="*/ 4 h 88"/>
                    <a:gd name="T4" fmla="*/ 10 w 14"/>
                    <a:gd name="T5" fmla="*/ 13 h 88"/>
                    <a:gd name="T6" fmla="*/ 7 w 14"/>
                    <a:gd name="T7" fmla="*/ 27 h 88"/>
                    <a:gd name="T8" fmla="*/ 4 w 14"/>
                    <a:gd name="T9" fmla="*/ 44 h 88"/>
                    <a:gd name="T10" fmla="*/ 2 w 14"/>
                    <a:gd name="T11" fmla="*/ 60 h 88"/>
                    <a:gd name="T12" fmla="*/ 2 w 14"/>
                    <a:gd name="T13" fmla="*/ 67 h 88"/>
                    <a:gd name="T14" fmla="*/ 3 w 14"/>
                    <a:gd name="T15" fmla="*/ 74 h 88"/>
                    <a:gd name="T16" fmla="*/ 3 w 14"/>
                    <a:gd name="T17" fmla="*/ 77 h 88"/>
                    <a:gd name="T18" fmla="*/ 4 w 14"/>
                    <a:gd name="T19" fmla="*/ 80 h 88"/>
                    <a:gd name="T20" fmla="*/ 5 w 14"/>
                    <a:gd name="T21" fmla="*/ 84 h 88"/>
                    <a:gd name="T22" fmla="*/ 6 w 14"/>
                    <a:gd name="T23" fmla="*/ 87 h 88"/>
                    <a:gd name="T24" fmla="*/ 6 w 14"/>
                    <a:gd name="T25" fmla="*/ 88 h 88"/>
                    <a:gd name="T26" fmla="*/ 6 w 14"/>
                    <a:gd name="T27" fmla="*/ 87 h 88"/>
                    <a:gd name="T28" fmla="*/ 4 w 14"/>
                    <a:gd name="T29" fmla="*/ 84 h 88"/>
                    <a:gd name="T30" fmla="*/ 3 w 14"/>
                    <a:gd name="T31" fmla="*/ 80 h 88"/>
                    <a:gd name="T32" fmla="*/ 1 w 14"/>
                    <a:gd name="T33" fmla="*/ 74 h 88"/>
                    <a:gd name="T34" fmla="*/ 0 w 14"/>
                    <a:gd name="T35" fmla="*/ 68 h 88"/>
                    <a:gd name="T36" fmla="*/ 0 w 14"/>
                    <a:gd name="T37" fmla="*/ 60 h 88"/>
                    <a:gd name="T38" fmla="*/ 1 w 14"/>
                    <a:gd name="T39" fmla="*/ 43 h 88"/>
                    <a:gd name="T40" fmla="*/ 3 w 14"/>
                    <a:gd name="T41" fmla="*/ 35 h 88"/>
                    <a:gd name="T42" fmla="*/ 5 w 14"/>
                    <a:gd name="T43" fmla="*/ 27 h 88"/>
                    <a:gd name="T44" fmla="*/ 9 w 14"/>
                    <a:gd name="T45" fmla="*/ 13 h 88"/>
                    <a:gd name="T46" fmla="*/ 12 w 14"/>
                    <a:gd name="T47" fmla="*/ 3 h 88"/>
                    <a:gd name="T48" fmla="*/ 14 w 14"/>
                    <a:gd name="T49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4" h="88">
                      <a:moveTo>
                        <a:pt x="14" y="0"/>
                      </a:moveTo>
                      <a:cubicBezTo>
                        <a:pt x="14" y="0"/>
                        <a:pt x="14" y="1"/>
                        <a:pt x="13" y="4"/>
                      </a:cubicBezTo>
                      <a:cubicBezTo>
                        <a:pt x="12" y="6"/>
                        <a:pt x="11" y="9"/>
                        <a:pt x="10" y="13"/>
                      </a:cubicBezTo>
                      <a:cubicBezTo>
                        <a:pt x="9" y="18"/>
                        <a:pt x="8" y="22"/>
                        <a:pt x="7" y="27"/>
                      </a:cubicBezTo>
                      <a:cubicBezTo>
                        <a:pt x="6" y="33"/>
                        <a:pt x="5" y="38"/>
                        <a:pt x="4" y="44"/>
                      </a:cubicBezTo>
                      <a:cubicBezTo>
                        <a:pt x="3" y="49"/>
                        <a:pt x="2" y="55"/>
                        <a:pt x="2" y="60"/>
                      </a:cubicBezTo>
                      <a:cubicBezTo>
                        <a:pt x="2" y="63"/>
                        <a:pt x="2" y="65"/>
                        <a:pt x="2" y="67"/>
                      </a:cubicBezTo>
                      <a:cubicBezTo>
                        <a:pt x="2" y="70"/>
                        <a:pt x="2" y="72"/>
                        <a:pt x="3" y="74"/>
                      </a:cubicBezTo>
                      <a:cubicBezTo>
                        <a:pt x="3" y="75"/>
                        <a:pt x="3" y="76"/>
                        <a:pt x="3" y="77"/>
                      </a:cubicBezTo>
                      <a:cubicBezTo>
                        <a:pt x="3" y="78"/>
                        <a:pt x="3" y="79"/>
                        <a:pt x="4" y="80"/>
                      </a:cubicBezTo>
                      <a:cubicBezTo>
                        <a:pt x="4" y="81"/>
                        <a:pt x="4" y="83"/>
                        <a:pt x="5" y="84"/>
                      </a:cubicBezTo>
                      <a:cubicBezTo>
                        <a:pt x="5" y="85"/>
                        <a:pt x="6" y="86"/>
                        <a:pt x="6" y="87"/>
                      </a:cubicBezTo>
                      <a:cubicBezTo>
                        <a:pt x="6" y="87"/>
                        <a:pt x="6" y="88"/>
                        <a:pt x="6" y="88"/>
                      </a:cubicBezTo>
                      <a:cubicBezTo>
                        <a:pt x="6" y="88"/>
                        <a:pt x="6" y="87"/>
                        <a:pt x="6" y="87"/>
                      </a:cubicBezTo>
                      <a:cubicBezTo>
                        <a:pt x="5" y="86"/>
                        <a:pt x="5" y="85"/>
                        <a:pt x="4" y="84"/>
                      </a:cubicBezTo>
                      <a:cubicBezTo>
                        <a:pt x="4" y="83"/>
                        <a:pt x="3" y="82"/>
                        <a:pt x="3" y="80"/>
                      </a:cubicBezTo>
                      <a:cubicBezTo>
                        <a:pt x="2" y="78"/>
                        <a:pt x="2" y="76"/>
                        <a:pt x="1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5"/>
                        <a:pt x="0" y="63"/>
                        <a:pt x="0" y="60"/>
                      </a:cubicBezTo>
                      <a:cubicBezTo>
                        <a:pt x="0" y="55"/>
                        <a:pt x="0" y="49"/>
                        <a:pt x="1" y="43"/>
                      </a:cubicBezTo>
                      <a:cubicBezTo>
                        <a:pt x="2" y="40"/>
                        <a:pt x="2" y="38"/>
                        <a:pt x="3" y="35"/>
                      </a:cubicBezTo>
                      <a:cubicBezTo>
                        <a:pt x="3" y="32"/>
                        <a:pt x="4" y="30"/>
                        <a:pt x="5" y="27"/>
                      </a:cubicBezTo>
                      <a:cubicBezTo>
                        <a:pt x="6" y="22"/>
                        <a:pt x="8" y="17"/>
                        <a:pt x="9" y="13"/>
                      </a:cubicBezTo>
                      <a:cubicBezTo>
                        <a:pt x="10" y="9"/>
                        <a:pt x="12" y="6"/>
                        <a:pt x="12" y="3"/>
                      </a:cubicBezTo>
                      <a:cubicBezTo>
                        <a:pt x="13" y="1"/>
                        <a:pt x="14" y="0"/>
                        <a:pt x="14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1" name="Freeform 217"/>
                <p:cNvSpPr>
                  <a:spLocks/>
                </p:cNvSpPr>
                <p:nvPr/>
              </p:nvSpPr>
              <p:spPr bwMode="auto">
                <a:xfrm>
                  <a:off x="13455646" y="2414591"/>
                  <a:ext cx="11113" cy="338138"/>
                </a:xfrm>
                <a:custGeom>
                  <a:avLst/>
                  <a:gdLst>
                    <a:gd name="T0" fmla="*/ 1 w 3"/>
                    <a:gd name="T1" fmla="*/ 0 h 90"/>
                    <a:gd name="T2" fmla="*/ 1 w 3"/>
                    <a:gd name="T3" fmla="*/ 3 h 90"/>
                    <a:gd name="T4" fmla="*/ 2 w 3"/>
                    <a:gd name="T5" fmla="*/ 14 h 90"/>
                    <a:gd name="T6" fmla="*/ 2 w 3"/>
                    <a:gd name="T7" fmla="*/ 28 h 90"/>
                    <a:gd name="T8" fmla="*/ 3 w 3"/>
                    <a:gd name="T9" fmla="*/ 45 h 90"/>
                    <a:gd name="T10" fmla="*/ 2 w 3"/>
                    <a:gd name="T11" fmla="*/ 61 h 90"/>
                    <a:gd name="T12" fmla="*/ 2 w 3"/>
                    <a:gd name="T13" fmla="*/ 76 h 90"/>
                    <a:gd name="T14" fmla="*/ 2 w 3"/>
                    <a:gd name="T15" fmla="*/ 86 h 90"/>
                    <a:gd name="T16" fmla="*/ 2 w 3"/>
                    <a:gd name="T17" fmla="*/ 90 h 90"/>
                    <a:gd name="T18" fmla="*/ 1 w 3"/>
                    <a:gd name="T19" fmla="*/ 86 h 90"/>
                    <a:gd name="T20" fmla="*/ 1 w 3"/>
                    <a:gd name="T21" fmla="*/ 76 h 90"/>
                    <a:gd name="T22" fmla="*/ 0 w 3"/>
                    <a:gd name="T23" fmla="*/ 61 h 90"/>
                    <a:gd name="T24" fmla="*/ 0 w 3"/>
                    <a:gd name="T25" fmla="*/ 45 h 90"/>
                    <a:gd name="T26" fmla="*/ 0 w 3"/>
                    <a:gd name="T27" fmla="*/ 28 h 90"/>
                    <a:gd name="T28" fmla="*/ 0 w 3"/>
                    <a:gd name="T29" fmla="*/ 14 h 90"/>
                    <a:gd name="T30" fmla="*/ 1 w 3"/>
                    <a:gd name="T31" fmla="*/ 3 h 90"/>
                    <a:gd name="T32" fmla="*/ 1 w 3"/>
                    <a:gd name="T33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" h="90">
                      <a:moveTo>
                        <a:pt x="1" y="0"/>
                      </a:moveTo>
                      <a:cubicBezTo>
                        <a:pt x="1" y="0"/>
                        <a:pt x="1" y="1"/>
                        <a:pt x="1" y="3"/>
                      </a:cubicBezTo>
                      <a:cubicBezTo>
                        <a:pt x="1" y="6"/>
                        <a:pt x="2" y="9"/>
                        <a:pt x="2" y="14"/>
                      </a:cubicBezTo>
                      <a:cubicBezTo>
                        <a:pt x="2" y="18"/>
                        <a:pt x="2" y="23"/>
                        <a:pt x="2" y="28"/>
                      </a:cubicBezTo>
                      <a:cubicBezTo>
                        <a:pt x="2" y="33"/>
                        <a:pt x="2" y="39"/>
                        <a:pt x="3" y="45"/>
                      </a:cubicBezTo>
                      <a:cubicBezTo>
                        <a:pt x="3" y="50"/>
                        <a:pt x="3" y="56"/>
                        <a:pt x="2" y="61"/>
                      </a:cubicBezTo>
                      <a:cubicBezTo>
                        <a:pt x="2" y="66"/>
                        <a:pt x="2" y="71"/>
                        <a:pt x="2" y="76"/>
                      </a:cubicBezTo>
                      <a:cubicBezTo>
                        <a:pt x="2" y="80"/>
                        <a:pt x="2" y="83"/>
                        <a:pt x="2" y="86"/>
                      </a:cubicBezTo>
                      <a:cubicBezTo>
                        <a:pt x="2" y="88"/>
                        <a:pt x="2" y="90"/>
                        <a:pt x="2" y="90"/>
                      </a:cubicBezTo>
                      <a:cubicBezTo>
                        <a:pt x="2" y="90"/>
                        <a:pt x="1" y="88"/>
                        <a:pt x="1" y="86"/>
                      </a:cubicBezTo>
                      <a:cubicBezTo>
                        <a:pt x="1" y="83"/>
                        <a:pt x="1" y="80"/>
                        <a:pt x="1" y="76"/>
                      </a:cubicBezTo>
                      <a:cubicBezTo>
                        <a:pt x="1" y="71"/>
                        <a:pt x="0" y="66"/>
                        <a:pt x="0" y="61"/>
                      </a:cubicBezTo>
                      <a:cubicBezTo>
                        <a:pt x="0" y="56"/>
                        <a:pt x="0" y="50"/>
                        <a:pt x="0" y="45"/>
                      </a:cubicBezTo>
                      <a:cubicBezTo>
                        <a:pt x="0" y="39"/>
                        <a:pt x="0" y="33"/>
                        <a:pt x="0" y="28"/>
                      </a:cubicBezTo>
                      <a:cubicBezTo>
                        <a:pt x="0" y="23"/>
                        <a:pt x="0" y="18"/>
                        <a:pt x="0" y="14"/>
                      </a:cubicBezTo>
                      <a:cubicBezTo>
                        <a:pt x="0" y="9"/>
                        <a:pt x="1" y="6"/>
                        <a:pt x="1" y="3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2" name="Freeform 218"/>
                <p:cNvSpPr>
                  <a:spLocks/>
                </p:cNvSpPr>
                <p:nvPr/>
              </p:nvSpPr>
              <p:spPr bwMode="auto">
                <a:xfrm>
                  <a:off x="13590584" y="2384429"/>
                  <a:ext cx="34925" cy="333375"/>
                </a:xfrm>
                <a:custGeom>
                  <a:avLst/>
                  <a:gdLst>
                    <a:gd name="T0" fmla="*/ 0 w 9"/>
                    <a:gd name="T1" fmla="*/ 0 h 89"/>
                    <a:gd name="T2" fmla="*/ 1 w 9"/>
                    <a:gd name="T3" fmla="*/ 4 h 89"/>
                    <a:gd name="T4" fmla="*/ 4 w 9"/>
                    <a:gd name="T5" fmla="*/ 14 h 89"/>
                    <a:gd name="T6" fmla="*/ 6 w 9"/>
                    <a:gd name="T7" fmla="*/ 28 h 89"/>
                    <a:gd name="T8" fmla="*/ 8 w 9"/>
                    <a:gd name="T9" fmla="*/ 36 h 89"/>
                    <a:gd name="T10" fmla="*/ 9 w 9"/>
                    <a:gd name="T11" fmla="*/ 44 h 89"/>
                    <a:gd name="T12" fmla="*/ 9 w 9"/>
                    <a:gd name="T13" fmla="*/ 53 h 89"/>
                    <a:gd name="T14" fmla="*/ 9 w 9"/>
                    <a:gd name="T15" fmla="*/ 61 h 89"/>
                    <a:gd name="T16" fmla="*/ 9 w 9"/>
                    <a:gd name="T17" fmla="*/ 69 h 89"/>
                    <a:gd name="T18" fmla="*/ 9 w 9"/>
                    <a:gd name="T19" fmla="*/ 75 h 89"/>
                    <a:gd name="T20" fmla="*/ 8 w 9"/>
                    <a:gd name="T21" fmla="*/ 81 h 89"/>
                    <a:gd name="T22" fmla="*/ 7 w 9"/>
                    <a:gd name="T23" fmla="*/ 84 h 89"/>
                    <a:gd name="T24" fmla="*/ 7 w 9"/>
                    <a:gd name="T25" fmla="*/ 85 h 89"/>
                    <a:gd name="T26" fmla="*/ 6 w 9"/>
                    <a:gd name="T27" fmla="*/ 89 h 89"/>
                    <a:gd name="T28" fmla="*/ 6 w 9"/>
                    <a:gd name="T29" fmla="*/ 85 h 89"/>
                    <a:gd name="T30" fmla="*/ 7 w 9"/>
                    <a:gd name="T31" fmla="*/ 83 h 89"/>
                    <a:gd name="T32" fmla="*/ 7 w 9"/>
                    <a:gd name="T33" fmla="*/ 81 h 89"/>
                    <a:gd name="T34" fmla="*/ 7 w 9"/>
                    <a:gd name="T35" fmla="*/ 75 h 89"/>
                    <a:gd name="T36" fmla="*/ 7 w 9"/>
                    <a:gd name="T37" fmla="*/ 69 h 89"/>
                    <a:gd name="T38" fmla="*/ 7 w 9"/>
                    <a:gd name="T39" fmla="*/ 61 h 89"/>
                    <a:gd name="T40" fmla="*/ 6 w 9"/>
                    <a:gd name="T41" fmla="*/ 45 h 89"/>
                    <a:gd name="T42" fmla="*/ 4 w 9"/>
                    <a:gd name="T43" fmla="*/ 28 h 89"/>
                    <a:gd name="T44" fmla="*/ 2 w 9"/>
                    <a:gd name="T45" fmla="*/ 14 h 89"/>
                    <a:gd name="T46" fmla="*/ 0 w 9"/>
                    <a:gd name="T47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" h="89">
                      <a:moveTo>
                        <a:pt x="0" y="0"/>
                      </a:moveTo>
                      <a:cubicBezTo>
                        <a:pt x="0" y="0"/>
                        <a:pt x="1" y="1"/>
                        <a:pt x="1" y="4"/>
                      </a:cubicBezTo>
                      <a:cubicBezTo>
                        <a:pt x="2" y="6"/>
                        <a:pt x="3" y="9"/>
                        <a:pt x="4" y="14"/>
                      </a:cubicBezTo>
                      <a:cubicBezTo>
                        <a:pt x="4" y="18"/>
                        <a:pt x="5" y="23"/>
                        <a:pt x="6" y="28"/>
                      </a:cubicBezTo>
                      <a:cubicBezTo>
                        <a:pt x="7" y="30"/>
                        <a:pt x="7" y="33"/>
                        <a:pt x="8" y="36"/>
                      </a:cubicBezTo>
                      <a:cubicBezTo>
                        <a:pt x="8" y="39"/>
                        <a:pt x="8" y="41"/>
                        <a:pt x="9" y="44"/>
                      </a:cubicBezTo>
                      <a:cubicBezTo>
                        <a:pt x="9" y="47"/>
                        <a:pt x="9" y="50"/>
                        <a:pt x="9" y="53"/>
                      </a:cubicBezTo>
                      <a:cubicBezTo>
                        <a:pt x="9" y="55"/>
                        <a:pt x="9" y="58"/>
                        <a:pt x="9" y="61"/>
                      </a:cubicBezTo>
                      <a:cubicBezTo>
                        <a:pt x="9" y="64"/>
                        <a:pt x="9" y="66"/>
                        <a:pt x="9" y="69"/>
                      </a:cubicBezTo>
                      <a:cubicBezTo>
                        <a:pt x="9" y="71"/>
                        <a:pt x="9" y="73"/>
                        <a:pt x="9" y="75"/>
                      </a:cubicBezTo>
                      <a:cubicBezTo>
                        <a:pt x="9" y="78"/>
                        <a:pt x="8" y="79"/>
                        <a:pt x="8" y="81"/>
                      </a:cubicBezTo>
                      <a:cubicBezTo>
                        <a:pt x="8" y="82"/>
                        <a:pt x="7" y="83"/>
                        <a:pt x="7" y="84"/>
                      </a:cubicBezTo>
                      <a:cubicBezTo>
                        <a:pt x="7" y="84"/>
                        <a:pt x="7" y="85"/>
                        <a:pt x="7" y="85"/>
                      </a:cubicBezTo>
                      <a:cubicBezTo>
                        <a:pt x="6" y="88"/>
                        <a:pt x="6" y="89"/>
                        <a:pt x="6" y="89"/>
                      </a:cubicBezTo>
                      <a:cubicBezTo>
                        <a:pt x="6" y="89"/>
                        <a:pt x="6" y="88"/>
                        <a:pt x="6" y="85"/>
                      </a:cubicBezTo>
                      <a:cubicBezTo>
                        <a:pt x="6" y="85"/>
                        <a:pt x="6" y="84"/>
                        <a:pt x="7" y="83"/>
                      </a:cubicBezTo>
                      <a:cubicBezTo>
                        <a:pt x="7" y="83"/>
                        <a:pt x="7" y="82"/>
                        <a:pt x="7" y="81"/>
                      </a:cubicBezTo>
                      <a:cubicBezTo>
                        <a:pt x="7" y="79"/>
                        <a:pt x="7" y="77"/>
                        <a:pt x="7" y="75"/>
                      </a:cubicBezTo>
                      <a:cubicBezTo>
                        <a:pt x="7" y="73"/>
                        <a:pt x="7" y="71"/>
                        <a:pt x="7" y="69"/>
                      </a:cubicBezTo>
                      <a:cubicBezTo>
                        <a:pt x="7" y="66"/>
                        <a:pt x="7" y="64"/>
                        <a:pt x="7" y="61"/>
                      </a:cubicBezTo>
                      <a:cubicBezTo>
                        <a:pt x="7" y="56"/>
                        <a:pt x="7" y="50"/>
                        <a:pt x="6" y="45"/>
                      </a:cubicBezTo>
                      <a:cubicBezTo>
                        <a:pt x="6" y="39"/>
                        <a:pt x="5" y="33"/>
                        <a:pt x="4" y="28"/>
                      </a:cubicBezTo>
                      <a:cubicBezTo>
                        <a:pt x="3" y="23"/>
                        <a:pt x="3" y="18"/>
                        <a:pt x="2" y="14"/>
                      </a:cubicBezTo>
                      <a:cubicBezTo>
                        <a:pt x="1" y="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3" name="Freeform 219"/>
                <p:cNvSpPr>
                  <a:spLocks/>
                </p:cNvSpPr>
                <p:nvPr/>
              </p:nvSpPr>
              <p:spPr bwMode="auto">
                <a:xfrm>
                  <a:off x="13692184" y="2301879"/>
                  <a:ext cx="57150" cy="300038"/>
                </a:xfrm>
                <a:custGeom>
                  <a:avLst/>
                  <a:gdLst>
                    <a:gd name="T0" fmla="*/ 0 w 15"/>
                    <a:gd name="T1" fmla="*/ 0 h 80"/>
                    <a:gd name="T2" fmla="*/ 4 w 15"/>
                    <a:gd name="T3" fmla="*/ 12 h 80"/>
                    <a:gd name="T4" fmla="*/ 8 w 15"/>
                    <a:gd name="T5" fmla="*/ 25 h 80"/>
                    <a:gd name="T6" fmla="*/ 11 w 15"/>
                    <a:gd name="T7" fmla="*/ 39 h 80"/>
                    <a:gd name="T8" fmla="*/ 14 w 15"/>
                    <a:gd name="T9" fmla="*/ 54 h 80"/>
                    <a:gd name="T10" fmla="*/ 15 w 15"/>
                    <a:gd name="T11" fmla="*/ 61 h 80"/>
                    <a:gd name="T12" fmla="*/ 15 w 15"/>
                    <a:gd name="T13" fmla="*/ 68 h 80"/>
                    <a:gd name="T14" fmla="*/ 15 w 15"/>
                    <a:gd name="T15" fmla="*/ 73 h 80"/>
                    <a:gd name="T16" fmla="*/ 15 w 15"/>
                    <a:gd name="T17" fmla="*/ 77 h 80"/>
                    <a:gd name="T18" fmla="*/ 15 w 15"/>
                    <a:gd name="T19" fmla="*/ 80 h 80"/>
                    <a:gd name="T20" fmla="*/ 14 w 15"/>
                    <a:gd name="T21" fmla="*/ 77 h 80"/>
                    <a:gd name="T22" fmla="*/ 14 w 15"/>
                    <a:gd name="T23" fmla="*/ 73 h 80"/>
                    <a:gd name="T24" fmla="*/ 14 w 15"/>
                    <a:gd name="T25" fmla="*/ 68 h 80"/>
                    <a:gd name="T26" fmla="*/ 13 w 15"/>
                    <a:gd name="T27" fmla="*/ 61 h 80"/>
                    <a:gd name="T28" fmla="*/ 12 w 15"/>
                    <a:gd name="T29" fmla="*/ 55 h 80"/>
                    <a:gd name="T30" fmla="*/ 9 w 15"/>
                    <a:gd name="T31" fmla="*/ 40 h 80"/>
                    <a:gd name="T32" fmla="*/ 7 w 15"/>
                    <a:gd name="T33" fmla="*/ 32 h 80"/>
                    <a:gd name="T34" fmla="*/ 6 w 15"/>
                    <a:gd name="T35" fmla="*/ 25 h 80"/>
                    <a:gd name="T36" fmla="*/ 3 w 15"/>
                    <a:gd name="T37" fmla="*/ 12 h 80"/>
                    <a:gd name="T38" fmla="*/ 0 w 15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80">
                      <a:moveTo>
                        <a:pt x="0" y="0"/>
                      </a:moveTo>
                      <a:cubicBezTo>
                        <a:pt x="0" y="0"/>
                        <a:pt x="2" y="5"/>
                        <a:pt x="4" y="12"/>
                      </a:cubicBezTo>
                      <a:cubicBezTo>
                        <a:pt x="5" y="16"/>
                        <a:pt x="7" y="20"/>
                        <a:pt x="8" y="25"/>
                      </a:cubicBezTo>
                      <a:cubicBezTo>
                        <a:pt x="9" y="29"/>
                        <a:pt x="10" y="34"/>
                        <a:pt x="11" y="39"/>
                      </a:cubicBezTo>
                      <a:cubicBezTo>
                        <a:pt x="13" y="44"/>
                        <a:pt x="13" y="50"/>
                        <a:pt x="14" y="54"/>
                      </a:cubicBezTo>
                      <a:cubicBezTo>
                        <a:pt x="14" y="57"/>
                        <a:pt x="15" y="59"/>
                        <a:pt x="15" y="61"/>
                      </a:cubicBezTo>
                      <a:cubicBezTo>
                        <a:pt x="15" y="63"/>
                        <a:pt x="15" y="66"/>
                        <a:pt x="15" y="68"/>
                      </a:cubicBezTo>
                      <a:cubicBezTo>
                        <a:pt x="15" y="69"/>
                        <a:pt x="15" y="71"/>
                        <a:pt x="15" y="73"/>
                      </a:cubicBezTo>
                      <a:cubicBezTo>
                        <a:pt x="15" y="74"/>
                        <a:pt x="15" y="76"/>
                        <a:pt x="15" y="77"/>
                      </a:cubicBezTo>
                      <a:cubicBezTo>
                        <a:pt x="15" y="79"/>
                        <a:pt x="15" y="80"/>
                        <a:pt x="15" y="80"/>
                      </a:cubicBezTo>
                      <a:cubicBezTo>
                        <a:pt x="15" y="80"/>
                        <a:pt x="15" y="79"/>
                        <a:pt x="14" y="77"/>
                      </a:cubicBezTo>
                      <a:cubicBezTo>
                        <a:pt x="14" y="76"/>
                        <a:pt x="14" y="74"/>
                        <a:pt x="14" y="73"/>
                      </a:cubicBezTo>
                      <a:cubicBezTo>
                        <a:pt x="14" y="71"/>
                        <a:pt x="14" y="70"/>
                        <a:pt x="14" y="68"/>
                      </a:cubicBezTo>
                      <a:cubicBezTo>
                        <a:pt x="13" y="66"/>
                        <a:pt x="13" y="64"/>
                        <a:pt x="13" y="61"/>
                      </a:cubicBezTo>
                      <a:cubicBezTo>
                        <a:pt x="13" y="59"/>
                        <a:pt x="12" y="57"/>
                        <a:pt x="12" y="55"/>
                      </a:cubicBezTo>
                      <a:cubicBezTo>
                        <a:pt x="11" y="50"/>
                        <a:pt x="10" y="45"/>
                        <a:pt x="9" y="40"/>
                      </a:cubicBezTo>
                      <a:cubicBezTo>
                        <a:pt x="9" y="37"/>
                        <a:pt x="8" y="35"/>
                        <a:pt x="7" y="32"/>
                      </a:cubicBezTo>
                      <a:cubicBezTo>
                        <a:pt x="7" y="30"/>
                        <a:pt x="6" y="27"/>
                        <a:pt x="6" y="25"/>
                      </a:cubicBezTo>
                      <a:cubicBezTo>
                        <a:pt x="5" y="20"/>
                        <a:pt x="4" y="16"/>
                        <a:pt x="3" y="12"/>
                      </a:cubicBezTo>
                      <a:cubicBezTo>
                        <a:pt x="1" y="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42A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4" name="Freeform 220"/>
                <p:cNvSpPr>
                  <a:spLocks/>
                </p:cNvSpPr>
                <p:nvPr/>
              </p:nvSpPr>
              <p:spPr bwMode="auto">
                <a:xfrm>
                  <a:off x="13192120" y="2278066"/>
                  <a:ext cx="527051" cy="241300"/>
                </a:xfrm>
                <a:custGeom>
                  <a:avLst/>
                  <a:gdLst>
                    <a:gd name="T0" fmla="*/ 0 w 140"/>
                    <a:gd name="T1" fmla="*/ 9 h 64"/>
                    <a:gd name="T2" fmla="*/ 58 w 140"/>
                    <a:gd name="T3" fmla="*/ 51 h 64"/>
                    <a:gd name="T4" fmla="*/ 73 w 140"/>
                    <a:gd name="T5" fmla="*/ 36 h 64"/>
                    <a:gd name="T6" fmla="*/ 113 w 140"/>
                    <a:gd name="T7" fmla="*/ 45 h 64"/>
                    <a:gd name="T8" fmla="*/ 140 w 140"/>
                    <a:gd name="T9" fmla="*/ 0 h 64"/>
                    <a:gd name="T10" fmla="*/ 72 w 140"/>
                    <a:gd name="T11" fmla="*/ 28 h 64"/>
                    <a:gd name="T12" fmla="*/ 52 w 140"/>
                    <a:gd name="T13" fmla="*/ 32 h 64"/>
                    <a:gd name="T14" fmla="*/ 0 w 140"/>
                    <a:gd name="T15" fmla="*/ 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0" h="64">
                      <a:moveTo>
                        <a:pt x="0" y="9"/>
                      </a:moveTo>
                      <a:cubicBezTo>
                        <a:pt x="0" y="9"/>
                        <a:pt x="16" y="64"/>
                        <a:pt x="58" y="51"/>
                      </a:cubicBezTo>
                      <a:cubicBezTo>
                        <a:pt x="58" y="51"/>
                        <a:pt x="71" y="47"/>
                        <a:pt x="73" y="36"/>
                      </a:cubicBezTo>
                      <a:cubicBezTo>
                        <a:pt x="73" y="36"/>
                        <a:pt x="86" y="58"/>
                        <a:pt x="113" y="45"/>
                      </a:cubicBezTo>
                      <a:cubicBezTo>
                        <a:pt x="140" y="31"/>
                        <a:pt x="140" y="0"/>
                        <a:pt x="140" y="0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2" y="28"/>
                        <a:pt x="53" y="32"/>
                        <a:pt x="52" y="32"/>
                      </a:cubicBezTo>
                      <a:cubicBezTo>
                        <a:pt x="51" y="32"/>
                        <a:pt x="0" y="9"/>
                        <a:pt x="0" y="9"/>
                      </a:cubicBezTo>
                      <a:close/>
                    </a:path>
                  </a:pathLst>
                </a:custGeom>
                <a:solidFill>
                  <a:srgbClr val="4D260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5" name="Freeform 221"/>
                <p:cNvSpPr>
                  <a:spLocks/>
                </p:cNvSpPr>
                <p:nvPr/>
              </p:nvSpPr>
              <p:spPr bwMode="auto">
                <a:xfrm>
                  <a:off x="13192120" y="2312991"/>
                  <a:ext cx="277813" cy="157163"/>
                </a:xfrm>
                <a:custGeom>
                  <a:avLst/>
                  <a:gdLst>
                    <a:gd name="T0" fmla="*/ 0 w 74"/>
                    <a:gd name="T1" fmla="*/ 0 h 42"/>
                    <a:gd name="T2" fmla="*/ 72 w 74"/>
                    <a:gd name="T3" fmla="*/ 19 h 42"/>
                    <a:gd name="T4" fmla="*/ 45 w 74"/>
                    <a:gd name="T5" fmla="*/ 41 h 42"/>
                    <a:gd name="T6" fmla="*/ 0 w 74"/>
                    <a:gd name="T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4" h="42">
                      <a:moveTo>
                        <a:pt x="0" y="0"/>
                      </a:moveTo>
                      <a:cubicBezTo>
                        <a:pt x="72" y="19"/>
                        <a:pt x="72" y="19"/>
                        <a:pt x="72" y="19"/>
                      </a:cubicBezTo>
                      <a:cubicBezTo>
                        <a:pt x="72" y="19"/>
                        <a:pt x="74" y="40"/>
                        <a:pt x="45" y="41"/>
                      </a:cubicBezTo>
                      <a:cubicBezTo>
                        <a:pt x="15" y="42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753B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6" name="Freeform 222"/>
                <p:cNvSpPr>
                  <a:spLocks/>
                </p:cNvSpPr>
                <p:nvPr/>
              </p:nvSpPr>
              <p:spPr bwMode="auto">
                <a:xfrm>
                  <a:off x="13461996" y="2274891"/>
                  <a:ext cx="260351" cy="184150"/>
                </a:xfrm>
                <a:custGeom>
                  <a:avLst/>
                  <a:gdLst>
                    <a:gd name="T0" fmla="*/ 69 w 69"/>
                    <a:gd name="T1" fmla="*/ 0 h 49"/>
                    <a:gd name="T2" fmla="*/ 0 w 69"/>
                    <a:gd name="T3" fmla="*/ 29 h 49"/>
                    <a:gd name="T4" fmla="*/ 30 w 69"/>
                    <a:gd name="T5" fmla="*/ 46 h 49"/>
                    <a:gd name="T6" fmla="*/ 69 w 69"/>
                    <a:gd name="T7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49">
                      <a:moveTo>
                        <a:pt x="69" y="0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9"/>
                        <a:pt x="0" y="49"/>
                        <a:pt x="30" y="46"/>
                      </a:cubicBezTo>
                      <a:cubicBezTo>
                        <a:pt x="59" y="43"/>
                        <a:pt x="69" y="0"/>
                        <a:pt x="69" y="0"/>
                      </a:cubicBezTo>
                      <a:close/>
                    </a:path>
                  </a:pathLst>
                </a:custGeom>
                <a:solidFill>
                  <a:srgbClr val="753B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7" name="Freeform 223"/>
                <p:cNvSpPr>
                  <a:spLocks/>
                </p:cNvSpPr>
                <p:nvPr/>
              </p:nvSpPr>
              <p:spPr bwMode="auto">
                <a:xfrm>
                  <a:off x="13277845" y="2786067"/>
                  <a:ext cx="611189" cy="587376"/>
                </a:xfrm>
                <a:custGeom>
                  <a:avLst/>
                  <a:gdLst>
                    <a:gd name="T0" fmla="*/ 0 w 162"/>
                    <a:gd name="T1" fmla="*/ 12 h 156"/>
                    <a:gd name="T2" fmla="*/ 121 w 162"/>
                    <a:gd name="T3" fmla="*/ 0 h 156"/>
                    <a:gd name="T4" fmla="*/ 162 w 162"/>
                    <a:gd name="T5" fmla="*/ 73 h 156"/>
                    <a:gd name="T6" fmla="*/ 110 w 162"/>
                    <a:gd name="T7" fmla="*/ 156 h 156"/>
                    <a:gd name="T8" fmla="*/ 4 w 162"/>
                    <a:gd name="T9" fmla="*/ 118 h 156"/>
                    <a:gd name="T10" fmla="*/ 0 w 162"/>
                    <a:gd name="T11" fmla="*/ 12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156">
                      <a:moveTo>
                        <a:pt x="0" y="12"/>
                      </a:moveTo>
                      <a:cubicBezTo>
                        <a:pt x="0" y="12"/>
                        <a:pt x="57" y="69"/>
                        <a:pt x="121" y="0"/>
                      </a:cubicBezTo>
                      <a:cubicBezTo>
                        <a:pt x="162" y="73"/>
                        <a:pt x="162" y="73"/>
                        <a:pt x="162" y="73"/>
                      </a:cubicBezTo>
                      <a:cubicBezTo>
                        <a:pt x="110" y="156"/>
                        <a:pt x="110" y="156"/>
                        <a:pt x="110" y="156"/>
                      </a:cubicBezTo>
                      <a:cubicBezTo>
                        <a:pt x="4" y="118"/>
                        <a:pt x="4" y="118"/>
                        <a:pt x="4" y="118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3737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8" name="Freeform 224"/>
                <p:cNvSpPr>
                  <a:spLocks/>
                </p:cNvSpPr>
                <p:nvPr/>
              </p:nvSpPr>
              <p:spPr bwMode="auto">
                <a:xfrm>
                  <a:off x="13428658" y="3563943"/>
                  <a:ext cx="392113" cy="117475"/>
                </a:xfrm>
                <a:custGeom>
                  <a:avLst/>
                  <a:gdLst>
                    <a:gd name="T0" fmla="*/ 40 w 247"/>
                    <a:gd name="T1" fmla="*/ 0 h 74"/>
                    <a:gd name="T2" fmla="*/ 0 w 247"/>
                    <a:gd name="T3" fmla="*/ 74 h 74"/>
                    <a:gd name="T4" fmla="*/ 124 w 247"/>
                    <a:gd name="T5" fmla="*/ 74 h 74"/>
                    <a:gd name="T6" fmla="*/ 247 w 247"/>
                    <a:gd name="T7" fmla="*/ 74 h 74"/>
                    <a:gd name="T8" fmla="*/ 204 w 247"/>
                    <a:gd name="T9" fmla="*/ 0 h 74"/>
                    <a:gd name="T10" fmla="*/ 40 w 247"/>
                    <a:gd name="T1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7" h="74">
                      <a:moveTo>
                        <a:pt x="40" y="0"/>
                      </a:moveTo>
                      <a:lnTo>
                        <a:pt x="0" y="74"/>
                      </a:lnTo>
                      <a:lnTo>
                        <a:pt x="124" y="74"/>
                      </a:lnTo>
                      <a:lnTo>
                        <a:pt x="247" y="74"/>
                      </a:lnTo>
                      <a:lnTo>
                        <a:pt x="204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E237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89" name="Freeform 225"/>
                <p:cNvSpPr>
                  <a:spLocks/>
                </p:cNvSpPr>
                <p:nvPr/>
              </p:nvSpPr>
              <p:spPr bwMode="auto">
                <a:xfrm>
                  <a:off x="13492158" y="3563943"/>
                  <a:ext cx="133350" cy="117475"/>
                </a:xfrm>
                <a:custGeom>
                  <a:avLst/>
                  <a:gdLst>
                    <a:gd name="T0" fmla="*/ 0 w 84"/>
                    <a:gd name="T1" fmla="*/ 0 h 74"/>
                    <a:gd name="T2" fmla="*/ 60 w 84"/>
                    <a:gd name="T3" fmla="*/ 74 h 74"/>
                    <a:gd name="T4" fmla="*/ 84 w 84"/>
                    <a:gd name="T5" fmla="*/ 74 h 74"/>
                    <a:gd name="T6" fmla="*/ 0 w 84"/>
                    <a:gd name="T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" h="74">
                      <a:moveTo>
                        <a:pt x="0" y="0"/>
                      </a:moveTo>
                      <a:lnTo>
                        <a:pt x="60" y="74"/>
                      </a:lnTo>
                      <a:lnTo>
                        <a:pt x="84" y="7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2D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0" name="Freeform 226"/>
                <p:cNvSpPr>
                  <a:spLocks/>
                </p:cNvSpPr>
                <p:nvPr/>
              </p:nvSpPr>
              <p:spPr bwMode="auto">
                <a:xfrm>
                  <a:off x="13752509" y="3563943"/>
                  <a:ext cx="68263" cy="117475"/>
                </a:xfrm>
                <a:custGeom>
                  <a:avLst/>
                  <a:gdLst>
                    <a:gd name="T0" fmla="*/ 29 w 43"/>
                    <a:gd name="T1" fmla="*/ 74 h 74"/>
                    <a:gd name="T2" fmla="*/ 0 w 43"/>
                    <a:gd name="T3" fmla="*/ 0 h 74"/>
                    <a:gd name="T4" fmla="*/ 43 w 43"/>
                    <a:gd name="T5" fmla="*/ 74 h 74"/>
                    <a:gd name="T6" fmla="*/ 29 w 43"/>
                    <a:gd name="T7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74">
                      <a:moveTo>
                        <a:pt x="29" y="74"/>
                      </a:moveTo>
                      <a:lnTo>
                        <a:pt x="0" y="0"/>
                      </a:lnTo>
                      <a:lnTo>
                        <a:pt x="43" y="74"/>
                      </a:lnTo>
                      <a:lnTo>
                        <a:pt x="29" y="74"/>
                      </a:lnTo>
                      <a:close/>
                    </a:path>
                  </a:pathLst>
                </a:custGeom>
                <a:solidFill>
                  <a:srgbClr val="C92D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1" name="Freeform 227"/>
                <p:cNvSpPr>
                  <a:spLocks/>
                </p:cNvSpPr>
                <p:nvPr/>
              </p:nvSpPr>
              <p:spPr bwMode="auto">
                <a:xfrm>
                  <a:off x="13334995" y="3681418"/>
                  <a:ext cx="590551" cy="657226"/>
                </a:xfrm>
                <a:custGeom>
                  <a:avLst/>
                  <a:gdLst>
                    <a:gd name="T0" fmla="*/ 155 w 157"/>
                    <a:gd name="T1" fmla="*/ 105 h 175"/>
                    <a:gd name="T2" fmla="*/ 145 w 157"/>
                    <a:gd name="T3" fmla="*/ 92 h 175"/>
                    <a:gd name="T4" fmla="*/ 142 w 157"/>
                    <a:gd name="T5" fmla="*/ 82 h 175"/>
                    <a:gd name="T6" fmla="*/ 140 w 157"/>
                    <a:gd name="T7" fmla="*/ 65 h 175"/>
                    <a:gd name="T8" fmla="*/ 134 w 157"/>
                    <a:gd name="T9" fmla="*/ 48 h 175"/>
                    <a:gd name="T10" fmla="*/ 132 w 157"/>
                    <a:gd name="T11" fmla="*/ 30 h 175"/>
                    <a:gd name="T12" fmla="*/ 93 w 157"/>
                    <a:gd name="T13" fmla="*/ 2 h 175"/>
                    <a:gd name="T14" fmla="*/ 51 w 157"/>
                    <a:gd name="T15" fmla="*/ 4 h 175"/>
                    <a:gd name="T16" fmla="*/ 22 w 157"/>
                    <a:gd name="T17" fmla="*/ 50 h 175"/>
                    <a:gd name="T18" fmla="*/ 17 w 157"/>
                    <a:gd name="T19" fmla="*/ 65 h 175"/>
                    <a:gd name="T20" fmla="*/ 15 w 157"/>
                    <a:gd name="T21" fmla="*/ 82 h 175"/>
                    <a:gd name="T22" fmla="*/ 11 w 157"/>
                    <a:gd name="T23" fmla="*/ 92 h 175"/>
                    <a:gd name="T24" fmla="*/ 2 w 157"/>
                    <a:gd name="T25" fmla="*/ 105 h 175"/>
                    <a:gd name="T26" fmla="*/ 12 w 157"/>
                    <a:gd name="T27" fmla="*/ 129 h 175"/>
                    <a:gd name="T28" fmla="*/ 17 w 157"/>
                    <a:gd name="T29" fmla="*/ 135 h 175"/>
                    <a:gd name="T30" fmla="*/ 18 w 157"/>
                    <a:gd name="T31" fmla="*/ 145 h 175"/>
                    <a:gd name="T32" fmla="*/ 22 w 157"/>
                    <a:gd name="T33" fmla="*/ 153 h 175"/>
                    <a:gd name="T34" fmla="*/ 63 w 157"/>
                    <a:gd name="T35" fmla="*/ 163 h 175"/>
                    <a:gd name="T36" fmla="*/ 66 w 157"/>
                    <a:gd name="T37" fmla="*/ 161 h 175"/>
                    <a:gd name="T38" fmla="*/ 71 w 157"/>
                    <a:gd name="T39" fmla="*/ 162 h 175"/>
                    <a:gd name="T40" fmla="*/ 78 w 157"/>
                    <a:gd name="T41" fmla="*/ 163 h 175"/>
                    <a:gd name="T42" fmla="*/ 85 w 157"/>
                    <a:gd name="T43" fmla="*/ 162 h 175"/>
                    <a:gd name="T44" fmla="*/ 91 w 157"/>
                    <a:gd name="T45" fmla="*/ 161 h 175"/>
                    <a:gd name="T46" fmla="*/ 93 w 157"/>
                    <a:gd name="T47" fmla="*/ 162 h 175"/>
                    <a:gd name="T48" fmla="*/ 93 w 157"/>
                    <a:gd name="T49" fmla="*/ 162 h 175"/>
                    <a:gd name="T50" fmla="*/ 93 w 157"/>
                    <a:gd name="T51" fmla="*/ 162 h 175"/>
                    <a:gd name="T52" fmla="*/ 134 w 157"/>
                    <a:gd name="T53" fmla="*/ 153 h 175"/>
                    <a:gd name="T54" fmla="*/ 139 w 157"/>
                    <a:gd name="T55" fmla="*/ 145 h 175"/>
                    <a:gd name="T56" fmla="*/ 140 w 157"/>
                    <a:gd name="T57" fmla="*/ 135 h 175"/>
                    <a:gd name="T58" fmla="*/ 145 w 157"/>
                    <a:gd name="T59" fmla="*/ 129 h 175"/>
                    <a:gd name="T60" fmla="*/ 155 w 157"/>
                    <a:gd name="T61" fmla="*/ 105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57" h="175">
                      <a:moveTo>
                        <a:pt x="155" y="105"/>
                      </a:moveTo>
                      <a:cubicBezTo>
                        <a:pt x="154" y="103"/>
                        <a:pt x="150" y="96"/>
                        <a:pt x="145" y="92"/>
                      </a:cubicBezTo>
                      <a:cubicBezTo>
                        <a:pt x="141" y="88"/>
                        <a:pt x="142" y="82"/>
                        <a:pt x="142" y="82"/>
                      </a:cubicBezTo>
                      <a:cubicBezTo>
                        <a:pt x="142" y="82"/>
                        <a:pt x="145" y="73"/>
                        <a:pt x="140" y="65"/>
                      </a:cubicBezTo>
                      <a:cubicBezTo>
                        <a:pt x="135" y="58"/>
                        <a:pt x="135" y="52"/>
                        <a:pt x="134" y="48"/>
                      </a:cubicBezTo>
                      <a:cubicBezTo>
                        <a:pt x="133" y="44"/>
                        <a:pt x="132" y="31"/>
                        <a:pt x="132" y="30"/>
                      </a:cubicBezTo>
                      <a:cubicBezTo>
                        <a:pt x="129" y="3"/>
                        <a:pt x="93" y="2"/>
                        <a:pt x="93" y="2"/>
                      </a:cubicBezTo>
                      <a:cubicBezTo>
                        <a:pt x="93" y="2"/>
                        <a:pt x="76" y="0"/>
                        <a:pt x="51" y="4"/>
                      </a:cubicBezTo>
                      <a:cubicBezTo>
                        <a:pt x="25" y="8"/>
                        <a:pt x="22" y="50"/>
                        <a:pt x="22" y="50"/>
                      </a:cubicBezTo>
                      <a:cubicBezTo>
                        <a:pt x="22" y="54"/>
                        <a:pt x="21" y="59"/>
                        <a:pt x="17" y="65"/>
                      </a:cubicBezTo>
                      <a:cubicBezTo>
                        <a:pt x="12" y="73"/>
                        <a:pt x="15" y="82"/>
                        <a:pt x="15" y="82"/>
                      </a:cubicBezTo>
                      <a:cubicBezTo>
                        <a:pt x="15" y="82"/>
                        <a:pt x="16" y="88"/>
                        <a:pt x="11" y="92"/>
                      </a:cubicBezTo>
                      <a:cubicBezTo>
                        <a:pt x="7" y="96"/>
                        <a:pt x="2" y="103"/>
                        <a:pt x="2" y="105"/>
                      </a:cubicBezTo>
                      <a:cubicBezTo>
                        <a:pt x="1" y="108"/>
                        <a:pt x="0" y="120"/>
                        <a:pt x="12" y="129"/>
                      </a:cubicBezTo>
                      <a:cubicBezTo>
                        <a:pt x="12" y="129"/>
                        <a:pt x="16" y="131"/>
                        <a:pt x="17" y="135"/>
                      </a:cubicBezTo>
                      <a:cubicBezTo>
                        <a:pt x="18" y="138"/>
                        <a:pt x="18" y="145"/>
                        <a:pt x="18" y="145"/>
                      </a:cubicBezTo>
                      <a:cubicBezTo>
                        <a:pt x="18" y="145"/>
                        <a:pt x="18" y="149"/>
                        <a:pt x="22" y="153"/>
                      </a:cubicBezTo>
                      <a:cubicBezTo>
                        <a:pt x="27" y="157"/>
                        <a:pt x="44" y="174"/>
                        <a:pt x="63" y="163"/>
                      </a:cubicBezTo>
                      <a:cubicBezTo>
                        <a:pt x="64" y="162"/>
                        <a:pt x="65" y="162"/>
                        <a:pt x="66" y="161"/>
                      </a:cubicBezTo>
                      <a:cubicBezTo>
                        <a:pt x="67" y="161"/>
                        <a:pt x="69" y="161"/>
                        <a:pt x="71" y="162"/>
                      </a:cubicBezTo>
                      <a:cubicBezTo>
                        <a:pt x="73" y="163"/>
                        <a:pt x="76" y="163"/>
                        <a:pt x="78" y="163"/>
                      </a:cubicBezTo>
                      <a:cubicBezTo>
                        <a:pt x="81" y="163"/>
                        <a:pt x="84" y="163"/>
                        <a:pt x="85" y="162"/>
                      </a:cubicBezTo>
                      <a:cubicBezTo>
                        <a:pt x="87" y="161"/>
                        <a:pt x="89" y="161"/>
                        <a:pt x="91" y="161"/>
                      </a:cubicBezTo>
                      <a:cubicBezTo>
                        <a:pt x="92" y="162"/>
                        <a:pt x="92" y="162"/>
                        <a:pt x="93" y="162"/>
                      </a:cubicBezTo>
                      <a:cubicBezTo>
                        <a:pt x="93" y="162"/>
                        <a:pt x="93" y="162"/>
                        <a:pt x="93" y="162"/>
                      </a:cubicBezTo>
                      <a:cubicBezTo>
                        <a:pt x="93" y="162"/>
                        <a:pt x="93" y="162"/>
                        <a:pt x="93" y="162"/>
                      </a:cubicBezTo>
                      <a:cubicBezTo>
                        <a:pt x="112" y="175"/>
                        <a:pt x="130" y="157"/>
                        <a:pt x="134" y="153"/>
                      </a:cubicBezTo>
                      <a:cubicBezTo>
                        <a:pt x="139" y="149"/>
                        <a:pt x="139" y="145"/>
                        <a:pt x="139" y="145"/>
                      </a:cubicBezTo>
                      <a:cubicBezTo>
                        <a:pt x="139" y="145"/>
                        <a:pt x="139" y="138"/>
                        <a:pt x="140" y="135"/>
                      </a:cubicBezTo>
                      <a:cubicBezTo>
                        <a:pt x="140" y="131"/>
                        <a:pt x="145" y="129"/>
                        <a:pt x="145" y="129"/>
                      </a:cubicBezTo>
                      <a:cubicBezTo>
                        <a:pt x="157" y="120"/>
                        <a:pt x="156" y="108"/>
                        <a:pt x="155" y="10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2" name="Freeform 228"/>
                <p:cNvSpPr>
                  <a:spLocks/>
                </p:cNvSpPr>
                <p:nvPr/>
              </p:nvSpPr>
              <p:spPr bwMode="auto">
                <a:xfrm>
                  <a:off x="13409608" y="3865568"/>
                  <a:ext cx="430214" cy="30163"/>
                </a:xfrm>
                <a:custGeom>
                  <a:avLst/>
                  <a:gdLst>
                    <a:gd name="T0" fmla="*/ 0 w 114"/>
                    <a:gd name="T1" fmla="*/ 8 h 8"/>
                    <a:gd name="T2" fmla="*/ 0 w 114"/>
                    <a:gd name="T3" fmla="*/ 7 h 8"/>
                    <a:gd name="T4" fmla="*/ 8 w 114"/>
                    <a:gd name="T5" fmla="*/ 0 h 8"/>
                    <a:gd name="T6" fmla="*/ 110 w 114"/>
                    <a:gd name="T7" fmla="*/ 0 h 8"/>
                    <a:gd name="T8" fmla="*/ 114 w 114"/>
                    <a:gd name="T9" fmla="*/ 4 h 8"/>
                    <a:gd name="T10" fmla="*/ 114 w 114"/>
                    <a:gd name="T11" fmla="*/ 8 h 8"/>
                    <a:gd name="T12" fmla="*/ 0 w 114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4" h="8">
                      <a:moveTo>
                        <a:pt x="0" y="8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0"/>
                        <a:pt x="1" y="0"/>
                        <a:pt x="8" y="0"/>
                      </a:cubicBezTo>
                      <a:cubicBezTo>
                        <a:pt x="42" y="0"/>
                        <a:pt x="76" y="0"/>
                        <a:pt x="110" y="0"/>
                      </a:cubicBezTo>
                      <a:cubicBezTo>
                        <a:pt x="113" y="0"/>
                        <a:pt x="113" y="0"/>
                        <a:pt x="114" y="4"/>
                      </a:cubicBezTo>
                      <a:cubicBezTo>
                        <a:pt x="114" y="5"/>
                        <a:pt x="114" y="6"/>
                        <a:pt x="114" y="8"/>
                      </a:cubicBezTo>
                      <a:cubicBezTo>
                        <a:pt x="76" y="8"/>
                        <a:pt x="38" y="8"/>
                        <a:pt x="0" y="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3" name="Freeform 229"/>
                <p:cNvSpPr>
                  <a:spLocks/>
                </p:cNvSpPr>
                <p:nvPr/>
              </p:nvSpPr>
              <p:spPr bwMode="auto">
                <a:xfrm>
                  <a:off x="13568359" y="4162431"/>
                  <a:ext cx="115888" cy="139700"/>
                </a:xfrm>
                <a:custGeom>
                  <a:avLst/>
                  <a:gdLst>
                    <a:gd name="T0" fmla="*/ 31 w 31"/>
                    <a:gd name="T1" fmla="*/ 17 h 37"/>
                    <a:gd name="T2" fmla="*/ 20 w 31"/>
                    <a:gd name="T3" fmla="*/ 35 h 37"/>
                    <a:gd name="T4" fmla="*/ 5 w 31"/>
                    <a:gd name="T5" fmla="*/ 30 h 37"/>
                    <a:gd name="T6" fmla="*/ 5 w 31"/>
                    <a:gd name="T7" fmla="*/ 8 h 37"/>
                    <a:gd name="T8" fmla="*/ 17 w 31"/>
                    <a:gd name="T9" fmla="*/ 1 h 37"/>
                    <a:gd name="T10" fmla="*/ 29 w 31"/>
                    <a:gd name="T11" fmla="*/ 9 h 37"/>
                    <a:gd name="T12" fmla="*/ 31 w 31"/>
                    <a:gd name="T13" fmla="*/ 1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37">
                      <a:moveTo>
                        <a:pt x="31" y="17"/>
                      </a:moveTo>
                      <a:cubicBezTo>
                        <a:pt x="31" y="25"/>
                        <a:pt x="27" y="33"/>
                        <a:pt x="20" y="35"/>
                      </a:cubicBezTo>
                      <a:cubicBezTo>
                        <a:pt x="15" y="37"/>
                        <a:pt x="9" y="35"/>
                        <a:pt x="5" y="30"/>
                      </a:cubicBezTo>
                      <a:cubicBezTo>
                        <a:pt x="0" y="23"/>
                        <a:pt x="0" y="15"/>
                        <a:pt x="5" y="8"/>
                      </a:cubicBezTo>
                      <a:cubicBezTo>
                        <a:pt x="7" y="3"/>
                        <a:pt x="11" y="0"/>
                        <a:pt x="17" y="1"/>
                      </a:cubicBezTo>
                      <a:cubicBezTo>
                        <a:pt x="22" y="1"/>
                        <a:pt x="26" y="4"/>
                        <a:pt x="29" y="9"/>
                      </a:cubicBezTo>
                      <a:cubicBezTo>
                        <a:pt x="30" y="12"/>
                        <a:pt x="31" y="15"/>
                        <a:pt x="31" y="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4" name="Freeform 230"/>
                <p:cNvSpPr>
                  <a:spLocks/>
                </p:cNvSpPr>
                <p:nvPr/>
              </p:nvSpPr>
              <p:spPr bwMode="auto">
                <a:xfrm>
                  <a:off x="13650909" y="3906843"/>
                  <a:ext cx="150813" cy="74613"/>
                </a:xfrm>
                <a:custGeom>
                  <a:avLst/>
                  <a:gdLst>
                    <a:gd name="T0" fmla="*/ 20 w 40"/>
                    <a:gd name="T1" fmla="*/ 0 h 20"/>
                    <a:gd name="T2" fmla="*/ 35 w 40"/>
                    <a:gd name="T3" fmla="*/ 1 h 20"/>
                    <a:gd name="T4" fmla="*/ 39 w 40"/>
                    <a:gd name="T5" fmla="*/ 7 h 20"/>
                    <a:gd name="T6" fmla="*/ 36 w 40"/>
                    <a:gd name="T7" fmla="*/ 15 h 20"/>
                    <a:gd name="T8" fmla="*/ 29 w 40"/>
                    <a:gd name="T9" fmla="*/ 18 h 20"/>
                    <a:gd name="T10" fmla="*/ 2 w 40"/>
                    <a:gd name="T11" fmla="*/ 5 h 20"/>
                    <a:gd name="T12" fmla="*/ 0 w 40"/>
                    <a:gd name="T13" fmla="*/ 2 h 20"/>
                    <a:gd name="T14" fmla="*/ 3 w 40"/>
                    <a:gd name="T15" fmla="*/ 1 h 20"/>
                    <a:gd name="T16" fmla="*/ 20 w 40"/>
                    <a:gd name="T1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" h="20">
                      <a:moveTo>
                        <a:pt x="20" y="0"/>
                      </a:moveTo>
                      <a:cubicBezTo>
                        <a:pt x="23" y="0"/>
                        <a:pt x="29" y="0"/>
                        <a:pt x="35" y="1"/>
                      </a:cubicBezTo>
                      <a:cubicBezTo>
                        <a:pt x="39" y="1"/>
                        <a:pt x="40" y="3"/>
                        <a:pt x="39" y="7"/>
                      </a:cubicBezTo>
                      <a:cubicBezTo>
                        <a:pt x="38" y="10"/>
                        <a:pt x="37" y="13"/>
                        <a:pt x="36" y="15"/>
                      </a:cubicBezTo>
                      <a:cubicBezTo>
                        <a:pt x="35" y="18"/>
                        <a:pt x="32" y="20"/>
                        <a:pt x="29" y="18"/>
                      </a:cubicBezTo>
                      <a:cubicBezTo>
                        <a:pt x="20" y="14"/>
                        <a:pt x="11" y="10"/>
                        <a:pt x="2" y="5"/>
                      </a:cubicBezTo>
                      <a:cubicBezTo>
                        <a:pt x="2" y="5"/>
                        <a:pt x="1" y="3"/>
                        <a:pt x="0" y="2"/>
                      </a:cubicBezTo>
                      <a:cubicBezTo>
                        <a:pt x="1" y="2"/>
                        <a:pt x="2" y="1"/>
                        <a:pt x="3" y="1"/>
                      </a:cubicBezTo>
                      <a:cubicBezTo>
                        <a:pt x="8" y="0"/>
                        <a:pt x="13" y="0"/>
                        <a:pt x="2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5" name="Freeform 231"/>
                <p:cNvSpPr>
                  <a:spLocks/>
                </p:cNvSpPr>
                <p:nvPr/>
              </p:nvSpPr>
              <p:spPr bwMode="auto">
                <a:xfrm>
                  <a:off x="13444533" y="3906843"/>
                  <a:ext cx="146050" cy="71438"/>
                </a:xfrm>
                <a:custGeom>
                  <a:avLst/>
                  <a:gdLst>
                    <a:gd name="T0" fmla="*/ 8 w 39"/>
                    <a:gd name="T1" fmla="*/ 19 h 19"/>
                    <a:gd name="T2" fmla="*/ 3 w 39"/>
                    <a:gd name="T3" fmla="*/ 15 h 19"/>
                    <a:gd name="T4" fmla="*/ 0 w 39"/>
                    <a:gd name="T5" fmla="*/ 6 h 19"/>
                    <a:gd name="T6" fmla="*/ 3 w 39"/>
                    <a:gd name="T7" fmla="*/ 1 h 19"/>
                    <a:gd name="T8" fmla="*/ 11 w 39"/>
                    <a:gd name="T9" fmla="*/ 0 h 19"/>
                    <a:gd name="T10" fmla="*/ 34 w 39"/>
                    <a:gd name="T11" fmla="*/ 0 h 19"/>
                    <a:gd name="T12" fmla="*/ 36 w 39"/>
                    <a:gd name="T13" fmla="*/ 0 h 19"/>
                    <a:gd name="T14" fmla="*/ 39 w 39"/>
                    <a:gd name="T15" fmla="*/ 2 h 19"/>
                    <a:gd name="T16" fmla="*/ 37 w 39"/>
                    <a:gd name="T17" fmla="*/ 5 h 19"/>
                    <a:gd name="T18" fmla="*/ 11 w 39"/>
                    <a:gd name="T19" fmla="*/ 18 h 19"/>
                    <a:gd name="T20" fmla="*/ 8 w 39"/>
                    <a:gd name="T2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9" h="19">
                      <a:moveTo>
                        <a:pt x="8" y="19"/>
                      </a:moveTo>
                      <a:cubicBezTo>
                        <a:pt x="6" y="18"/>
                        <a:pt x="4" y="17"/>
                        <a:pt x="3" y="15"/>
                      </a:cubicBezTo>
                      <a:cubicBezTo>
                        <a:pt x="2" y="12"/>
                        <a:pt x="1" y="9"/>
                        <a:pt x="0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6" y="1"/>
                        <a:pt x="8" y="0"/>
                        <a:pt x="11" y="0"/>
                      </a:cubicBezTo>
                      <a:cubicBezTo>
                        <a:pt x="19" y="0"/>
                        <a:pt x="26" y="0"/>
                        <a:pt x="34" y="0"/>
                      </a:cubicBezTo>
                      <a:cubicBezTo>
                        <a:pt x="35" y="0"/>
                        <a:pt x="36" y="0"/>
                        <a:pt x="36" y="0"/>
                      </a:cubicBezTo>
                      <a:cubicBezTo>
                        <a:pt x="37" y="1"/>
                        <a:pt x="39" y="2"/>
                        <a:pt x="39" y="2"/>
                      </a:cubicBezTo>
                      <a:cubicBezTo>
                        <a:pt x="39" y="3"/>
                        <a:pt x="38" y="4"/>
                        <a:pt x="37" y="5"/>
                      </a:cubicBezTo>
                      <a:cubicBezTo>
                        <a:pt x="28" y="9"/>
                        <a:pt x="20" y="14"/>
                        <a:pt x="11" y="18"/>
                      </a:cubicBezTo>
                      <a:cubicBezTo>
                        <a:pt x="10" y="18"/>
                        <a:pt x="9" y="19"/>
                        <a:pt x="8" y="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6" name="Freeform 232"/>
                <p:cNvSpPr>
                  <a:spLocks/>
                </p:cNvSpPr>
                <p:nvPr/>
              </p:nvSpPr>
              <p:spPr bwMode="auto">
                <a:xfrm>
                  <a:off x="13466758" y="4217993"/>
                  <a:ext cx="98425" cy="84138"/>
                </a:xfrm>
                <a:custGeom>
                  <a:avLst/>
                  <a:gdLst>
                    <a:gd name="T0" fmla="*/ 26 w 26"/>
                    <a:gd name="T1" fmla="*/ 9 h 22"/>
                    <a:gd name="T2" fmla="*/ 24 w 26"/>
                    <a:gd name="T3" fmla="*/ 17 h 22"/>
                    <a:gd name="T4" fmla="*/ 16 w 26"/>
                    <a:gd name="T5" fmla="*/ 22 h 22"/>
                    <a:gd name="T6" fmla="*/ 1 w 26"/>
                    <a:gd name="T7" fmla="*/ 9 h 22"/>
                    <a:gd name="T8" fmla="*/ 2 w 26"/>
                    <a:gd name="T9" fmla="*/ 4 h 22"/>
                    <a:gd name="T10" fmla="*/ 16 w 26"/>
                    <a:gd name="T11" fmla="*/ 2 h 22"/>
                    <a:gd name="T12" fmla="*/ 23 w 26"/>
                    <a:gd name="T13" fmla="*/ 5 h 22"/>
                    <a:gd name="T14" fmla="*/ 26 w 26"/>
                    <a:gd name="T15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2">
                      <a:moveTo>
                        <a:pt x="26" y="9"/>
                      </a:moveTo>
                      <a:cubicBezTo>
                        <a:pt x="25" y="12"/>
                        <a:pt x="25" y="15"/>
                        <a:pt x="24" y="17"/>
                      </a:cubicBezTo>
                      <a:cubicBezTo>
                        <a:pt x="23" y="20"/>
                        <a:pt x="19" y="22"/>
                        <a:pt x="16" y="22"/>
                      </a:cubicBezTo>
                      <a:cubicBezTo>
                        <a:pt x="9" y="21"/>
                        <a:pt x="2" y="15"/>
                        <a:pt x="1" y="9"/>
                      </a:cubicBezTo>
                      <a:cubicBezTo>
                        <a:pt x="0" y="7"/>
                        <a:pt x="1" y="5"/>
                        <a:pt x="2" y="4"/>
                      </a:cubicBezTo>
                      <a:cubicBezTo>
                        <a:pt x="6" y="0"/>
                        <a:pt x="11" y="0"/>
                        <a:pt x="16" y="2"/>
                      </a:cubicBezTo>
                      <a:cubicBezTo>
                        <a:pt x="18" y="4"/>
                        <a:pt x="20" y="5"/>
                        <a:pt x="23" y="5"/>
                      </a:cubicBezTo>
                      <a:cubicBezTo>
                        <a:pt x="25" y="6"/>
                        <a:pt x="26" y="7"/>
                        <a:pt x="26" y="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7" name="Freeform 233"/>
                <p:cNvSpPr>
                  <a:spLocks/>
                </p:cNvSpPr>
                <p:nvPr/>
              </p:nvSpPr>
              <p:spPr bwMode="auto">
                <a:xfrm>
                  <a:off x="13696946" y="4214818"/>
                  <a:ext cx="96838" cy="87313"/>
                </a:xfrm>
                <a:custGeom>
                  <a:avLst/>
                  <a:gdLst>
                    <a:gd name="T0" fmla="*/ 0 w 26"/>
                    <a:gd name="T1" fmla="*/ 10 h 23"/>
                    <a:gd name="T2" fmla="*/ 3 w 26"/>
                    <a:gd name="T3" fmla="*/ 6 h 23"/>
                    <a:gd name="T4" fmla="*/ 11 w 26"/>
                    <a:gd name="T5" fmla="*/ 3 h 23"/>
                    <a:gd name="T6" fmla="*/ 25 w 26"/>
                    <a:gd name="T7" fmla="*/ 6 h 23"/>
                    <a:gd name="T8" fmla="*/ 25 w 26"/>
                    <a:gd name="T9" fmla="*/ 10 h 23"/>
                    <a:gd name="T10" fmla="*/ 11 w 26"/>
                    <a:gd name="T11" fmla="*/ 22 h 23"/>
                    <a:gd name="T12" fmla="*/ 1 w 26"/>
                    <a:gd name="T13" fmla="*/ 15 h 23"/>
                    <a:gd name="T14" fmla="*/ 0 w 26"/>
                    <a:gd name="T15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3">
                      <a:moveTo>
                        <a:pt x="0" y="10"/>
                      </a:moveTo>
                      <a:cubicBezTo>
                        <a:pt x="0" y="8"/>
                        <a:pt x="1" y="7"/>
                        <a:pt x="3" y="6"/>
                      </a:cubicBezTo>
                      <a:cubicBezTo>
                        <a:pt x="6" y="6"/>
                        <a:pt x="9" y="4"/>
                        <a:pt x="11" y="3"/>
                      </a:cubicBezTo>
                      <a:cubicBezTo>
                        <a:pt x="16" y="0"/>
                        <a:pt x="22" y="2"/>
                        <a:pt x="25" y="6"/>
                      </a:cubicBezTo>
                      <a:cubicBezTo>
                        <a:pt x="25" y="7"/>
                        <a:pt x="26" y="8"/>
                        <a:pt x="25" y="10"/>
                      </a:cubicBezTo>
                      <a:cubicBezTo>
                        <a:pt x="23" y="16"/>
                        <a:pt x="19" y="21"/>
                        <a:pt x="11" y="22"/>
                      </a:cubicBezTo>
                      <a:cubicBezTo>
                        <a:pt x="7" y="23"/>
                        <a:pt x="3" y="20"/>
                        <a:pt x="1" y="15"/>
                      </a:cubicBezTo>
                      <a:cubicBezTo>
                        <a:pt x="1" y="13"/>
                        <a:pt x="1" y="12"/>
                        <a:pt x="0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8" name="Freeform 234"/>
                <p:cNvSpPr>
                  <a:spLocks/>
                </p:cNvSpPr>
                <p:nvPr/>
              </p:nvSpPr>
              <p:spPr bwMode="auto">
                <a:xfrm>
                  <a:off x="13527083" y="4046543"/>
                  <a:ext cx="187325" cy="55563"/>
                </a:xfrm>
                <a:custGeom>
                  <a:avLst/>
                  <a:gdLst>
                    <a:gd name="T0" fmla="*/ 50 w 50"/>
                    <a:gd name="T1" fmla="*/ 15 h 15"/>
                    <a:gd name="T2" fmla="*/ 0 w 50"/>
                    <a:gd name="T3" fmla="*/ 15 h 15"/>
                    <a:gd name="T4" fmla="*/ 7 w 50"/>
                    <a:gd name="T5" fmla="*/ 11 h 15"/>
                    <a:gd name="T6" fmla="*/ 14 w 50"/>
                    <a:gd name="T7" fmla="*/ 6 h 15"/>
                    <a:gd name="T8" fmla="*/ 23 w 50"/>
                    <a:gd name="T9" fmla="*/ 1 h 15"/>
                    <a:gd name="T10" fmla="*/ 26 w 50"/>
                    <a:gd name="T11" fmla="*/ 1 h 15"/>
                    <a:gd name="T12" fmla="*/ 50 w 50"/>
                    <a:gd name="T13" fmla="*/ 14 h 15"/>
                    <a:gd name="T14" fmla="*/ 50 w 50"/>
                    <a:gd name="T15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15">
                      <a:moveTo>
                        <a:pt x="50" y="15"/>
                      </a:moveTo>
                      <a:cubicBezTo>
                        <a:pt x="33" y="10"/>
                        <a:pt x="17" y="10"/>
                        <a:pt x="0" y="15"/>
                      </a:cubicBezTo>
                      <a:cubicBezTo>
                        <a:pt x="3" y="13"/>
                        <a:pt x="5" y="12"/>
                        <a:pt x="7" y="11"/>
                      </a:cubicBezTo>
                      <a:cubicBezTo>
                        <a:pt x="10" y="9"/>
                        <a:pt x="12" y="8"/>
                        <a:pt x="14" y="6"/>
                      </a:cubicBezTo>
                      <a:cubicBezTo>
                        <a:pt x="17" y="5"/>
                        <a:pt x="20" y="3"/>
                        <a:pt x="23" y="1"/>
                      </a:cubicBezTo>
                      <a:cubicBezTo>
                        <a:pt x="24" y="1"/>
                        <a:pt x="25" y="0"/>
                        <a:pt x="26" y="1"/>
                      </a:cubicBezTo>
                      <a:cubicBezTo>
                        <a:pt x="34" y="5"/>
                        <a:pt x="42" y="10"/>
                        <a:pt x="50" y="14"/>
                      </a:cubicBezTo>
                      <a:lnTo>
                        <a:pt x="5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99" name="Freeform 235"/>
                <p:cNvSpPr>
                  <a:spLocks/>
                </p:cNvSpPr>
                <p:nvPr/>
              </p:nvSpPr>
              <p:spPr bwMode="auto">
                <a:xfrm>
                  <a:off x="13787434" y="3986218"/>
                  <a:ext cx="25400" cy="63500"/>
                </a:xfrm>
                <a:custGeom>
                  <a:avLst/>
                  <a:gdLst>
                    <a:gd name="T0" fmla="*/ 0 w 7"/>
                    <a:gd name="T1" fmla="*/ 9 h 17"/>
                    <a:gd name="T2" fmla="*/ 6 w 7"/>
                    <a:gd name="T3" fmla="*/ 0 h 17"/>
                    <a:gd name="T4" fmla="*/ 4 w 7"/>
                    <a:gd name="T5" fmla="*/ 17 h 17"/>
                    <a:gd name="T6" fmla="*/ 0 w 7"/>
                    <a:gd name="T7" fmla="*/ 9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7">
                      <a:moveTo>
                        <a:pt x="0" y="9"/>
                      </a:moveTo>
                      <a:cubicBezTo>
                        <a:pt x="2" y="6"/>
                        <a:pt x="4" y="3"/>
                        <a:pt x="6" y="0"/>
                      </a:cubicBezTo>
                      <a:cubicBezTo>
                        <a:pt x="7" y="4"/>
                        <a:pt x="6" y="14"/>
                        <a:pt x="4" y="17"/>
                      </a:cubicBezTo>
                      <a:cubicBezTo>
                        <a:pt x="3" y="14"/>
                        <a:pt x="2" y="12"/>
                        <a:pt x="0" y="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0" name="Freeform 236"/>
                <p:cNvSpPr>
                  <a:spLocks/>
                </p:cNvSpPr>
                <p:nvPr/>
              </p:nvSpPr>
              <p:spPr bwMode="auto">
                <a:xfrm>
                  <a:off x="13428658" y="3986218"/>
                  <a:ext cx="22225" cy="63500"/>
                </a:xfrm>
                <a:custGeom>
                  <a:avLst/>
                  <a:gdLst>
                    <a:gd name="T0" fmla="*/ 6 w 6"/>
                    <a:gd name="T1" fmla="*/ 10 h 17"/>
                    <a:gd name="T2" fmla="*/ 5 w 6"/>
                    <a:gd name="T3" fmla="*/ 13 h 17"/>
                    <a:gd name="T4" fmla="*/ 3 w 6"/>
                    <a:gd name="T5" fmla="*/ 17 h 17"/>
                    <a:gd name="T6" fmla="*/ 1 w 6"/>
                    <a:gd name="T7" fmla="*/ 0 h 17"/>
                    <a:gd name="T8" fmla="*/ 6 w 6"/>
                    <a:gd name="T9" fmla="*/ 1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7">
                      <a:moveTo>
                        <a:pt x="6" y="10"/>
                      </a:moveTo>
                      <a:cubicBezTo>
                        <a:pt x="6" y="11"/>
                        <a:pt x="5" y="12"/>
                        <a:pt x="5" y="13"/>
                      </a:cubicBezTo>
                      <a:cubicBezTo>
                        <a:pt x="4" y="14"/>
                        <a:pt x="4" y="16"/>
                        <a:pt x="3" y="17"/>
                      </a:cubicBezTo>
                      <a:cubicBezTo>
                        <a:pt x="1" y="11"/>
                        <a:pt x="0" y="6"/>
                        <a:pt x="1" y="0"/>
                      </a:cubicBezTo>
                      <a:cubicBezTo>
                        <a:pt x="3" y="3"/>
                        <a:pt x="4" y="6"/>
                        <a:pt x="6" y="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1" name="Freeform 237"/>
                <p:cNvSpPr>
                  <a:spLocks/>
                </p:cNvSpPr>
                <p:nvPr/>
              </p:nvSpPr>
              <p:spPr bwMode="auto">
                <a:xfrm>
                  <a:off x="13823947" y="3986218"/>
                  <a:ext cx="57150" cy="88900"/>
                </a:xfrm>
                <a:custGeom>
                  <a:avLst/>
                  <a:gdLst>
                    <a:gd name="T0" fmla="*/ 14 w 15"/>
                    <a:gd name="T1" fmla="*/ 24 h 24"/>
                    <a:gd name="T2" fmla="*/ 6 w 15"/>
                    <a:gd name="T3" fmla="*/ 18 h 24"/>
                    <a:gd name="T4" fmla="*/ 2 w 15"/>
                    <a:gd name="T5" fmla="*/ 10 h 24"/>
                    <a:gd name="T6" fmla="*/ 0 w 15"/>
                    <a:gd name="T7" fmla="*/ 0 h 24"/>
                    <a:gd name="T8" fmla="*/ 2 w 15"/>
                    <a:gd name="T9" fmla="*/ 9 h 24"/>
                    <a:gd name="T10" fmla="*/ 9 w 15"/>
                    <a:gd name="T11" fmla="*/ 19 h 24"/>
                    <a:gd name="T12" fmla="*/ 15 w 15"/>
                    <a:gd name="T13" fmla="*/ 24 h 24"/>
                    <a:gd name="T14" fmla="*/ 14 w 15"/>
                    <a:gd name="T15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24">
                      <a:moveTo>
                        <a:pt x="14" y="24"/>
                      </a:moveTo>
                      <a:cubicBezTo>
                        <a:pt x="12" y="22"/>
                        <a:pt x="9" y="20"/>
                        <a:pt x="6" y="18"/>
                      </a:cubicBezTo>
                      <a:cubicBezTo>
                        <a:pt x="3" y="16"/>
                        <a:pt x="2" y="13"/>
                        <a:pt x="2" y="10"/>
                      </a:cubicBezTo>
                      <a:cubicBezTo>
                        <a:pt x="1" y="6"/>
                        <a:pt x="1" y="3"/>
                        <a:pt x="0" y="0"/>
                      </a:cubicBezTo>
                      <a:cubicBezTo>
                        <a:pt x="1" y="3"/>
                        <a:pt x="2" y="6"/>
                        <a:pt x="2" y="9"/>
                      </a:cubicBezTo>
                      <a:cubicBezTo>
                        <a:pt x="3" y="13"/>
                        <a:pt x="5" y="16"/>
                        <a:pt x="9" y="19"/>
                      </a:cubicBezTo>
                      <a:cubicBezTo>
                        <a:pt x="11" y="20"/>
                        <a:pt x="13" y="22"/>
                        <a:pt x="15" y="24"/>
                      </a:cubicBezTo>
                      <a:lnTo>
                        <a:pt x="14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2" name="Freeform 238"/>
                <p:cNvSpPr>
                  <a:spLocks/>
                </p:cNvSpPr>
                <p:nvPr/>
              </p:nvSpPr>
              <p:spPr bwMode="auto">
                <a:xfrm>
                  <a:off x="13368333" y="4000506"/>
                  <a:ext cx="52388" cy="82550"/>
                </a:xfrm>
                <a:custGeom>
                  <a:avLst/>
                  <a:gdLst>
                    <a:gd name="T0" fmla="*/ 8 w 14"/>
                    <a:gd name="T1" fmla="*/ 17 h 22"/>
                    <a:gd name="T2" fmla="*/ 3 w 14"/>
                    <a:gd name="T3" fmla="*/ 19 h 22"/>
                    <a:gd name="T4" fmla="*/ 1 w 14"/>
                    <a:gd name="T5" fmla="*/ 22 h 22"/>
                    <a:gd name="T6" fmla="*/ 0 w 14"/>
                    <a:gd name="T7" fmla="*/ 22 h 22"/>
                    <a:gd name="T8" fmla="*/ 7 w 14"/>
                    <a:gd name="T9" fmla="*/ 15 h 22"/>
                    <a:gd name="T10" fmla="*/ 12 w 14"/>
                    <a:gd name="T11" fmla="*/ 5 h 22"/>
                    <a:gd name="T12" fmla="*/ 13 w 14"/>
                    <a:gd name="T13" fmla="*/ 0 h 22"/>
                    <a:gd name="T14" fmla="*/ 10 w 14"/>
                    <a:gd name="T15" fmla="*/ 13 h 22"/>
                    <a:gd name="T16" fmla="*/ 8 w 14"/>
                    <a:gd name="T17" fmla="*/ 1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22">
                      <a:moveTo>
                        <a:pt x="8" y="17"/>
                      </a:moveTo>
                      <a:cubicBezTo>
                        <a:pt x="6" y="16"/>
                        <a:pt x="5" y="18"/>
                        <a:pt x="3" y="19"/>
                      </a:cubicBezTo>
                      <a:cubicBezTo>
                        <a:pt x="2" y="20"/>
                        <a:pt x="2" y="21"/>
                        <a:pt x="1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2" y="19"/>
                        <a:pt x="4" y="17"/>
                        <a:pt x="7" y="15"/>
                      </a:cubicBezTo>
                      <a:cubicBezTo>
                        <a:pt x="10" y="12"/>
                        <a:pt x="12" y="9"/>
                        <a:pt x="12" y="5"/>
                      </a:cubicBezTo>
                      <a:cubicBezTo>
                        <a:pt x="12" y="3"/>
                        <a:pt x="12" y="2"/>
                        <a:pt x="13" y="0"/>
                      </a:cubicBezTo>
                      <a:cubicBezTo>
                        <a:pt x="14" y="3"/>
                        <a:pt x="12" y="11"/>
                        <a:pt x="10" y="13"/>
                      </a:cubicBezTo>
                      <a:cubicBezTo>
                        <a:pt x="9" y="15"/>
                        <a:pt x="9" y="16"/>
                        <a:pt x="8" y="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3" name="Freeform 239"/>
                <p:cNvSpPr>
                  <a:spLocks/>
                </p:cNvSpPr>
                <p:nvPr/>
              </p:nvSpPr>
              <p:spPr bwMode="auto">
                <a:xfrm>
                  <a:off x="13376271" y="3944943"/>
                  <a:ext cx="14288" cy="41275"/>
                </a:xfrm>
                <a:custGeom>
                  <a:avLst/>
                  <a:gdLst>
                    <a:gd name="T0" fmla="*/ 3 w 4"/>
                    <a:gd name="T1" fmla="*/ 11 h 11"/>
                    <a:gd name="T2" fmla="*/ 0 w 4"/>
                    <a:gd name="T3" fmla="*/ 6 h 11"/>
                    <a:gd name="T4" fmla="*/ 4 w 4"/>
                    <a:gd name="T5" fmla="*/ 0 h 11"/>
                    <a:gd name="T6" fmla="*/ 3 w 4"/>
                    <a:gd name="T7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11">
                      <a:moveTo>
                        <a:pt x="3" y="11"/>
                      </a:moveTo>
                      <a:cubicBezTo>
                        <a:pt x="1" y="10"/>
                        <a:pt x="0" y="8"/>
                        <a:pt x="0" y="6"/>
                      </a:cubicBezTo>
                      <a:cubicBezTo>
                        <a:pt x="1" y="4"/>
                        <a:pt x="0" y="1"/>
                        <a:pt x="4" y="0"/>
                      </a:cubicBezTo>
                      <a:cubicBezTo>
                        <a:pt x="4" y="4"/>
                        <a:pt x="4" y="7"/>
                        <a:pt x="3" y="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4" name="Freeform 240"/>
                <p:cNvSpPr>
                  <a:spLocks/>
                </p:cNvSpPr>
                <p:nvPr/>
              </p:nvSpPr>
              <p:spPr bwMode="auto">
                <a:xfrm>
                  <a:off x="13850934" y="3940181"/>
                  <a:ext cx="19050" cy="41275"/>
                </a:xfrm>
                <a:custGeom>
                  <a:avLst/>
                  <a:gdLst>
                    <a:gd name="T0" fmla="*/ 1 w 5"/>
                    <a:gd name="T1" fmla="*/ 0 h 11"/>
                    <a:gd name="T2" fmla="*/ 2 w 5"/>
                    <a:gd name="T3" fmla="*/ 11 h 11"/>
                    <a:gd name="T4" fmla="*/ 1 w 5"/>
                    <a:gd name="T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1">
                      <a:moveTo>
                        <a:pt x="1" y="0"/>
                      </a:moveTo>
                      <a:cubicBezTo>
                        <a:pt x="5" y="2"/>
                        <a:pt x="5" y="6"/>
                        <a:pt x="2" y="11"/>
                      </a:cubicBezTo>
                      <a:cubicBezTo>
                        <a:pt x="1" y="7"/>
                        <a:pt x="0" y="4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6" name="Freeform 241"/>
                <p:cNvSpPr>
                  <a:spLocks/>
                </p:cNvSpPr>
                <p:nvPr/>
              </p:nvSpPr>
              <p:spPr bwMode="auto">
                <a:xfrm>
                  <a:off x="13379446" y="4064006"/>
                  <a:ext cx="26988" cy="26988"/>
                </a:xfrm>
                <a:custGeom>
                  <a:avLst/>
                  <a:gdLst>
                    <a:gd name="T0" fmla="*/ 5 w 7"/>
                    <a:gd name="T1" fmla="*/ 0 h 7"/>
                    <a:gd name="T2" fmla="*/ 5 w 7"/>
                    <a:gd name="T3" fmla="*/ 0 h 7"/>
                    <a:gd name="T4" fmla="*/ 7 w 7"/>
                    <a:gd name="T5" fmla="*/ 3 h 7"/>
                    <a:gd name="T6" fmla="*/ 1 w 7"/>
                    <a:gd name="T7" fmla="*/ 7 h 7"/>
                    <a:gd name="T8" fmla="*/ 0 w 7"/>
                    <a:gd name="T9" fmla="*/ 7 h 7"/>
                    <a:gd name="T10" fmla="*/ 0 w 7"/>
                    <a:gd name="T11" fmla="*/ 5 h 7"/>
                    <a:gd name="T12" fmla="*/ 5 w 7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7"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7" y="1"/>
                        <a:pt x="7" y="2"/>
                        <a:pt x="7" y="3"/>
                      </a:cubicBezTo>
                      <a:cubicBezTo>
                        <a:pt x="5" y="4"/>
                        <a:pt x="3" y="6"/>
                        <a:pt x="1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2" y="3"/>
                        <a:pt x="4" y="2"/>
                        <a:pt x="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7" name="Freeform 242"/>
                <p:cNvSpPr>
                  <a:spLocks/>
                </p:cNvSpPr>
                <p:nvPr/>
              </p:nvSpPr>
              <p:spPr bwMode="auto">
                <a:xfrm>
                  <a:off x="13409608" y="4121156"/>
                  <a:ext cx="26988" cy="22225"/>
                </a:xfrm>
                <a:custGeom>
                  <a:avLst/>
                  <a:gdLst>
                    <a:gd name="T0" fmla="*/ 0 w 7"/>
                    <a:gd name="T1" fmla="*/ 6 h 6"/>
                    <a:gd name="T2" fmla="*/ 1 w 7"/>
                    <a:gd name="T3" fmla="*/ 4 h 6"/>
                    <a:gd name="T4" fmla="*/ 6 w 7"/>
                    <a:gd name="T5" fmla="*/ 1 h 6"/>
                    <a:gd name="T6" fmla="*/ 7 w 7"/>
                    <a:gd name="T7" fmla="*/ 1 h 6"/>
                    <a:gd name="T8" fmla="*/ 7 w 7"/>
                    <a:gd name="T9" fmla="*/ 2 h 6"/>
                    <a:gd name="T10" fmla="*/ 0 w 7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6">
                      <a:moveTo>
                        <a:pt x="0" y="6"/>
                      </a:moveTo>
                      <a:cubicBezTo>
                        <a:pt x="0" y="6"/>
                        <a:pt x="0" y="5"/>
                        <a:pt x="1" y="4"/>
                      </a:cubicBezTo>
                      <a:cubicBezTo>
                        <a:pt x="2" y="3"/>
                        <a:pt x="4" y="2"/>
                        <a:pt x="6" y="1"/>
                      </a:cubicBezTo>
                      <a:cubicBezTo>
                        <a:pt x="6" y="0"/>
                        <a:pt x="7" y="1"/>
                        <a:pt x="7" y="1"/>
                      </a:cubicBezTo>
                      <a:cubicBezTo>
                        <a:pt x="7" y="1"/>
                        <a:pt x="7" y="2"/>
                        <a:pt x="7" y="2"/>
                      </a:cubicBezTo>
                      <a:cubicBezTo>
                        <a:pt x="5" y="3"/>
                        <a:pt x="3" y="5"/>
                        <a:pt x="0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8" name="Freeform 243"/>
                <p:cNvSpPr>
                  <a:spLocks/>
                </p:cNvSpPr>
                <p:nvPr/>
              </p:nvSpPr>
              <p:spPr bwMode="auto">
                <a:xfrm>
                  <a:off x="13401671" y="4110043"/>
                  <a:ext cx="30163" cy="25400"/>
                </a:xfrm>
                <a:custGeom>
                  <a:avLst/>
                  <a:gdLst>
                    <a:gd name="T0" fmla="*/ 0 w 8"/>
                    <a:gd name="T1" fmla="*/ 7 h 7"/>
                    <a:gd name="T2" fmla="*/ 8 w 8"/>
                    <a:gd name="T3" fmla="*/ 2 h 7"/>
                    <a:gd name="T4" fmla="*/ 0 w 8"/>
                    <a:gd name="T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7">
                      <a:moveTo>
                        <a:pt x="0" y="7"/>
                      </a:moveTo>
                      <a:cubicBezTo>
                        <a:pt x="2" y="3"/>
                        <a:pt x="6" y="0"/>
                        <a:pt x="8" y="2"/>
                      </a:cubicBezTo>
                      <a:cubicBezTo>
                        <a:pt x="6" y="3"/>
                        <a:pt x="3" y="5"/>
                        <a:pt x="0" y="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09" name="Freeform 244"/>
                <p:cNvSpPr>
                  <a:spLocks/>
                </p:cNvSpPr>
                <p:nvPr/>
              </p:nvSpPr>
              <p:spPr bwMode="auto">
                <a:xfrm>
                  <a:off x="13820772" y="4110043"/>
                  <a:ext cx="26988" cy="22225"/>
                </a:xfrm>
                <a:custGeom>
                  <a:avLst/>
                  <a:gdLst>
                    <a:gd name="T0" fmla="*/ 0 w 7"/>
                    <a:gd name="T1" fmla="*/ 1 h 6"/>
                    <a:gd name="T2" fmla="*/ 7 w 7"/>
                    <a:gd name="T3" fmla="*/ 6 h 6"/>
                    <a:gd name="T4" fmla="*/ 0 w 7"/>
                    <a:gd name="T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6">
                      <a:moveTo>
                        <a:pt x="0" y="1"/>
                      </a:moveTo>
                      <a:cubicBezTo>
                        <a:pt x="2" y="0"/>
                        <a:pt x="7" y="3"/>
                        <a:pt x="7" y="6"/>
                      </a:cubicBezTo>
                      <a:cubicBezTo>
                        <a:pt x="5" y="4"/>
                        <a:pt x="2" y="3"/>
                        <a:pt x="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0" name="Freeform 245"/>
                <p:cNvSpPr>
                  <a:spLocks/>
                </p:cNvSpPr>
                <p:nvPr/>
              </p:nvSpPr>
              <p:spPr bwMode="auto">
                <a:xfrm>
                  <a:off x="13812834" y="4121156"/>
                  <a:ext cx="30163" cy="22225"/>
                </a:xfrm>
                <a:custGeom>
                  <a:avLst/>
                  <a:gdLst>
                    <a:gd name="T0" fmla="*/ 8 w 8"/>
                    <a:gd name="T1" fmla="*/ 6 h 6"/>
                    <a:gd name="T2" fmla="*/ 0 w 8"/>
                    <a:gd name="T3" fmla="*/ 1 h 6"/>
                    <a:gd name="T4" fmla="*/ 4 w 8"/>
                    <a:gd name="T5" fmla="*/ 1 h 6"/>
                    <a:gd name="T6" fmla="*/ 8 w 8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6">
                      <a:moveTo>
                        <a:pt x="8" y="6"/>
                      </a:moveTo>
                      <a:cubicBezTo>
                        <a:pt x="5" y="4"/>
                        <a:pt x="3" y="2"/>
                        <a:pt x="0" y="1"/>
                      </a:cubicBezTo>
                      <a:cubicBezTo>
                        <a:pt x="1" y="0"/>
                        <a:pt x="2" y="0"/>
                        <a:pt x="4" y="1"/>
                      </a:cubicBezTo>
                      <a:cubicBezTo>
                        <a:pt x="6" y="2"/>
                        <a:pt x="8" y="3"/>
                        <a:pt x="8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1" name="Freeform 246"/>
                <p:cNvSpPr>
                  <a:spLocks/>
                </p:cNvSpPr>
                <p:nvPr/>
              </p:nvSpPr>
              <p:spPr bwMode="auto">
                <a:xfrm>
                  <a:off x="13842997" y="4068768"/>
                  <a:ext cx="26988" cy="22225"/>
                </a:xfrm>
                <a:custGeom>
                  <a:avLst/>
                  <a:gdLst>
                    <a:gd name="T0" fmla="*/ 2 w 7"/>
                    <a:gd name="T1" fmla="*/ 2 h 6"/>
                    <a:gd name="T2" fmla="*/ 0 w 7"/>
                    <a:gd name="T3" fmla="*/ 0 h 6"/>
                    <a:gd name="T4" fmla="*/ 7 w 7"/>
                    <a:gd name="T5" fmla="*/ 4 h 6"/>
                    <a:gd name="T6" fmla="*/ 5 w 7"/>
                    <a:gd name="T7" fmla="*/ 5 h 6"/>
                    <a:gd name="T8" fmla="*/ 2 w 7"/>
                    <a:gd name="T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6">
                      <a:moveTo>
                        <a:pt x="2" y="2"/>
                      </a:moveTo>
                      <a:cubicBezTo>
                        <a:pt x="2" y="1"/>
                        <a:pt x="1" y="1"/>
                        <a:pt x="0" y="0"/>
                      </a:cubicBezTo>
                      <a:cubicBezTo>
                        <a:pt x="2" y="0"/>
                        <a:pt x="7" y="2"/>
                        <a:pt x="7" y="4"/>
                      </a:cubicBezTo>
                      <a:cubicBezTo>
                        <a:pt x="7" y="6"/>
                        <a:pt x="6" y="5"/>
                        <a:pt x="5" y="5"/>
                      </a:cubicBezTo>
                      <a:cubicBezTo>
                        <a:pt x="4" y="4"/>
                        <a:pt x="3" y="3"/>
                        <a:pt x="2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2" name="Freeform 247"/>
                <p:cNvSpPr>
                  <a:spLocks/>
                </p:cNvSpPr>
                <p:nvPr/>
              </p:nvSpPr>
              <p:spPr bwMode="auto">
                <a:xfrm>
                  <a:off x="13390558" y="4087818"/>
                  <a:ext cx="26988" cy="22225"/>
                </a:xfrm>
                <a:custGeom>
                  <a:avLst/>
                  <a:gdLst>
                    <a:gd name="T0" fmla="*/ 0 w 7"/>
                    <a:gd name="T1" fmla="*/ 6 h 6"/>
                    <a:gd name="T2" fmla="*/ 7 w 7"/>
                    <a:gd name="T3" fmla="*/ 1 h 6"/>
                    <a:gd name="T4" fmla="*/ 0 w 7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6">
                      <a:moveTo>
                        <a:pt x="0" y="6"/>
                      </a:moveTo>
                      <a:cubicBezTo>
                        <a:pt x="1" y="3"/>
                        <a:pt x="4" y="0"/>
                        <a:pt x="7" y="1"/>
                      </a:cubicBezTo>
                      <a:cubicBezTo>
                        <a:pt x="5" y="3"/>
                        <a:pt x="2" y="5"/>
                        <a:pt x="0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3" name="Freeform 248"/>
                <p:cNvSpPr>
                  <a:spLocks/>
                </p:cNvSpPr>
                <p:nvPr/>
              </p:nvSpPr>
              <p:spPr bwMode="auto">
                <a:xfrm>
                  <a:off x="13401671" y="4105281"/>
                  <a:ext cx="26988" cy="19050"/>
                </a:xfrm>
                <a:custGeom>
                  <a:avLst/>
                  <a:gdLst>
                    <a:gd name="T0" fmla="*/ 7 w 7"/>
                    <a:gd name="T1" fmla="*/ 0 h 5"/>
                    <a:gd name="T2" fmla="*/ 0 w 7"/>
                    <a:gd name="T3" fmla="*/ 5 h 5"/>
                    <a:gd name="T4" fmla="*/ 7 w 7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7" y="0"/>
                      </a:moveTo>
                      <a:cubicBezTo>
                        <a:pt x="4" y="2"/>
                        <a:pt x="2" y="4"/>
                        <a:pt x="0" y="5"/>
                      </a:cubicBezTo>
                      <a:cubicBezTo>
                        <a:pt x="0" y="2"/>
                        <a:pt x="3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4" name="Freeform 249"/>
                <p:cNvSpPr>
                  <a:spLocks/>
                </p:cNvSpPr>
                <p:nvPr/>
              </p:nvSpPr>
              <p:spPr bwMode="auto">
                <a:xfrm>
                  <a:off x="13823947" y="4098931"/>
                  <a:ext cx="26988" cy="22225"/>
                </a:xfrm>
                <a:custGeom>
                  <a:avLst/>
                  <a:gdLst>
                    <a:gd name="T0" fmla="*/ 0 w 7"/>
                    <a:gd name="T1" fmla="*/ 2 h 6"/>
                    <a:gd name="T2" fmla="*/ 7 w 7"/>
                    <a:gd name="T3" fmla="*/ 6 h 6"/>
                    <a:gd name="T4" fmla="*/ 0 w 7"/>
                    <a:gd name="T5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6">
                      <a:moveTo>
                        <a:pt x="0" y="2"/>
                      </a:moveTo>
                      <a:cubicBezTo>
                        <a:pt x="2" y="0"/>
                        <a:pt x="7" y="3"/>
                        <a:pt x="7" y="6"/>
                      </a:cubicBezTo>
                      <a:cubicBezTo>
                        <a:pt x="5" y="5"/>
                        <a:pt x="2" y="3"/>
                        <a:pt x="0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5" name="Freeform 250"/>
                <p:cNvSpPr>
                  <a:spLocks/>
                </p:cNvSpPr>
                <p:nvPr/>
              </p:nvSpPr>
              <p:spPr bwMode="auto">
                <a:xfrm>
                  <a:off x="13395321" y="4094168"/>
                  <a:ext cx="25400" cy="23813"/>
                </a:xfrm>
                <a:custGeom>
                  <a:avLst/>
                  <a:gdLst>
                    <a:gd name="T0" fmla="*/ 7 w 7"/>
                    <a:gd name="T1" fmla="*/ 1 h 6"/>
                    <a:gd name="T2" fmla="*/ 0 w 7"/>
                    <a:gd name="T3" fmla="*/ 6 h 6"/>
                    <a:gd name="T4" fmla="*/ 7 w 7"/>
                    <a:gd name="T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6">
                      <a:moveTo>
                        <a:pt x="7" y="1"/>
                      </a:moveTo>
                      <a:cubicBezTo>
                        <a:pt x="5" y="3"/>
                        <a:pt x="2" y="5"/>
                        <a:pt x="0" y="6"/>
                      </a:cubicBezTo>
                      <a:cubicBezTo>
                        <a:pt x="0" y="3"/>
                        <a:pt x="4" y="0"/>
                        <a:pt x="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6" name="Freeform 251"/>
                <p:cNvSpPr>
                  <a:spLocks/>
                </p:cNvSpPr>
                <p:nvPr/>
              </p:nvSpPr>
              <p:spPr bwMode="auto">
                <a:xfrm>
                  <a:off x="13831884" y="4083056"/>
                  <a:ext cx="26988" cy="22225"/>
                </a:xfrm>
                <a:custGeom>
                  <a:avLst/>
                  <a:gdLst>
                    <a:gd name="T0" fmla="*/ 0 w 7"/>
                    <a:gd name="T1" fmla="*/ 1 h 6"/>
                    <a:gd name="T2" fmla="*/ 7 w 7"/>
                    <a:gd name="T3" fmla="*/ 6 h 6"/>
                    <a:gd name="T4" fmla="*/ 0 w 7"/>
                    <a:gd name="T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6">
                      <a:moveTo>
                        <a:pt x="0" y="1"/>
                      </a:moveTo>
                      <a:cubicBezTo>
                        <a:pt x="2" y="0"/>
                        <a:pt x="7" y="3"/>
                        <a:pt x="7" y="6"/>
                      </a:cubicBezTo>
                      <a:cubicBezTo>
                        <a:pt x="5" y="5"/>
                        <a:pt x="3" y="3"/>
                        <a:pt x="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7" name="Freeform 252"/>
                <p:cNvSpPr>
                  <a:spLocks/>
                </p:cNvSpPr>
                <p:nvPr/>
              </p:nvSpPr>
              <p:spPr bwMode="auto">
                <a:xfrm>
                  <a:off x="13387383" y="4083056"/>
                  <a:ext cx="26988" cy="19050"/>
                </a:xfrm>
                <a:custGeom>
                  <a:avLst/>
                  <a:gdLst>
                    <a:gd name="T0" fmla="*/ 4 w 7"/>
                    <a:gd name="T1" fmla="*/ 0 h 5"/>
                    <a:gd name="T2" fmla="*/ 7 w 7"/>
                    <a:gd name="T3" fmla="*/ 0 h 5"/>
                    <a:gd name="T4" fmla="*/ 7 w 7"/>
                    <a:gd name="T5" fmla="*/ 0 h 5"/>
                    <a:gd name="T6" fmla="*/ 0 w 7"/>
                    <a:gd name="T7" fmla="*/ 5 h 5"/>
                    <a:gd name="T8" fmla="*/ 0 w 7"/>
                    <a:gd name="T9" fmla="*/ 5 h 5"/>
                    <a:gd name="T10" fmla="*/ 3 w 7"/>
                    <a:gd name="T11" fmla="*/ 2 h 5"/>
                    <a:gd name="T12" fmla="*/ 4 w 7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5">
                      <a:moveTo>
                        <a:pt x="4" y="0"/>
                      </a:moveTo>
                      <a:cubicBezTo>
                        <a:pt x="5" y="0"/>
                        <a:pt x="6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5" y="2"/>
                        <a:pt x="2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4"/>
                        <a:pt x="2" y="3"/>
                        <a:pt x="3" y="2"/>
                      </a:cubicBezTo>
                      <a:cubicBezTo>
                        <a:pt x="3" y="1"/>
                        <a:pt x="4" y="0"/>
                        <a:pt x="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8" name="Freeform 253"/>
                <p:cNvSpPr>
                  <a:spLocks/>
                </p:cNvSpPr>
                <p:nvPr/>
              </p:nvSpPr>
              <p:spPr bwMode="auto">
                <a:xfrm>
                  <a:off x="13384208" y="4075118"/>
                  <a:ext cx="25400" cy="23813"/>
                </a:xfrm>
                <a:custGeom>
                  <a:avLst/>
                  <a:gdLst>
                    <a:gd name="T0" fmla="*/ 0 w 7"/>
                    <a:gd name="T1" fmla="*/ 4 h 6"/>
                    <a:gd name="T2" fmla="*/ 6 w 7"/>
                    <a:gd name="T3" fmla="*/ 0 h 6"/>
                    <a:gd name="T4" fmla="*/ 7 w 7"/>
                    <a:gd name="T5" fmla="*/ 0 h 6"/>
                    <a:gd name="T6" fmla="*/ 5 w 7"/>
                    <a:gd name="T7" fmla="*/ 2 h 6"/>
                    <a:gd name="T8" fmla="*/ 5 w 7"/>
                    <a:gd name="T9" fmla="*/ 2 h 6"/>
                    <a:gd name="T10" fmla="*/ 2 w 7"/>
                    <a:gd name="T11" fmla="*/ 4 h 6"/>
                    <a:gd name="T12" fmla="*/ 0 w 7"/>
                    <a:gd name="T13" fmla="*/ 6 h 6"/>
                    <a:gd name="T14" fmla="*/ 0 w 7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6">
                      <a:moveTo>
                        <a:pt x="0" y="4"/>
                      </a:moveTo>
                      <a:cubicBezTo>
                        <a:pt x="2" y="3"/>
                        <a:pt x="4" y="1"/>
                        <a:pt x="6" y="0"/>
                      </a:cubicBezTo>
                      <a:cubicBezTo>
                        <a:pt x="6" y="0"/>
                        <a:pt x="7" y="0"/>
                        <a:pt x="7" y="0"/>
                      </a:cubicBezTo>
                      <a:cubicBezTo>
                        <a:pt x="6" y="1"/>
                        <a:pt x="6" y="1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3" y="3"/>
                        <a:pt x="2" y="4"/>
                      </a:cubicBezTo>
                      <a:cubicBezTo>
                        <a:pt x="2" y="4"/>
                        <a:pt x="1" y="5"/>
                        <a:pt x="0" y="6"/>
                      </a:cubicBezTo>
                      <a:cubicBezTo>
                        <a:pt x="0" y="5"/>
                        <a:pt x="0" y="4"/>
                        <a:pt x="0" y="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19" name="Freeform 254"/>
                <p:cNvSpPr>
                  <a:spLocks/>
                </p:cNvSpPr>
                <p:nvPr/>
              </p:nvSpPr>
              <p:spPr bwMode="auto">
                <a:xfrm>
                  <a:off x="13828709" y="4090993"/>
                  <a:ext cx="25400" cy="22225"/>
                </a:xfrm>
                <a:custGeom>
                  <a:avLst/>
                  <a:gdLst>
                    <a:gd name="T0" fmla="*/ 7 w 7"/>
                    <a:gd name="T1" fmla="*/ 6 h 6"/>
                    <a:gd name="T2" fmla="*/ 0 w 7"/>
                    <a:gd name="T3" fmla="*/ 2 h 6"/>
                    <a:gd name="T4" fmla="*/ 7 w 7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6">
                      <a:moveTo>
                        <a:pt x="7" y="6"/>
                      </a:moveTo>
                      <a:cubicBezTo>
                        <a:pt x="5" y="5"/>
                        <a:pt x="3" y="3"/>
                        <a:pt x="0" y="2"/>
                      </a:cubicBezTo>
                      <a:cubicBezTo>
                        <a:pt x="2" y="0"/>
                        <a:pt x="6" y="3"/>
                        <a:pt x="7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0" name="Freeform 255"/>
                <p:cNvSpPr>
                  <a:spLocks/>
                </p:cNvSpPr>
                <p:nvPr/>
              </p:nvSpPr>
              <p:spPr bwMode="auto">
                <a:xfrm>
                  <a:off x="13839822" y="4071943"/>
                  <a:ext cx="30163" cy="22225"/>
                </a:xfrm>
                <a:custGeom>
                  <a:avLst/>
                  <a:gdLst>
                    <a:gd name="T0" fmla="*/ 3 w 8"/>
                    <a:gd name="T1" fmla="*/ 1 h 6"/>
                    <a:gd name="T2" fmla="*/ 6 w 8"/>
                    <a:gd name="T3" fmla="*/ 4 h 6"/>
                    <a:gd name="T4" fmla="*/ 8 w 8"/>
                    <a:gd name="T5" fmla="*/ 5 h 6"/>
                    <a:gd name="T6" fmla="*/ 7 w 8"/>
                    <a:gd name="T7" fmla="*/ 6 h 6"/>
                    <a:gd name="T8" fmla="*/ 0 w 8"/>
                    <a:gd name="T9" fmla="*/ 1 h 6"/>
                    <a:gd name="T10" fmla="*/ 0 w 8"/>
                    <a:gd name="T11" fmla="*/ 0 h 6"/>
                    <a:gd name="T12" fmla="*/ 3 w 8"/>
                    <a:gd name="T13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6">
                      <a:moveTo>
                        <a:pt x="3" y="1"/>
                      </a:moveTo>
                      <a:cubicBezTo>
                        <a:pt x="4" y="2"/>
                        <a:pt x="5" y="3"/>
                        <a:pt x="6" y="4"/>
                      </a:cubicBezTo>
                      <a:cubicBezTo>
                        <a:pt x="7" y="5"/>
                        <a:pt x="7" y="5"/>
                        <a:pt x="8" y="5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5" y="4"/>
                        <a:pt x="3" y="2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2" y="1"/>
                        <a:pt x="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1" name="Freeform 256"/>
                <p:cNvSpPr>
                  <a:spLocks/>
                </p:cNvSpPr>
                <p:nvPr/>
              </p:nvSpPr>
              <p:spPr bwMode="auto">
                <a:xfrm>
                  <a:off x="13835059" y="4079881"/>
                  <a:ext cx="26988" cy="19050"/>
                </a:xfrm>
                <a:custGeom>
                  <a:avLst/>
                  <a:gdLst>
                    <a:gd name="T0" fmla="*/ 7 w 7"/>
                    <a:gd name="T1" fmla="*/ 5 h 5"/>
                    <a:gd name="T2" fmla="*/ 0 w 7"/>
                    <a:gd name="T3" fmla="*/ 0 h 5"/>
                    <a:gd name="T4" fmla="*/ 7 w 7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7" y="5"/>
                      </a:moveTo>
                      <a:cubicBezTo>
                        <a:pt x="5" y="4"/>
                        <a:pt x="3" y="2"/>
                        <a:pt x="0" y="0"/>
                      </a:cubicBezTo>
                      <a:cubicBezTo>
                        <a:pt x="3" y="0"/>
                        <a:pt x="7" y="2"/>
                        <a:pt x="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2" name="Freeform 257"/>
                <p:cNvSpPr>
                  <a:spLocks/>
                </p:cNvSpPr>
                <p:nvPr/>
              </p:nvSpPr>
              <p:spPr bwMode="auto">
                <a:xfrm>
                  <a:off x="13571534" y="3681418"/>
                  <a:ext cx="268288" cy="179388"/>
                </a:xfrm>
                <a:custGeom>
                  <a:avLst/>
                  <a:gdLst>
                    <a:gd name="T0" fmla="*/ 71 w 71"/>
                    <a:gd name="T1" fmla="*/ 48 h 48"/>
                    <a:gd name="T2" fmla="*/ 42 w 71"/>
                    <a:gd name="T3" fmla="*/ 4 h 48"/>
                    <a:gd name="T4" fmla="*/ 0 w 71"/>
                    <a:gd name="T5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48">
                      <a:moveTo>
                        <a:pt x="71" y="48"/>
                      </a:moveTo>
                      <a:cubicBezTo>
                        <a:pt x="71" y="48"/>
                        <a:pt x="67" y="8"/>
                        <a:pt x="42" y="4"/>
                      </a:cubicBezTo>
                      <a:cubicBezTo>
                        <a:pt x="17" y="0"/>
                        <a:pt x="0" y="2"/>
                        <a:pt x="0" y="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3" name="Freeform 258"/>
                <p:cNvSpPr>
                  <a:spLocks/>
                </p:cNvSpPr>
                <p:nvPr/>
              </p:nvSpPr>
              <p:spPr bwMode="auto">
                <a:xfrm>
                  <a:off x="13398496" y="3632205"/>
                  <a:ext cx="449264" cy="192088"/>
                </a:xfrm>
                <a:custGeom>
                  <a:avLst/>
                  <a:gdLst>
                    <a:gd name="T0" fmla="*/ 116 w 119"/>
                    <a:gd name="T1" fmla="*/ 18 h 51"/>
                    <a:gd name="T2" fmla="*/ 119 w 119"/>
                    <a:gd name="T3" fmla="*/ 11 h 51"/>
                    <a:gd name="T4" fmla="*/ 108 w 119"/>
                    <a:gd name="T5" fmla="*/ 0 h 51"/>
                    <a:gd name="T6" fmla="*/ 99 w 119"/>
                    <a:gd name="T7" fmla="*/ 7 h 51"/>
                    <a:gd name="T8" fmla="*/ 89 w 119"/>
                    <a:gd name="T9" fmla="*/ 0 h 51"/>
                    <a:gd name="T10" fmla="*/ 79 w 119"/>
                    <a:gd name="T11" fmla="*/ 7 h 51"/>
                    <a:gd name="T12" fmla="*/ 69 w 119"/>
                    <a:gd name="T13" fmla="*/ 0 h 51"/>
                    <a:gd name="T14" fmla="*/ 60 w 119"/>
                    <a:gd name="T15" fmla="*/ 7 h 51"/>
                    <a:gd name="T16" fmla="*/ 50 w 119"/>
                    <a:gd name="T17" fmla="*/ 0 h 51"/>
                    <a:gd name="T18" fmla="*/ 40 w 119"/>
                    <a:gd name="T19" fmla="*/ 7 h 51"/>
                    <a:gd name="T20" fmla="*/ 30 w 119"/>
                    <a:gd name="T21" fmla="*/ 0 h 51"/>
                    <a:gd name="T22" fmla="*/ 21 w 119"/>
                    <a:gd name="T23" fmla="*/ 7 h 51"/>
                    <a:gd name="T24" fmla="*/ 11 w 119"/>
                    <a:gd name="T25" fmla="*/ 0 h 51"/>
                    <a:gd name="T26" fmla="*/ 0 w 119"/>
                    <a:gd name="T27" fmla="*/ 11 h 51"/>
                    <a:gd name="T28" fmla="*/ 3 w 119"/>
                    <a:gd name="T29" fmla="*/ 18 h 51"/>
                    <a:gd name="T30" fmla="*/ 0 w 119"/>
                    <a:gd name="T31" fmla="*/ 26 h 51"/>
                    <a:gd name="T32" fmla="*/ 3 w 119"/>
                    <a:gd name="T33" fmla="*/ 33 h 51"/>
                    <a:gd name="T34" fmla="*/ 0 w 119"/>
                    <a:gd name="T35" fmla="*/ 40 h 51"/>
                    <a:gd name="T36" fmla="*/ 11 w 119"/>
                    <a:gd name="T37" fmla="*/ 51 h 51"/>
                    <a:gd name="T38" fmla="*/ 21 w 119"/>
                    <a:gd name="T39" fmla="*/ 44 h 51"/>
                    <a:gd name="T40" fmla="*/ 30 w 119"/>
                    <a:gd name="T41" fmla="*/ 51 h 51"/>
                    <a:gd name="T42" fmla="*/ 40 w 119"/>
                    <a:gd name="T43" fmla="*/ 44 h 51"/>
                    <a:gd name="T44" fmla="*/ 50 w 119"/>
                    <a:gd name="T45" fmla="*/ 51 h 51"/>
                    <a:gd name="T46" fmla="*/ 60 w 119"/>
                    <a:gd name="T47" fmla="*/ 44 h 51"/>
                    <a:gd name="T48" fmla="*/ 69 w 119"/>
                    <a:gd name="T49" fmla="*/ 51 h 51"/>
                    <a:gd name="T50" fmla="*/ 79 w 119"/>
                    <a:gd name="T51" fmla="*/ 44 h 51"/>
                    <a:gd name="T52" fmla="*/ 89 w 119"/>
                    <a:gd name="T53" fmla="*/ 51 h 51"/>
                    <a:gd name="T54" fmla="*/ 99 w 119"/>
                    <a:gd name="T55" fmla="*/ 44 h 51"/>
                    <a:gd name="T56" fmla="*/ 108 w 119"/>
                    <a:gd name="T57" fmla="*/ 51 h 51"/>
                    <a:gd name="T58" fmla="*/ 119 w 119"/>
                    <a:gd name="T59" fmla="*/ 40 h 51"/>
                    <a:gd name="T60" fmla="*/ 116 w 119"/>
                    <a:gd name="T61" fmla="*/ 33 h 51"/>
                    <a:gd name="T62" fmla="*/ 119 w 119"/>
                    <a:gd name="T63" fmla="*/ 26 h 51"/>
                    <a:gd name="T64" fmla="*/ 116 w 119"/>
                    <a:gd name="T65" fmla="*/ 1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9" h="51">
                      <a:moveTo>
                        <a:pt x="116" y="18"/>
                      </a:moveTo>
                      <a:cubicBezTo>
                        <a:pt x="118" y="16"/>
                        <a:pt x="119" y="14"/>
                        <a:pt x="119" y="11"/>
                      </a:cubicBezTo>
                      <a:cubicBezTo>
                        <a:pt x="119" y="5"/>
                        <a:pt x="114" y="0"/>
                        <a:pt x="108" y="0"/>
                      </a:cubicBezTo>
                      <a:cubicBezTo>
                        <a:pt x="104" y="0"/>
                        <a:pt x="100" y="3"/>
                        <a:pt x="99" y="7"/>
                      </a:cubicBezTo>
                      <a:cubicBezTo>
                        <a:pt x="97" y="3"/>
                        <a:pt x="93" y="0"/>
                        <a:pt x="89" y="0"/>
                      </a:cubicBezTo>
                      <a:cubicBezTo>
                        <a:pt x="85" y="0"/>
                        <a:pt x="81" y="3"/>
                        <a:pt x="79" y="7"/>
                      </a:cubicBezTo>
                      <a:cubicBezTo>
                        <a:pt x="78" y="3"/>
                        <a:pt x="74" y="0"/>
                        <a:pt x="69" y="0"/>
                      </a:cubicBezTo>
                      <a:cubicBezTo>
                        <a:pt x="65" y="0"/>
                        <a:pt x="61" y="3"/>
                        <a:pt x="60" y="7"/>
                      </a:cubicBezTo>
                      <a:cubicBezTo>
                        <a:pt x="58" y="3"/>
                        <a:pt x="54" y="0"/>
                        <a:pt x="50" y="0"/>
                      </a:cubicBezTo>
                      <a:cubicBezTo>
                        <a:pt x="46" y="0"/>
                        <a:pt x="42" y="3"/>
                        <a:pt x="40" y="7"/>
                      </a:cubicBezTo>
                      <a:cubicBezTo>
                        <a:pt x="39" y="3"/>
                        <a:pt x="35" y="0"/>
                        <a:pt x="30" y="0"/>
                      </a:cubicBezTo>
                      <a:cubicBezTo>
                        <a:pt x="26" y="0"/>
                        <a:pt x="22" y="3"/>
                        <a:pt x="21" y="7"/>
                      </a:cubicBezTo>
                      <a:cubicBezTo>
                        <a:pt x="19" y="3"/>
                        <a:pt x="15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1" y="20"/>
                        <a:pt x="0" y="23"/>
                        <a:pt x="0" y="26"/>
                      </a:cubicBezTo>
                      <a:cubicBezTo>
                        <a:pt x="0" y="28"/>
                        <a:pt x="1" y="31"/>
                        <a:pt x="3" y="33"/>
                      </a:cubicBezTo>
                      <a:cubicBezTo>
                        <a:pt x="1" y="35"/>
                        <a:pt x="0" y="37"/>
                        <a:pt x="0" y="40"/>
                      </a:cubicBezTo>
                      <a:cubicBezTo>
                        <a:pt x="0" y="46"/>
                        <a:pt x="5" y="51"/>
                        <a:pt x="11" y="51"/>
                      </a:cubicBezTo>
                      <a:cubicBezTo>
                        <a:pt x="15" y="51"/>
                        <a:pt x="19" y="48"/>
                        <a:pt x="21" y="44"/>
                      </a:cubicBezTo>
                      <a:cubicBezTo>
                        <a:pt x="22" y="48"/>
                        <a:pt x="26" y="51"/>
                        <a:pt x="30" y="51"/>
                      </a:cubicBezTo>
                      <a:cubicBezTo>
                        <a:pt x="35" y="51"/>
                        <a:pt x="39" y="48"/>
                        <a:pt x="40" y="44"/>
                      </a:cubicBezTo>
                      <a:cubicBezTo>
                        <a:pt x="42" y="48"/>
                        <a:pt x="46" y="51"/>
                        <a:pt x="50" y="51"/>
                      </a:cubicBezTo>
                      <a:cubicBezTo>
                        <a:pt x="54" y="51"/>
                        <a:pt x="58" y="48"/>
                        <a:pt x="60" y="44"/>
                      </a:cubicBezTo>
                      <a:cubicBezTo>
                        <a:pt x="61" y="48"/>
                        <a:pt x="65" y="51"/>
                        <a:pt x="69" y="51"/>
                      </a:cubicBezTo>
                      <a:cubicBezTo>
                        <a:pt x="74" y="51"/>
                        <a:pt x="78" y="48"/>
                        <a:pt x="79" y="44"/>
                      </a:cubicBezTo>
                      <a:cubicBezTo>
                        <a:pt x="81" y="48"/>
                        <a:pt x="85" y="51"/>
                        <a:pt x="89" y="51"/>
                      </a:cubicBezTo>
                      <a:cubicBezTo>
                        <a:pt x="93" y="51"/>
                        <a:pt x="97" y="48"/>
                        <a:pt x="99" y="44"/>
                      </a:cubicBezTo>
                      <a:cubicBezTo>
                        <a:pt x="100" y="48"/>
                        <a:pt x="104" y="51"/>
                        <a:pt x="108" y="51"/>
                      </a:cubicBezTo>
                      <a:cubicBezTo>
                        <a:pt x="114" y="51"/>
                        <a:pt x="119" y="46"/>
                        <a:pt x="119" y="40"/>
                      </a:cubicBezTo>
                      <a:cubicBezTo>
                        <a:pt x="119" y="37"/>
                        <a:pt x="118" y="35"/>
                        <a:pt x="116" y="33"/>
                      </a:cubicBezTo>
                      <a:cubicBezTo>
                        <a:pt x="118" y="31"/>
                        <a:pt x="119" y="28"/>
                        <a:pt x="119" y="26"/>
                      </a:cubicBezTo>
                      <a:cubicBezTo>
                        <a:pt x="119" y="23"/>
                        <a:pt x="118" y="20"/>
                        <a:pt x="116" y="18"/>
                      </a:cubicBezTo>
                      <a:close/>
                    </a:path>
                  </a:pathLst>
                </a:custGeom>
                <a:solidFill>
                  <a:srgbClr val="ECEC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4" name="Freeform 259"/>
                <p:cNvSpPr>
                  <a:spLocks/>
                </p:cNvSpPr>
                <p:nvPr/>
              </p:nvSpPr>
              <p:spPr bwMode="auto">
                <a:xfrm>
                  <a:off x="13492158" y="3563943"/>
                  <a:ext cx="388938" cy="350838"/>
                </a:xfrm>
                <a:custGeom>
                  <a:avLst/>
                  <a:gdLst>
                    <a:gd name="T0" fmla="*/ 0 w 245"/>
                    <a:gd name="T1" fmla="*/ 0 h 221"/>
                    <a:gd name="T2" fmla="*/ 245 w 245"/>
                    <a:gd name="T3" fmla="*/ 221 h 221"/>
                    <a:gd name="T4" fmla="*/ 164 w 245"/>
                    <a:gd name="T5" fmla="*/ 0 h 221"/>
                    <a:gd name="T6" fmla="*/ 0 w 245"/>
                    <a:gd name="T7" fmla="*/ 0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5" h="221">
                      <a:moveTo>
                        <a:pt x="0" y="0"/>
                      </a:moveTo>
                      <a:lnTo>
                        <a:pt x="245" y="221"/>
                      </a:lnTo>
                      <a:lnTo>
                        <a:pt x="1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37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5" name="Oval 260"/>
                <p:cNvSpPr>
                  <a:spLocks noChangeArrowheads="1"/>
                </p:cNvSpPr>
                <p:nvPr/>
              </p:nvSpPr>
              <p:spPr bwMode="auto">
                <a:xfrm>
                  <a:off x="13812834" y="3827468"/>
                  <a:ext cx="139700" cy="139700"/>
                </a:xfrm>
                <a:prstGeom prst="ellipse">
                  <a:avLst/>
                </a:prstGeom>
                <a:solidFill>
                  <a:srgbClr val="ECEC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26" name="Freeform 261"/>
                <p:cNvSpPr>
                  <a:spLocks/>
                </p:cNvSpPr>
                <p:nvPr/>
              </p:nvSpPr>
              <p:spPr bwMode="auto">
                <a:xfrm>
                  <a:off x="13225458" y="2786067"/>
                  <a:ext cx="587376" cy="225425"/>
                </a:xfrm>
                <a:custGeom>
                  <a:avLst/>
                  <a:gdLst>
                    <a:gd name="T0" fmla="*/ 14 w 156"/>
                    <a:gd name="T1" fmla="*/ 12 h 60"/>
                    <a:gd name="T2" fmla="*/ 78 w 156"/>
                    <a:gd name="T3" fmla="*/ 34 h 60"/>
                    <a:gd name="T4" fmla="*/ 135 w 156"/>
                    <a:gd name="T5" fmla="*/ 0 h 60"/>
                    <a:gd name="T6" fmla="*/ 156 w 156"/>
                    <a:gd name="T7" fmla="*/ 3 h 60"/>
                    <a:gd name="T8" fmla="*/ 112 w 156"/>
                    <a:gd name="T9" fmla="*/ 41 h 60"/>
                    <a:gd name="T10" fmla="*/ 36 w 156"/>
                    <a:gd name="T11" fmla="*/ 43 h 60"/>
                    <a:gd name="T12" fmla="*/ 0 w 156"/>
                    <a:gd name="T13" fmla="*/ 18 h 60"/>
                    <a:gd name="T14" fmla="*/ 14 w 156"/>
                    <a:gd name="T15" fmla="*/ 12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60">
                      <a:moveTo>
                        <a:pt x="14" y="12"/>
                      </a:moveTo>
                      <a:cubicBezTo>
                        <a:pt x="14" y="12"/>
                        <a:pt x="43" y="39"/>
                        <a:pt x="78" y="34"/>
                      </a:cubicBezTo>
                      <a:cubicBezTo>
                        <a:pt x="113" y="28"/>
                        <a:pt x="135" y="0"/>
                        <a:pt x="135" y="0"/>
                      </a:cubicBezTo>
                      <a:cubicBezTo>
                        <a:pt x="156" y="3"/>
                        <a:pt x="156" y="3"/>
                        <a:pt x="156" y="3"/>
                      </a:cubicBezTo>
                      <a:cubicBezTo>
                        <a:pt x="156" y="3"/>
                        <a:pt x="123" y="37"/>
                        <a:pt x="112" y="41"/>
                      </a:cubicBezTo>
                      <a:cubicBezTo>
                        <a:pt x="95" y="49"/>
                        <a:pt x="79" y="60"/>
                        <a:pt x="36" y="43"/>
                      </a:cubicBezTo>
                      <a:cubicBezTo>
                        <a:pt x="34" y="42"/>
                        <a:pt x="14" y="33"/>
                        <a:pt x="0" y="18"/>
                      </a:cubicBezTo>
                      <a:lnTo>
                        <a:pt x="14" y="12"/>
                      </a:lnTo>
                      <a:close/>
                    </a:path>
                  </a:pathLst>
                </a:custGeom>
                <a:solidFill>
                  <a:srgbClr val="5454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0" name="Freeform 305"/>
                <p:cNvSpPr>
                  <a:spLocks/>
                </p:cNvSpPr>
                <p:nvPr/>
              </p:nvSpPr>
              <p:spPr bwMode="auto">
                <a:xfrm>
                  <a:off x="13658846" y="1673228"/>
                  <a:ext cx="357188" cy="258763"/>
                </a:xfrm>
                <a:custGeom>
                  <a:avLst/>
                  <a:gdLst>
                    <a:gd name="T0" fmla="*/ 0 w 95"/>
                    <a:gd name="T1" fmla="*/ 32 h 69"/>
                    <a:gd name="T2" fmla="*/ 37 w 95"/>
                    <a:gd name="T3" fmla="*/ 10 h 69"/>
                    <a:gd name="T4" fmla="*/ 71 w 95"/>
                    <a:gd name="T5" fmla="*/ 1 h 69"/>
                    <a:gd name="T6" fmla="*/ 95 w 95"/>
                    <a:gd name="T7" fmla="*/ 10 h 69"/>
                    <a:gd name="T8" fmla="*/ 52 w 95"/>
                    <a:gd name="T9" fmla="*/ 37 h 69"/>
                    <a:gd name="T10" fmla="*/ 1 w 95"/>
                    <a:gd name="T11" fmla="*/ 69 h 69"/>
                    <a:gd name="T12" fmla="*/ 0 w 95"/>
                    <a:gd name="T13" fmla="*/ 3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5" h="69">
                      <a:moveTo>
                        <a:pt x="0" y="32"/>
                      </a:moveTo>
                      <a:cubicBezTo>
                        <a:pt x="0" y="32"/>
                        <a:pt x="15" y="10"/>
                        <a:pt x="37" y="10"/>
                      </a:cubicBezTo>
                      <a:cubicBezTo>
                        <a:pt x="59" y="10"/>
                        <a:pt x="53" y="0"/>
                        <a:pt x="71" y="1"/>
                      </a:cubicBezTo>
                      <a:cubicBezTo>
                        <a:pt x="89" y="2"/>
                        <a:pt x="95" y="10"/>
                        <a:pt x="95" y="10"/>
                      </a:cubicBezTo>
                      <a:cubicBezTo>
                        <a:pt x="95" y="10"/>
                        <a:pt x="57" y="20"/>
                        <a:pt x="52" y="37"/>
                      </a:cubicBezTo>
                      <a:cubicBezTo>
                        <a:pt x="46" y="54"/>
                        <a:pt x="1" y="69"/>
                        <a:pt x="1" y="69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A7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1" name="Freeform 306"/>
                <p:cNvSpPr>
                  <a:spLocks/>
                </p:cNvSpPr>
                <p:nvPr/>
              </p:nvSpPr>
              <p:spPr bwMode="auto">
                <a:xfrm>
                  <a:off x="12753969" y="1755778"/>
                  <a:ext cx="381001" cy="236538"/>
                </a:xfrm>
                <a:custGeom>
                  <a:avLst/>
                  <a:gdLst>
                    <a:gd name="T0" fmla="*/ 97 w 101"/>
                    <a:gd name="T1" fmla="*/ 26 h 63"/>
                    <a:gd name="T2" fmla="*/ 57 w 101"/>
                    <a:gd name="T3" fmla="*/ 8 h 63"/>
                    <a:gd name="T4" fmla="*/ 23 w 101"/>
                    <a:gd name="T5" fmla="*/ 4 h 63"/>
                    <a:gd name="T6" fmla="*/ 0 w 101"/>
                    <a:gd name="T7" fmla="*/ 16 h 63"/>
                    <a:gd name="T8" fmla="*/ 46 w 101"/>
                    <a:gd name="T9" fmla="*/ 37 h 63"/>
                    <a:gd name="T10" fmla="*/ 101 w 101"/>
                    <a:gd name="T11" fmla="*/ 63 h 63"/>
                    <a:gd name="T12" fmla="*/ 97 w 101"/>
                    <a:gd name="T13" fmla="*/ 26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63">
                      <a:moveTo>
                        <a:pt x="97" y="26"/>
                      </a:moveTo>
                      <a:cubicBezTo>
                        <a:pt x="97" y="26"/>
                        <a:pt x="79" y="6"/>
                        <a:pt x="57" y="8"/>
                      </a:cubicBezTo>
                      <a:cubicBezTo>
                        <a:pt x="36" y="11"/>
                        <a:pt x="41" y="0"/>
                        <a:pt x="23" y="4"/>
                      </a:cubicBezTo>
                      <a:cubicBezTo>
                        <a:pt x="5" y="7"/>
                        <a:pt x="0" y="16"/>
                        <a:pt x="0" y="16"/>
                      </a:cubicBezTo>
                      <a:cubicBezTo>
                        <a:pt x="0" y="16"/>
                        <a:pt x="39" y="21"/>
                        <a:pt x="46" y="37"/>
                      </a:cubicBezTo>
                      <a:cubicBezTo>
                        <a:pt x="54" y="54"/>
                        <a:pt x="101" y="63"/>
                        <a:pt x="101" y="63"/>
                      </a:cubicBezTo>
                      <a:lnTo>
                        <a:pt x="97" y="26"/>
                      </a:lnTo>
                      <a:close/>
                    </a:path>
                  </a:pathLst>
                </a:custGeom>
                <a:solidFill>
                  <a:srgbClr val="00A7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2" name="Freeform 307"/>
                <p:cNvSpPr>
                  <a:spLocks/>
                </p:cNvSpPr>
                <p:nvPr/>
              </p:nvSpPr>
              <p:spPr bwMode="auto">
                <a:xfrm>
                  <a:off x="13096870" y="1401765"/>
                  <a:ext cx="561976" cy="493713"/>
                </a:xfrm>
                <a:custGeom>
                  <a:avLst/>
                  <a:gdLst>
                    <a:gd name="T0" fmla="*/ 0 w 149"/>
                    <a:gd name="T1" fmla="*/ 131 h 131"/>
                    <a:gd name="T2" fmla="*/ 149 w 149"/>
                    <a:gd name="T3" fmla="*/ 100 h 131"/>
                    <a:gd name="T4" fmla="*/ 0 w 149"/>
                    <a:gd name="T5" fmla="*/ 128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9" h="131">
                      <a:moveTo>
                        <a:pt x="0" y="131"/>
                      </a:moveTo>
                      <a:cubicBezTo>
                        <a:pt x="0" y="128"/>
                        <a:pt x="49" y="0"/>
                        <a:pt x="149" y="100"/>
                      </a:cubicBezTo>
                      <a:cubicBezTo>
                        <a:pt x="149" y="100"/>
                        <a:pt x="69" y="38"/>
                        <a:pt x="0" y="128"/>
                      </a:cubicBezTo>
                    </a:path>
                  </a:pathLst>
                </a:custGeom>
                <a:solidFill>
                  <a:srgbClr val="E237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3" name="Freeform 308"/>
                <p:cNvSpPr>
                  <a:spLocks/>
                </p:cNvSpPr>
                <p:nvPr/>
              </p:nvSpPr>
              <p:spPr bwMode="auto">
                <a:xfrm>
                  <a:off x="13684246" y="1744665"/>
                  <a:ext cx="133350" cy="131763"/>
                </a:xfrm>
                <a:custGeom>
                  <a:avLst/>
                  <a:gdLst>
                    <a:gd name="T0" fmla="*/ 4 w 35"/>
                    <a:gd name="T1" fmla="*/ 23 h 35"/>
                    <a:gd name="T2" fmla="*/ 4 w 35"/>
                    <a:gd name="T3" fmla="*/ 23 h 35"/>
                    <a:gd name="T4" fmla="*/ 13 w 35"/>
                    <a:gd name="T5" fmla="*/ 13 h 35"/>
                    <a:gd name="T6" fmla="*/ 31 w 35"/>
                    <a:gd name="T7" fmla="*/ 4 h 35"/>
                    <a:gd name="T8" fmla="*/ 32 w 35"/>
                    <a:gd name="T9" fmla="*/ 4 h 35"/>
                    <a:gd name="T10" fmla="*/ 33 w 35"/>
                    <a:gd name="T11" fmla="*/ 2 h 35"/>
                    <a:gd name="T12" fmla="*/ 31 w 35"/>
                    <a:gd name="T13" fmla="*/ 1 h 35"/>
                    <a:gd name="T14" fmla="*/ 31 w 35"/>
                    <a:gd name="T15" fmla="*/ 2 h 35"/>
                    <a:gd name="T16" fmla="*/ 4 w 35"/>
                    <a:gd name="T17" fmla="*/ 31 h 35"/>
                    <a:gd name="T18" fmla="*/ 6 w 35"/>
                    <a:gd name="T19" fmla="*/ 35 h 35"/>
                    <a:gd name="T20" fmla="*/ 34 w 35"/>
                    <a:gd name="T21" fmla="*/ 3 h 35"/>
                    <a:gd name="T22" fmla="*/ 35 w 35"/>
                    <a:gd name="T23" fmla="*/ 0 h 35"/>
                    <a:gd name="T24" fmla="*/ 33 w 35"/>
                    <a:gd name="T25" fmla="*/ 0 h 35"/>
                    <a:gd name="T26" fmla="*/ 31 w 35"/>
                    <a:gd name="T27" fmla="*/ 0 h 35"/>
                    <a:gd name="T28" fmla="*/ 10 w 35"/>
                    <a:gd name="T29" fmla="*/ 10 h 35"/>
                    <a:gd name="T30" fmla="*/ 0 w 35"/>
                    <a:gd name="T31" fmla="*/ 21 h 35"/>
                    <a:gd name="T32" fmla="*/ 4 w 35"/>
                    <a:gd name="T33" fmla="*/ 2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5" h="35">
                      <a:moveTo>
                        <a:pt x="4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22"/>
                        <a:pt x="8" y="17"/>
                        <a:pt x="13" y="13"/>
                      </a:cubicBezTo>
                      <a:cubicBezTo>
                        <a:pt x="18" y="8"/>
                        <a:pt x="25" y="4"/>
                        <a:pt x="31" y="4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0" y="3"/>
                        <a:pt x="23" y="19"/>
                        <a:pt x="4" y="31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27" y="21"/>
                        <a:pt x="34" y="3"/>
                        <a:pt x="34" y="3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2" y="0"/>
                        <a:pt x="32" y="0"/>
                        <a:pt x="31" y="0"/>
                      </a:cubicBezTo>
                      <a:cubicBezTo>
                        <a:pt x="23" y="0"/>
                        <a:pt x="15" y="5"/>
                        <a:pt x="10" y="10"/>
                      </a:cubicBezTo>
                      <a:cubicBezTo>
                        <a:pt x="4" y="16"/>
                        <a:pt x="0" y="21"/>
                        <a:pt x="0" y="21"/>
                      </a:cubicBezTo>
                      <a:cubicBezTo>
                        <a:pt x="4" y="23"/>
                        <a:pt x="4" y="23"/>
                        <a:pt x="4" y="23"/>
                      </a:cubicBezTo>
                      <a:close/>
                    </a:path>
                  </a:pathLst>
                </a:custGeom>
                <a:solidFill>
                  <a:srgbClr val="0054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4" name="Freeform 309"/>
                <p:cNvSpPr>
                  <a:spLocks/>
                </p:cNvSpPr>
                <p:nvPr/>
              </p:nvSpPr>
              <p:spPr bwMode="auto">
                <a:xfrm>
                  <a:off x="12923832" y="1808165"/>
                  <a:ext cx="161925" cy="101600"/>
                </a:xfrm>
                <a:custGeom>
                  <a:avLst/>
                  <a:gdLst>
                    <a:gd name="T0" fmla="*/ 33 w 43"/>
                    <a:gd name="T1" fmla="*/ 23 h 27"/>
                    <a:gd name="T2" fmla="*/ 32 w 43"/>
                    <a:gd name="T3" fmla="*/ 23 h 27"/>
                    <a:gd name="T4" fmla="*/ 19 w 43"/>
                    <a:gd name="T5" fmla="*/ 17 h 27"/>
                    <a:gd name="T6" fmla="*/ 5 w 43"/>
                    <a:gd name="T7" fmla="*/ 2 h 27"/>
                    <a:gd name="T8" fmla="*/ 3 w 43"/>
                    <a:gd name="T9" fmla="*/ 3 h 27"/>
                    <a:gd name="T10" fmla="*/ 3 w 43"/>
                    <a:gd name="T11" fmla="*/ 5 h 27"/>
                    <a:gd name="T12" fmla="*/ 3 w 43"/>
                    <a:gd name="T13" fmla="*/ 5 h 27"/>
                    <a:gd name="T14" fmla="*/ 40 w 43"/>
                    <a:gd name="T15" fmla="*/ 20 h 27"/>
                    <a:gd name="T16" fmla="*/ 43 w 43"/>
                    <a:gd name="T17" fmla="*/ 17 h 27"/>
                    <a:gd name="T18" fmla="*/ 3 w 43"/>
                    <a:gd name="T19" fmla="*/ 1 h 27"/>
                    <a:gd name="T20" fmla="*/ 0 w 43"/>
                    <a:gd name="T21" fmla="*/ 0 h 27"/>
                    <a:gd name="T22" fmla="*/ 1 w 43"/>
                    <a:gd name="T23" fmla="*/ 3 h 27"/>
                    <a:gd name="T24" fmla="*/ 18 w 43"/>
                    <a:gd name="T25" fmla="*/ 21 h 27"/>
                    <a:gd name="T26" fmla="*/ 32 w 43"/>
                    <a:gd name="T27" fmla="*/ 27 h 27"/>
                    <a:gd name="T28" fmla="*/ 33 w 43"/>
                    <a:gd name="T29" fmla="*/ 2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3" h="27">
                      <a:moveTo>
                        <a:pt x="33" y="23"/>
                      </a:moveTo>
                      <a:cubicBezTo>
                        <a:pt x="32" y="23"/>
                        <a:pt x="32" y="23"/>
                        <a:pt x="32" y="23"/>
                      </a:cubicBezTo>
                      <a:cubicBezTo>
                        <a:pt x="31" y="22"/>
                        <a:pt x="25" y="20"/>
                        <a:pt x="19" y="17"/>
                      </a:cubicBezTo>
                      <a:cubicBezTo>
                        <a:pt x="13" y="13"/>
                        <a:pt x="7" y="8"/>
                        <a:pt x="5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5" y="5"/>
                        <a:pt x="22" y="6"/>
                        <a:pt x="40" y="20"/>
                      </a:cubicBezTo>
                      <a:cubicBezTo>
                        <a:pt x="43" y="17"/>
                        <a:pt x="43" y="17"/>
                        <a:pt x="43" y="17"/>
                      </a:cubicBezTo>
                      <a:cubicBezTo>
                        <a:pt x="22" y="1"/>
                        <a:pt x="3" y="1"/>
                        <a:pt x="3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4" y="12"/>
                        <a:pt x="11" y="17"/>
                        <a:pt x="18" y="21"/>
                      </a:cubicBezTo>
                      <a:cubicBezTo>
                        <a:pt x="25" y="25"/>
                        <a:pt x="31" y="27"/>
                        <a:pt x="32" y="27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close/>
                    </a:path>
                  </a:pathLst>
                </a:custGeom>
                <a:solidFill>
                  <a:srgbClr val="0054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75" name="Rectangle 310"/>
                <p:cNvSpPr>
                  <a:spLocks noChangeArrowheads="1"/>
                </p:cNvSpPr>
                <p:nvPr/>
              </p:nvSpPr>
              <p:spPr bwMode="auto">
                <a:xfrm>
                  <a:off x="13055595" y="3114680"/>
                  <a:ext cx="1185865" cy="2778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rgbClr val="FCC229"/>
                      </a:solidFill>
                      <a:effectLst/>
                      <a:latin typeface="Star Jedi" panose="040B0000000000000000" pitchFamily="82" charset="0"/>
                    </a:rPr>
                    <a:t>Merry force</a:t>
                  </a:r>
                  <a:endParaRPr kumimoji="0" lang="en-US" altLang="en-US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376" name="Rectangle 311"/>
                <p:cNvSpPr>
                  <a:spLocks noChangeArrowheads="1"/>
                </p:cNvSpPr>
                <p:nvPr/>
              </p:nvSpPr>
              <p:spPr bwMode="auto">
                <a:xfrm>
                  <a:off x="13101632" y="3279780"/>
                  <a:ext cx="1092203" cy="2778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rgbClr val="FCC229"/>
                      </a:solidFill>
                      <a:effectLst/>
                      <a:latin typeface="Star Jedi" panose="040B0000000000000000" pitchFamily="82" charset="0"/>
                    </a:rPr>
                    <a:t>be with you</a:t>
                  </a:r>
                  <a:endParaRPr kumimoji="0" lang="en-US" altLang="en-US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5383" name="Group 5382"/>
              <p:cNvGrpSpPr/>
              <p:nvPr/>
            </p:nvGrpSpPr>
            <p:grpSpPr>
              <a:xfrm>
                <a:off x="7094538" y="4137024"/>
                <a:ext cx="334963" cy="730251"/>
                <a:chOff x="13071474" y="4137025"/>
                <a:chExt cx="334963" cy="730251"/>
              </a:xfrm>
            </p:grpSpPr>
            <p:sp>
              <p:nvSpPr>
                <p:cNvPr id="519" name="Freeform 263"/>
                <p:cNvSpPr>
                  <a:spLocks/>
                </p:cNvSpPr>
                <p:nvPr/>
              </p:nvSpPr>
              <p:spPr bwMode="auto">
                <a:xfrm>
                  <a:off x="13077824" y="4137025"/>
                  <a:ext cx="328613" cy="730251"/>
                </a:xfrm>
                <a:custGeom>
                  <a:avLst/>
                  <a:gdLst>
                    <a:gd name="T0" fmla="*/ 91 w 207"/>
                    <a:gd name="T1" fmla="*/ 460 h 460"/>
                    <a:gd name="T2" fmla="*/ 0 w 207"/>
                    <a:gd name="T3" fmla="*/ 436 h 460"/>
                    <a:gd name="T4" fmla="*/ 117 w 207"/>
                    <a:gd name="T5" fmla="*/ 0 h 460"/>
                    <a:gd name="T6" fmla="*/ 207 w 207"/>
                    <a:gd name="T7" fmla="*/ 26 h 460"/>
                    <a:gd name="T8" fmla="*/ 91 w 207"/>
                    <a:gd name="T9" fmla="*/ 460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460">
                      <a:moveTo>
                        <a:pt x="91" y="460"/>
                      </a:moveTo>
                      <a:lnTo>
                        <a:pt x="0" y="436"/>
                      </a:lnTo>
                      <a:lnTo>
                        <a:pt x="117" y="0"/>
                      </a:lnTo>
                      <a:lnTo>
                        <a:pt x="207" y="26"/>
                      </a:lnTo>
                      <a:lnTo>
                        <a:pt x="91" y="460"/>
                      </a:lnTo>
                      <a:close/>
                    </a:path>
                  </a:pathLst>
                </a:custGeom>
                <a:solidFill>
                  <a:srgbClr val="BEBE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0" name="Freeform 264"/>
                <p:cNvSpPr>
                  <a:spLocks/>
                </p:cNvSpPr>
                <p:nvPr/>
              </p:nvSpPr>
              <p:spPr bwMode="auto">
                <a:xfrm>
                  <a:off x="13304837" y="4235450"/>
                  <a:ext cx="52388" cy="52388"/>
                </a:xfrm>
                <a:custGeom>
                  <a:avLst/>
                  <a:gdLst>
                    <a:gd name="T0" fmla="*/ 13 w 14"/>
                    <a:gd name="T1" fmla="*/ 9 h 14"/>
                    <a:gd name="T2" fmla="*/ 6 w 14"/>
                    <a:gd name="T3" fmla="*/ 13 h 14"/>
                    <a:gd name="T4" fmla="*/ 1 w 14"/>
                    <a:gd name="T5" fmla="*/ 5 h 14"/>
                    <a:gd name="T6" fmla="*/ 9 w 14"/>
                    <a:gd name="T7" fmla="*/ 1 h 14"/>
                    <a:gd name="T8" fmla="*/ 13 w 14"/>
                    <a:gd name="T9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4">
                      <a:moveTo>
                        <a:pt x="13" y="9"/>
                      </a:moveTo>
                      <a:cubicBezTo>
                        <a:pt x="13" y="12"/>
                        <a:pt x="9" y="14"/>
                        <a:pt x="6" y="13"/>
                      </a:cubicBezTo>
                      <a:cubicBezTo>
                        <a:pt x="2" y="12"/>
                        <a:pt x="0" y="9"/>
                        <a:pt x="1" y="5"/>
                      </a:cubicBezTo>
                      <a:cubicBezTo>
                        <a:pt x="2" y="2"/>
                        <a:pt x="6" y="0"/>
                        <a:pt x="9" y="1"/>
                      </a:cubicBezTo>
                      <a:cubicBezTo>
                        <a:pt x="12" y="2"/>
                        <a:pt x="14" y="5"/>
                        <a:pt x="13" y="9"/>
                      </a:cubicBez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1" name="Freeform 265"/>
                <p:cNvSpPr>
                  <a:spLocks/>
                </p:cNvSpPr>
                <p:nvPr/>
              </p:nvSpPr>
              <p:spPr bwMode="auto">
                <a:xfrm>
                  <a:off x="13071474" y="4441825"/>
                  <a:ext cx="123825" cy="346075"/>
                </a:xfrm>
                <a:custGeom>
                  <a:avLst/>
                  <a:gdLst>
                    <a:gd name="T0" fmla="*/ 21 w 78"/>
                    <a:gd name="T1" fmla="*/ 218 h 218"/>
                    <a:gd name="T2" fmla="*/ 0 w 78"/>
                    <a:gd name="T3" fmla="*/ 213 h 218"/>
                    <a:gd name="T4" fmla="*/ 59 w 78"/>
                    <a:gd name="T5" fmla="*/ 0 h 218"/>
                    <a:gd name="T6" fmla="*/ 78 w 78"/>
                    <a:gd name="T7" fmla="*/ 5 h 218"/>
                    <a:gd name="T8" fmla="*/ 21 w 78"/>
                    <a:gd name="T9" fmla="*/ 218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218">
                      <a:moveTo>
                        <a:pt x="21" y="218"/>
                      </a:moveTo>
                      <a:lnTo>
                        <a:pt x="0" y="213"/>
                      </a:lnTo>
                      <a:lnTo>
                        <a:pt x="59" y="0"/>
                      </a:lnTo>
                      <a:lnTo>
                        <a:pt x="78" y="5"/>
                      </a:lnTo>
                      <a:lnTo>
                        <a:pt x="21" y="218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2" name="Freeform 266"/>
                <p:cNvSpPr>
                  <a:spLocks/>
                </p:cNvSpPr>
                <p:nvPr/>
              </p:nvSpPr>
              <p:spPr bwMode="auto">
                <a:xfrm>
                  <a:off x="13142912" y="4460875"/>
                  <a:ext cx="123825" cy="349250"/>
                </a:xfrm>
                <a:custGeom>
                  <a:avLst/>
                  <a:gdLst>
                    <a:gd name="T0" fmla="*/ 21 w 78"/>
                    <a:gd name="T1" fmla="*/ 220 h 220"/>
                    <a:gd name="T2" fmla="*/ 0 w 78"/>
                    <a:gd name="T3" fmla="*/ 213 h 220"/>
                    <a:gd name="T4" fmla="*/ 59 w 78"/>
                    <a:gd name="T5" fmla="*/ 0 h 220"/>
                    <a:gd name="T6" fmla="*/ 78 w 78"/>
                    <a:gd name="T7" fmla="*/ 5 h 220"/>
                    <a:gd name="T8" fmla="*/ 21 w 78"/>
                    <a:gd name="T9" fmla="*/ 22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220">
                      <a:moveTo>
                        <a:pt x="21" y="220"/>
                      </a:moveTo>
                      <a:lnTo>
                        <a:pt x="0" y="213"/>
                      </a:lnTo>
                      <a:lnTo>
                        <a:pt x="59" y="0"/>
                      </a:lnTo>
                      <a:lnTo>
                        <a:pt x="78" y="5"/>
                      </a:lnTo>
                      <a:lnTo>
                        <a:pt x="21" y="220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3" name="Freeform 267"/>
                <p:cNvSpPr>
                  <a:spLocks/>
                </p:cNvSpPr>
                <p:nvPr/>
              </p:nvSpPr>
              <p:spPr bwMode="auto">
                <a:xfrm>
                  <a:off x="13217525" y="4479925"/>
                  <a:ext cx="125413" cy="349250"/>
                </a:xfrm>
                <a:custGeom>
                  <a:avLst/>
                  <a:gdLst>
                    <a:gd name="T0" fmla="*/ 19 w 79"/>
                    <a:gd name="T1" fmla="*/ 220 h 220"/>
                    <a:gd name="T2" fmla="*/ 0 w 79"/>
                    <a:gd name="T3" fmla="*/ 215 h 220"/>
                    <a:gd name="T4" fmla="*/ 57 w 79"/>
                    <a:gd name="T5" fmla="*/ 0 h 220"/>
                    <a:gd name="T6" fmla="*/ 79 w 79"/>
                    <a:gd name="T7" fmla="*/ 4 h 220"/>
                    <a:gd name="T8" fmla="*/ 19 w 79"/>
                    <a:gd name="T9" fmla="*/ 22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220">
                      <a:moveTo>
                        <a:pt x="19" y="220"/>
                      </a:moveTo>
                      <a:lnTo>
                        <a:pt x="0" y="215"/>
                      </a:lnTo>
                      <a:lnTo>
                        <a:pt x="57" y="0"/>
                      </a:lnTo>
                      <a:lnTo>
                        <a:pt x="79" y="4"/>
                      </a:lnTo>
                      <a:lnTo>
                        <a:pt x="19" y="220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4" name="Freeform 268"/>
                <p:cNvSpPr>
                  <a:spLocks/>
                </p:cNvSpPr>
                <p:nvPr/>
              </p:nvSpPr>
              <p:spPr bwMode="auto">
                <a:xfrm>
                  <a:off x="13154024" y="4351338"/>
                  <a:ext cx="63500" cy="87313"/>
                </a:xfrm>
                <a:custGeom>
                  <a:avLst/>
                  <a:gdLst>
                    <a:gd name="T0" fmla="*/ 28 w 40"/>
                    <a:gd name="T1" fmla="*/ 55 h 55"/>
                    <a:gd name="T2" fmla="*/ 0 w 40"/>
                    <a:gd name="T3" fmla="*/ 45 h 55"/>
                    <a:gd name="T4" fmla="*/ 14 w 40"/>
                    <a:gd name="T5" fmla="*/ 0 h 55"/>
                    <a:gd name="T6" fmla="*/ 40 w 40"/>
                    <a:gd name="T7" fmla="*/ 7 h 55"/>
                    <a:gd name="T8" fmla="*/ 28 w 40"/>
                    <a:gd name="T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55">
                      <a:moveTo>
                        <a:pt x="28" y="55"/>
                      </a:moveTo>
                      <a:lnTo>
                        <a:pt x="0" y="45"/>
                      </a:lnTo>
                      <a:lnTo>
                        <a:pt x="14" y="0"/>
                      </a:lnTo>
                      <a:lnTo>
                        <a:pt x="40" y="7"/>
                      </a:lnTo>
                      <a:lnTo>
                        <a:pt x="28" y="55"/>
                      </a:lnTo>
                      <a:close/>
                    </a:path>
                  </a:pathLst>
                </a:custGeom>
                <a:solidFill>
                  <a:srgbClr val="BEBE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5" name="Freeform 269"/>
                <p:cNvSpPr>
                  <a:spLocks/>
                </p:cNvSpPr>
                <p:nvPr/>
              </p:nvSpPr>
              <p:spPr bwMode="auto">
                <a:xfrm>
                  <a:off x="13206412" y="4194175"/>
                  <a:ext cx="49213" cy="44450"/>
                </a:xfrm>
                <a:custGeom>
                  <a:avLst/>
                  <a:gdLst>
                    <a:gd name="T0" fmla="*/ 24 w 31"/>
                    <a:gd name="T1" fmla="*/ 28 h 28"/>
                    <a:gd name="T2" fmla="*/ 0 w 31"/>
                    <a:gd name="T3" fmla="*/ 21 h 28"/>
                    <a:gd name="T4" fmla="*/ 7 w 31"/>
                    <a:gd name="T5" fmla="*/ 0 h 28"/>
                    <a:gd name="T6" fmla="*/ 31 w 31"/>
                    <a:gd name="T7" fmla="*/ 4 h 28"/>
                    <a:gd name="T8" fmla="*/ 24 w 31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8">
                      <a:moveTo>
                        <a:pt x="24" y="28"/>
                      </a:moveTo>
                      <a:lnTo>
                        <a:pt x="0" y="21"/>
                      </a:lnTo>
                      <a:lnTo>
                        <a:pt x="7" y="0"/>
                      </a:lnTo>
                      <a:lnTo>
                        <a:pt x="31" y="4"/>
                      </a:lnTo>
                      <a:lnTo>
                        <a:pt x="24" y="28"/>
                      </a:lnTo>
                      <a:close/>
                    </a:path>
                  </a:pathLst>
                </a:custGeom>
                <a:solidFill>
                  <a:srgbClr val="BEBE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6" name="Freeform 270"/>
                <p:cNvSpPr>
                  <a:spLocks/>
                </p:cNvSpPr>
                <p:nvPr/>
              </p:nvSpPr>
              <p:spPr bwMode="auto">
                <a:xfrm>
                  <a:off x="13217525" y="4148137"/>
                  <a:ext cx="71438" cy="49213"/>
                </a:xfrm>
                <a:custGeom>
                  <a:avLst/>
                  <a:gdLst>
                    <a:gd name="T0" fmla="*/ 18 w 19"/>
                    <a:gd name="T1" fmla="*/ 9 h 13"/>
                    <a:gd name="T2" fmla="*/ 8 w 19"/>
                    <a:gd name="T3" fmla="*/ 12 h 13"/>
                    <a:gd name="T4" fmla="*/ 1 w 19"/>
                    <a:gd name="T5" fmla="*/ 4 h 13"/>
                    <a:gd name="T6" fmla="*/ 11 w 19"/>
                    <a:gd name="T7" fmla="*/ 1 h 13"/>
                    <a:gd name="T8" fmla="*/ 18 w 19"/>
                    <a:gd name="T9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3">
                      <a:moveTo>
                        <a:pt x="18" y="9"/>
                      </a:moveTo>
                      <a:cubicBezTo>
                        <a:pt x="17" y="12"/>
                        <a:pt x="13" y="13"/>
                        <a:pt x="8" y="12"/>
                      </a:cubicBezTo>
                      <a:cubicBezTo>
                        <a:pt x="3" y="10"/>
                        <a:pt x="0" y="7"/>
                        <a:pt x="1" y="4"/>
                      </a:cubicBezTo>
                      <a:cubicBezTo>
                        <a:pt x="2" y="1"/>
                        <a:pt x="6" y="0"/>
                        <a:pt x="11" y="1"/>
                      </a:cubicBezTo>
                      <a:cubicBezTo>
                        <a:pt x="16" y="3"/>
                        <a:pt x="19" y="6"/>
                        <a:pt x="18" y="9"/>
                      </a:cubicBezTo>
                      <a:close/>
                    </a:path>
                  </a:pathLst>
                </a:custGeom>
                <a:solidFill>
                  <a:srgbClr val="BEBE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546" name="Group 545"/>
                <p:cNvGrpSpPr/>
                <p:nvPr/>
              </p:nvGrpSpPr>
              <p:grpSpPr>
                <a:xfrm>
                  <a:off x="13173074" y="4392613"/>
                  <a:ext cx="225426" cy="327025"/>
                  <a:chOff x="14544673" y="4398969"/>
                  <a:chExt cx="225426" cy="327025"/>
                </a:xfrm>
              </p:grpSpPr>
              <p:sp>
                <p:nvSpPr>
                  <p:cNvPr id="547" name="Freeform 290"/>
                  <p:cNvSpPr>
                    <a:spLocks/>
                  </p:cNvSpPr>
                  <p:nvPr/>
                </p:nvSpPr>
                <p:spPr bwMode="auto">
                  <a:xfrm>
                    <a:off x="14635161" y="4398969"/>
                    <a:ext cx="123825" cy="150813"/>
                  </a:xfrm>
                  <a:custGeom>
                    <a:avLst/>
                    <a:gdLst>
                      <a:gd name="T0" fmla="*/ 1 w 33"/>
                      <a:gd name="T1" fmla="*/ 0 h 40"/>
                      <a:gd name="T2" fmla="*/ 0 w 33"/>
                      <a:gd name="T3" fmla="*/ 1 h 40"/>
                      <a:gd name="T4" fmla="*/ 25 w 33"/>
                      <a:gd name="T5" fmla="*/ 30 h 40"/>
                      <a:gd name="T6" fmla="*/ 23 w 33"/>
                      <a:gd name="T7" fmla="*/ 33 h 40"/>
                      <a:gd name="T8" fmla="*/ 30 w 33"/>
                      <a:gd name="T9" fmla="*/ 40 h 40"/>
                      <a:gd name="T10" fmla="*/ 33 w 33"/>
                      <a:gd name="T11" fmla="*/ 20 h 40"/>
                      <a:gd name="T12" fmla="*/ 1 w 33"/>
                      <a:gd name="T13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3" h="40">
                        <a:moveTo>
                          <a:pt x="1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4" y="6"/>
                          <a:pt x="32" y="12"/>
                          <a:pt x="25" y="30"/>
                        </a:cubicBezTo>
                        <a:cubicBezTo>
                          <a:pt x="24" y="31"/>
                          <a:pt x="23" y="32"/>
                          <a:pt x="23" y="33"/>
                        </a:cubicBezTo>
                        <a:cubicBezTo>
                          <a:pt x="30" y="40"/>
                          <a:pt x="30" y="40"/>
                          <a:pt x="30" y="40"/>
                        </a:cubicBezTo>
                        <a:cubicBezTo>
                          <a:pt x="33" y="34"/>
                          <a:pt x="33" y="20"/>
                          <a:pt x="33" y="20"/>
                        </a:cubicBezTo>
                        <a:cubicBezTo>
                          <a:pt x="26" y="5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EF97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8" name="Freeform 291"/>
                  <p:cNvSpPr>
                    <a:spLocks/>
                  </p:cNvSpPr>
                  <p:nvPr/>
                </p:nvSpPr>
                <p:spPr bwMode="auto">
                  <a:xfrm>
                    <a:off x="14563723" y="4451356"/>
                    <a:ext cx="206375" cy="161925"/>
                  </a:xfrm>
                  <a:custGeom>
                    <a:avLst/>
                    <a:gdLst>
                      <a:gd name="T0" fmla="*/ 5 w 55"/>
                      <a:gd name="T1" fmla="*/ 5 h 43"/>
                      <a:gd name="T2" fmla="*/ 52 w 55"/>
                      <a:gd name="T3" fmla="*/ 25 h 43"/>
                      <a:gd name="T4" fmla="*/ 49 w 55"/>
                      <a:gd name="T5" fmla="*/ 40 h 43"/>
                      <a:gd name="T6" fmla="*/ 3 w 55"/>
                      <a:gd name="T7" fmla="*/ 16 h 43"/>
                      <a:gd name="T8" fmla="*/ 5 w 55"/>
                      <a:gd name="T9" fmla="*/ 5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5" h="43">
                        <a:moveTo>
                          <a:pt x="5" y="5"/>
                        </a:moveTo>
                        <a:cubicBezTo>
                          <a:pt x="5" y="5"/>
                          <a:pt x="38" y="0"/>
                          <a:pt x="52" y="25"/>
                        </a:cubicBezTo>
                        <a:cubicBezTo>
                          <a:pt x="52" y="25"/>
                          <a:pt x="55" y="38"/>
                          <a:pt x="49" y="40"/>
                        </a:cubicBezTo>
                        <a:cubicBezTo>
                          <a:pt x="44" y="43"/>
                          <a:pt x="3" y="16"/>
                          <a:pt x="3" y="16"/>
                        </a:cubicBezTo>
                        <a:cubicBezTo>
                          <a:pt x="3" y="16"/>
                          <a:pt x="0" y="8"/>
                          <a:pt x="5" y="5"/>
                        </a:cubicBezTo>
                        <a:close/>
                      </a:path>
                    </a:pathLst>
                  </a:custGeom>
                  <a:solidFill>
                    <a:srgbClr val="FDB58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9" name="Freeform 292"/>
                  <p:cNvSpPr>
                    <a:spLocks/>
                  </p:cNvSpPr>
                  <p:nvPr/>
                </p:nvSpPr>
                <p:spPr bwMode="auto">
                  <a:xfrm>
                    <a:off x="14555786" y="4505331"/>
                    <a:ext cx="195263" cy="153988"/>
                  </a:xfrm>
                  <a:custGeom>
                    <a:avLst/>
                    <a:gdLst>
                      <a:gd name="T0" fmla="*/ 10 w 52"/>
                      <a:gd name="T1" fmla="*/ 15 h 41"/>
                      <a:gd name="T2" fmla="*/ 2 w 52"/>
                      <a:gd name="T3" fmla="*/ 13 h 41"/>
                      <a:gd name="T4" fmla="*/ 5 w 52"/>
                      <a:gd name="T5" fmla="*/ 0 h 41"/>
                      <a:gd name="T6" fmla="*/ 52 w 52"/>
                      <a:gd name="T7" fmla="*/ 28 h 41"/>
                      <a:gd name="T8" fmla="*/ 46 w 52"/>
                      <a:gd name="T9" fmla="*/ 41 h 41"/>
                      <a:gd name="T10" fmla="*/ 10 w 52"/>
                      <a:gd name="T11" fmla="*/ 15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2" h="41">
                        <a:moveTo>
                          <a:pt x="10" y="15"/>
                        </a:moveTo>
                        <a:cubicBezTo>
                          <a:pt x="2" y="13"/>
                          <a:pt x="2" y="13"/>
                          <a:pt x="2" y="13"/>
                        </a:cubicBezTo>
                        <a:cubicBezTo>
                          <a:pt x="2" y="13"/>
                          <a:pt x="0" y="4"/>
                          <a:pt x="5" y="0"/>
                        </a:cubicBezTo>
                        <a:cubicBezTo>
                          <a:pt x="5" y="0"/>
                          <a:pt x="41" y="4"/>
                          <a:pt x="52" y="28"/>
                        </a:cubicBezTo>
                        <a:cubicBezTo>
                          <a:pt x="52" y="28"/>
                          <a:pt x="52" y="40"/>
                          <a:pt x="46" y="41"/>
                        </a:cubicBezTo>
                        <a:lnTo>
                          <a:pt x="10" y="15"/>
                        </a:lnTo>
                        <a:close/>
                      </a:path>
                    </a:pathLst>
                  </a:custGeom>
                  <a:solidFill>
                    <a:srgbClr val="FDB58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0" name="Freeform 293"/>
                  <p:cNvSpPr>
                    <a:spLocks/>
                  </p:cNvSpPr>
                  <p:nvPr/>
                </p:nvSpPr>
                <p:spPr bwMode="auto">
                  <a:xfrm>
                    <a:off x="14616111" y="4403731"/>
                    <a:ext cx="139700" cy="119063"/>
                  </a:xfrm>
                  <a:custGeom>
                    <a:avLst/>
                    <a:gdLst>
                      <a:gd name="T0" fmla="*/ 5 w 37"/>
                      <a:gd name="T1" fmla="*/ 0 h 32"/>
                      <a:gd name="T2" fmla="*/ 5 w 37"/>
                      <a:gd name="T3" fmla="*/ 10 h 32"/>
                      <a:gd name="T4" fmla="*/ 24 w 37"/>
                      <a:gd name="T5" fmla="*/ 28 h 32"/>
                      <a:gd name="T6" fmla="*/ 28 w 37"/>
                      <a:gd name="T7" fmla="*/ 32 h 32"/>
                      <a:gd name="T8" fmla="*/ 30 w 37"/>
                      <a:gd name="T9" fmla="*/ 29 h 32"/>
                      <a:gd name="T10" fmla="*/ 5 w 37"/>
                      <a:gd name="T11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7" h="32">
                        <a:moveTo>
                          <a:pt x="5" y="0"/>
                        </a:moveTo>
                        <a:cubicBezTo>
                          <a:pt x="0" y="4"/>
                          <a:pt x="5" y="10"/>
                          <a:pt x="5" y="10"/>
                        </a:cubicBezTo>
                        <a:cubicBezTo>
                          <a:pt x="27" y="16"/>
                          <a:pt x="24" y="28"/>
                          <a:pt x="24" y="28"/>
                        </a:cubicBezTo>
                        <a:cubicBezTo>
                          <a:pt x="28" y="32"/>
                          <a:pt x="28" y="32"/>
                          <a:pt x="28" y="32"/>
                        </a:cubicBezTo>
                        <a:cubicBezTo>
                          <a:pt x="28" y="31"/>
                          <a:pt x="29" y="30"/>
                          <a:pt x="30" y="29"/>
                        </a:cubicBezTo>
                        <a:cubicBezTo>
                          <a:pt x="37" y="11"/>
                          <a:pt x="19" y="5"/>
                          <a:pt x="5" y="0"/>
                        </a:cubicBezTo>
                        <a:close/>
                      </a:path>
                    </a:pathLst>
                  </a:custGeom>
                  <a:solidFill>
                    <a:srgbClr val="FDB58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1" name="Freeform 294"/>
                  <p:cNvSpPr>
                    <a:spLocks/>
                  </p:cNvSpPr>
                  <p:nvPr/>
                </p:nvSpPr>
                <p:spPr bwMode="auto">
                  <a:xfrm>
                    <a:off x="14589124" y="4546606"/>
                    <a:ext cx="142875" cy="146050"/>
                  </a:xfrm>
                  <a:custGeom>
                    <a:avLst/>
                    <a:gdLst>
                      <a:gd name="T0" fmla="*/ 18 w 38"/>
                      <a:gd name="T1" fmla="*/ 39 h 39"/>
                      <a:gd name="T2" fmla="*/ 19 w 38"/>
                      <a:gd name="T3" fmla="*/ 27 h 39"/>
                      <a:gd name="T4" fmla="*/ 19 w 38"/>
                      <a:gd name="T5" fmla="*/ 28 h 39"/>
                      <a:gd name="T6" fmla="*/ 11 w 38"/>
                      <a:gd name="T7" fmla="*/ 19 h 39"/>
                      <a:gd name="T8" fmla="*/ 2 w 38"/>
                      <a:gd name="T9" fmla="*/ 12 h 39"/>
                      <a:gd name="T10" fmla="*/ 2 w 38"/>
                      <a:gd name="T11" fmla="*/ 12 h 39"/>
                      <a:gd name="T12" fmla="*/ 1 w 38"/>
                      <a:gd name="T13" fmla="*/ 11 h 39"/>
                      <a:gd name="T14" fmla="*/ 1 w 38"/>
                      <a:gd name="T15" fmla="*/ 10 h 39"/>
                      <a:gd name="T16" fmla="*/ 0 w 38"/>
                      <a:gd name="T17" fmla="*/ 9 h 39"/>
                      <a:gd name="T18" fmla="*/ 0 w 38"/>
                      <a:gd name="T19" fmla="*/ 7 h 39"/>
                      <a:gd name="T20" fmla="*/ 0 w 38"/>
                      <a:gd name="T21" fmla="*/ 5 h 39"/>
                      <a:gd name="T22" fmla="*/ 1 w 38"/>
                      <a:gd name="T23" fmla="*/ 4 h 39"/>
                      <a:gd name="T24" fmla="*/ 2 w 38"/>
                      <a:gd name="T25" fmla="*/ 2 h 39"/>
                      <a:gd name="T26" fmla="*/ 2 w 38"/>
                      <a:gd name="T27" fmla="*/ 2 h 39"/>
                      <a:gd name="T28" fmla="*/ 3 w 38"/>
                      <a:gd name="T29" fmla="*/ 1 h 39"/>
                      <a:gd name="T30" fmla="*/ 3 w 38"/>
                      <a:gd name="T31" fmla="*/ 1 h 39"/>
                      <a:gd name="T32" fmla="*/ 4 w 38"/>
                      <a:gd name="T33" fmla="*/ 0 h 39"/>
                      <a:gd name="T34" fmla="*/ 5 w 38"/>
                      <a:gd name="T35" fmla="*/ 0 h 39"/>
                      <a:gd name="T36" fmla="*/ 5 w 38"/>
                      <a:gd name="T37" fmla="*/ 0 h 39"/>
                      <a:gd name="T38" fmla="*/ 15 w 38"/>
                      <a:gd name="T39" fmla="*/ 5 h 39"/>
                      <a:gd name="T40" fmla="*/ 25 w 38"/>
                      <a:gd name="T41" fmla="*/ 10 h 39"/>
                      <a:gd name="T42" fmla="*/ 33 w 38"/>
                      <a:gd name="T43" fmla="*/ 18 h 39"/>
                      <a:gd name="T44" fmla="*/ 35 w 38"/>
                      <a:gd name="T45" fmla="*/ 20 h 39"/>
                      <a:gd name="T46" fmla="*/ 36 w 38"/>
                      <a:gd name="T47" fmla="*/ 22 h 39"/>
                      <a:gd name="T48" fmla="*/ 37 w 38"/>
                      <a:gd name="T49" fmla="*/ 25 h 39"/>
                      <a:gd name="T50" fmla="*/ 37 w 38"/>
                      <a:gd name="T51" fmla="*/ 26 h 39"/>
                      <a:gd name="T52" fmla="*/ 38 w 38"/>
                      <a:gd name="T53" fmla="*/ 28 h 39"/>
                      <a:gd name="T54" fmla="*/ 37 w 38"/>
                      <a:gd name="T55" fmla="*/ 26 h 39"/>
                      <a:gd name="T56" fmla="*/ 37 w 38"/>
                      <a:gd name="T57" fmla="*/ 25 h 39"/>
                      <a:gd name="T58" fmla="*/ 36 w 38"/>
                      <a:gd name="T59" fmla="*/ 23 h 39"/>
                      <a:gd name="T60" fmla="*/ 34 w 38"/>
                      <a:gd name="T61" fmla="*/ 20 h 39"/>
                      <a:gd name="T62" fmla="*/ 32 w 38"/>
                      <a:gd name="T63" fmla="*/ 18 h 39"/>
                      <a:gd name="T64" fmla="*/ 24 w 38"/>
                      <a:gd name="T65" fmla="*/ 12 h 39"/>
                      <a:gd name="T66" fmla="*/ 14 w 38"/>
                      <a:gd name="T67" fmla="*/ 7 h 39"/>
                      <a:gd name="T68" fmla="*/ 4 w 38"/>
                      <a:gd name="T69" fmla="*/ 3 h 39"/>
                      <a:gd name="T70" fmla="*/ 5 w 38"/>
                      <a:gd name="T71" fmla="*/ 2 h 39"/>
                      <a:gd name="T72" fmla="*/ 5 w 38"/>
                      <a:gd name="T73" fmla="*/ 3 h 39"/>
                      <a:gd name="T74" fmla="*/ 4 w 38"/>
                      <a:gd name="T75" fmla="*/ 3 h 39"/>
                      <a:gd name="T76" fmla="*/ 4 w 38"/>
                      <a:gd name="T77" fmla="*/ 3 h 39"/>
                      <a:gd name="T78" fmla="*/ 3 w 38"/>
                      <a:gd name="T79" fmla="*/ 4 h 39"/>
                      <a:gd name="T80" fmla="*/ 3 w 38"/>
                      <a:gd name="T81" fmla="*/ 5 h 39"/>
                      <a:gd name="T82" fmla="*/ 3 w 38"/>
                      <a:gd name="T83" fmla="*/ 6 h 39"/>
                      <a:gd name="T84" fmla="*/ 2 w 38"/>
                      <a:gd name="T85" fmla="*/ 7 h 39"/>
                      <a:gd name="T86" fmla="*/ 3 w 38"/>
                      <a:gd name="T87" fmla="*/ 8 h 39"/>
                      <a:gd name="T88" fmla="*/ 3 w 38"/>
                      <a:gd name="T89" fmla="*/ 9 h 39"/>
                      <a:gd name="T90" fmla="*/ 3 w 38"/>
                      <a:gd name="T91" fmla="*/ 10 h 39"/>
                      <a:gd name="T92" fmla="*/ 3 w 38"/>
                      <a:gd name="T93" fmla="*/ 10 h 39"/>
                      <a:gd name="T94" fmla="*/ 12 w 38"/>
                      <a:gd name="T95" fmla="*/ 18 h 39"/>
                      <a:gd name="T96" fmla="*/ 20 w 38"/>
                      <a:gd name="T97" fmla="*/ 27 h 39"/>
                      <a:gd name="T98" fmla="*/ 21 w 38"/>
                      <a:gd name="T99" fmla="*/ 27 h 39"/>
                      <a:gd name="T100" fmla="*/ 21 w 38"/>
                      <a:gd name="T101" fmla="*/ 28 h 39"/>
                      <a:gd name="T102" fmla="*/ 19 w 38"/>
                      <a:gd name="T103" fmla="*/ 39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38" h="39">
                        <a:moveTo>
                          <a:pt x="18" y="39"/>
                        </a:moveTo>
                        <a:cubicBezTo>
                          <a:pt x="19" y="35"/>
                          <a:pt x="17" y="30"/>
                          <a:pt x="19" y="27"/>
                        </a:cubicBezTo>
                        <a:cubicBezTo>
                          <a:pt x="19" y="28"/>
                          <a:pt x="19" y="28"/>
                          <a:pt x="19" y="28"/>
                        </a:cubicBezTo>
                        <a:cubicBezTo>
                          <a:pt x="16" y="25"/>
                          <a:pt x="14" y="22"/>
                          <a:pt x="11" y="19"/>
                        </a:cubicBezTo>
                        <a:cubicBezTo>
                          <a:pt x="8" y="17"/>
                          <a:pt x="5" y="14"/>
                          <a:pt x="2" y="12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1" y="11"/>
                          <a:pt x="1" y="11"/>
                          <a:pt x="1" y="11"/>
                        </a:cubicBezTo>
                        <a:cubicBezTo>
                          <a:pt x="1" y="11"/>
                          <a:pt x="1" y="11"/>
                          <a:pt x="1" y="10"/>
                        </a:cubicBezTo>
                        <a:cubicBezTo>
                          <a:pt x="0" y="10"/>
                          <a:pt x="0" y="9"/>
                          <a:pt x="0" y="9"/>
                        </a:cubicBezTo>
                        <a:cubicBezTo>
                          <a:pt x="0" y="8"/>
                          <a:pt x="0" y="8"/>
                          <a:pt x="0" y="7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5"/>
                          <a:pt x="0" y="4"/>
                          <a:pt x="1" y="4"/>
                        </a:cubicBezTo>
                        <a:cubicBezTo>
                          <a:pt x="1" y="3"/>
                          <a:pt x="1" y="3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9" y="1"/>
                          <a:pt x="12" y="3"/>
                          <a:pt x="15" y="5"/>
                        </a:cubicBezTo>
                        <a:cubicBezTo>
                          <a:pt x="19" y="6"/>
                          <a:pt x="22" y="8"/>
                          <a:pt x="25" y="10"/>
                        </a:cubicBezTo>
                        <a:cubicBezTo>
                          <a:pt x="28" y="13"/>
                          <a:pt x="31" y="15"/>
                          <a:pt x="33" y="18"/>
                        </a:cubicBezTo>
                        <a:cubicBezTo>
                          <a:pt x="34" y="18"/>
                          <a:pt x="34" y="19"/>
                          <a:pt x="35" y="20"/>
                        </a:cubicBezTo>
                        <a:cubicBezTo>
                          <a:pt x="35" y="21"/>
                          <a:pt x="36" y="22"/>
                          <a:pt x="36" y="22"/>
                        </a:cubicBezTo>
                        <a:cubicBezTo>
                          <a:pt x="37" y="23"/>
                          <a:pt x="37" y="24"/>
                          <a:pt x="37" y="25"/>
                        </a:cubicBezTo>
                        <a:cubicBezTo>
                          <a:pt x="37" y="26"/>
                          <a:pt x="37" y="26"/>
                          <a:pt x="37" y="26"/>
                        </a:cubicBezTo>
                        <a:cubicBezTo>
                          <a:pt x="38" y="28"/>
                          <a:pt x="38" y="28"/>
                          <a:pt x="38" y="28"/>
                        </a:cubicBezTo>
                        <a:cubicBezTo>
                          <a:pt x="37" y="26"/>
                          <a:pt x="37" y="26"/>
                          <a:pt x="37" y="26"/>
                        </a:cubicBezTo>
                        <a:cubicBezTo>
                          <a:pt x="37" y="25"/>
                          <a:pt x="37" y="25"/>
                          <a:pt x="37" y="25"/>
                        </a:cubicBezTo>
                        <a:cubicBezTo>
                          <a:pt x="37" y="24"/>
                          <a:pt x="36" y="23"/>
                          <a:pt x="36" y="23"/>
                        </a:cubicBezTo>
                        <a:cubicBezTo>
                          <a:pt x="35" y="22"/>
                          <a:pt x="35" y="21"/>
                          <a:pt x="34" y="20"/>
                        </a:cubicBezTo>
                        <a:cubicBezTo>
                          <a:pt x="34" y="20"/>
                          <a:pt x="33" y="19"/>
                          <a:pt x="32" y="18"/>
                        </a:cubicBezTo>
                        <a:cubicBezTo>
                          <a:pt x="30" y="16"/>
                          <a:pt x="27" y="14"/>
                          <a:pt x="24" y="12"/>
                        </a:cubicBezTo>
                        <a:cubicBezTo>
                          <a:pt x="21" y="10"/>
                          <a:pt x="18" y="8"/>
                          <a:pt x="14" y="7"/>
                        </a:cubicBezTo>
                        <a:cubicBezTo>
                          <a:pt x="11" y="5"/>
                          <a:pt x="8" y="4"/>
                          <a:pt x="4" y="3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2" y="6"/>
                          <a:pt x="2" y="7"/>
                        </a:cubicBezTo>
                        <a:cubicBezTo>
                          <a:pt x="3" y="7"/>
                          <a:pt x="3" y="8"/>
                          <a:pt x="3" y="8"/>
                        </a:cubicBezTo>
                        <a:cubicBezTo>
                          <a:pt x="3" y="8"/>
                          <a:pt x="3" y="9"/>
                          <a:pt x="3" y="9"/>
                        </a:cubicBezTo>
                        <a:cubicBezTo>
                          <a:pt x="3" y="9"/>
                          <a:pt x="3" y="10"/>
                          <a:pt x="3" y="10"/>
                        </a:cubicBez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7" y="12"/>
                          <a:pt x="10" y="15"/>
                          <a:pt x="12" y="18"/>
                        </a:cubicBezTo>
                        <a:cubicBezTo>
                          <a:pt x="15" y="21"/>
                          <a:pt x="18" y="24"/>
                          <a:pt x="20" y="27"/>
                        </a:cubicBezTo>
                        <a:cubicBezTo>
                          <a:pt x="21" y="27"/>
                          <a:pt x="21" y="27"/>
                          <a:pt x="21" y="27"/>
                        </a:cubicBezTo>
                        <a:cubicBezTo>
                          <a:pt x="21" y="28"/>
                          <a:pt x="21" y="28"/>
                          <a:pt x="21" y="28"/>
                        </a:cubicBezTo>
                        <a:cubicBezTo>
                          <a:pt x="22" y="33"/>
                          <a:pt x="21" y="36"/>
                          <a:pt x="19" y="39"/>
                        </a:cubicBezTo>
                      </a:path>
                    </a:pathLst>
                  </a:custGeom>
                  <a:solidFill>
                    <a:srgbClr val="EF97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2" name="Freeform 295"/>
                  <p:cNvSpPr>
                    <a:spLocks/>
                  </p:cNvSpPr>
                  <p:nvPr/>
                </p:nvSpPr>
                <p:spPr bwMode="auto">
                  <a:xfrm>
                    <a:off x="14581186" y="4549781"/>
                    <a:ext cx="155575" cy="176213"/>
                  </a:xfrm>
                  <a:custGeom>
                    <a:avLst/>
                    <a:gdLst>
                      <a:gd name="T0" fmla="*/ 18 w 41"/>
                      <a:gd name="T1" fmla="*/ 47 h 47"/>
                      <a:gd name="T2" fmla="*/ 22 w 41"/>
                      <a:gd name="T3" fmla="*/ 26 h 47"/>
                      <a:gd name="T4" fmla="*/ 5 w 41"/>
                      <a:gd name="T5" fmla="*/ 10 h 47"/>
                      <a:gd name="T6" fmla="*/ 7 w 41"/>
                      <a:gd name="T7" fmla="*/ 0 h 47"/>
                      <a:gd name="T8" fmla="*/ 40 w 41"/>
                      <a:gd name="T9" fmla="*/ 24 h 47"/>
                      <a:gd name="T10" fmla="*/ 40 w 41"/>
                      <a:gd name="T11" fmla="*/ 30 h 47"/>
                      <a:gd name="T12" fmla="*/ 39 w 41"/>
                      <a:gd name="T13" fmla="*/ 33 h 47"/>
                      <a:gd name="T14" fmla="*/ 16 w 41"/>
                      <a:gd name="T15" fmla="*/ 47 h 47"/>
                      <a:gd name="T16" fmla="*/ 18 w 41"/>
                      <a:gd name="T17" fmla="*/ 47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1" h="47">
                        <a:moveTo>
                          <a:pt x="18" y="47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5" y="10"/>
                          <a:pt x="5" y="10"/>
                          <a:pt x="5" y="10"/>
                        </a:cubicBezTo>
                        <a:cubicBezTo>
                          <a:pt x="5" y="10"/>
                          <a:pt x="0" y="3"/>
                          <a:pt x="7" y="0"/>
                        </a:cubicBezTo>
                        <a:cubicBezTo>
                          <a:pt x="7" y="0"/>
                          <a:pt x="34" y="11"/>
                          <a:pt x="40" y="24"/>
                        </a:cubicBezTo>
                        <a:cubicBezTo>
                          <a:pt x="41" y="26"/>
                          <a:pt x="41" y="28"/>
                          <a:pt x="40" y="30"/>
                        </a:cubicBezTo>
                        <a:cubicBezTo>
                          <a:pt x="39" y="33"/>
                          <a:pt x="39" y="33"/>
                          <a:pt x="39" y="33"/>
                        </a:cubicBezTo>
                        <a:cubicBezTo>
                          <a:pt x="35" y="42"/>
                          <a:pt x="25" y="47"/>
                          <a:pt x="16" y="47"/>
                        </a:cubicBezTo>
                        <a:lnTo>
                          <a:pt x="18" y="47"/>
                        </a:lnTo>
                        <a:close/>
                      </a:path>
                    </a:pathLst>
                  </a:custGeom>
                  <a:solidFill>
                    <a:srgbClr val="FDB58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3" name="Freeform 296"/>
                  <p:cNvSpPr>
                    <a:spLocks/>
                  </p:cNvSpPr>
                  <p:nvPr/>
                </p:nvSpPr>
                <p:spPr bwMode="auto">
                  <a:xfrm>
                    <a:off x="14544673" y="4505331"/>
                    <a:ext cx="49213" cy="55563"/>
                  </a:xfrm>
                  <a:custGeom>
                    <a:avLst/>
                    <a:gdLst>
                      <a:gd name="T0" fmla="*/ 8 w 13"/>
                      <a:gd name="T1" fmla="*/ 0 h 15"/>
                      <a:gd name="T2" fmla="*/ 5 w 13"/>
                      <a:gd name="T3" fmla="*/ 13 h 15"/>
                      <a:gd name="T4" fmla="*/ 13 w 13"/>
                      <a:gd name="T5" fmla="*/ 15 h 15"/>
                      <a:gd name="T6" fmla="*/ 8 w 13"/>
                      <a:gd name="T7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3" h="15">
                        <a:moveTo>
                          <a:pt x="8" y="0"/>
                        </a:moveTo>
                        <a:cubicBezTo>
                          <a:pt x="8" y="0"/>
                          <a:pt x="2" y="3"/>
                          <a:pt x="5" y="13"/>
                        </a:cubicBezTo>
                        <a:cubicBezTo>
                          <a:pt x="13" y="15"/>
                          <a:pt x="13" y="15"/>
                          <a:pt x="13" y="15"/>
                        </a:cubicBezTo>
                        <a:cubicBezTo>
                          <a:pt x="13" y="15"/>
                          <a:pt x="0" y="12"/>
                          <a:pt x="8" y="0"/>
                        </a:cubicBezTo>
                        <a:close/>
                      </a:path>
                    </a:pathLst>
                  </a:custGeom>
                  <a:solidFill>
                    <a:srgbClr val="FDC3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4" name="Freeform 297"/>
                  <p:cNvSpPr>
                    <a:spLocks/>
                  </p:cNvSpPr>
                  <p:nvPr/>
                </p:nvSpPr>
                <p:spPr bwMode="auto">
                  <a:xfrm>
                    <a:off x="14574836" y="4475169"/>
                    <a:ext cx="195263" cy="134938"/>
                  </a:xfrm>
                  <a:custGeom>
                    <a:avLst/>
                    <a:gdLst>
                      <a:gd name="T0" fmla="*/ 47 w 52"/>
                      <a:gd name="T1" fmla="*/ 36 h 36"/>
                      <a:gd name="T2" fmla="*/ 0 w 52"/>
                      <a:gd name="T3" fmla="*/ 8 h 36"/>
                      <a:gd name="T4" fmla="*/ 45 w 52"/>
                      <a:gd name="T5" fmla="*/ 27 h 36"/>
                      <a:gd name="T6" fmla="*/ 45 w 52"/>
                      <a:gd name="T7" fmla="*/ 16 h 36"/>
                      <a:gd name="T8" fmla="*/ 24 w 52"/>
                      <a:gd name="T9" fmla="*/ 0 h 36"/>
                      <a:gd name="T10" fmla="*/ 48 w 52"/>
                      <a:gd name="T11" fmla="*/ 18 h 36"/>
                      <a:gd name="T12" fmla="*/ 47 w 52"/>
                      <a:gd name="T13" fmla="*/ 33 h 36"/>
                      <a:gd name="T14" fmla="*/ 47 w 52"/>
                      <a:gd name="T15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52" h="36">
                        <a:moveTo>
                          <a:pt x="47" y="36"/>
                        </a:moveTo>
                        <a:cubicBezTo>
                          <a:pt x="47" y="36"/>
                          <a:pt x="37" y="12"/>
                          <a:pt x="0" y="8"/>
                        </a:cubicBezTo>
                        <a:cubicBezTo>
                          <a:pt x="0" y="8"/>
                          <a:pt x="27" y="8"/>
                          <a:pt x="45" y="27"/>
                        </a:cubicBezTo>
                        <a:cubicBezTo>
                          <a:pt x="45" y="27"/>
                          <a:pt x="51" y="26"/>
                          <a:pt x="45" y="16"/>
                        </a:cubicBezTo>
                        <a:cubicBezTo>
                          <a:pt x="39" y="6"/>
                          <a:pt x="24" y="0"/>
                          <a:pt x="24" y="0"/>
                        </a:cubicBezTo>
                        <a:cubicBezTo>
                          <a:pt x="24" y="0"/>
                          <a:pt x="42" y="4"/>
                          <a:pt x="48" y="18"/>
                        </a:cubicBezTo>
                        <a:cubicBezTo>
                          <a:pt x="48" y="18"/>
                          <a:pt x="52" y="30"/>
                          <a:pt x="47" y="33"/>
                        </a:cubicBezTo>
                        <a:lnTo>
                          <a:pt x="47" y="36"/>
                        </a:lnTo>
                        <a:close/>
                      </a:path>
                    </a:pathLst>
                  </a:custGeom>
                  <a:solidFill>
                    <a:srgbClr val="EF97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5" name="Freeform 298"/>
                  <p:cNvSpPr>
                    <a:spLocks/>
                  </p:cNvSpPr>
                  <p:nvPr/>
                </p:nvSpPr>
                <p:spPr bwMode="auto">
                  <a:xfrm>
                    <a:off x="14660561" y="4572006"/>
                    <a:ext cx="95250" cy="87313"/>
                  </a:xfrm>
                  <a:custGeom>
                    <a:avLst/>
                    <a:gdLst>
                      <a:gd name="T0" fmla="*/ 0 w 25"/>
                      <a:gd name="T1" fmla="*/ 0 h 23"/>
                      <a:gd name="T2" fmla="*/ 20 w 25"/>
                      <a:gd name="T3" fmla="*/ 13 h 23"/>
                      <a:gd name="T4" fmla="*/ 22 w 25"/>
                      <a:gd name="T5" fmla="*/ 5 h 23"/>
                      <a:gd name="T6" fmla="*/ 24 w 25"/>
                      <a:gd name="T7" fmla="*/ 8 h 23"/>
                      <a:gd name="T8" fmla="*/ 18 w 25"/>
                      <a:gd name="T9" fmla="*/ 23 h 23"/>
                      <a:gd name="T10" fmla="*/ 11 w 25"/>
                      <a:gd name="T11" fmla="*/ 9 h 23"/>
                      <a:gd name="T12" fmla="*/ 0 w 25"/>
                      <a:gd name="T13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5" h="23">
                        <a:moveTo>
                          <a:pt x="0" y="0"/>
                        </a:moveTo>
                        <a:cubicBezTo>
                          <a:pt x="0" y="0"/>
                          <a:pt x="19" y="13"/>
                          <a:pt x="20" y="13"/>
                        </a:cubicBezTo>
                        <a:cubicBezTo>
                          <a:pt x="21" y="13"/>
                          <a:pt x="23" y="6"/>
                          <a:pt x="22" y="5"/>
                        </a:cubicBezTo>
                        <a:cubicBezTo>
                          <a:pt x="21" y="4"/>
                          <a:pt x="24" y="8"/>
                          <a:pt x="24" y="8"/>
                        </a:cubicBezTo>
                        <a:cubicBezTo>
                          <a:pt x="24" y="8"/>
                          <a:pt x="25" y="21"/>
                          <a:pt x="18" y="23"/>
                        </a:cubicBezTo>
                        <a:cubicBezTo>
                          <a:pt x="18" y="23"/>
                          <a:pt x="20" y="16"/>
                          <a:pt x="11" y="9"/>
                        </a:cubicBezTo>
                        <a:cubicBezTo>
                          <a:pt x="2" y="2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F97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6" name="Freeform 299"/>
                  <p:cNvSpPr>
                    <a:spLocks/>
                  </p:cNvSpPr>
                  <p:nvPr/>
                </p:nvSpPr>
                <p:spPr bwMode="auto">
                  <a:xfrm>
                    <a:off x="14600236" y="4552956"/>
                    <a:ext cx="34925" cy="34925"/>
                  </a:xfrm>
                  <a:custGeom>
                    <a:avLst/>
                    <a:gdLst>
                      <a:gd name="T0" fmla="*/ 2 w 9"/>
                      <a:gd name="T1" fmla="*/ 0 h 9"/>
                      <a:gd name="T2" fmla="*/ 1 w 9"/>
                      <a:gd name="T3" fmla="*/ 5 h 9"/>
                      <a:gd name="T4" fmla="*/ 8 w 9"/>
                      <a:gd name="T5" fmla="*/ 6 h 9"/>
                      <a:gd name="T6" fmla="*/ 6 w 9"/>
                      <a:gd name="T7" fmla="*/ 2 h 9"/>
                      <a:gd name="T8" fmla="*/ 2 w 9"/>
                      <a:gd name="T9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9">
                        <a:moveTo>
                          <a:pt x="2" y="0"/>
                        </a:moveTo>
                        <a:cubicBezTo>
                          <a:pt x="2" y="0"/>
                          <a:pt x="0" y="3"/>
                          <a:pt x="1" y="5"/>
                        </a:cubicBezTo>
                        <a:cubicBezTo>
                          <a:pt x="2" y="5"/>
                          <a:pt x="7" y="9"/>
                          <a:pt x="8" y="6"/>
                        </a:cubicBezTo>
                        <a:cubicBezTo>
                          <a:pt x="9" y="4"/>
                          <a:pt x="8" y="3"/>
                          <a:pt x="6" y="2"/>
                        </a:cubicBezTo>
                        <a:cubicBezTo>
                          <a:pt x="4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FCD2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7" name="Freeform 300"/>
                  <p:cNvSpPr>
                    <a:spLocks/>
                  </p:cNvSpPr>
                  <p:nvPr/>
                </p:nvSpPr>
                <p:spPr bwMode="auto">
                  <a:xfrm>
                    <a:off x="14570073" y="4508506"/>
                    <a:ext cx="34925" cy="33338"/>
                  </a:xfrm>
                  <a:custGeom>
                    <a:avLst/>
                    <a:gdLst>
                      <a:gd name="T0" fmla="*/ 0 w 9"/>
                      <a:gd name="T1" fmla="*/ 9 h 9"/>
                      <a:gd name="T2" fmla="*/ 2 w 9"/>
                      <a:gd name="T3" fmla="*/ 0 h 9"/>
                      <a:gd name="T4" fmla="*/ 8 w 9"/>
                      <a:gd name="T5" fmla="*/ 3 h 9"/>
                      <a:gd name="T6" fmla="*/ 5 w 9"/>
                      <a:gd name="T7" fmla="*/ 9 h 9"/>
                      <a:gd name="T8" fmla="*/ 0 w 9"/>
                      <a:gd name="T9" fmla="*/ 9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9">
                        <a:moveTo>
                          <a:pt x="0" y="9"/>
                        </a:moveTo>
                        <a:cubicBezTo>
                          <a:pt x="0" y="9"/>
                          <a:pt x="0" y="3"/>
                          <a:pt x="2" y="0"/>
                        </a:cubicBezTo>
                        <a:cubicBezTo>
                          <a:pt x="2" y="0"/>
                          <a:pt x="8" y="1"/>
                          <a:pt x="8" y="3"/>
                        </a:cubicBezTo>
                        <a:cubicBezTo>
                          <a:pt x="9" y="5"/>
                          <a:pt x="7" y="9"/>
                          <a:pt x="5" y="9"/>
                        </a:cubicBezTo>
                        <a:cubicBezTo>
                          <a:pt x="3" y="9"/>
                          <a:pt x="0" y="9"/>
                          <a:pt x="0" y="9"/>
                        </a:cubicBezTo>
                        <a:close/>
                      </a:path>
                    </a:pathLst>
                  </a:custGeom>
                  <a:solidFill>
                    <a:srgbClr val="FCD2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8" name="Freeform 301"/>
                  <p:cNvSpPr>
                    <a:spLocks/>
                  </p:cNvSpPr>
                  <p:nvPr/>
                </p:nvSpPr>
                <p:spPr bwMode="auto">
                  <a:xfrm>
                    <a:off x="14578011" y="4470406"/>
                    <a:ext cx="30163" cy="30163"/>
                  </a:xfrm>
                  <a:custGeom>
                    <a:avLst/>
                    <a:gdLst>
                      <a:gd name="T0" fmla="*/ 1 w 8"/>
                      <a:gd name="T1" fmla="*/ 8 h 8"/>
                      <a:gd name="T2" fmla="*/ 2 w 8"/>
                      <a:gd name="T3" fmla="*/ 1 h 8"/>
                      <a:gd name="T4" fmla="*/ 7 w 8"/>
                      <a:gd name="T5" fmla="*/ 2 h 8"/>
                      <a:gd name="T6" fmla="*/ 5 w 8"/>
                      <a:gd name="T7" fmla="*/ 8 h 8"/>
                      <a:gd name="T8" fmla="*/ 1 w 8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8">
                        <a:moveTo>
                          <a:pt x="1" y="8"/>
                        </a:moveTo>
                        <a:cubicBezTo>
                          <a:pt x="1" y="8"/>
                          <a:pt x="0" y="3"/>
                          <a:pt x="2" y="1"/>
                        </a:cubicBezTo>
                        <a:cubicBezTo>
                          <a:pt x="2" y="1"/>
                          <a:pt x="7" y="0"/>
                          <a:pt x="7" y="2"/>
                        </a:cubicBezTo>
                        <a:cubicBezTo>
                          <a:pt x="8" y="4"/>
                          <a:pt x="7" y="8"/>
                          <a:pt x="5" y="8"/>
                        </a:cubicBezTo>
                        <a:cubicBezTo>
                          <a:pt x="3" y="8"/>
                          <a:pt x="1" y="8"/>
                          <a:pt x="1" y="8"/>
                        </a:cubicBezTo>
                        <a:close/>
                      </a:path>
                    </a:pathLst>
                  </a:custGeom>
                  <a:solidFill>
                    <a:srgbClr val="FCD2A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9" name="Freeform 302"/>
                  <p:cNvSpPr>
                    <a:spLocks/>
                  </p:cNvSpPr>
                  <p:nvPr/>
                </p:nvSpPr>
                <p:spPr bwMode="auto">
                  <a:xfrm>
                    <a:off x="14563723" y="4470406"/>
                    <a:ext cx="17463" cy="38100"/>
                  </a:xfrm>
                  <a:custGeom>
                    <a:avLst/>
                    <a:gdLst>
                      <a:gd name="T0" fmla="*/ 2 w 5"/>
                      <a:gd name="T1" fmla="*/ 10 h 10"/>
                      <a:gd name="T2" fmla="*/ 5 w 5"/>
                      <a:gd name="T3" fmla="*/ 0 h 10"/>
                      <a:gd name="T4" fmla="*/ 3 w 5"/>
                      <a:gd name="T5" fmla="*/ 9 h 10"/>
                      <a:gd name="T6" fmla="*/ 2 w 5"/>
                      <a:gd name="T7" fmla="*/ 1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10">
                        <a:moveTo>
                          <a:pt x="2" y="10"/>
                        </a:moveTo>
                        <a:cubicBezTo>
                          <a:pt x="2" y="10"/>
                          <a:pt x="0" y="4"/>
                          <a:pt x="5" y="0"/>
                        </a:cubicBezTo>
                        <a:cubicBezTo>
                          <a:pt x="5" y="0"/>
                          <a:pt x="1" y="3"/>
                          <a:pt x="3" y="9"/>
                        </a:cubicBezTo>
                        <a:lnTo>
                          <a:pt x="2" y="10"/>
                        </a:lnTo>
                        <a:close/>
                      </a:path>
                    </a:pathLst>
                  </a:custGeom>
                  <a:solidFill>
                    <a:srgbClr val="FDC3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0" name="Freeform 303"/>
                  <p:cNvSpPr>
                    <a:spLocks/>
                  </p:cNvSpPr>
                  <p:nvPr/>
                </p:nvSpPr>
                <p:spPr bwMode="auto">
                  <a:xfrm>
                    <a:off x="14581186" y="4549781"/>
                    <a:ext cx="30163" cy="49213"/>
                  </a:xfrm>
                  <a:custGeom>
                    <a:avLst/>
                    <a:gdLst>
                      <a:gd name="T0" fmla="*/ 7 w 8"/>
                      <a:gd name="T1" fmla="*/ 0 h 13"/>
                      <a:gd name="T2" fmla="*/ 5 w 8"/>
                      <a:gd name="T3" fmla="*/ 10 h 13"/>
                      <a:gd name="T4" fmla="*/ 8 w 8"/>
                      <a:gd name="T5" fmla="*/ 13 h 13"/>
                      <a:gd name="T6" fmla="*/ 4 w 8"/>
                      <a:gd name="T7" fmla="*/ 6 h 13"/>
                      <a:gd name="T8" fmla="*/ 7 w 8"/>
                      <a:gd name="T9" fmla="*/ 0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13">
                        <a:moveTo>
                          <a:pt x="7" y="0"/>
                        </a:moveTo>
                        <a:cubicBezTo>
                          <a:pt x="7" y="0"/>
                          <a:pt x="0" y="2"/>
                          <a:pt x="5" y="10"/>
                        </a:cubicBezTo>
                        <a:cubicBezTo>
                          <a:pt x="8" y="13"/>
                          <a:pt x="8" y="13"/>
                          <a:pt x="8" y="13"/>
                        </a:cubicBezTo>
                        <a:cubicBezTo>
                          <a:pt x="8" y="13"/>
                          <a:pt x="4" y="8"/>
                          <a:pt x="4" y="6"/>
                        </a:cubicBezTo>
                        <a:cubicBezTo>
                          <a:pt x="4" y="3"/>
                          <a:pt x="5" y="1"/>
                          <a:pt x="7" y="0"/>
                        </a:cubicBezTo>
                        <a:close/>
                      </a:path>
                    </a:pathLst>
                  </a:custGeom>
                  <a:solidFill>
                    <a:srgbClr val="FDC3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1" name="Freeform 304"/>
                  <p:cNvSpPr>
                    <a:spLocks/>
                  </p:cNvSpPr>
                  <p:nvPr/>
                </p:nvSpPr>
                <p:spPr bwMode="auto">
                  <a:xfrm>
                    <a:off x="14635161" y="4403731"/>
                    <a:ext cx="30163" cy="22225"/>
                  </a:xfrm>
                  <a:custGeom>
                    <a:avLst/>
                    <a:gdLst>
                      <a:gd name="T0" fmla="*/ 2 w 8"/>
                      <a:gd name="T1" fmla="*/ 5 h 6"/>
                      <a:gd name="T2" fmla="*/ 2 w 8"/>
                      <a:gd name="T3" fmla="*/ 0 h 6"/>
                      <a:gd name="T4" fmla="*/ 8 w 8"/>
                      <a:gd name="T5" fmla="*/ 3 h 6"/>
                      <a:gd name="T6" fmla="*/ 2 w 8"/>
                      <a:gd name="T7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6">
                        <a:moveTo>
                          <a:pt x="2" y="5"/>
                        </a:moveTo>
                        <a:cubicBezTo>
                          <a:pt x="2" y="5"/>
                          <a:pt x="0" y="1"/>
                          <a:pt x="2" y="0"/>
                        </a:cubicBezTo>
                        <a:cubicBezTo>
                          <a:pt x="2" y="0"/>
                          <a:pt x="7" y="1"/>
                          <a:pt x="8" y="3"/>
                        </a:cubicBezTo>
                        <a:cubicBezTo>
                          <a:pt x="8" y="5"/>
                          <a:pt x="7" y="6"/>
                          <a:pt x="2" y="5"/>
                        </a:cubicBezTo>
                        <a:close/>
                      </a:path>
                    </a:pathLst>
                  </a:custGeom>
                  <a:solidFill>
                    <a:srgbClr val="FDC3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</p:grpSp>
      <p:grpSp>
        <p:nvGrpSpPr>
          <p:cNvPr id="566" name="Group 565"/>
          <p:cNvGrpSpPr/>
          <p:nvPr/>
        </p:nvGrpSpPr>
        <p:grpSpPr>
          <a:xfrm>
            <a:off x="7318376" y="2370135"/>
            <a:ext cx="554039" cy="1800228"/>
            <a:chOff x="13285787" y="2370135"/>
            <a:chExt cx="554039" cy="1800228"/>
          </a:xfrm>
        </p:grpSpPr>
        <p:sp>
          <p:nvSpPr>
            <p:cNvPr id="567" name="Freeform 271"/>
            <p:cNvSpPr>
              <a:spLocks/>
            </p:cNvSpPr>
            <p:nvPr/>
          </p:nvSpPr>
          <p:spPr bwMode="auto">
            <a:xfrm>
              <a:off x="13285787" y="2370135"/>
              <a:ext cx="554039" cy="1800227"/>
            </a:xfrm>
            <a:custGeom>
              <a:avLst/>
              <a:gdLst>
                <a:gd name="T0" fmla="*/ 26 w 147"/>
                <a:gd name="T1" fmla="*/ 479 h 479"/>
                <a:gd name="T2" fmla="*/ 144 w 147"/>
                <a:gd name="T3" fmla="*/ 19 h 479"/>
                <a:gd name="T4" fmla="*/ 146 w 147"/>
                <a:gd name="T5" fmla="*/ 8 h 479"/>
                <a:gd name="T6" fmla="*/ 142 w 147"/>
                <a:gd name="T7" fmla="*/ 1 h 479"/>
                <a:gd name="T8" fmla="*/ 140 w 147"/>
                <a:gd name="T9" fmla="*/ 1 h 479"/>
                <a:gd name="T10" fmla="*/ 133 w 147"/>
                <a:gd name="T11" fmla="*/ 5 h 479"/>
                <a:gd name="T12" fmla="*/ 130 w 147"/>
                <a:gd name="T13" fmla="*/ 15 h 479"/>
                <a:gd name="T14" fmla="*/ 0 w 147"/>
                <a:gd name="T15" fmla="*/ 472 h 479"/>
                <a:gd name="T16" fmla="*/ 26 w 147"/>
                <a:gd name="T17" fmla="*/ 479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7" h="479">
                  <a:moveTo>
                    <a:pt x="26" y="479"/>
                  </a:moveTo>
                  <a:cubicBezTo>
                    <a:pt x="144" y="19"/>
                    <a:pt x="144" y="19"/>
                    <a:pt x="144" y="19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7" y="5"/>
                    <a:pt x="145" y="2"/>
                    <a:pt x="142" y="1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37" y="0"/>
                    <a:pt x="133" y="2"/>
                    <a:pt x="133" y="5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0" y="472"/>
                    <a:pt x="0" y="472"/>
                    <a:pt x="0" y="472"/>
                  </a:cubicBezTo>
                  <a:lnTo>
                    <a:pt x="26" y="479"/>
                  </a:lnTo>
                  <a:close/>
                </a:path>
              </a:pathLst>
            </a:custGeom>
            <a:solidFill>
              <a:srgbClr val="F5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Freeform 272"/>
            <p:cNvSpPr>
              <a:spLocks/>
            </p:cNvSpPr>
            <p:nvPr/>
          </p:nvSpPr>
          <p:spPr bwMode="auto">
            <a:xfrm>
              <a:off x="13579475" y="3054349"/>
              <a:ext cx="87313" cy="79375"/>
            </a:xfrm>
            <a:custGeom>
              <a:avLst/>
              <a:gdLst>
                <a:gd name="T0" fmla="*/ 0 w 55"/>
                <a:gd name="T1" fmla="*/ 38 h 50"/>
                <a:gd name="T2" fmla="*/ 45 w 55"/>
                <a:gd name="T3" fmla="*/ 50 h 50"/>
                <a:gd name="T4" fmla="*/ 55 w 55"/>
                <a:gd name="T5" fmla="*/ 12 h 50"/>
                <a:gd name="T6" fmla="*/ 12 w 55"/>
                <a:gd name="T7" fmla="*/ 0 h 50"/>
                <a:gd name="T8" fmla="*/ 0 w 55"/>
                <a:gd name="T9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38"/>
                  </a:moveTo>
                  <a:lnTo>
                    <a:pt x="45" y="50"/>
                  </a:lnTo>
                  <a:lnTo>
                    <a:pt x="55" y="12"/>
                  </a:lnTo>
                  <a:lnTo>
                    <a:pt x="12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Freeform 273"/>
            <p:cNvSpPr>
              <a:spLocks/>
            </p:cNvSpPr>
            <p:nvPr/>
          </p:nvSpPr>
          <p:spPr bwMode="auto">
            <a:xfrm>
              <a:off x="13463588" y="3471862"/>
              <a:ext cx="93663" cy="82550"/>
            </a:xfrm>
            <a:custGeom>
              <a:avLst/>
              <a:gdLst>
                <a:gd name="T0" fmla="*/ 0 w 59"/>
                <a:gd name="T1" fmla="*/ 35 h 52"/>
                <a:gd name="T2" fmla="*/ 49 w 59"/>
                <a:gd name="T3" fmla="*/ 52 h 52"/>
                <a:gd name="T4" fmla="*/ 59 w 59"/>
                <a:gd name="T5" fmla="*/ 14 h 52"/>
                <a:gd name="T6" fmla="*/ 9 w 59"/>
                <a:gd name="T7" fmla="*/ 0 h 52"/>
                <a:gd name="T8" fmla="*/ 0 w 59"/>
                <a:gd name="T9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0" y="35"/>
                  </a:moveTo>
                  <a:lnTo>
                    <a:pt x="49" y="52"/>
                  </a:lnTo>
                  <a:lnTo>
                    <a:pt x="59" y="14"/>
                  </a:lnTo>
                  <a:lnTo>
                    <a:pt x="9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274"/>
            <p:cNvSpPr>
              <a:spLocks/>
            </p:cNvSpPr>
            <p:nvPr/>
          </p:nvSpPr>
          <p:spPr bwMode="auto">
            <a:xfrm>
              <a:off x="13609638" y="2949573"/>
              <a:ext cx="82550" cy="77788"/>
            </a:xfrm>
            <a:custGeom>
              <a:avLst/>
              <a:gdLst>
                <a:gd name="T0" fmla="*/ 0 w 52"/>
                <a:gd name="T1" fmla="*/ 38 h 49"/>
                <a:gd name="T2" fmla="*/ 43 w 52"/>
                <a:gd name="T3" fmla="*/ 49 h 49"/>
                <a:gd name="T4" fmla="*/ 52 w 52"/>
                <a:gd name="T5" fmla="*/ 11 h 49"/>
                <a:gd name="T6" fmla="*/ 10 w 52"/>
                <a:gd name="T7" fmla="*/ 0 h 49"/>
                <a:gd name="T8" fmla="*/ 0 w 52"/>
                <a:gd name="T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9">
                  <a:moveTo>
                    <a:pt x="0" y="38"/>
                  </a:moveTo>
                  <a:lnTo>
                    <a:pt x="43" y="49"/>
                  </a:lnTo>
                  <a:lnTo>
                    <a:pt x="52" y="11"/>
                  </a:lnTo>
                  <a:lnTo>
                    <a:pt x="1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275"/>
            <p:cNvSpPr>
              <a:spLocks/>
            </p:cNvSpPr>
            <p:nvPr/>
          </p:nvSpPr>
          <p:spPr bwMode="auto">
            <a:xfrm>
              <a:off x="13519150" y="3260724"/>
              <a:ext cx="90488" cy="82550"/>
            </a:xfrm>
            <a:custGeom>
              <a:avLst/>
              <a:gdLst>
                <a:gd name="T0" fmla="*/ 0 w 57"/>
                <a:gd name="T1" fmla="*/ 38 h 52"/>
                <a:gd name="T2" fmla="*/ 48 w 57"/>
                <a:gd name="T3" fmla="*/ 52 h 52"/>
                <a:gd name="T4" fmla="*/ 57 w 57"/>
                <a:gd name="T5" fmla="*/ 14 h 52"/>
                <a:gd name="T6" fmla="*/ 12 w 57"/>
                <a:gd name="T7" fmla="*/ 0 h 52"/>
                <a:gd name="T8" fmla="*/ 0 w 57"/>
                <a:gd name="T9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2">
                  <a:moveTo>
                    <a:pt x="0" y="38"/>
                  </a:moveTo>
                  <a:lnTo>
                    <a:pt x="48" y="52"/>
                  </a:lnTo>
                  <a:lnTo>
                    <a:pt x="57" y="14"/>
                  </a:lnTo>
                  <a:lnTo>
                    <a:pt x="12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276"/>
            <p:cNvSpPr>
              <a:spLocks/>
            </p:cNvSpPr>
            <p:nvPr/>
          </p:nvSpPr>
          <p:spPr bwMode="auto">
            <a:xfrm>
              <a:off x="13492163" y="3367086"/>
              <a:ext cx="90488" cy="82550"/>
            </a:xfrm>
            <a:custGeom>
              <a:avLst/>
              <a:gdLst>
                <a:gd name="T0" fmla="*/ 0 w 57"/>
                <a:gd name="T1" fmla="*/ 37 h 52"/>
                <a:gd name="T2" fmla="*/ 48 w 57"/>
                <a:gd name="T3" fmla="*/ 52 h 52"/>
                <a:gd name="T4" fmla="*/ 57 w 57"/>
                <a:gd name="T5" fmla="*/ 14 h 52"/>
                <a:gd name="T6" fmla="*/ 10 w 57"/>
                <a:gd name="T7" fmla="*/ 0 h 52"/>
                <a:gd name="T8" fmla="*/ 0 w 57"/>
                <a:gd name="T9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2">
                  <a:moveTo>
                    <a:pt x="0" y="37"/>
                  </a:moveTo>
                  <a:lnTo>
                    <a:pt x="48" y="52"/>
                  </a:lnTo>
                  <a:lnTo>
                    <a:pt x="57" y="14"/>
                  </a:lnTo>
                  <a:lnTo>
                    <a:pt x="10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277"/>
            <p:cNvSpPr>
              <a:spLocks/>
            </p:cNvSpPr>
            <p:nvPr/>
          </p:nvSpPr>
          <p:spPr bwMode="auto">
            <a:xfrm>
              <a:off x="13549313" y="3155949"/>
              <a:ext cx="87313" cy="82550"/>
            </a:xfrm>
            <a:custGeom>
              <a:avLst/>
              <a:gdLst>
                <a:gd name="T0" fmla="*/ 0 w 55"/>
                <a:gd name="T1" fmla="*/ 38 h 52"/>
                <a:gd name="T2" fmla="*/ 45 w 55"/>
                <a:gd name="T3" fmla="*/ 52 h 52"/>
                <a:gd name="T4" fmla="*/ 55 w 55"/>
                <a:gd name="T5" fmla="*/ 14 h 52"/>
                <a:gd name="T6" fmla="*/ 12 w 55"/>
                <a:gd name="T7" fmla="*/ 0 h 52"/>
                <a:gd name="T8" fmla="*/ 0 w 55"/>
                <a:gd name="T9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2">
                  <a:moveTo>
                    <a:pt x="0" y="38"/>
                  </a:moveTo>
                  <a:lnTo>
                    <a:pt x="45" y="52"/>
                  </a:lnTo>
                  <a:lnTo>
                    <a:pt x="55" y="14"/>
                  </a:lnTo>
                  <a:lnTo>
                    <a:pt x="12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278"/>
            <p:cNvSpPr>
              <a:spLocks/>
            </p:cNvSpPr>
            <p:nvPr/>
          </p:nvSpPr>
          <p:spPr bwMode="auto">
            <a:xfrm>
              <a:off x="13727113" y="2532060"/>
              <a:ext cx="71438" cy="74613"/>
            </a:xfrm>
            <a:custGeom>
              <a:avLst/>
              <a:gdLst>
                <a:gd name="T0" fmla="*/ 0 w 45"/>
                <a:gd name="T1" fmla="*/ 38 h 47"/>
                <a:gd name="T2" fmla="*/ 35 w 45"/>
                <a:gd name="T3" fmla="*/ 47 h 47"/>
                <a:gd name="T4" fmla="*/ 45 w 45"/>
                <a:gd name="T5" fmla="*/ 9 h 47"/>
                <a:gd name="T6" fmla="*/ 12 w 45"/>
                <a:gd name="T7" fmla="*/ 0 h 47"/>
                <a:gd name="T8" fmla="*/ 0 w 45"/>
                <a:gd name="T9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7">
                  <a:moveTo>
                    <a:pt x="0" y="38"/>
                  </a:moveTo>
                  <a:lnTo>
                    <a:pt x="35" y="47"/>
                  </a:lnTo>
                  <a:lnTo>
                    <a:pt x="45" y="9"/>
                  </a:lnTo>
                  <a:lnTo>
                    <a:pt x="12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279"/>
            <p:cNvSpPr>
              <a:spLocks/>
            </p:cNvSpPr>
            <p:nvPr/>
          </p:nvSpPr>
          <p:spPr bwMode="auto">
            <a:xfrm>
              <a:off x="13787438" y="2370135"/>
              <a:ext cx="52388" cy="30163"/>
            </a:xfrm>
            <a:custGeom>
              <a:avLst/>
              <a:gdLst>
                <a:gd name="T0" fmla="*/ 9 w 14"/>
                <a:gd name="T1" fmla="*/ 1 h 8"/>
                <a:gd name="T2" fmla="*/ 7 w 14"/>
                <a:gd name="T3" fmla="*/ 1 h 8"/>
                <a:gd name="T4" fmla="*/ 0 w 14"/>
                <a:gd name="T5" fmla="*/ 4 h 8"/>
                <a:gd name="T6" fmla="*/ 14 w 14"/>
                <a:gd name="T7" fmla="*/ 8 h 8"/>
                <a:gd name="T8" fmla="*/ 9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9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1" y="1"/>
                    <a:pt x="0" y="4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5"/>
                    <a:pt x="12" y="2"/>
                    <a:pt x="9" y="1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280"/>
            <p:cNvSpPr>
              <a:spLocks/>
            </p:cNvSpPr>
            <p:nvPr/>
          </p:nvSpPr>
          <p:spPr bwMode="auto">
            <a:xfrm>
              <a:off x="13669963" y="2741611"/>
              <a:ext cx="76200" cy="76200"/>
            </a:xfrm>
            <a:custGeom>
              <a:avLst/>
              <a:gdLst>
                <a:gd name="T0" fmla="*/ 0 w 48"/>
                <a:gd name="T1" fmla="*/ 36 h 48"/>
                <a:gd name="T2" fmla="*/ 38 w 48"/>
                <a:gd name="T3" fmla="*/ 48 h 48"/>
                <a:gd name="T4" fmla="*/ 48 w 48"/>
                <a:gd name="T5" fmla="*/ 10 h 48"/>
                <a:gd name="T6" fmla="*/ 10 w 48"/>
                <a:gd name="T7" fmla="*/ 0 h 48"/>
                <a:gd name="T8" fmla="*/ 0 w 48"/>
                <a:gd name="T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36"/>
                  </a:moveTo>
                  <a:lnTo>
                    <a:pt x="38" y="48"/>
                  </a:lnTo>
                  <a:lnTo>
                    <a:pt x="48" y="10"/>
                  </a:lnTo>
                  <a:lnTo>
                    <a:pt x="10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281"/>
            <p:cNvSpPr>
              <a:spLocks/>
            </p:cNvSpPr>
            <p:nvPr/>
          </p:nvSpPr>
          <p:spPr bwMode="auto">
            <a:xfrm>
              <a:off x="13639801" y="2843211"/>
              <a:ext cx="79375" cy="79375"/>
            </a:xfrm>
            <a:custGeom>
              <a:avLst/>
              <a:gdLst>
                <a:gd name="T0" fmla="*/ 0 w 50"/>
                <a:gd name="T1" fmla="*/ 38 h 50"/>
                <a:gd name="T2" fmla="*/ 40 w 50"/>
                <a:gd name="T3" fmla="*/ 50 h 50"/>
                <a:gd name="T4" fmla="*/ 50 w 50"/>
                <a:gd name="T5" fmla="*/ 12 h 50"/>
                <a:gd name="T6" fmla="*/ 10 w 50"/>
                <a:gd name="T7" fmla="*/ 0 h 50"/>
                <a:gd name="T8" fmla="*/ 0 w 50"/>
                <a:gd name="T9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0" y="38"/>
                  </a:moveTo>
                  <a:lnTo>
                    <a:pt x="40" y="50"/>
                  </a:lnTo>
                  <a:lnTo>
                    <a:pt x="50" y="12"/>
                  </a:lnTo>
                  <a:lnTo>
                    <a:pt x="1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282"/>
            <p:cNvSpPr>
              <a:spLocks/>
            </p:cNvSpPr>
            <p:nvPr/>
          </p:nvSpPr>
          <p:spPr bwMode="auto">
            <a:xfrm>
              <a:off x="13700126" y="2636835"/>
              <a:ext cx="71438" cy="74613"/>
            </a:xfrm>
            <a:custGeom>
              <a:avLst/>
              <a:gdLst>
                <a:gd name="T0" fmla="*/ 0 w 45"/>
                <a:gd name="T1" fmla="*/ 38 h 47"/>
                <a:gd name="T2" fmla="*/ 36 w 45"/>
                <a:gd name="T3" fmla="*/ 47 h 47"/>
                <a:gd name="T4" fmla="*/ 45 w 45"/>
                <a:gd name="T5" fmla="*/ 10 h 47"/>
                <a:gd name="T6" fmla="*/ 10 w 45"/>
                <a:gd name="T7" fmla="*/ 0 h 47"/>
                <a:gd name="T8" fmla="*/ 0 w 45"/>
                <a:gd name="T9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7">
                  <a:moveTo>
                    <a:pt x="0" y="38"/>
                  </a:moveTo>
                  <a:lnTo>
                    <a:pt x="36" y="47"/>
                  </a:lnTo>
                  <a:lnTo>
                    <a:pt x="45" y="10"/>
                  </a:lnTo>
                  <a:lnTo>
                    <a:pt x="1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283"/>
            <p:cNvSpPr>
              <a:spLocks/>
            </p:cNvSpPr>
            <p:nvPr/>
          </p:nvSpPr>
          <p:spPr bwMode="auto">
            <a:xfrm>
              <a:off x="13757276" y="2425698"/>
              <a:ext cx="66675" cy="79375"/>
            </a:xfrm>
            <a:custGeom>
              <a:avLst/>
              <a:gdLst>
                <a:gd name="T0" fmla="*/ 0 w 42"/>
                <a:gd name="T1" fmla="*/ 38 h 50"/>
                <a:gd name="T2" fmla="*/ 33 w 42"/>
                <a:gd name="T3" fmla="*/ 50 h 50"/>
                <a:gd name="T4" fmla="*/ 42 w 42"/>
                <a:gd name="T5" fmla="*/ 12 h 50"/>
                <a:gd name="T6" fmla="*/ 12 w 42"/>
                <a:gd name="T7" fmla="*/ 0 h 50"/>
                <a:gd name="T8" fmla="*/ 0 w 42"/>
                <a:gd name="T9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0" y="38"/>
                  </a:moveTo>
                  <a:lnTo>
                    <a:pt x="33" y="50"/>
                  </a:lnTo>
                  <a:lnTo>
                    <a:pt x="42" y="12"/>
                  </a:lnTo>
                  <a:lnTo>
                    <a:pt x="12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284"/>
            <p:cNvSpPr>
              <a:spLocks/>
            </p:cNvSpPr>
            <p:nvPr/>
          </p:nvSpPr>
          <p:spPr bwMode="auto">
            <a:xfrm>
              <a:off x="13342937" y="3884612"/>
              <a:ext cx="107950" cy="87313"/>
            </a:xfrm>
            <a:custGeom>
              <a:avLst/>
              <a:gdLst>
                <a:gd name="T0" fmla="*/ 0 w 68"/>
                <a:gd name="T1" fmla="*/ 38 h 55"/>
                <a:gd name="T2" fmla="*/ 57 w 68"/>
                <a:gd name="T3" fmla="*/ 55 h 55"/>
                <a:gd name="T4" fmla="*/ 68 w 68"/>
                <a:gd name="T5" fmla="*/ 19 h 55"/>
                <a:gd name="T6" fmla="*/ 11 w 68"/>
                <a:gd name="T7" fmla="*/ 0 h 55"/>
                <a:gd name="T8" fmla="*/ 0 w 68"/>
                <a:gd name="T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5">
                  <a:moveTo>
                    <a:pt x="0" y="38"/>
                  </a:moveTo>
                  <a:lnTo>
                    <a:pt x="57" y="55"/>
                  </a:lnTo>
                  <a:lnTo>
                    <a:pt x="68" y="19"/>
                  </a:lnTo>
                  <a:lnTo>
                    <a:pt x="11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287"/>
            <p:cNvSpPr>
              <a:spLocks/>
            </p:cNvSpPr>
            <p:nvPr/>
          </p:nvSpPr>
          <p:spPr bwMode="auto">
            <a:xfrm>
              <a:off x="13373100" y="3783012"/>
              <a:ext cx="104775" cy="87313"/>
            </a:xfrm>
            <a:custGeom>
              <a:avLst/>
              <a:gdLst>
                <a:gd name="T0" fmla="*/ 0 w 66"/>
                <a:gd name="T1" fmla="*/ 38 h 55"/>
                <a:gd name="T2" fmla="*/ 57 w 66"/>
                <a:gd name="T3" fmla="*/ 55 h 55"/>
                <a:gd name="T4" fmla="*/ 66 w 66"/>
                <a:gd name="T5" fmla="*/ 17 h 55"/>
                <a:gd name="T6" fmla="*/ 11 w 66"/>
                <a:gd name="T7" fmla="*/ 0 h 55"/>
                <a:gd name="T8" fmla="*/ 0 w 66"/>
                <a:gd name="T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5">
                  <a:moveTo>
                    <a:pt x="0" y="38"/>
                  </a:moveTo>
                  <a:lnTo>
                    <a:pt x="57" y="55"/>
                  </a:lnTo>
                  <a:lnTo>
                    <a:pt x="66" y="17"/>
                  </a:lnTo>
                  <a:lnTo>
                    <a:pt x="11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288"/>
            <p:cNvSpPr>
              <a:spLocks/>
            </p:cNvSpPr>
            <p:nvPr/>
          </p:nvSpPr>
          <p:spPr bwMode="auto">
            <a:xfrm>
              <a:off x="13403262" y="3678237"/>
              <a:ext cx="101600" cy="87313"/>
            </a:xfrm>
            <a:custGeom>
              <a:avLst/>
              <a:gdLst>
                <a:gd name="T0" fmla="*/ 0 w 64"/>
                <a:gd name="T1" fmla="*/ 38 h 55"/>
                <a:gd name="T2" fmla="*/ 54 w 64"/>
                <a:gd name="T3" fmla="*/ 55 h 55"/>
                <a:gd name="T4" fmla="*/ 64 w 64"/>
                <a:gd name="T5" fmla="*/ 17 h 55"/>
                <a:gd name="T6" fmla="*/ 11 w 64"/>
                <a:gd name="T7" fmla="*/ 0 h 55"/>
                <a:gd name="T8" fmla="*/ 0 w 64"/>
                <a:gd name="T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5">
                  <a:moveTo>
                    <a:pt x="0" y="38"/>
                  </a:moveTo>
                  <a:lnTo>
                    <a:pt x="54" y="55"/>
                  </a:lnTo>
                  <a:lnTo>
                    <a:pt x="64" y="17"/>
                  </a:lnTo>
                  <a:lnTo>
                    <a:pt x="11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289"/>
            <p:cNvSpPr>
              <a:spLocks/>
            </p:cNvSpPr>
            <p:nvPr/>
          </p:nvSpPr>
          <p:spPr bwMode="auto">
            <a:xfrm>
              <a:off x="13433425" y="3573462"/>
              <a:ext cx="96838" cy="85725"/>
            </a:xfrm>
            <a:custGeom>
              <a:avLst/>
              <a:gdLst>
                <a:gd name="T0" fmla="*/ 0 w 61"/>
                <a:gd name="T1" fmla="*/ 38 h 54"/>
                <a:gd name="T2" fmla="*/ 52 w 61"/>
                <a:gd name="T3" fmla="*/ 54 h 54"/>
                <a:gd name="T4" fmla="*/ 61 w 61"/>
                <a:gd name="T5" fmla="*/ 16 h 54"/>
                <a:gd name="T6" fmla="*/ 9 w 61"/>
                <a:gd name="T7" fmla="*/ 0 h 54"/>
                <a:gd name="T8" fmla="*/ 0 w 61"/>
                <a:gd name="T9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4">
                  <a:moveTo>
                    <a:pt x="0" y="38"/>
                  </a:moveTo>
                  <a:lnTo>
                    <a:pt x="52" y="54"/>
                  </a:lnTo>
                  <a:lnTo>
                    <a:pt x="61" y="16"/>
                  </a:lnTo>
                  <a:lnTo>
                    <a:pt x="9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285"/>
            <p:cNvSpPr>
              <a:spLocks/>
            </p:cNvSpPr>
            <p:nvPr/>
          </p:nvSpPr>
          <p:spPr bwMode="auto">
            <a:xfrm>
              <a:off x="13315950" y="3990975"/>
              <a:ext cx="104775" cy="85725"/>
            </a:xfrm>
            <a:custGeom>
              <a:avLst/>
              <a:gdLst>
                <a:gd name="T0" fmla="*/ 0 w 66"/>
                <a:gd name="T1" fmla="*/ 38 h 54"/>
                <a:gd name="T2" fmla="*/ 57 w 66"/>
                <a:gd name="T3" fmla="*/ 54 h 54"/>
                <a:gd name="T4" fmla="*/ 66 w 66"/>
                <a:gd name="T5" fmla="*/ 16 h 54"/>
                <a:gd name="T6" fmla="*/ 9 w 66"/>
                <a:gd name="T7" fmla="*/ 0 h 54"/>
                <a:gd name="T8" fmla="*/ 0 w 66"/>
                <a:gd name="T9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4">
                  <a:moveTo>
                    <a:pt x="0" y="38"/>
                  </a:moveTo>
                  <a:lnTo>
                    <a:pt x="57" y="54"/>
                  </a:lnTo>
                  <a:lnTo>
                    <a:pt x="66" y="16"/>
                  </a:lnTo>
                  <a:lnTo>
                    <a:pt x="9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286"/>
            <p:cNvSpPr>
              <a:spLocks/>
            </p:cNvSpPr>
            <p:nvPr/>
          </p:nvSpPr>
          <p:spPr bwMode="auto">
            <a:xfrm>
              <a:off x="13285787" y="4095750"/>
              <a:ext cx="109538" cy="74613"/>
            </a:xfrm>
            <a:custGeom>
              <a:avLst/>
              <a:gdLst>
                <a:gd name="T0" fmla="*/ 0 w 69"/>
                <a:gd name="T1" fmla="*/ 31 h 47"/>
                <a:gd name="T2" fmla="*/ 62 w 69"/>
                <a:gd name="T3" fmla="*/ 47 h 47"/>
                <a:gd name="T4" fmla="*/ 69 w 69"/>
                <a:gd name="T5" fmla="*/ 17 h 47"/>
                <a:gd name="T6" fmla="*/ 9 w 69"/>
                <a:gd name="T7" fmla="*/ 0 h 47"/>
                <a:gd name="T8" fmla="*/ 0 w 69"/>
                <a:gd name="T9" fmla="*/ 3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7">
                  <a:moveTo>
                    <a:pt x="0" y="31"/>
                  </a:moveTo>
                  <a:lnTo>
                    <a:pt x="62" y="47"/>
                  </a:lnTo>
                  <a:lnTo>
                    <a:pt x="69" y="17"/>
                  </a:lnTo>
                  <a:lnTo>
                    <a:pt x="9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5387" name="Lightsaber Sound Effect HQ - HD.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57619" y="314003"/>
            <a:ext cx="487363" cy="487363"/>
          </a:xfrm>
          <a:prstGeom prst="rect">
            <a:avLst/>
          </a:prstGeom>
        </p:spPr>
      </p:pic>
      <p:sp>
        <p:nvSpPr>
          <p:cNvPr id="397" name="TextBox 396"/>
          <p:cNvSpPr txBox="1"/>
          <p:nvPr/>
        </p:nvSpPr>
        <p:spPr>
          <a:xfrm>
            <a:off x="9512490" y="1384300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25%</a:t>
            </a:r>
          </a:p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OFF</a:t>
            </a:r>
          </a:p>
        </p:txBody>
      </p:sp>
    </p:spTree>
    <p:extLst>
      <p:ext uri="{BB962C8B-B14F-4D97-AF65-F5344CB8AC3E}">
        <p14:creationId xmlns:p14="http://schemas.microsoft.com/office/powerpoint/2010/main" val="2255937286"/>
      </p:ext>
    </p:extLst>
  </p:cSld>
  <p:clrMapOvr>
    <a:masterClrMapping/>
  </p:clrMapOvr>
  <p:transition spd="med" advTm="16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39" fill="hold"/>
                                        <p:tgtEl>
                                          <p:spTgt spid="53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0488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8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77" y="-180668"/>
            <a:ext cx="12812403" cy="7218892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0" y="3761772"/>
            <a:ext cx="12373337" cy="1956122"/>
          </a:xfrm>
          <a:prstGeom prst="rect">
            <a:avLst/>
          </a:prstGeom>
          <a:solidFill>
            <a:srgbClr val="F4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/>
          <p:cNvGrpSpPr/>
          <p:nvPr/>
        </p:nvGrpSpPr>
        <p:grpSpPr>
          <a:xfrm>
            <a:off x="702003" y="3940079"/>
            <a:ext cx="1553518" cy="1553518"/>
            <a:chOff x="1119188" y="2165350"/>
            <a:chExt cx="1546225" cy="1546225"/>
          </a:xfrm>
        </p:grpSpPr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60442" y="3940079"/>
            <a:ext cx="1553518" cy="1553518"/>
            <a:chOff x="1119188" y="2165350"/>
            <a:chExt cx="1546225" cy="1546225"/>
          </a:xfrm>
        </p:grpSpPr>
        <p:sp>
          <p:nvSpPr>
            <p:cNvPr id="25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66CA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414536" y="3940079"/>
            <a:ext cx="1553518" cy="1553518"/>
            <a:chOff x="1119188" y="2165350"/>
            <a:chExt cx="1546225" cy="1546225"/>
          </a:xfrm>
        </p:grpSpPr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9EC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778358" y="3940079"/>
            <a:ext cx="1553518" cy="1553518"/>
            <a:chOff x="1119188" y="2165350"/>
            <a:chExt cx="1546225" cy="1546225"/>
          </a:xfrm>
        </p:grpSpPr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6B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2724" y="3940079"/>
            <a:ext cx="1553518" cy="1553518"/>
            <a:chOff x="1119188" y="2165350"/>
            <a:chExt cx="1546225" cy="1546225"/>
          </a:xfrm>
        </p:grpSpPr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5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33B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9" name="Window tap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05719" y="956603"/>
            <a:ext cx="487363" cy="487363"/>
          </a:xfrm>
          <a:prstGeom prst="rect">
            <a:avLst/>
          </a:prstGeom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6639" y="4516783"/>
            <a:ext cx="2309370" cy="4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86214"/>
      </p:ext>
    </p:extLst>
  </p:cSld>
  <p:clrMapOvr>
    <a:masterClrMapping/>
  </p:clrMapOvr>
  <p:transition spd="med" advTm="4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20664 1.11111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45" y="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" presetClass="emp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244" name="Group 3243"/>
          <p:cNvGrpSpPr/>
          <p:nvPr/>
        </p:nvGrpSpPr>
        <p:grpSpPr>
          <a:xfrm>
            <a:off x="2116138" y="1949450"/>
            <a:ext cx="2984500" cy="2519363"/>
            <a:chOff x="2116138" y="1949450"/>
            <a:chExt cx="2984500" cy="2519363"/>
          </a:xfrm>
        </p:grpSpPr>
        <p:sp>
          <p:nvSpPr>
            <p:cNvPr id="161" name="Rectangle 5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Rectangle 6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Rectangle 7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Rectangle 8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9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0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Rectangle 11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Rectangle 12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13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14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Rectangle 15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Rectangle 16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Rectangle 19"/>
            <p:cNvSpPr>
              <a:spLocks noChangeArrowheads="1"/>
            </p:cNvSpPr>
            <p:nvPr/>
          </p:nvSpPr>
          <p:spPr bwMode="auto">
            <a:xfrm>
              <a:off x="2732088" y="1949450"/>
              <a:ext cx="233838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Rectangle 20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21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Rectangle 22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Rectangle 23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Rectangle 24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Rectangle 25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Rectangle 26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Rectangle 27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Rectangle 28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29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Rectangle 30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Rectangle 31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Rectangle 32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Rectangle 33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auto">
            <a:xfrm>
              <a:off x="4324350" y="23860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auto">
            <a:xfrm>
              <a:off x="4324350" y="2254250"/>
              <a:ext cx="585788" cy="131763"/>
            </a:xfrm>
            <a:custGeom>
              <a:avLst/>
              <a:gdLst>
                <a:gd name="T0" fmla="*/ 139 w 156"/>
                <a:gd name="T1" fmla="*/ 0 h 35"/>
                <a:gd name="T2" fmla="*/ 0 w 156"/>
                <a:gd name="T3" fmla="*/ 0 h 35"/>
                <a:gd name="T4" fmla="*/ 0 w 156"/>
                <a:gd name="T5" fmla="*/ 35 h 35"/>
                <a:gd name="T6" fmla="*/ 139 w 156"/>
                <a:gd name="T7" fmla="*/ 35 h 35"/>
                <a:gd name="T8" fmla="*/ 156 w 156"/>
                <a:gd name="T9" fmla="*/ 17 h 35"/>
                <a:gd name="T10" fmla="*/ 139 w 15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5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5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auto">
            <a:xfrm>
              <a:off x="4324350" y="212725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auto">
            <a:xfrm>
              <a:off x="4324350" y="294640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auto">
            <a:xfrm>
              <a:off x="4324350" y="28178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auto">
            <a:xfrm>
              <a:off x="4324350" y="2690813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auto">
            <a:xfrm>
              <a:off x="3543300" y="294640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auto">
            <a:xfrm>
              <a:off x="3543300" y="28178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auto">
            <a:xfrm>
              <a:off x="3543300" y="2690813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auto">
            <a:xfrm>
              <a:off x="3543300" y="23860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auto">
            <a:xfrm>
              <a:off x="3543300" y="2254250"/>
              <a:ext cx="588963" cy="131763"/>
            </a:xfrm>
            <a:custGeom>
              <a:avLst/>
              <a:gdLst>
                <a:gd name="T0" fmla="*/ 140 w 157"/>
                <a:gd name="T1" fmla="*/ 0 h 35"/>
                <a:gd name="T2" fmla="*/ 0 w 157"/>
                <a:gd name="T3" fmla="*/ 0 h 35"/>
                <a:gd name="T4" fmla="*/ 0 w 157"/>
                <a:gd name="T5" fmla="*/ 35 h 35"/>
                <a:gd name="T6" fmla="*/ 140 w 157"/>
                <a:gd name="T7" fmla="*/ 35 h 35"/>
                <a:gd name="T8" fmla="*/ 157 w 157"/>
                <a:gd name="T9" fmla="*/ 17 h 35"/>
                <a:gd name="T10" fmla="*/ 140 w 157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5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9" y="35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auto">
            <a:xfrm>
              <a:off x="3543300" y="212725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auto">
            <a:xfrm>
              <a:off x="3543300" y="23860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auto">
            <a:xfrm>
              <a:off x="3543300" y="2254250"/>
              <a:ext cx="184150" cy="131763"/>
            </a:xfrm>
            <a:custGeom>
              <a:avLst/>
              <a:gdLst>
                <a:gd name="T0" fmla="*/ 32 w 49"/>
                <a:gd name="T1" fmla="*/ 0 h 35"/>
                <a:gd name="T2" fmla="*/ 0 w 49"/>
                <a:gd name="T3" fmla="*/ 0 h 35"/>
                <a:gd name="T4" fmla="*/ 0 w 49"/>
                <a:gd name="T5" fmla="*/ 35 h 35"/>
                <a:gd name="T6" fmla="*/ 32 w 49"/>
                <a:gd name="T7" fmla="*/ 35 h 35"/>
                <a:gd name="T8" fmla="*/ 32 w 49"/>
                <a:gd name="T9" fmla="*/ 35 h 35"/>
                <a:gd name="T10" fmla="*/ 49 w 49"/>
                <a:gd name="T11" fmla="*/ 17 h 35"/>
                <a:gd name="T12" fmla="*/ 32 w 4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41" y="35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auto">
            <a:xfrm>
              <a:off x="3543300" y="212725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auto">
            <a:xfrm>
              <a:off x="4324350" y="23860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9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auto">
            <a:xfrm>
              <a:off x="4324350" y="2254250"/>
              <a:ext cx="179388" cy="131763"/>
            </a:xfrm>
            <a:custGeom>
              <a:avLst/>
              <a:gdLst>
                <a:gd name="T0" fmla="*/ 31 w 48"/>
                <a:gd name="T1" fmla="*/ 0 h 35"/>
                <a:gd name="T2" fmla="*/ 0 w 48"/>
                <a:gd name="T3" fmla="*/ 0 h 35"/>
                <a:gd name="T4" fmla="*/ 0 w 48"/>
                <a:gd name="T5" fmla="*/ 35 h 35"/>
                <a:gd name="T6" fmla="*/ 31 w 48"/>
                <a:gd name="T7" fmla="*/ 35 h 35"/>
                <a:gd name="T8" fmla="*/ 31 w 48"/>
                <a:gd name="T9" fmla="*/ 35 h 35"/>
                <a:gd name="T10" fmla="*/ 48 w 48"/>
                <a:gd name="T11" fmla="*/ 17 h 35"/>
                <a:gd name="T12" fmla="*/ 31 w 4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1" y="35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auto">
            <a:xfrm>
              <a:off x="4324350" y="212725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auto">
            <a:xfrm>
              <a:off x="3543300" y="294640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auto">
            <a:xfrm>
              <a:off x="3543300" y="28178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auto">
            <a:xfrm>
              <a:off x="3543300" y="2690813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auto">
            <a:xfrm>
              <a:off x="4324350" y="294640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auto">
            <a:xfrm>
              <a:off x="4324350" y="28178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auto">
            <a:xfrm>
              <a:off x="4324350" y="2690813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Rectangle 58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Rectangle 59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Rectangle 60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Rectangle 61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63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Rectangle 64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Rectangle 65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auto">
            <a:xfrm>
              <a:off x="3771900" y="4043363"/>
              <a:ext cx="195263" cy="63500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4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Rectangle 67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Rectangle 68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Rectangle 69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Rectangle 70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71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72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Rectangle 73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Rectangle 74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auto">
            <a:xfrm>
              <a:off x="3771900" y="3482975"/>
              <a:ext cx="195263" cy="65088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3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77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close/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78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auto">
            <a:xfrm>
              <a:off x="2952750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Rectangle 80"/>
            <p:cNvSpPr>
              <a:spLocks noChangeArrowheads="1"/>
            </p:cNvSpPr>
            <p:nvPr/>
          </p:nvSpPr>
          <p:spPr bwMode="auto">
            <a:xfrm>
              <a:off x="30400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auto">
            <a:xfrm>
              <a:off x="27844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8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auto">
            <a:xfrm>
              <a:off x="2886075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Rectangle 83"/>
            <p:cNvSpPr>
              <a:spLocks noChangeArrowheads="1"/>
            </p:cNvSpPr>
            <p:nvPr/>
          </p:nvSpPr>
          <p:spPr bwMode="auto">
            <a:xfrm>
              <a:off x="2971800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85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86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87"/>
            <p:cNvSpPr>
              <a:spLocks/>
            </p:cNvSpPr>
            <p:nvPr/>
          </p:nvSpPr>
          <p:spPr bwMode="auto">
            <a:xfrm>
              <a:off x="2817813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Rectangle 88"/>
            <p:cNvSpPr>
              <a:spLocks noChangeArrowheads="1"/>
            </p:cNvSpPr>
            <p:nvPr/>
          </p:nvSpPr>
          <p:spPr bwMode="auto">
            <a:xfrm>
              <a:off x="29051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89"/>
            <p:cNvSpPr>
              <a:spLocks/>
            </p:cNvSpPr>
            <p:nvPr/>
          </p:nvSpPr>
          <p:spPr bwMode="auto">
            <a:xfrm>
              <a:off x="26495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90"/>
            <p:cNvSpPr>
              <a:spLocks/>
            </p:cNvSpPr>
            <p:nvPr/>
          </p:nvSpPr>
          <p:spPr bwMode="auto">
            <a:xfrm>
              <a:off x="2751138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Rectangle 91"/>
            <p:cNvSpPr>
              <a:spLocks noChangeArrowheads="1"/>
            </p:cNvSpPr>
            <p:nvPr/>
          </p:nvSpPr>
          <p:spPr bwMode="auto">
            <a:xfrm>
              <a:off x="28368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92"/>
            <p:cNvSpPr>
              <a:spLocks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93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94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95"/>
            <p:cNvSpPr>
              <a:spLocks/>
            </p:cNvSpPr>
            <p:nvPr/>
          </p:nvSpPr>
          <p:spPr bwMode="auto">
            <a:xfrm>
              <a:off x="2682875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31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31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Rectangle 96"/>
            <p:cNvSpPr>
              <a:spLocks noChangeArrowheads="1"/>
            </p:cNvSpPr>
            <p:nvPr/>
          </p:nvSpPr>
          <p:spPr bwMode="auto">
            <a:xfrm>
              <a:off x="2770188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97"/>
            <p:cNvSpPr>
              <a:spLocks/>
            </p:cNvSpPr>
            <p:nvPr/>
          </p:nvSpPr>
          <p:spPr bwMode="auto">
            <a:xfrm>
              <a:off x="2514600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98"/>
            <p:cNvSpPr>
              <a:spLocks/>
            </p:cNvSpPr>
            <p:nvPr/>
          </p:nvSpPr>
          <p:spPr bwMode="auto">
            <a:xfrm>
              <a:off x="2619375" y="2454275"/>
              <a:ext cx="292100" cy="195263"/>
            </a:xfrm>
            <a:custGeom>
              <a:avLst/>
              <a:gdLst>
                <a:gd name="T0" fmla="*/ 156 w 184"/>
                <a:gd name="T1" fmla="*/ 0 h 123"/>
                <a:gd name="T2" fmla="*/ 92 w 184"/>
                <a:gd name="T3" fmla="*/ 66 h 123"/>
                <a:gd name="T4" fmla="*/ 28 w 184"/>
                <a:gd name="T5" fmla="*/ 0 h 123"/>
                <a:gd name="T6" fmla="*/ 0 w 184"/>
                <a:gd name="T7" fmla="*/ 28 h 123"/>
                <a:gd name="T8" fmla="*/ 92 w 184"/>
                <a:gd name="T9" fmla="*/ 123 h 123"/>
                <a:gd name="T10" fmla="*/ 184 w 184"/>
                <a:gd name="T11" fmla="*/ 28 h 123"/>
                <a:gd name="T12" fmla="*/ 156 w 18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23">
                  <a:moveTo>
                    <a:pt x="156" y="0"/>
                  </a:moveTo>
                  <a:lnTo>
                    <a:pt x="92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2" y="123"/>
                  </a:lnTo>
                  <a:lnTo>
                    <a:pt x="184" y="28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Rectangle 99"/>
            <p:cNvSpPr>
              <a:spLocks noChangeArrowheads="1"/>
            </p:cNvSpPr>
            <p:nvPr/>
          </p:nvSpPr>
          <p:spPr bwMode="auto">
            <a:xfrm>
              <a:off x="27019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100"/>
            <p:cNvSpPr>
              <a:spLocks/>
            </p:cNvSpPr>
            <p:nvPr/>
          </p:nvSpPr>
          <p:spPr bwMode="auto">
            <a:xfrm>
              <a:off x="2605088" y="2289175"/>
              <a:ext cx="809625" cy="63500"/>
            </a:xfrm>
            <a:custGeom>
              <a:avLst/>
              <a:gdLst>
                <a:gd name="T0" fmla="*/ 216 w 216"/>
                <a:gd name="T1" fmla="*/ 8 h 17"/>
                <a:gd name="T2" fmla="*/ 208 w 216"/>
                <a:gd name="T3" fmla="*/ 17 h 17"/>
                <a:gd name="T4" fmla="*/ 8 w 216"/>
                <a:gd name="T5" fmla="*/ 17 h 17"/>
                <a:gd name="T6" fmla="*/ 0 w 216"/>
                <a:gd name="T7" fmla="*/ 8 h 17"/>
                <a:gd name="T8" fmla="*/ 8 w 216"/>
                <a:gd name="T9" fmla="*/ 0 h 17"/>
                <a:gd name="T10" fmla="*/ 208 w 216"/>
                <a:gd name="T11" fmla="*/ 0 h 17"/>
                <a:gd name="T12" fmla="*/ 216 w 216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7">
                  <a:moveTo>
                    <a:pt x="216" y="8"/>
                  </a:moveTo>
                  <a:cubicBezTo>
                    <a:pt x="216" y="13"/>
                    <a:pt x="213" y="17"/>
                    <a:pt x="20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6" y="4"/>
                    <a:pt x="216" y="8"/>
                  </a:cubicBezTo>
                  <a:close/>
                </a:path>
              </a:pathLst>
            </a:custGeom>
            <a:solidFill>
              <a:srgbClr val="C1A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101"/>
            <p:cNvSpPr>
              <a:spLocks/>
            </p:cNvSpPr>
            <p:nvPr/>
          </p:nvSpPr>
          <p:spPr bwMode="auto">
            <a:xfrm>
              <a:off x="3103563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102"/>
            <p:cNvSpPr>
              <a:spLocks/>
            </p:cNvSpPr>
            <p:nvPr/>
          </p:nvSpPr>
          <p:spPr bwMode="auto">
            <a:xfrm>
              <a:off x="2968625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103"/>
            <p:cNvSpPr>
              <a:spLocks/>
            </p:cNvSpPr>
            <p:nvPr/>
          </p:nvSpPr>
          <p:spPr bwMode="auto">
            <a:xfrm>
              <a:off x="2833688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2" y="17"/>
                    <a:pt x="25" y="13"/>
                    <a:pt x="25" y="8"/>
                  </a:cubicBezTo>
                  <a:cubicBezTo>
                    <a:pt x="25" y="4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Rectangle 104"/>
            <p:cNvSpPr>
              <a:spLocks noChangeArrowheads="1"/>
            </p:cNvSpPr>
            <p:nvPr/>
          </p:nvSpPr>
          <p:spPr bwMode="auto">
            <a:xfrm>
              <a:off x="2732088" y="3916363"/>
              <a:ext cx="747713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105"/>
            <p:cNvSpPr>
              <a:spLocks/>
            </p:cNvSpPr>
            <p:nvPr/>
          </p:nvSpPr>
          <p:spPr bwMode="auto">
            <a:xfrm>
              <a:off x="3035300" y="3735388"/>
              <a:ext cx="331788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106"/>
            <p:cNvSpPr>
              <a:spLocks/>
            </p:cNvSpPr>
            <p:nvPr/>
          </p:nvSpPr>
          <p:spPr bwMode="auto">
            <a:xfrm>
              <a:off x="2908300" y="3735388"/>
              <a:ext cx="330200" cy="180975"/>
            </a:xfrm>
            <a:custGeom>
              <a:avLst/>
              <a:gdLst>
                <a:gd name="T0" fmla="*/ 81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1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1" y="16"/>
                  </a:moveTo>
                  <a:cubicBezTo>
                    <a:pt x="75" y="4"/>
                    <a:pt x="60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107"/>
            <p:cNvSpPr>
              <a:spLocks/>
            </p:cNvSpPr>
            <p:nvPr/>
          </p:nvSpPr>
          <p:spPr bwMode="auto">
            <a:xfrm>
              <a:off x="2740025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6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BD3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108"/>
            <p:cNvSpPr>
              <a:spLocks/>
            </p:cNvSpPr>
            <p:nvPr/>
          </p:nvSpPr>
          <p:spPr bwMode="auto">
            <a:xfrm>
              <a:off x="2611438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992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109"/>
            <p:cNvSpPr>
              <a:spLocks/>
            </p:cNvSpPr>
            <p:nvPr/>
          </p:nvSpPr>
          <p:spPr bwMode="auto">
            <a:xfrm>
              <a:off x="3035300" y="4013200"/>
              <a:ext cx="331788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110"/>
            <p:cNvSpPr>
              <a:spLocks/>
            </p:cNvSpPr>
            <p:nvPr/>
          </p:nvSpPr>
          <p:spPr bwMode="auto">
            <a:xfrm>
              <a:off x="2908300" y="4013200"/>
              <a:ext cx="330200" cy="184150"/>
            </a:xfrm>
            <a:custGeom>
              <a:avLst/>
              <a:gdLst>
                <a:gd name="T0" fmla="*/ 81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1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1" y="16"/>
                  </a:moveTo>
                  <a:cubicBezTo>
                    <a:pt x="75" y="5"/>
                    <a:pt x="60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111"/>
            <p:cNvSpPr>
              <a:spLocks/>
            </p:cNvSpPr>
            <p:nvPr/>
          </p:nvSpPr>
          <p:spPr bwMode="auto">
            <a:xfrm>
              <a:off x="2740025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6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112"/>
            <p:cNvSpPr>
              <a:spLocks/>
            </p:cNvSpPr>
            <p:nvPr/>
          </p:nvSpPr>
          <p:spPr bwMode="auto">
            <a:xfrm>
              <a:off x="2611438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Rectangle 113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Rectangle 114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Rectangle 115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Rectangle 116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119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120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121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122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123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124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125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126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127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128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129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130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131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132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133"/>
            <p:cNvSpPr>
              <a:spLocks/>
            </p:cNvSpPr>
            <p:nvPr/>
          </p:nvSpPr>
          <p:spPr bwMode="auto">
            <a:xfrm>
              <a:off x="4324350" y="3216275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134"/>
            <p:cNvSpPr>
              <a:spLocks/>
            </p:cNvSpPr>
            <p:nvPr/>
          </p:nvSpPr>
          <p:spPr bwMode="auto">
            <a:xfrm>
              <a:off x="4324350" y="3411538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7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7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135"/>
            <p:cNvSpPr>
              <a:spLocks/>
            </p:cNvSpPr>
            <p:nvPr/>
          </p:nvSpPr>
          <p:spPr bwMode="auto">
            <a:xfrm>
              <a:off x="4324350" y="3611563"/>
              <a:ext cx="641350" cy="142875"/>
            </a:xfrm>
            <a:custGeom>
              <a:avLst/>
              <a:gdLst>
                <a:gd name="T0" fmla="*/ 0 w 171"/>
                <a:gd name="T1" fmla="*/ 0 h 38"/>
                <a:gd name="T2" fmla="*/ 0 w 171"/>
                <a:gd name="T3" fmla="*/ 38 h 38"/>
                <a:gd name="T4" fmla="*/ 54 w 171"/>
                <a:gd name="T5" fmla="*/ 38 h 38"/>
                <a:gd name="T6" fmla="*/ 54 w 171"/>
                <a:gd name="T7" fmla="*/ 37 h 38"/>
                <a:gd name="T8" fmla="*/ 74 w 171"/>
                <a:gd name="T9" fmla="*/ 17 h 38"/>
                <a:gd name="T10" fmla="*/ 96 w 171"/>
                <a:gd name="T11" fmla="*/ 17 h 38"/>
                <a:gd name="T12" fmla="*/ 117 w 171"/>
                <a:gd name="T13" fmla="*/ 37 h 38"/>
                <a:gd name="T14" fmla="*/ 117 w 171"/>
                <a:gd name="T15" fmla="*/ 38 h 38"/>
                <a:gd name="T16" fmla="*/ 171 w 171"/>
                <a:gd name="T17" fmla="*/ 38 h 38"/>
                <a:gd name="T18" fmla="*/ 171 w 171"/>
                <a:gd name="T19" fmla="*/ 0 h 38"/>
                <a:gd name="T20" fmla="*/ 0 w 171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136"/>
            <p:cNvSpPr>
              <a:spLocks/>
            </p:cNvSpPr>
            <p:nvPr/>
          </p:nvSpPr>
          <p:spPr bwMode="auto">
            <a:xfrm>
              <a:off x="4324350" y="3806825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7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7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137"/>
            <p:cNvSpPr>
              <a:spLocks/>
            </p:cNvSpPr>
            <p:nvPr/>
          </p:nvSpPr>
          <p:spPr bwMode="auto">
            <a:xfrm>
              <a:off x="4324350" y="4002088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356"/>
            <p:cNvSpPr>
              <a:spLocks noEditPoints="1"/>
            </p:cNvSpPr>
            <p:nvPr/>
          </p:nvSpPr>
          <p:spPr bwMode="auto">
            <a:xfrm>
              <a:off x="3727450" y="2201863"/>
              <a:ext cx="107950" cy="203200"/>
            </a:xfrm>
            <a:custGeom>
              <a:avLst/>
              <a:gdLst>
                <a:gd name="T0" fmla="*/ 16 w 29"/>
                <a:gd name="T1" fmla="*/ 0 h 54"/>
                <a:gd name="T2" fmla="*/ 13 w 29"/>
                <a:gd name="T3" fmla="*/ 0 h 54"/>
                <a:gd name="T4" fmla="*/ 0 w 29"/>
                <a:gd name="T5" fmla="*/ 13 h 54"/>
                <a:gd name="T6" fmla="*/ 0 w 29"/>
                <a:gd name="T7" fmla="*/ 15 h 54"/>
                <a:gd name="T8" fmla="*/ 0 w 29"/>
                <a:gd name="T9" fmla="*/ 54 h 54"/>
                <a:gd name="T10" fmla="*/ 29 w 29"/>
                <a:gd name="T11" fmla="*/ 54 h 54"/>
                <a:gd name="T12" fmla="*/ 29 w 29"/>
                <a:gd name="T13" fmla="*/ 13 h 54"/>
                <a:gd name="T14" fmla="*/ 16 w 29"/>
                <a:gd name="T15" fmla="*/ 0 h 54"/>
                <a:gd name="T16" fmla="*/ 16 w 29"/>
                <a:gd name="T17" fmla="*/ 8 h 54"/>
                <a:gd name="T18" fmla="*/ 13 w 29"/>
                <a:gd name="T19" fmla="*/ 8 h 54"/>
                <a:gd name="T20" fmla="*/ 13 w 29"/>
                <a:gd name="T21" fmla="*/ 5 h 54"/>
                <a:gd name="T22" fmla="*/ 16 w 29"/>
                <a:gd name="T23" fmla="*/ 5 h 54"/>
                <a:gd name="T24" fmla="*/ 16 w 29"/>
                <a:gd name="T25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54">
                  <a:moveTo>
                    <a:pt x="1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6"/>
                    <a:pt x="23" y="0"/>
                    <a:pt x="16" y="0"/>
                  </a:cubicBezTo>
                  <a:close/>
                  <a:moveTo>
                    <a:pt x="16" y="8"/>
                  </a:moveTo>
                  <a:cubicBezTo>
                    <a:pt x="15" y="8"/>
                    <a:pt x="14" y="8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4" y="4"/>
                    <a:pt x="15" y="4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357"/>
            <p:cNvSpPr>
              <a:spLocks/>
            </p:cNvSpPr>
            <p:nvPr/>
          </p:nvSpPr>
          <p:spPr bwMode="auto">
            <a:xfrm>
              <a:off x="3703638" y="2130425"/>
              <a:ext cx="87313" cy="90488"/>
            </a:xfrm>
            <a:custGeom>
              <a:avLst/>
              <a:gdLst>
                <a:gd name="T0" fmla="*/ 0 w 23"/>
                <a:gd name="T1" fmla="*/ 0 h 24"/>
                <a:gd name="T2" fmla="*/ 0 w 23"/>
                <a:gd name="T3" fmla="*/ 3 h 24"/>
                <a:gd name="T4" fmla="*/ 1 w 23"/>
                <a:gd name="T5" fmla="*/ 9 h 24"/>
                <a:gd name="T6" fmla="*/ 10 w 23"/>
                <a:gd name="T7" fmla="*/ 14 h 24"/>
                <a:gd name="T8" fmla="*/ 18 w 23"/>
                <a:gd name="T9" fmla="*/ 20 h 24"/>
                <a:gd name="T10" fmla="*/ 19 w 23"/>
                <a:gd name="T11" fmla="*/ 24 h 24"/>
                <a:gd name="T12" fmla="*/ 19 w 23"/>
                <a:gd name="T13" fmla="*/ 24 h 24"/>
                <a:gd name="T14" fmla="*/ 23 w 23"/>
                <a:gd name="T15" fmla="*/ 24 h 24"/>
                <a:gd name="T16" fmla="*/ 23 w 23"/>
                <a:gd name="T17" fmla="*/ 24 h 24"/>
                <a:gd name="T18" fmla="*/ 21 w 23"/>
                <a:gd name="T19" fmla="*/ 18 h 24"/>
                <a:gd name="T20" fmla="*/ 11 w 23"/>
                <a:gd name="T21" fmla="*/ 10 h 24"/>
                <a:gd name="T22" fmla="*/ 5 w 23"/>
                <a:gd name="T23" fmla="*/ 7 h 24"/>
                <a:gd name="T24" fmla="*/ 4 w 23"/>
                <a:gd name="T25" fmla="*/ 3 h 24"/>
                <a:gd name="T26" fmla="*/ 4 w 23"/>
                <a:gd name="T27" fmla="*/ 1 h 24"/>
                <a:gd name="T28" fmla="*/ 4 w 23"/>
                <a:gd name="T29" fmla="*/ 1 h 24"/>
                <a:gd name="T30" fmla="*/ 4 w 23"/>
                <a:gd name="T31" fmla="*/ 1 h 24"/>
                <a:gd name="T32" fmla="*/ 4 w 23"/>
                <a:gd name="T33" fmla="*/ 1 h 24"/>
                <a:gd name="T34" fmla="*/ 0 w 23"/>
                <a:gd name="T3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3" y="12"/>
                    <a:pt x="6" y="13"/>
                    <a:pt x="10" y="14"/>
                  </a:cubicBezTo>
                  <a:cubicBezTo>
                    <a:pt x="14" y="15"/>
                    <a:pt x="16" y="17"/>
                    <a:pt x="18" y="20"/>
                  </a:cubicBezTo>
                  <a:cubicBezTo>
                    <a:pt x="19" y="22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1"/>
                    <a:pt x="21" y="18"/>
                  </a:cubicBezTo>
                  <a:cubicBezTo>
                    <a:pt x="20" y="15"/>
                    <a:pt x="16" y="11"/>
                    <a:pt x="11" y="10"/>
                  </a:cubicBezTo>
                  <a:cubicBezTo>
                    <a:pt x="7" y="10"/>
                    <a:pt x="6" y="8"/>
                    <a:pt x="5" y="7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73" name="Freeform 117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  <a:close/>
              </a:path>
            </a:pathLst>
          </a:custGeom>
          <a:solidFill>
            <a:srgbClr val="179E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4" name="Freeform 118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43" name="Group 3242"/>
          <p:cNvGrpSpPr/>
          <p:nvPr/>
        </p:nvGrpSpPr>
        <p:grpSpPr>
          <a:xfrm>
            <a:off x="1219200" y="1844675"/>
            <a:ext cx="1273175" cy="2624138"/>
            <a:chOff x="1219200" y="1844675"/>
            <a:chExt cx="1273175" cy="2624138"/>
          </a:xfrm>
        </p:grpSpPr>
        <p:sp>
          <p:nvSpPr>
            <p:cNvPr id="294" name="Rectangle 138"/>
            <p:cNvSpPr>
              <a:spLocks noChangeArrowheads="1"/>
            </p:cNvSpPr>
            <p:nvPr/>
          </p:nvSpPr>
          <p:spPr bwMode="auto">
            <a:xfrm>
              <a:off x="1752600" y="3595688"/>
              <a:ext cx="198438" cy="5381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139"/>
            <p:cNvSpPr>
              <a:spLocks/>
            </p:cNvSpPr>
            <p:nvPr/>
          </p:nvSpPr>
          <p:spPr bwMode="auto">
            <a:xfrm>
              <a:off x="1219200" y="1987550"/>
              <a:ext cx="1273175" cy="1811338"/>
            </a:xfrm>
            <a:custGeom>
              <a:avLst/>
              <a:gdLst>
                <a:gd name="T0" fmla="*/ 674 w 802"/>
                <a:gd name="T1" fmla="*/ 845 h 1141"/>
                <a:gd name="T2" fmla="*/ 674 w 802"/>
                <a:gd name="T3" fmla="*/ 845 h 1141"/>
                <a:gd name="T4" fmla="*/ 657 w 802"/>
                <a:gd name="T5" fmla="*/ 803 h 1141"/>
                <a:gd name="T6" fmla="*/ 693 w 802"/>
                <a:gd name="T7" fmla="*/ 803 h 1141"/>
                <a:gd name="T8" fmla="*/ 565 w 802"/>
                <a:gd name="T9" fmla="*/ 509 h 1141"/>
                <a:gd name="T10" fmla="*/ 601 w 802"/>
                <a:gd name="T11" fmla="*/ 509 h 1141"/>
                <a:gd name="T12" fmla="*/ 492 w 802"/>
                <a:gd name="T13" fmla="*/ 256 h 1141"/>
                <a:gd name="T14" fmla="*/ 530 w 802"/>
                <a:gd name="T15" fmla="*/ 256 h 1141"/>
                <a:gd name="T16" fmla="*/ 402 w 802"/>
                <a:gd name="T17" fmla="*/ 0 h 1141"/>
                <a:gd name="T18" fmla="*/ 274 w 802"/>
                <a:gd name="T19" fmla="*/ 256 h 1141"/>
                <a:gd name="T20" fmla="*/ 310 w 802"/>
                <a:gd name="T21" fmla="*/ 256 h 1141"/>
                <a:gd name="T22" fmla="*/ 295 w 802"/>
                <a:gd name="T23" fmla="*/ 289 h 1141"/>
                <a:gd name="T24" fmla="*/ 201 w 802"/>
                <a:gd name="T25" fmla="*/ 509 h 1141"/>
                <a:gd name="T26" fmla="*/ 236 w 802"/>
                <a:gd name="T27" fmla="*/ 509 h 1141"/>
                <a:gd name="T28" fmla="*/ 220 w 802"/>
                <a:gd name="T29" fmla="*/ 552 h 1141"/>
                <a:gd name="T30" fmla="*/ 109 w 802"/>
                <a:gd name="T31" fmla="*/ 803 h 1141"/>
                <a:gd name="T32" fmla="*/ 147 w 802"/>
                <a:gd name="T33" fmla="*/ 803 h 1141"/>
                <a:gd name="T34" fmla="*/ 128 w 802"/>
                <a:gd name="T35" fmla="*/ 845 h 1141"/>
                <a:gd name="T36" fmla="*/ 0 w 802"/>
                <a:gd name="T37" fmla="*/ 1141 h 1141"/>
                <a:gd name="T38" fmla="*/ 402 w 802"/>
                <a:gd name="T39" fmla="*/ 1141 h 1141"/>
                <a:gd name="T40" fmla="*/ 802 w 802"/>
                <a:gd name="T41" fmla="*/ 1141 h 1141"/>
                <a:gd name="T42" fmla="*/ 674 w 802"/>
                <a:gd name="T43" fmla="*/ 845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2" h="1141">
                  <a:moveTo>
                    <a:pt x="674" y="845"/>
                  </a:moveTo>
                  <a:lnTo>
                    <a:pt x="674" y="845"/>
                  </a:lnTo>
                  <a:lnTo>
                    <a:pt x="657" y="803"/>
                  </a:lnTo>
                  <a:lnTo>
                    <a:pt x="693" y="803"/>
                  </a:lnTo>
                  <a:lnTo>
                    <a:pt x="565" y="509"/>
                  </a:lnTo>
                  <a:lnTo>
                    <a:pt x="601" y="509"/>
                  </a:lnTo>
                  <a:lnTo>
                    <a:pt x="492" y="256"/>
                  </a:lnTo>
                  <a:lnTo>
                    <a:pt x="530" y="256"/>
                  </a:lnTo>
                  <a:lnTo>
                    <a:pt x="402" y="0"/>
                  </a:lnTo>
                  <a:lnTo>
                    <a:pt x="274" y="256"/>
                  </a:lnTo>
                  <a:lnTo>
                    <a:pt x="310" y="256"/>
                  </a:lnTo>
                  <a:lnTo>
                    <a:pt x="295" y="289"/>
                  </a:lnTo>
                  <a:lnTo>
                    <a:pt x="201" y="509"/>
                  </a:lnTo>
                  <a:lnTo>
                    <a:pt x="236" y="509"/>
                  </a:lnTo>
                  <a:lnTo>
                    <a:pt x="220" y="552"/>
                  </a:lnTo>
                  <a:lnTo>
                    <a:pt x="109" y="803"/>
                  </a:lnTo>
                  <a:lnTo>
                    <a:pt x="147" y="803"/>
                  </a:lnTo>
                  <a:lnTo>
                    <a:pt x="128" y="845"/>
                  </a:lnTo>
                  <a:lnTo>
                    <a:pt x="0" y="1141"/>
                  </a:lnTo>
                  <a:lnTo>
                    <a:pt x="402" y="1141"/>
                  </a:lnTo>
                  <a:lnTo>
                    <a:pt x="802" y="1141"/>
                  </a:lnTo>
                  <a:lnTo>
                    <a:pt x="674" y="845"/>
                  </a:lnTo>
                  <a:close/>
                </a:path>
              </a:pathLst>
            </a:custGeom>
            <a:solidFill>
              <a:srgbClr val="095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140"/>
            <p:cNvSpPr>
              <a:spLocks/>
            </p:cNvSpPr>
            <p:nvPr/>
          </p:nvSpPr>
          <p:spPr bwMode="auto">
            <a:xfrm>
              <a:off x="1219200" y="35290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141"/>
            <p:cNvSpPr>
              <a:spLocks noEditPoints="1"/>
            </p:cNvSpPr>
            <p:nvPr/>
          </p:nvSpPr>
          <p:spPr bwMode="auto">
            <a:xfrm>
              <a:off x="1493838" y="3435350"/>
              <a:ext cx="685800" cy="239713"/>
            </a:xfrm>
            <a:custGeom>
              <a:avLst/>
              <a:gdLst>
                <a:gd name="T0" fmla="*/ 168 w 183"/>
                <a:gd name="T1" fmla="*/ 37 h 64"/>
                <a:gd name="T2" fmla="*/ 168 w 183"/>
                <a:gd name="T3" fmla="*/ 37 h 64"/>
                <a:gd name="T4" fmla="*/ 179 w 183"/>
                <a:gd name="T5" fmla="*/ 15 h 64"/>
                <a:gd name="T6" fmla="*/ 157 w 183"/>
                <a:gd name="T7" fmla="*/ 3 h 64"/>
                <a:gd name="T8" fmla="*/ 157 w 183"/>
                <a:gd name="T9" fmla="*/ 3 h 64"/>
                <a:gd name="T10" fmla="*/ 145 w 183"/>
                <a:gd name="T11" fmla="*/ 26 h 64"/>
                <a:gd name="T12" fmla="*/ 168 w 183"/>
                <a:gd name="T13" fmla="*/ 37 h 64"/>
                <a:gd name="T14" fmla="*/ 94 w 183"/>
                <a:gd name="T15" fmla="*/ 56 h 64"/>
                <a:gd name="T16" fmla="*/ 94 w 183"/>
                <a:gd name="T17" fmla="*/ 56 h 64"/>
                <a:gd name="T18" fmla="*/ 109 w 183"/>
                <a:gd name="T19" fmla="*/ 35 h 64"/>
                <a:gd name="T20" fmla="*/ 88 w 183"/>
                <a:gd name="T21" fmla="*/ 21 h 64"/>
                <a:gd name="T22" fmla="*/ 88 w 183"/>
                <a:gd name="T23" fmla="*/ 21 h 64"/>
                <a:gd name="T24" fmla="*/ 73 w 183"/>
                <a:gd name="T25" fmla="*/ 42 h 64"/>
                <a:gd name="T26" fmla="*/ 94 w 183"/>
                <a:gd name="T27" fmla="*/ 56 h 64"/>
                <a:gd name="T28" fmla="*/ 19 w 183"/>
                <a:gd name="T29" fmla="*/ 64 h 64"/>
                <a:gd name="T30" fmla="*/ 19 w 183"/>
                <a:gd name="T31" fmla="*/ 64 h 64"/>
                <a:gd name="T32" fmla="*/ 36 w 183"/>
                <a:gd name="T33" fmla="*/ 45 h 64"/>
                <a:gd name="T34" fmla="*/ 18 w 183"/>
                <a:gd name="T35" fmla="*/ 28 h 64"/>
                <a:gd name="T36" fmla="*/ 18 w 183"/>
                <a:gd name="T37" fmla="*/ 28 h 64"/>
                <a:gd name="T38" fmla="*/ 0 w 183"/>
                <a:gd name="T39" fmla="*/ 47 h 64"/>
                <a:gd name="T40" fmla="*/ 19 w 183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64">
                  <a:moveTo>
                    <a:pt x="168" y="37"/>
                  </a:moveTo>
                  <a:cubicBezTo>
                    <a:pt x="168" y="37"/>
                    <a:pt x="168" y="37"/>
                    <a:pt x="168" y="37"/>
                  </a:cubicBezTo>
                  <a:cubicBezTo>
                    <a:pt x="177" y="34"/>
                    <a:pt x="183" y="24"/>
                    <a:pt x="179" y="15"/>
                  </a:cubicBezTo>
                  <a:cubicBezTo>
                    <a:pt x="176" y="5"/>
                    <a:pt x="166" y="0"/>
                    <a:pt x="157" y="3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47" y="7"/>
                    <a:pt x="142" y="17"/>
                    <a:pt x="145" y="26"/>
                  </a:cubicBezTo>
                  <a:cubicBezTo>
                    <a:pt x="148" y="36"/>
                    <a:pt x="159" y="41"/>
                    <a:pt x="168" y="37"/>
                  </a:cubicBezTo>
                  <a:close/>
                  <a:moveTo>
                    <a:pt x="94" y="56"/>
                  </a:moveTo>
                  <a:cubicBezTo>
                    <a:pt x="94" y="56"/>
                    <a:pt x="94" y="56"/>
                    <a:pt x="94" y="56"/>
                  </a:cubicBezTo>
                  <a:cubicBezTo>
                    <a:pt x="104" y="54"/>
                    <a:pt x="111" y="45"/>
                    <a:pt x="109" y="35"/>
                  </a:cubicBezTo>
                  <a:cubicBezTo>
                    <a:pt x="107" y="26"/>
                    <a:pt x="98" y="19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78" y="22"/>
                    <a:pt x="72" y="32"/>
                    <a:pt x="73" y="42"/>
                  </a:cubicBezTo>
                  <a:cubicBezTo>
                    <a:pt x="75" y="51"/>
                    <a:pt x="84" y="58"/>
                    <a:pt x="94" y="56"/>
                  </a:cubicBezTo>
                  <a:close/>
                  <a:moveTo>
                    <a:pt x="19" y="64"/>
                  </a:moveTo>
                  <a:cubicBezTo>
                    <a:pt x="19" y="64"/>
                    <a:pt x="19" y="64"/>
                    <a:pt x="19" y="64"/>
                  </a:cubicBezTo>
                  <a:cubicBezTo>
                    <a:pt x="29" y="64"/>
                    <a:pt x="36" y="55"/>
                    <a:pt x="36" y="45"/>
                  </a:cubicBezTo>
                  <a:cubicBezTo>
                    <a:pt x="36" y="35"/>
                    <a:pt x="2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8" y="28"/>
                    <a:pt x="0" y="37"/>
                    <a:pt x="0" y="47"/>
                  </a:cubicBezTo>
                  <a:cubicBezTo>
                    <a:pt x="0" y="57"/>
                    <a:pt x="9" y="64"/>
                    <a:pt x="19" y="64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142"/>
            <p:cNvSpPr>
              <a:spLocks/>
            </p:cNvSpPr>
            <p:nvPr/>
          </p:nvSpPr>
          <p:spPr bwMode="auto">
            <a:xfrm>
              <a:off x="2289175" y="3333750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1 h 36"/>
                <a:gd name="T4" fmla="*/ 36 w 36"/>
                <a:gd name="T5" fmla="*/ 18 h 36"/>
                <a:gd name="T6" fmla="*/ 30 w 36"/>
                <a:gd name="T7" fmla="*/ 6 h 36"/>
                <a:gd name="T8" fmla="*/ 18 w 36"/>
                <a:gd name="T9" fmla="*/ 0 h 36"/>
                <a:gd name="T10" fmla="*/ 5 w 36"/>
                <a:gd name="T11" fmla="*/ 6 h 36"/>
                <a:gd name="T12" fmla="*/ 0 w 36"/>
                <a:gd name="T13" fmla="*/ 18 h 36"/>
                <a:gd name="T14" fmla="*/ 5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5"/>
                    <a:pt x="30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4"/>
                    <a:pt x="34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5" y="31"/>
                  </a:cubicBezTo>
                  <a:cubicBezTo>
                    <a:pt x="8" y="35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143"/>
            <p:cNvSpPr>
              <a:spLocks/>
            </p:cNvSpPr>
            <p:nvPr/>
          </p:nvSpPr>
          <p:spPr bwMode="auto">
            <a:xfrm>
              <a:off x="1350963" y="30067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1 h 36"/>
                <a:gd name="T4" fmla="*/ 36 w 36"/>
                <a:gd name="T5" fmla="*/ 18 h 36"/>
                <a:gd name="T6" fmla="*/ 31 w 36"/>
                <a:gd name="T7" fmla="*/ 6 h 36"/>
                <a:gd name="T8" fmla="*/ 18 w 36"/>
                <a:gd name="T9" fmla="*/ 0 h 36"/>
                <a:gd name="T10" fmla="*/ 6 w 36"/>
                <a:gd name="T11" fmla="*/ 6 h 36"/>
                <a:gd name="T12" fmla="*/ 0 w 36"/>
                <a:gd name="T13" fmla="*/ 18 h 36"/>
                <a:gd name="T14" fmla="*/ 6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1"/>
                  </a:cubicBezTo>
                  <a:cubicBezTo>
                    <a:pt x="35" y="28"/>
                    <a:pt x="36" y="23"/>
                    <a:pt x="36" y="18"/>
                  </a:cubicBezTo>
                  <a:cubicBezTo>
                    <a:pt x="36" y="14"/>
                    <a:pt x="35" y="9"/>
                    <a:pt x="31" y="6"/>
                  </a:cubicBezTo>
                  <a:cubicBezTo>
                    <a:pt x="28" y="2"/>
                    <a:pt x="23" y="0"/>
                    <a:pt x="18" y="0"/>
                  </a:cubicBezTo>
                  <a:cubicBezTo>
                    <a:pt x="14" y="0"/>
                    <a:pt x="9" y="2"/>
                    <a:pt x="6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4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144"/>
            <p:cNvSpPr>
              <a:spLocks noEditPoints="1"/>
            </p:cNvSpPr>
            <p:nvPr/>
          </p:nvSpPr>
          <p:spPr bwMode="auto">
            <a:xfrm>
              <a:off x="1624013" y="2968625"/>
              <a:ext cx="412750" cy="180975"/>
            </a:xfrm>
            <a:custGeom>
              <a:avLst/>
              <a:gdLst>
                <a:gd name="T0" fmla="*/ 95 w 110"/>
                <a:gd name="T1" fmla="*/ 38 h 48"/>
                <a:gd name="T2" fmla="*/ 95 w 110"/>
                <a:gd name="T3" fmla="*/ 38 h 48"/>
                <a:gd name="T4" fmla="*/ 108 w 110"/>
                <a:gd name="T5" fmla="*/ 16 h 48"/>
                <a:gd name="T6" fmla="*/ 87 w 110"/>
                <a:gd name="T7" fmla="*/ 2 h 48"/>
                <a:gd name="T8" fmla="*/ 87 w 110"/>
                <a:gd name="T9" fmla="*/ 2 h 48"/>
                <a:gd name="T10" fmla="*/ 73 w 110"/>
                <a:gd name="T11" fmla="*/ 24 h 48"/>
                <a:gd name="T12" fmla="*/ 95 w 110"/>
                <a:gd name="T13" fmla="*/ 38 h 48"/>
                <a:gd name="T14" fmla="*/ 19 w 110"/>
                <a:gd name="T15" fmla="*/ 48 h 48"/>
                <a:gd name="T16" fmla="*/ 19 w 110"/>
                <a:gd name="T17" fmla="*/ 48 h 48"/>
                <a:gd name="T18" fmla="*/ 36 w 110"/>
                <a:gd name="T19" fmla="*/ 29 h 48"/>
                <a:gd name="T20" fmla="*/ 17 w 110"/>
                <a:gd name="T21" fmla="*/ 12 h 48"/>
                <a:gd name="T22" fmla="*/ 17 w 110"/>
                <a:gd name="T23" fmla="*/ 12 h 48"/>
                <a:gd name="T24" fmla="*/ 0 w 110"/>
                <a:gd name="T25" fmla="*/ 31 h 48"/>
                <a:gd name="T26" fmla="*/ 19 w 110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48">
                  <a:moveTo>
                    <a:pt x="95" y="38"/>
                  </a:moveTo>
                  <a:cubicBezTo>
                    <a:pt x="95" y="38"/>
                    <a:pt x="95" y="38"/>
                    <a:pt x="95" y="38"/>
                  </a:cubicBezTo>
                  <a:cubicBezTo>
                    <a:pt x="104" y="35"/>
                    <a:pt x="110" y="26"/>
                    <a:pt x="108" y="16"/>
                  </a:cubicBezTo>
                  <a:cubicBezTo>
                    <a:pt x="106" y="6"/>
                    <a:pt x="96" y="0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5"/>
                    <a:pt x="71" y="14"/>
                    <a:pt x="73" y="24"/>
                  </a:cubicBezTo>
                  <a:cubicBezTo>
                    <a:pt x="75" y="34"/>
                    <a:pt x="85" y="40"/>
                    <a:pt x="95" y="38"/>
                  </a:cubicBezTo>
                  <a:close/>
                  <a:moveTo>
                    <a:pt x="19" y="48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29" y="47"/>
                    <a:pt x="37" y="39"/>
                    <a:pt x="36" y="29"/>
                  </a:cubicBezTo>
                  <a:cubicBezTo>
                    <a:pt x="36" y="19"/>
                    <a:pt x="27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7" y="12"/>
                    <a:pt x="0" y="21"/>
                    <a:pt x="0" y="31"/>
                  </a:cubicBezTo>
                  <a:cubicBezTo>
                    <a:pt x="1" y="41"/>
                    <a:pt x="9" y="48"/>
                    <a:pt x="19" y="48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145"/>
            <p:cNvSpPr>
              <a:spLocks/>
            </p:cNvSpPr>
            <p:nvPr/>
          </p:nvSpPr>
          <p:spPr bwMode="auto">
            <a:xfrm>
              <a:off x="2154238" y="288607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8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146"/>
            <p:cNvSpPr>
              <a:spLocks/>
            </p:cNvSpPr>
            <p:nvPr/>
          </p:nvSpPr>
          <p:spPr bwMode="auto">
            <a:xfrm>
              <a:off x="1552575" y="25257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147"/>
            <p:cNvSpPr>
              <a:spLocks/>
            </p:cNvSpPr>
            <p:nvPr/>
          </p:nvSpPr>
          <p:spPr bwMode="auto">
            <a:xfrm>
              <a:off x="1789113" y="2514600"/>
              <a:ext cx="147638" cy="146050"/>
            </a:xfrm>
            <a:custGeom>
              <a:avLst/>
              <a:gdLst>
                <a:gd name="T0" fmla="*/ 22 w 39"/>
                <a:gd name="T1" fmla="*/ 37 h 39"/>
                <a:gd name="T2" fmla="*/ 22 w 39"/>
                <a:gd name="T3" fmla="*/ 37 h 39"/>
                <a:gd name="T4" fmla="*/ 37 w 39"/>
                <a:gd name="T5" fmla="*/ 17 h 39"/>
                <a:gd name="T6" fmla="*/ 17 w 39"/>
                <a:gd name="T7" fmla="*/ 2 h 39"/>
                <a:gd name="T8" fmla="*/ 17 w 39"/>
                <a:gd name="T9" fmla="*/ 2 h 39"/>
                <a:gd name="T10" fmla="*/ 2 w 39"/>
                <a:gd name="T11" fmla="*/ 22 h 39"/>
                <a:gd name="T12" fmla="*/ 22 w 39"/>
                <a:gd name="T1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2" y="37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32" y="36"/>
                    <a:pt x="39" y="26"/>
                    <a:pt x="37" y="17"/>
                  </a:cubicBezTo>
                  <a:cubicBezTo>
                    <a:pt x="36" y="7"/>
                    <a:pt x="26" y="0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7" y="3"/>
                    <a:pt x="0" y="13"/>
                    <a:pt x="2" y="22"/>
                  </a:cubicBezTo>
                  <a:cubicBezTo>
                    <a:pt x="3" y="32"/>
                    <a:pt x="13" y="39"/>
                    <a:pt x="22" y="37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148"/>
            <p:cNvSpPr>
              <a:spLocks/>
            </p:cNvSpPr>
            <p:nvPr/>
          </p:nvSpPr>
          <p:spPr bwMode="auto">
            <a:xfrm>
              <a:off x="2022475" y="24352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0 h 36"/>
                <a:gd name="T4" fmla="*/ 36 w 36"/>
                <a:gd name="T5" fmla="*/ 18 h 36"/>
                <a:gd name="T6" fmla="*/ 30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1" y="8"/>
                    <a:pt x="0" y="13"/>
                    <a:pt x="0" y="18"/>
                  </a:cubicBezTo>
                  <a:cubicBezTo>
                    <a:pt x="0" y="22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149"/>
            <p:cNvSpPr>
              <a:spLocks/>
            </p:cNvSpPr>
            <p:nvPr/>
          </p:nvSpPr>
          <p:spPr bwMode="auto">
            <a:xfrm>
              <a:off x="1782763" y="1844675"/>
              <a:ext cx="146050" cy="131763"/>
            </a:xfrm>
            <a:custGeom>
              <a:avLst/>
              <a:gdLst>
                <a:gd name="T0" fmla="*/ 47 w 92"/>
                <a:gd name="T1" fmla="*/ 0 h 83"/>
                <a:gd name="T2" fmla="*/ 61 w 92"/>
                <a:gd name="T3" fmla="*/ 26 h 83"/>
                <a:gd name="T4" fmla="*/ 92 w 92"/>
                <a:gd name="T5" fmla="*/ 31 h 83"/>
                <a:gd name="T6" fmla="*/ 68 w 92"/>
                <a:gd name="T7" fmla="*/ 52 h 83"/>
                <a:gd name="T8" fmla="*/ 73 w 92"/>
                <a:gd name="T9" fmla="*/ 83 h 83"/>
                <a:gd name="T10" fmla="*/ 47 w 92"/>
                <a:gd name="T11" fmla="*/ 69 h 83"/>
                <a:gd name="T12" fmla="*/ 19 w 92"/>
                <a:gd name="T13" fmla="*/ 83 h 83"/>
                <a:gd name="T14" fmla="*/ 23 w 92"/>
                <a:gd name="T15" fmla="*/ 52 h 83"/>
                <a:gd name="T16" fmla="*/ 0 w 92"/>
                <a:gd name="T17" fmla="*/ 31 h 83"/>
                <a:gd name="T18" fmla="*/ 33 w 92"/>
                <a:gd name="T19" fmla="*/ 26 h 83"/>
                <a:gd name="T20" fmla="*/ 47 w 92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3">
                  <a:moveTo>
                    <a:pt x="47" y="0"/>
                  </a:moveTo>
                  <a:lnTo>
                    <a:pt x="61" y="26"/>
                  </a:lnTo>
                  <a:lnTo>
                    <a:pt x="92" y="31"/>
                  </a:lnTo>
                  <a:lnTo>
                    <a:pt x="68" y="52"/>
                  </a:lnTo>
                  <a:lnTo>
                    <a:pt x="73" y="83"/>
                  </a:lnTo>
                  <a:lnTo>
                    <a:pt x="47" y="69"/>
                  </a:lnTo>
                  <a:lnTo>
                    <a:pt x="19" y="83"/>
                  </a:lnTo>
                  <a:lnTo>
                    <a:pt x="23" y="52"/>
                  </a:lnTo>
                  <a:lnTo>
                    <a:pt x="0" y="31"/>
                  </a:lnTo>
                  <a:lnTo>
                    <a:pt x="33" y="2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150"/>
            <p:cNvSpPr>
              <a:spLocks/>
            </p:cNvSpPr>
            <p:nvPr/>
          </p:nvSpPr>
          <p:spPr bwMode="auto">
            <a:xfrm>
              <a:off x="1582738" y="4002088"/>
              <a:ext cx="544513" cy="466725"/>
            </a:xfrm>
            <a:custGeom>
              <a:avLst/>
              <a:gdLst>
                <a:gd name="T0" fmla="*/ 296 w 343"/>
                <a:gd name="T1" fmla="*/ 294 h 294"/>
                <a:gd name="T2" fmla="*/ 45 w 343"/>
                <a:gd name="T3" fmla="*/ 294 h 294"/>
                <a:gd name="T4" fmla="*/ 0 w 343"/>
                <a:gd name="T5" fmla="*/ 0 h 294"/>
                <a:gd name="T6" fmla="*/ 343 w 343"/>
                <a:gd name="T7" fmla="*/ 0 h 294"/>
                <a:gd name="T8" fmla="*/ 296 w 343"/>
                <a:gd name="T9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94">
                  <a:moveTo>
                    <a:pt x="296" y="294"/>
                  </a:moveTo>
                  <a:lnTo>
                    <a:pt x="45" y="294"/>
                  </a:lnTo>
                  <a:lnTo>
                    <a:pt x="0" y="0"/>
                  </a:lnTo>
                  <a:lnTo>
                    <a:pt x="343" y="0"/>
                  </a:lnTo>
                  <a:lnTo>
                    <a:pt x="296" y="294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5" name="Group 3244"/>
          <p:cNvGrpSpPr/>
          <p:nvPr/>
        </p:nvGrpSpPr>
        <p:grpSpPr>
          <a:xfrm>
            <a:off x="8085138" y="1341438"/>
            <a:ext cx="1892300" cy="620713"/>
            <a:chOff x="8085138" y="1341438"/>
            <a:chExt cx="1892300" cy="620713"/>
          </a:xfrm>
        </p:grpSpPr>
        <p:sp>
          <p:nvSpPr>
            <p:cNvPr id="137" name="Freeform 334"/>
            <p:cNvSpPr>
              <a:spLocks/>
            </p:cNvSpPr>
            <p:nvPr/>
          </p:nvSpPr>
          <p:spPr bwMode="auto">
            <a:xfrm>
              <a:off x="8131175" y="1836738"/>
              <a:ext cx="101600" cy="125413"/>
            </a:xfrm>
            <a:custGeom>
              <a:avLst/>
              <a:gdLst>
                <a:gd name="T0" fmla="*/ 0 w 27"/>
                <a:gd name="T1" fmla="*/ 0 h 33"/>
                <a:gd name="T2" fmla="*/ 27 w 27"/>
                <a:gd name="T3" fmla="*/ 0 h 33"/>
                <a:gd name="T4" fmla="*/ 27 w 27"/>
                <a:gd name="T5" fmla="*/ 31 h 33"/>
                <a:gd name="T6" fmla="*/ 24 w 27"/>
                <a:gd name="T7" fmla="*/ 33 h 33"/>
                <a:gd name="T8" fmla="*/ 3 w 27"/>
                <a:gd name="T9" fmla="*/ 33 h 33"/>
                <a:gd name="T10" fmla="*/ 0 w 27"/>
                <a:gd name="T11" fmla="*/ 31 h 33"/>
                <a:gd name="T12" fmla="*/ 0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2"/>
                    <a:pt x="25" y="33"/>
                    <a:pt x="2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3"/>
                    <a:pt x="0" y="32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335"/>
            <p:cNvSpPr>
              <a:spLocks/>
            </p:cNvSpPr>
            <p:nvPr/>
          </p:nvSpPr>
          <p:spPr bwMode="auto">
            <a:xfrm>
              <a:off x="9831388" y="1836738"/>
              <a:ext cx="101600" cy="125413"/>
            </a:xfrm>
            <a:custGeom>
              <a:avLst/>
              <a:gdLst>
                <a:gd name="T0" fmla="*/ 27 w 27"/>
                <a:gd name="T1" fmla="*/ 0 h 33"/>
                <a:gd name="T2" fmla="*/ 0 w 27"/>
                <a:gd name="T3" fmla="*/ 0 h 33"/>
                <a:gd name="T4" fmla="*/ 0 w 27"/>
                <a:gd name="T5" fmla="*/ 31 h 33"/>
                <a:gd name="T6" fmla="*/ 3 w 27"/>
                <a:gd name="T7" fmla="*/ 33 h 33"/>
                <a:gd name="T8" fmla="*/ 24 w 27"/>
                <a:gd name="T9" fmla="*/ 33 h 33"/>
                <a:gd name="T10" fmla="*/ 27 w 27"/>
                <a:gd name="T11" fmla="*/ 31 h 33"/>
                <a:gd name="T12" fmla="*/ 27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2" y="33"/>
                    <a:pt x="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7" y="32"/>
                    <a:pt x="27" y="31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336"/>
            <p:cNvSpPr>
              <a:spLocks/>
            </p:cNvSpPr>
            <p:nvPr/>
          </p:nvSpPr>
          <p:spPr bwMode="auto">
            <a:xfrm>
              <a:off x="8085138" y="1781175"/>
              <a:ext cx="1892300" cy="101600"/>
            </a:xfrm>
            <a:custGeom>
              <a:avLst/>
              <a:gdLst>
                <a:gd name="T0" fmla="*/ 2 w 504"/>
                <a:gd name="T1" fmla="*/ 0 h 27"/>
                <a:gd name="T2" fmla="*/ 502 w 504"/>
                <a:gd name="T3" fmla="*/ 0 h 27"/>
                <a:gd name="T4" fmla="*/ 504 w 504"/>
                <a:gd name="T5" fmla="*/ 2 h 27"/>
                <a:gd name="T6" fmla="*/ 504 w 504"/>
                <a:gd name="T7" fmla="*/ 24 h 27"/>
                <a:gd name="T8" fmla="*/ 502 w 504"/>
                <a:gd name="T9" fmla="*/ 27 h 27"/>
                <a:gd name="T10" fmla="*/ 2 w 504"/>
                <a:gd name="T11" fmla="*/ 27 h 27"/>
                <a:gd name="T12" fmla="*/ 0 w 504"/>
                <a:gd name="T13" fmla="*/ 24 h 27"/>
                <a:gd name="T14" fmla="*/ 0 w 504"/>
                <a:gd name="T15" fmla="*/ 2 h 27"/>
                <a:gd name="T16" fmla="*/ 2 w 504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4" h="27">
                  <a:moveTo>
                    <a:pt x="2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503" y="0"/>
                    <a:pt x="504" y="1"/>
                    <a:pt x="504" y="2"/>
                  </a:cubicBezTo>
                  <a:cubicBezTo>
                    <a:pt x="504" y="24"/>
                    <a:pt x="504" y="24"/>
                    <a:pt x="504" y="24"/>
                  </a:cubicBezTo>
                  <a:cubicBezTo>
                    <a:pt x="504" y="26"/>
                    <a:pt x="503" y="27"/>
                    <a:pt x="50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337"/>
            <p:cNvSpPr>
              <a:spLocks/>
            </p:cNvSpPr>
            <p:nvPr/>
          </p:nvSpPr>
          <p:spPr bwMode="auto">
            <a:xfrm>
              <a:off x="8821738" y="167640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338"/>
            <p:cNvSpPr>
              <a:spLocks/>
            </p:cNvSpPr>
            <p:nvPr/>
          </p:nvSpPr>
          <p:spPr bwMode="auto">
            <a:xfrm>
              <a:off x="8821738" y="1341438"/>
              <a:ext cx="588963" cy="115888"/>
            </a:xfrm>
            <a:custGeom>
              <a:avLst/>
              <a:gdLst>
                <a:gd name="T0" fmla="*/ 12 w 157"/>
                <a:gd name="T1" fmla="*/ 0 h 31"/>
                <a:gd name="T2" fmla="*/ 144 w 157"/>
                <a:gd name="T3" fmla="*/ 0 h 31"/>
                <a:gd name="T4" fmla="*/ 144 w 157"/>
                <a:gd name="T5" fmla="*/ 31 h 31"/>
                <a:gd name="T6" fmla="*/ 12 w 157"/>
                <a:gd name="T7" fmla="*/ 31 h 31"/>
                <a:gd name="T8" fmla="*/ 12 w 15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1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1"/>
                    <a:pt x="144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0" y="31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339"/>
            <p:cNvSpPr>
              <a:spLocks/>
            </p:cNvSpPr>
            <p:nvPr/>
          </p:nvSpPr>
          <p:spPr bwMode="auto">
            <a:xfrm>
              <a:off x="8821738" y="145415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340"/>
            <p:cNvSpPr>
              <a:spLocks/>
            </p:cNvSpPr>
            <p:nvPr/>
          </p:nvSpPr>
          <p:spPr bwMode="auto">
            <a:xfrm>
              <a:off x="8821738" y="1566863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341"/>
            <p:cNvSpPr>
              <a:spLocks/>
            </p:cNvSpPr>
            <p:nvPr/>
          </p:nvSpPr>
          <p:spPr bwMode="auto">
            <a:xfrm>
              <a:off x="8161338" y="1731963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342"/>
            <p:cNvSpPr>
              <a:spLocks/>
            </p:cNvSpPr>
            <p:nvPr/>
          </p:nvSpPr>
          <p:spPr bwMode="auto">
            <a:xfrm>
              <a:off x="8161338" y="168275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343"/>
            <p:cNvSpPr>
              <a:spLocks/>
            </p:cNvSpPr>
            <p:nvPr/>
          </p:nvSpPr>
          <p:spPr bwMode="auto">
            <a:xfrm>
              <a:off x="8161338" y="1635125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344"/>
            <p:cNvSpPr>
              <a:spLocks/>
            </p:cNvSpPr>
            <p:nvPr/>
          </p:nvSpPr>
          <p:spPr bwMode="auto">
            <a:xfrm>
              <a:off x="8161338" y="1585913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4 w 157"/>
                <a:gd name="T3" fmla="*/ 0 h 15"/>
                <a:gd name="T4" fmla="*/ 144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15"/>
                    <a:pt x="14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345"/>
            <p:cNvSpPr>
              <a:spLocks/>
            </p:cNvSpPr>
            <p:nvPr/>
          </p:nvSpPr>
          <p:spPr bwMode="auto">
            <a:xfrm>
              <a:off x="8161338" y="153670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346"/>
            <p:cNvSpPr>
              <a:spLocks/>
            </p:cNvSpPr>
            <p:nvPr/>
          </p:nvSpPr>
          <p:spPr bwMode="auto">
            <a:xfrm>
              <a:off x="8161338" y="1487488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Rectangle 347"/>
            <p:cNvSpPr>
              <a:spLocks noChangeArrowheads="1"/>
            </p:cNvSpPr>
            <p:nvPr/>
          </p:nvSpPr>
          <p:spPr bwMode="auto">
            <a:xfrm>
              <a:off x="9542463" y="1409700"/>
              <a:ext cx="376238" cy="374650"/>
            </a:xfrm>
            <a:prstGeom prst="rect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Rectangle 350"/>
            <p:cNvSpPr>
              <a:spLocks noChangeArrowheads="1"/>
            </p:cNvSpPr>
            <p:nvPr/>
          </p:nvSpPr>
          <p:spPr bwMode="auto">
            <a:xfrm>
              <a:off x="9734550" y="1450975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246" name="Group 3245"/>
          <p:cNvGrpSpPr/>
          <p:nvPr/>
        </p:nvGrpSpPr>
        <p:grpSpPr>
          <a:xfrm>
            <a:off x="7927975" y="2171700"/>
            <a:ext cx="2208213" cy="2322513"/>
            <a:chOff x="7927975" y="2171700"/>
            <a:chExt cx="2208213" cy="2322513"/>
          </a:xfrm>
        </p:grpSpPr>
        <p:sp>
          <p:nvSpPr>
            <p:cNvPr id="112" name="Rectangle 309"/>
            <p:cNvSpPr>
              <a:spLocks noChangeArrowheads="1"/>
            </p:cNvSpPr>
            <p:nvPr/>
          </p:nvSpPr>
          <p:spPr bwMode="auto">
            <a:xfrm>
              <a:off x="8175625" y="2292350"/>
              <a:ext cx="1712913" cy="11271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310"/>
            <p:cNvSpPr>
              <a:spLocks noChangeArrowheads="1"/>
            </p:cNvSpPr>
            <p:nvPr/>
          </p:nvSpPr>
          <p:spPr bwMode="auto">
            <a:xfrm>
              <a:off x="8120063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311"/>
            <p:cNvSpPr>
              <a:spLocks noChangeArrowheads="1"/>
            </p:cNvSpPr>
            <p:nvPr/>
          </p:nvSpPr>
          <p:spPr bwMode="auto">
            <a:xfrm>
              <a:off x="9836150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12"/>
            <p:cNvSpPr>
              <a:spLocks/>
            </p:cNvSpPr>
            <p:nvPr/>
          </p:nvSpPr>
          <p:spPr bwMode="auto">
            <a:xfrm>
              <a:off x="7977188" y="4076700"/>
              <a:ext cx="2109788" cy="293688"/>
            </a:xfrm>
            <a:custGeom>
              <a:avLst/>
              <a:gdLst>
                <a:gd name="T0" fmla="*/ 531 w 562"/>
                <a:gd name="T1" fmla="*/ 0 h 78"/>
                <a:gd name="T2" fmla="*/ 31 w 562"/>
                <a:gd name="T3" fmla="*/ 0 h 78"/>
                <a:gd name="T4" fmla="*/ 0 w 562"/>
                <a:gd name="T5" fmla="*/ 27 h 78"/>
                <a:gd name="T6" fmla="*/ 0 w 562"/>
                <a:gd name="T7" fmla="*/ 78 h 78"/>
                <a:gd name="T8" fmla="*/ 24 w 562"/>
                <a:gd name="T9" fmla="*/ 78 h 78"/>
                <a:gd name="T10" fmla="*/ 24 w 562"/>
                <a:gd name="T11" fmla="*/ 46 h 78"/>
                <a:gd name="T12" fmla="*/ 41 w 562"/>
                <a:gd name="T13" fmla="*/ 27 h 78"/>
                <a:gd name="T14" fmla="*/ 521 w 562"/>
                <a:gd name="T15" fmla="*/ 27 h 78"/>
                <a:gd name="T16" fmla="*/ 538 w 562"/>
                <a:gd name="T17" fmla="*/ 46 h 78"/>
                <a:gd name="T18" fmla="*/ 538 w 562"/>
                <a:gd name="T19" fmla="*/ 78 h 78"/>
                <a:gd name="T20" fmla="*/ 562 w 562"/>
                <a:gd name="T21" fmla="*/ 78 h 78"/>
                <a:gd name="T22" fmla="*/ 562 w 562"/>
                <a:gd name="T23" fmla="*/ 27 h 78"/>
                <a:gd name="T24" fmla="*/ 531 w 562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2" h="78">
                  <a:moveTo>
                    <a:pt x="5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" y="0"/>
                    <a:pt x="0" y="0"/>
                    <a:pt x="0" y="27"/>
                  </a:cubicBezTo>
                  <a:cubicBezTo>
                    <a:pt x="0" y="44"/>
                    <a:pt x="0" y="61"/>
                    <a:pt x="0" y="78"/>
                  </a:cubicBezTo>
                  <a:cubicBezTo>
                    <a:pt x="8" y="78"/>
                    <a:pt x="16" y="78"/>
                    <a:pt x="24" y="78"/>
                  </a:cubicBezTo>
                  <a:cubicBezTo>
                    <a:pt x="24" y="64"/>
                    <a:pt x="24" y="59"/>
                    <a:pt x="24" y="46"/>
                  </a:cubicBezTo>
                  <a:cubicBezTo>
                    <a:pt x="24" y="32"/>
                    <a:pt x="28" y="27"/>
                    <a:pt x="41" y="27"/>
                  </a:cubicBezTo>
                  <a:cubicBezTo>
                    <a:pt x="201" y="27"/>
                    <a:pt x="361" y="27"/>
                    <a:pt x="521" y="27"/>
                  </a:cubicBezTo>
                  <a:cubicBezTo>
                    <a:pt x="534" y="27"/>
                    <a:pt x="538" y="32"/>
                    <a:pt x="538" y="46"/>
                  </a:cubicBezTo>
                  <a:cubicBezTo>
                    <a:pt x="538" y="59"/>
                    <a:pt x="538" y="64"/>
                    <a:pt x="538" y="78"/>
                  </a:cubicBezTo>
                  <a:cubicBezTo>
                    <a:pt x="546" y="78"/>
                    <a:pt x="554" y="78"/>
                    <a:pt x="562" y="78"/>
                  </a:cubicBezTo>
                  <a:cubicBezTo>
                    <a:pt x="562" y="61"/>
                    <a:pt x="562" y="44"/>
                    <a:pt x="562" y="27"/>
                  </a:cubicBezTo>
                  <a:cubicBezTo>
                    <a:pt x="562" y="0"/>
                    <a:pt x="561" y="0"/>
                    <a:pt x="531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Oval 313"/>
            <p:cNvSpPr>
              <a:spLocks noChangeArrowheads="1"/>
            </p:cNvSpPr>
            <p:nvPr/>
          </p:nvSpPr>
          <p:spPr bwMode="auto">
            <a:xfrm>
              <a:off x="7927975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Oval 314"/>
            <p:cNvSpPr>
              <a:spLocks noChangeArrowheads="1"/>
            </p:cNvSpPr>
            <p:nvPr/>
          </p:nvSpPr>
          <p:spPr bwMode="auto">
            <a:xfrm>
              <a:off x="9952038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15"/>
            <p:cNvSpPr>
              <a:spLocks/>
            </p:cNvSpPr>
            <p:nvPr/>
          </p:nvSpPr>
          <p:spPr bwMode="auto">
            <a:xfrm>
              <a:off x="857408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6"/>
            <p:cNvSpPr>
              <a:spLocks/>
            </p:cNvSpPr>
            <p:nvPr/>
          </p:nvSpPr>
          <p:spPr bwMode="auto">
            <a:xfrm>
              <a:off x="8502650" y="2355850"/>
              <a:ext cx="239713" cy="1365250"/>
            </a:xfrm>
            <a:custGeom>
              <a:avLst/>
              <a:gdLst>
                <a:gd name="T0" fmla="*/ 2 w 64"/>
                <a:gd name="T1" fmla="*/ 62 h 363"/>
                <a:gd name="T2" fmla="*/ 54 w 64"/>
                <a:gd name="T3" fmla="*/ 70 h 363"/>
                <a:gd name="T4" fmla="*/ 62 w 64"/>
                <a:gd name="T5" fmla="*/ 357 h 363"/>
                <a:gd name="T6" fmla="*/ 56 w 64"/>
                <a:gd name="T7" fmla="*/ 363 h 363"/>
                <a:gd name="T8" fmla="*/ 6 w 64"/>
                <a:gd name="T9" fmla="*/ 363 h 363"/>
                <a:gd name="T10" fmla="*/ 0 w 64"/>
                <a:gd name="T11" fmla="*/ 357 h 363"/>
                <a:gd name="T12" fmla="*/ 2 w 64"/>
                <a:gd name="T13" fmla="*/ 6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63">
                  <a:moveTo>
                    <a:pt x="2" y="62"/>
                  </a:moveTo>
                  <a:cubicBezTo>
                    <a:pt x="2" y="0"/>
                    <a:pt x="50" y="7"/>
                    <a:pt x="54" y="70"/>
                  </a:cubicBezTo>
                  <a:cubicBezTo>
                    <a:pt x="61" y="168"/>
                    <a:pt x="64" y="256"/>
                    <a:pt x="62" y="357"/>
                  </a:cubicBezTo>
                  <a:cubicBezTo>
                    <a:pt x="62" y="361"/>
                    <a:pt x="59" y="363"/>
                    <a:pt x="56" y="363"/>
                  </a:cubicBezTo>
                  <a:cubicBezTo>
                    <a:pt x="39" y="363"/>
                    <a:pt x="23" y="363"/>
                    <a:pt x="6" y="363"/>
                  </a:cubicBezTo>
                  <a:cubicBezTo>
                    <a:pt x="3" y="363"/>
                    <a:pt x="0" y="360"/>
                    <a:pt x="0" y="357"/>
                  </a:cubicBezTo>
                  <a:cubicBezTo>
                    <a:pt x="7" y="261"/>
                    <a:pt x="2" y="161"/>
                    <a:pt x="2" y="62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7"/>
            <p:cNvSpPr>
              <a:spLocks/>
            </p:cNvSpPr>
            <p:nvPr/>
          </p:nvSpPr>
          <p:spPr bwMode="auto">
            <a:xfrm>
              <a:off x="8547100" y="2374900"/>
              <a:ext cx="263525" cy="574675"/>
            </a:xfrm>
            <a:custGeom>
              <a:avLst/>
              <a:gdLst>
                <a:gd name="T0" fmla="*/ 6 w 70"/>
                <a:gd name="T1" fmla="*/ 63 h 153"/>
                <a:gd name="T2" fmla="*/ 48 w 70"/>
                <a:gd name="T3" fmla="*/ 49 h 153"/>
                <a:gd name="T4" fmla="*/ 70 w 70"/>
                <a:gd name="T5" fmla="*/ 135 h 153"/>
                <a:gd name="T6" fmla="*/ 66 w 70"/>
                <a:gd name="T7" fmla="*/ 142 h 153"/>
                <a:gd name="T8" fmla="*/ 27 w 70"/>
                <a:gd name="T9" fmla="*/ 153 h 153"/>
                <a:gd name="T10" fmla="*/ 20 w 70"/>
                <a:gd name="T11" fmla="*/ 148 h 153"/>
                <a:gd name="T12" fmla="*/ 6 w 70"/>
                <a:gd name="T1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3">
                  <a:moveTo>
                    <a:pt x="6" y="63"/>
                  </a:moveTo>
                  <a:cubicBezTo>
                    <a:pt x="0" y="19"/>
                    <a:pt x="32" y="0"/>
                    <a:pt x="48" y="49"/>
                  </a:cubicBezTo>
                  <a:cubicBezTo>
                    <a:pt x="57" y="78"/>
                    <a:pt x="66" y="106"/>
                    <a:pt x="70" y="135"/>
                  </a:cubicBezTo>
                  <a:cubicBezTo>
                    <a:pt x="70" y="138"/>
                    <a:pt x="69" y="140"/>
                    <a:pt x="66" y="142"/>
                  </a:cubicBezTo>
                  <a:cubicBezTo>
                    <a:pt x="54" y="147"/>
                    <a:pt x="41" y="151"/>
                    <a:pt x="27" y="153"/>
                  </a:cubicBezTo>
                  <a:cubicBezTo>
                    <a:pt x="24" y="153"/>
                    <a:pt x="21" y="151"/>
                    <a:pt x="20" y="148"/>
                  </a:cubicBezTo>
                  <a:cubicBezTo>
                    <a:pt x="15" y="120"/>
                    <a:pt x="10" y="92"/>
                    <a:pt x="6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8"/>
            <p:cNvSpPr>
              <a:spLocks/>
            </p:cNvSpPr>
            <p:nvPr/>
          </p:nvSpPr>
          <p:spPr bwMode="auto">
            <a:xfrm>
              <a:off x="8870950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7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7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9"/>
            <p:cNvSpPr>
              <a:spLocks/>
            </p:cNvSpPr>
            <p:nvPr/>
          </p:nvSpPr>
          <p:spPr bwMode="auto">
            <a:xfrm>
              <a:off x="8818563" y="2371725"/>
              <a:ext cx="198438" cy="1201738"/>
            </a:xfrm>
            <a:custGeom>
              <a:avLst/>
              <a:gdLst>
                <a:gd name="T0" fmla="*/ 5 w 53"/>
                <a:gd name="T1" fmla="*/ 34 h 320"/>
                <a:gd name="T2" fmla="*/ 37 w 53"/>
                <a:gd name="T3" fmla="*/ 41 h 320"/>
                <a:gd name="T4" fmla="*/ 53 w 53"/>
                <a:gd name="T5" fmla="*/ 312 h 320"/>
                <a:gd name="T6" fmla="*/ 47 w 53"/>
                <a:gd name="T7" fmla="*/ 319 h 320"/>
                <a:gd name="T8" fmla="*/ 11 w 53"/>
                <a:gd name="T9" fmla="*/ 319 h 320"/>
                <a:gd name="T10" fmla="*/ 5 w 53"/>
                <a:gd name="T11" fmla="*/ 312 h 320"/>
                <a:gd name="T12" fmla="*/ 11 w 53"/>
                <a:gd name="T13" fmla="*/ 191 h 320"/>
                <a:gd name="T14" fmla="*/ 7 w 53"/>
                <a:gd name="T15" fmla="*/ 110 h 320"/>
                <a:gd name="T16" fmla="*/ 5 w 53"/>
                <a:gd name="T17" fmla="*/ 3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20">
                  <a:moveTo>
                    <a:pt x="5" y="34"/>
                  </a:moveTo>
                  <a:cubicBezTo>
                    <a:pt x="13" y="0"/>
                    <a:pt x="36" y="16"/>
                    <a:pt x="37" y="41"/>
                  </a:cubicBezTo>
                  <a:cubicBezTo>
                    <a:pt x="43" y="143"/>
                    <a:pt x="49" y="222"/>
                    <a:pt x="53" y="312"/>
                  </a:cubicBezTo>
                  <a:cubicBezTo>
                    <a:pt x="53" y="316"/>
                    <a:pt x="51" y="319"/>
                    <a:pt x="47" y="319"/>
                  </a:cubicBezTo>
                  <a:cubicBezTo>
                    <a:pt x="35" y="320"/>
                    <a:pt x="23" y="320"/>
                    <a:pt x="11" y="319"/>
                  </a:cubicBezTo>
                  <a:cubicBezTo>
                    <a:pt x="7" y="319"/>
                    <a:pt x="5" y="316"/>
                    <a:pt x="5" y="312"/>
                  </a:cubicBezTo>
                  <a:cubicBezTo>
                    <a:pt x="7" y="272"/>
                    <a:pt x="8" y="231"/>
                    <a:pt x="11" y="191"/>
                  </a:cubicBezTo>
                  <a:cubicBezTo>
                    <a:pt x="12" y="166"/>
                    <a:pt x="12" y="138"/>
                    <a:pt x="7" y="110"/>
                  </a:cubicBezTo>
                  <a:cubicBezTo>
                    <a:pt x="3" y="85"/>
                    <a:pt x="0" y="61"/>
                    <a:pt x="5" y="34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20"/>
            <p:cNvSpPr>
              <a:spLocks/>
            </p:cNvSpPr>
            <p:nvPr/>
          </p:nvSpPr>
          <p:spPr bwMode="auto">
            <a:xfrm>
              <a:off x="8882063" y="2419350"/>
              <a:ext cx="123825" cy="527050"/>
            </a:xfrm>
            <a:custGeom>
              <a:avLst/>
              <a:gdLst>
                <a:gd name="T0" fmla="*/ 2 w 33"/>
                <a:gd name="T1" fmla="*/ 36 h 140"/>
                <a:gd name="T2" fmla="*/ 31 w 33"/>
                <a:gd name="T3" fmla="*/ 36 h 140"/>
                <a:gd name="T4" fmla="*/ 33 w 33"/>
                <a:gd name="T5" fmla="*/ 133 h 140"/>
                <a:gd name="T6" fmla="*/ 29 w 33"/>
                <a:gd name="T7" fmla="*/ 138 h 140"/>
                <a:gd name="T8" fmla="*/ 8 w 33"/>
                <a:gd name="T9" fmla="*/ 138 h 140"/>
                <a:gd name="T10" fmla="*/ 5 w 33"/>
                <a:gd name="T11" fmla="*/ 133 h 140"/>
                <a:gd name="T12" fmla="*/ 2 w 33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40">
                  <a:moveTo>
                    <a:pt x="2" y="36"/>
                  </a:moveTo>
                  <a:cubicBezTo>
                    <a:pt x="3" y="0"/>
                    <a:pt x="30" y="12"/>
                    <a:pt x="31" y="36"/>
                  </a:cubicBezTo>
                  <a:cubicBezTo>
                    <a:pt x="33" y="68"/>
                    <a:pt x="32" y="101"/>
                    <a:pt x="33" y="133"/>
                  </a:cubicBezTo>
                  <a:cubicBezTo>
                    <a:pt x="33" y="135"/>
                    <a:pt x="31" y="138"/>
                    <a:pt x="29" y="138"/>
                  </a:cubicBezTo>
                  <a:cubicBezTo>
                    <a:pt x="21" y="140"/>
                    <a:pt x="15" y="140"/>
                    <a:pt x="8" y="138"/>
                  </a:cubicBezTo>
                  <a:cubicBezTo>
                    <a:pt x="6" y="138"/>
                    <a:pt x="5" y="136"/>
                    <a:pt x="5" y="133"/>
                  </a:cubicBezTo>
                  <a:cubicBezTo>
                    <a:pt x="3" y="101"/>
                    <a:pt x="0" y="69"/>
                    <a:pt x="2" y="36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21"/>
            <p:cNvSpPr>
              <a:spLocks/>
            </p:cNvSpPr>
            <p:nvPr/>
          </p:nvSpPr>
          <p:spPr bwMode="auto">
            <a:xfrm>
              <a:off x="832643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22"/>
            <p:cNvSpPr>
              <a:spLocks/>
            </p:cNvSpPr>
            <p:nvPr/>
          </p:nvSpPr>
          <p:spPr bwMode="auto">
            <a:xfrm>
              <a:off x="8250238" y="2405063"/>
              <a:ext cx="188913" cy="819150"/>
            </a:xfrm>
            <a:custGeom>
              <a:avLst/>
              <a:gdLst>
                <a:gd name="T0" fmla="*/ 11 w 50"/>
                <a:gd name="T1" fmla="*/ 30 h 218"/>
                <a:gd name="T2" fmla="*/ 43 w 50"/>
                <a:gd name="T3" fmla="*/ 30 h 218"/>
                <a:gd name="T4" fmla="*/ 50 w 50"/>
                <a:gd name="T5" fmla="*/ 213 h 218"/>
                <a:gd name="T6" fmla="*/ 48 w 50"/>
                <a:gd name="T7" fmla="*/ 216 h 218"/>
                <a:gd name="T8" fmla="*/ 14 w 50"/>
                <a:gd name="T9" fmla="*/ 216 h 218"/>
                <a:gd name="T10" fmla="*/ 11 w 50"/>
                <a:gd name="T11" fmla="*/ 213 h 218"/>
                <a:gd name="T12" fmla="*/ 11 w 50"/>
                <a:gd name="T13" fmla="*/ 3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18">
                  <a:moveTo>
                    <a:pt x="11" y="30"/>
                  </a:moveTo>
                  <a:cubicBezTo>
                    <a:pt x="17" y="0"/>
                    <a:pt x="42" y="1"/>
                    <a:pt x="43" y="30"/>
                  </a:cubicBezTo>
                  <a:cubicBezTo>
                    <a:pt x="46" y="91"/>
                    <a:pt x="48" y="152"/>
                    <a:pt x="50" y="213"/>
                  </a:cubicBezTo>
                  <a:cubicBezTo>
                    <a:pt x="50" y="214"/>
                    <a:pt x="49" y="216"/>
                    <a:pt x="48" y="216"/>
                  </a:cubicBezTo>
                  <a:cubicBezTo>
                    <a:pt x="37" y="218"/>
                    <a:pt x="25" y="218"/>
                    <a:pt x="14" y="216"/>
                  </a:cubicBezTo>
                  <a:cubicBezTo>
                    <a:pt x="12" y="216"/>
                    <a:pt x="11" y="214"/>
                    <a:pt x="11" y="213"/>
                  </a:cubicBezTo>
                  <a:cubicBezTo>
                    <a:pt x="17" y="147"/>
                    <a:pt x="0" y="86"/>
                    <a:pt x="11" y="3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23"/>
            <p:cNvSpPr>
              <a:spLocks/>
            </p:cNvSpPr>
            <p:nvPr/>
          </p:nvSpPr>
          <p:spPr bwMode="auto">
            <a:xfrm>
              <a:off x="8321675" y="2438400"/>
              <a:ext cx="123825" cy="642938"/>
            </a:xfrm>
            <a:custGeom>
              <a:avLst/>
              <a:gdLst>
                <a:gd name="T0" fmla="*/ 0 w 33"/>
                <a:gd name="T1" fmla="*/ 28 h 171"/>
                <a:gd name="T2" fmla="*/ 27 w 33"/>
                <a:gd name="T3" fmla="*/ 28 h 171"/>
                <a:gd name="T4" fmla="*/ 33 w 33"/>
                <a:gd name="T5" fmla="*/ 171 h 171"/>
                <a:gd name="T6" fmla="*/ 11 w 33"/>
                <a:gd name="T7" fmla="*/ 171 h 171"/>
                <a:gd name="T8" fmla="*/ 0 w 33"/>
                <a:gd name="T9" fmla="*/ 2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1">
                  <a:moveTo>
                    <a:pt x="0" y="28"/>
                  </a:moveTo>
                  <a:cubicBezTo>
                    <a:pt x="1" y="0"/>
                    <a:pt x="25" y="6"/>
                    <a:pt x="27" y="28"/>
                  </a:cubicBezTo>
                  <a:cubicBezTo>
                    <a:pt x="30" y="49"/>
                    <a:pt x="32" y="137"/>
                    <a:pt x="33" y="171"/>
                  </a:cubicBezTo>
                  <a:cubicBezTo>
                    <a:pt x="30" y="171"/>
                    <a:pt x="19" y="171"/>
                    <a:pt x="11" y="171"/>
                  </a:cubicBezTo>
                  <a:cubicBezTo>
                    <a:pt x="8" y="123"/>
                    <a:pt x="4" y="75"/>
                    <a:pt x="0" y="28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24"/>
            <p:cNvSpPr>
              <a:spLocks/>
            </p:cNvSpPr>
            <p:nvPr/>
          </p:nvSpPr>
          <p:spPr bwMode="auto">
            <a:xfrm>
              <a:off x="8348663" y="3059113"/>
              <a:ext cx="109538" cy="60325"/>
            </a:xfrm>
            <a:custGeom>
              <a:avLst/>
              <a:gdLst>
                <a:gd name="T0" fmla="*/ 4 w 29"/>
                <a:gd name="T1" fmla="*/ 1 h 16"/>
                <a:gd name="T2" fmla="*/ 26 w 29"/>
                <a:gd name="T3" fmla="*/ 2 h 16"/>
                <a:gd name="T4" fmla="*/ 29 w 29"/>
                <a:gd name="T5" fmla="*/ 5 h 16"/>
                <a:gd name="T6" fmla="*/ 29 w 29"/>
                <a:gd name="T7" fmla="*/ 13 h 16"/>
                <a:gd name="T8" fmla="*/ 26 w 29"/>
                <a:gd name="T9" fmla="*/ 16 h 16"/>
                <a:gd name="T10" fmla="*/ 2 w 29"/>
                <a:gd name="T11" fmla="*/ 14 h 16"/>
                <a:gd name="T12" fmla="*/ 0 w 29"/>
                <a:gd name="T13" fmla="*/ 11 h 16"/>
                <a:gd name="T14" fmla="*/ 1 w 29"/>
                <a:gd name="T15" fmla="*/ 3 h 16"/>
                <a:gd name="T16" fmla="*/ 4 w 29"/>
                <a:gd name="T1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4" y="1"/>
                  </a:moveTo>
                  <a:cubicBezTo>
                    <a:pt x="10" y="2"/>
                    <a:pt x="19" y="2"/>
                    <a:pt x="26" y="2"/>
                  </a:cubicBezTo>
                  <a:cubicBezTo>
                    <a:pt x="28" y="2"/>
                    <a:pt x="29" y="3"/>
                    <a:pt x="29" y="5"/>
                  </a:cubicBezTo>
                  <a:cubicBezTo>
                    <a:pt x="29" y="7"/>
                    <a:pt x="29" y="10"/>
                    <a:pt x="29" y="13"/>
                  </a:cubicBezTo>
                  <a:cubicBezTo>
                    <a:pt x="29" y="14"/>
                    <a:pt x="27" y="16"/>
                    <a:pt x="26" y="16"/>
                  </a:cubicBezTo>
                  <a:cubicBezTo>
                    <a:pt x="19" y="16"/>
                    <a:pt x="9" y="16"/>
                    <a:pt x="2" y="14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1" y="8"/>
                    <a:pt x="1" y="6"/>
                    <a:pt x="1" y="3"/>
                  </a:cubicBezTo>
                  <a:cubicBezTo>
                    <a:pt x="1" y="1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25"/>
            <p:cNvSpPr>
              <a:spLocks/>
            </p:cNvSpPr>
            <p:nvPr/>
          </p:nvSpPr>
          <p:spPr bwMode="auto">
            <a:xfrm>
              <a:off x="9421813" y="2276475"/>
              <a:ext cx="34925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6"/>
            <p:cNvSpPr>
              <a:spLocks/>
            </p:cNvSpPr>
            <p:nvPr/>
          </p:nvSpPr>
          <p:spPr bwMode="auto">
            <a:xfrm>
              <a:off x="9366250" y="2427288"/>
              <a:ext cx="134938" cy="192088"/>
            </a:xfrm>
            <a:custGeom>
              <a:avLst/>
              <a:gdLst>
                <a:gd name="T0" fmla="*/ 0 w 36"/>
                <a:gd name="T1" fmla="*/ 51 h 51"/>
                <a:gd name="T2" fmla="*/ 1 w 36"/>
                <a:gd name="T3" fmla="*/ 26 h 51"/>
                <a:gd name="T4" fmla="*/ 3 w 36"/>
                <a:gd name="T5" fmla="*/ 23 h 51"/>
                <a:gd name="T6" fmla="*/ 25 w 36"/>
                <a:gd name="T7" fmla="*/ 1 h 51"/>
                <a:gd name="T8" fmla="*/ 30 w 36"/>
                <a:gd name="T9" fmla="*/ 0 h 51"/>
                <a:gd name="T10" fmla="*/ 32 w 36"/>
                <a:gd name="T11" fmla="*/ 3 h 51"/>
                <a:gd name="T12" fmla="*/ 36 w 36"/>
                <a:gd name="T13" fmla="*/ 26 h 51"/>
                <a:gd name="T14" fmla="*/ 0 w 36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51">
                  <a:moveTo>
                    <a:pt x="0" y="51"/>
                  </a:moveTo>
                  <a:cubicBezTo>
                    <a:pt x="1" y="43"/>
                    <a:pt x="1" y="34"/>
                    <a:pt x="1" y="26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10" y="16"/>
                    <a:pt x="17" y="9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1" y="1"/>
                    <a:pt x="32" y="2"/>
                    <a:pt x="32" y="3"/>
                  </a:cubicBezTo>
                  <a:cubicBezTo>
                    <a:pt x="34" y="11"/>
                    <a:pt x="36" y="19"/>
                    <a:pt x="36" y="26"/>
                  </a:cubicBezTo>
                  <a:cubicBezTo>
                    <a:pt x="24" y="33"/>
                    <a:pt x="12" y="45"/>
                    <a:pt x="0" y="5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7"/>
            <p:cNvSpPr>
              <a:spLocks/>
            </p:cNvSpPr>
            <p:nvPr/>
          </p:nvSpPr>
          <p:spPr bwMode="auto">
            <a:xfrm>
              <a:off x="9324975" y="2490788"/>
              <a:ext cx="239713" cy="1112838"/>
            </a:xfrm>
            <a:custGeom>
              <a:avLst/>
              <a:gdLst>
                <a:gd name="T0" fmla="*/ 46 w 64"/>
                <a:gd name="T1" fmla="*/ 0 h 296"/>
                <a:gd name="T2" fmla="*/ 12 w 64"/>
                <a:gd name="T3" fmla="*/ 25 h 296"/>
                <a:gd name="T4" fmla="*/ 4 w 64"/>
                <a:gd name="T5" fmla="*/ 287 h 296"/>
                <a:gd name="T6" fmla="*/ 7 w 64"/>
                <a:gd name="T7" fmla="*/ 292 h 296"/>
                <a:gd name="T8" fmla="*/ 61 w 64"/>
                <a:gd name="T9" fmla="*/ 292 h 296"/>
                <a:gd name="T10" fmla="*/ 64 w 64"/>
                <a:gd name="T11" fmla="*/ 287 h 296"/>
                <a:gd name="T12" fmla="*/ 46 w 64"/>
                <a:gd name="T13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96">
                  <a:moveTo>
                    <a:pt x="46" y="0"/>
                  </a:moveTo>
                  <a:cubicBezTo>
                    <a:pt x="34" y="10"/>
                    <a:pt x="24" y="16"/>
                    <a:pt x="12" y="25"/>
                  </a:cubicBezTo>
                  <a:cubicBezTo>
                    <a:pt x="0" y="108"/>
                    <a:pt x="6" y="201"/>
                    <a:pt x="4" y="287"/>
                  </a:cubicBezTo>
                  <a:cubicBezTo>
                    <a:pt x="4" y="289"/>
                    <a:pt x="5" y="291"/>
                    <a:pt x="7" y="292"/>
                  </a:cubicBezTo>
                  <a:cubicBezTo>
                    <a:pt x="24" y="296"/>
                    <a:pt x="42" y="296"/>
                    <a:pt x="61" y="292"/>
                  </a:cubicBezTo>
                  <a:cubicBezTo>
                    <a:pt x="63" y="291"/>
                    <a:pt x="64" y="289"/>
                    <a:pt x="64" y="287"/>
                  </a:cubicBezTo>
                  <a:cubicBezTo>
                    <a:pt x="59" y="192"/>
                    <a:pt x="64" y="93"/>
                    <a:pt x="46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8"/>
            <p:cNvSpPr>
              <a:spLocks/>
            </p:cNvSpPr>
            <p:nvPr/>
          </p:nvSpPr>
          <p:spPr bwMode="auto">
            <a:xfrm>
              <a:off x="9421813" y="2586038"/>
              <a:ext cx="153988" cy="773113"/>
            </a:xfrm>
            <a:custGeom>
              <a:avLst/>
              <a:gdLst>
                <a:gd name="T0" fmla="*/ 2 w 41"/>
                <a:gd name="T1" fmla="*/ 11 h 206"/>
                <a:gd name="T2" fmla="*/ 16 w 41"/>
                <a:gd name="T3" fmla="*/ 1 h 206"/>
                <a:gd name="T4" fmla="*/ 22 w 41"/>
                <a:gd name="T5" fmla="*/ 4 h 206"/>
                <a:gd name="T6" fmla="*/ 41 w 41"/>
                <a:gd name="T7" fmla="*/ 199 h 206"/>
                <a:gd name="T8" fmla="*/ 37 w 41"/>
                <a:gd name="T9" fmla="*/ 204 h 206"/>
                <a:gd name="T10" fmla="*/ 10 w 41"/>
                <a:gd name="T11" fmla="*/ 204 h 206"/>
                <a:gd name="T12" fmla="*/ 6 w 41"/>
                <a:gd name="T13" fmla="*/ 199 h 206"/>
                <a:gd name="T14" fmla="*/ 0 w 41"/>
                <a:gd name="T15" fmla="*/ 14 h 206"/>
                <a:gd name="T16" fmla="*/ 2 w 41"/>
                <a:gd name="T17" fmla="*/ 1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06">
                  <a:moveTo>
                    <a:pt x="2" y="11"/>
                  </a:moveTo>
                  <a:cubicBezTo>
                    <a:pt x="6" y="7"/>
                    <a:pt x="11" y="4"/>
                    <a:pt x="16" y="1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38" y="69"/>
                    <a:pt x="38" y="134"/>
                    <a:pt x="41" y="199"/>
                  </a:cubicBezTo>
                  <a:cubicBezTo>
                    <a:pt x="41" y="202"/>
                    <a:pt x="39" y="204"/>
                    <a:pt x="37" y="204"/>
                  </a:cubicBezTo>
                  <a:cubicBezTo>
                    <a:pt x="28" y="206"/>
                    <a:pt x="19" y="206"/>
                    <a:pt x="10" y="204"/>
                  </a:cubicBezTo>
                  <a:cubicBezTo>
                    <a:pt x="8" y="204"/>
                    <a:pt x="6" y="202"/>
                    <a:pt x="6" y="199"/>
                  </a:cubicBezTo>
                  <a:cubicBezTo>
                    <a:pt x="8" y="143"/>
                    <a:pt x="3" y="77"/>
                    <a:pt x="0" y="14"/>
                  </a:cubicBezTo>
                  <a:cubicBezTo>
                    <a:pt x="0" y="13"/>
                    <a:pt x="1" y="12"/>
                    <a:pt x="2" y="1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9"/>
            <p:cNvSpPr>
              <a:spLocks/>
            </p:cNvSpPr>
            <p:nvPr/>
          </p:nvSpPr>
          <p:spPr bwMode="auto">
            <a:xfrm>
              <a:off x="9140825" y="2276475"/>
              <a:ext cx="33338" cy="260350"/>
            </a:xfrm>
            <a:custGeom>
              <a:avLst/>
              <a:gdLst>
                <a:gd name="T0" fmla="*/ 1 w 9"/>
                <a:gd name="T1" fmla="*/ 69 h 69"/>
                <a:gd name="T2" fmla="*/ 8 w 9"/>
                <a:gd name="T3" fmla="*/ 69 h 69"/>
                <a:gd name="T4" fmla="*/ 9 w 9"/>
                <a:gd name="T5" fmla="*/ 68 h 69"/>
                <a:gd name="T6" fmla="*/ 9 w 9"/>
                <a:gd name="T7" fmla="*/ 1 h 69"/>
                <a:gd name="T8" fmla="*/ 8 w 9"/>
                <a:gd name="T9" fmla="*/ 0 h 69"/>
                <a:gd name="T10" fmla="*/ 1 w 9"/>
                <a:gd name="T11" fmla="*/ 0 h 69"/>
                <a:gd name="T12" fmla="*/ 0 w 9"/>
                <a:gd name="T13" fmla="*/ 1 h 69"/>
                <a:gd name="T14" fmla="*/ 0 w 9"/>
                <a:gd name="T15" fmla="*/ 68 h 69"/>
                <a:gd name="T16" fmla="*/ 1 w 9"/>
                <a:gd name="T1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9">
                  <a:moveTo>
                    <a:pt x="1" y="69"/>
                  </a:moveTo>
                  <a:cubicBezTo>
                    <a:pt x="8" y="69"/>
                    <a:pt x="8" y="69"/>
                    <a:pt x="8" y="69"/>
                  </a:cubicBezTo>
                  <a:cubicBezTo>
                    <a:pt x="9" y="69"/>
                    <a:pt x="9" y="68"/>
                    <a:pt x="9" y="6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1" y="69"/>
                    <a:pt x="1" y="69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30"/>
            <p:cNvSpPr>
              <a:spLocks/>
            </p:cNvSpPr>
            <p:nvPr/>
          </p:nvSpPr>
          <p:spPr bwMode="auto">
            <a:xfrm>
              <a:off x="9061450" y="2449513"/>
              <a:ext cx="173038" cy="1470025"/>
            </a:xfrm>
            <a:custGeom>
              <a:avLst/>
              <a:gdLst>
                <a:gd name="T0" fmla="*/ 15 w 46"/>
                <a:gd name="T1" fmla="*/ 22 h 391"/>
                <a:gd name="T2" fmla="*/ 39 w 46"/>
                <a:gd name="T3" fmla="*/ 22 h 391"/>
                <a:gd name="T4" fmla="*/ 39 w 46"/>
                <a:gd name="T5" fmla="*/ 150 h 391"/>
                <a:gd name="T6" fmla="*/ 42 w 46"/>
                <a:gd name="T7" fmla="*/ 380 h 391"/>
                <a:gd name="T8" fmla="*/ 32 w 46"/>
                <a:gd name="T9" fmla="*/ 391 h 391"/>
                <a:gd name="T10" fmla="*/ 14 w 46"/>
                <a:gd name="T11" fmla="*/ 391 h 391"/>
                <a:gd name="T12" fmla="*/ 0 w 46"/>
                <a:gd name="T13" fmla="*/ 376 h 391"/>
                <a:gd name="T14" fmla="*/ 15 w 46"/>
                <a:gd name="T15" fmla="*/ 59 h 391"/>
                <a:gd name="T16" fmla="*/ 15 w 46"/>
                <a:gd name="T17" fmla="*/ 2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1">
                  <a:moveTo>
                    <a:pt x="15" y="22"/>
                  </a:moveTo>
                  <a:cubicBezTo>
                    <a:pt x="19" y="0"/>
                    <a:pt x="35" y="0"/>
                    <a:pt x="39" y="22"/>
                  </a:cubicBezTo>
                  <a:cubicBezTo>
                    <a:pt x="46" y="63"/>
                    <a:pt x="39" y="107"/>
                    <a:pt x="39" y="150"/>
                  </a:cubicBezTo>
                  <a:cubicBezTo>
                    <a:pt x="40" y="227"/>
                    <a:pt x="42" y="304"/>
                    <a:pt x="42" y="380"/>
                  </a:cubicBezTo>
                  <a:cubicBezTo>
                    <a:pt x="42" y="386"/>
                    <a:pt x="38" y="391"/>
                    <a:pt x="32" y="391"/>
                  </a:cubicBezTo>
                  <a:cubicBezTo>
                    <a:pt x="26" y="391"/>
                    <a:pt x="20" y="391"/>
                    <a:pt x="14" y="391"/>
                  </a:cubicBezTo>
                  <a:cubicBezTo>
                    <a:pt x="6" y="391"/>
                    <a:pt x="0" y="384"/>
                    <a:pt x="0" y="376"/>
                  </a:cubicBezTo>
                  <a:cubicBezTo>
                    <a:pt x="11" y="270"/>
                    <a:pt x="18" y="165"/>
                    <a:pt x="15" y="59"/>
                  </a:cubicBezTo>
                  <a:cubicBezTo>
                    <a:pt x="15" y="48"/>
                    <a:pt x="12" y="36"/>
                    <a:pt x="15" y="22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31"/>
            <p:cNvSpPr>
              <a:spLocks/>
            </p:cNvSpPr>
            <p:nvPr/>
          </p:nvSpPr>
          <p:spPr bwMode="auto">
            <a:xfrm>
              <a:off x="9096375" y="2547938"/>
              <a:ext cx="153988" cy="525463"/>
            </a:xfrm>
            <a:custGeom>
              <a:avLst/>
              <a:gdLst>
                <a:gd name="T0" fmla="*/ 6 w 41"/>
                <a:gd name="T1" fmla="*/ 32 h 140"/>
                <a:gd name="T2" fmla="*/ 40 w 41"/>
                <a:gd name="T3" fmla="*/ 32 h 140"/>
                <a:gd name="T4" fmla="*/ 41 w 41"/>
                <a:gd name="T5" fmla="*/ 133 h 140"/>
                <a:gd name="T6" fmla="*/ 34 w 41"/>
                <a:gd name="T7" fmla="*/ 140 h 140"/>
                <a:gd name="T8" fmla="*/ 10 w 41"/>
                <a:gd name="T9" fmla="*/ 140 h 140"/>
                <a:gd name="T10" fmla="*/ 3 w 41"/>
                <a:gd name="T11" fmla="*/ 133 h 140"/>
                <a:gd name="T12" fmla="*/ 6 w 41"/>
                <a:gd name="T13" fmla="*/ 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0">
                  <a:moveTo>
                    <a:pt x="6" y="32"/>
                  </a:moveTo>
                  <a:cubicBezTo>
                    <a:pt x="11" y="0"/>
                    <a:pt x="38" y="3"/>
                    <a:pt x="40" y="32"/>
                  </a:cubicBezTo>
                  <a:cubicBezTo>
                    <a:pt x="41" y="66"/>
                    <a:pt x="41" y="99"/>
                    <a:pt x="41" y="133"/>
                  </a:cubicBezTo>
                  <a:cubicBezTo>
                    <a:pt x="41" y="137"/>
                    <a:pt x="38" y="140"/>
                    <a:pt x="34" y="140"/>
                  </a:cubicBezTo>
                  <a:cubicBezTo>
                    <a:pt x="26" y="140"/>
                    <a:pt x="18" y="140"/>
                    <a:pt x="10" y="140"/>
                  </a:cubicBezTo>
                  <a:cubicBezTo>
                    <a:pt x="6" y="140"/>
                    <a:pt x="3" y="137"/>
                    <a:pt x="3" y="133"/>
                  </a:cubicBezTo>
                  <a:cubicBezTo>
                    <a:pt x="4" y="99"/>
                    <a:pt x="0" y="67"/>
                    <a:pt x="6" y="32"/>
                  </a:cubicBezTo>
                  <a:close/>
                </a:path>
              </a:pathLst>
            </a:custGeom>
            <a:solidFill>
              <a:srgbClr val="BD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332"/>
            <p:cNvSpPr>
              <a:spLocks/>
            </p:cNvSpPr>
            <p:nvPr/>
          </p:nvSpPr>
          <p:spPr bwMode="auto">
            <a:xfrm>
              <a:off x="9677400" y="2276475"/>
              <a:ext cx="30163" cy="225425"/>
            </a:xfrm>
            <a:custGeom>
              <a:avLst/>
              <a:gdLst>
                <a:gd name="T0" fmla="*/ 1 w 8"/>
                <a:gd name="T1" fmla="*/ 60 h 60"/>
                <a:gd name="T2" fmla="*/ 7 w 8"/>
                <a:gd name="T3" fmla="*/ 60 h 60"/>
                <a:gd name="T4" fmla="*/ 8 w 8"/>
                <a:gd name="T5" fmla="*/ 59 h 60"/>
                <a:gd name="T6" fmla="*/ 8 w 8"/>
                <a:gd name="T7" fmla="*/ 1 h 60"/>
                <a:gd name="T8" fmla="*/ 7 w 8"/>
                <a:gd name="T9" fmla="*/ 0 h 60"/>
                <a:gd name="T10" fmla="*/ 1 w 8"/>
                <a:gd name="T11" fmla="*/ 0 h 60"/>
                <a:gd name="T12" fmla="*/ 0 w 8"/>
                <a:gd name="T13" fmla="*/ 1 h 60"/>
                <a:gd name="T14" fmla="*/ 0 w 8"/>
                <a:gd name="T15" fmla="*/ 59 h 60"/>
                <a:gd name="T16" fmla="*/ 1 w 8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5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333"/>
            <p:cNvSpPr>
              <a:spLocks/>
            </p:cNvSpPr>
            <p:nvPr/>
          </p:nvSpPr>
          <p:spPr bwMode="auto">
            <a:xfrm>
              <a:off x="9644063" y="2416175"/>
              <a:ext cx="101600" cy="1096963"/>
            </a:xfrm>
            <a:custGeom>
              <a:avLst/>
              <a:gdLst>
                <a:gd name="T0" fmla="*/ 3 w 27"/>
                <a:gd name="T1" fmla="*/ 292 h 292"/>
                <a:gd name="T2" fmla="*/ 24 w 27"/>
                <a:gd name="T3" fmla="*/ 292 h 292"/>
                <a:gd name="T4" fmla="*/ 27 w 27"/>
                <a:gd name="T5" fmla="*/ 289 h 292"/>
                <a:gd name="T6" fmla="*/ 27 w 27"/>
                <a:gd name="T7" fmla="*/ 3 h 292"/>
                <a:gd name="T8" fmla="*/ 24 w 27"/>
                <a:gd name="T9" fmla="*/ 0 h 292"/>
                <a:gd name="T10" fmla="*/ 3 w 27"/>
                <a:gd name="T11" fmla="*/ 0 h 292"/>
                <a:gd name="T12" fmla="*/ 0 w 27"/>
                <a:gd name="T13" fmla="*/ 3 h 292"/>
                <a:gd name="T14" fmla="*/ 0 w 27"/>
                <a:gd name="T15" fmla="*/ 289 h 292"/>
                <a:gd name="T16" fmla="*/ 3 w 27"/>
                <a:gd name="T1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92">
                  <a:moveTo>
                    <a:pt x="3" y="292"/>
                  </a:moveTo>
                  <a:cubicBezTo>
                    <a:pt x="24" y="292"/>
                    <a:pt x="24" y="292"/>
                    <a:pt x="24" y="292"/>
                  </a:cubicBezTo>
                  <a:cubicBezTo>
                    <a:pt x="26" y="292"/>
                    <a:pt x="27" y="291"/>
                    <a:pt x="27" y="289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1"/>
                    <a:pt x="1" y="292"/>
                    <a:pt x="3" y="292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352"/>
            <p:cNvSpPr>
              <a:spLocks noEditPoints="1"/>
            </p:cNvSpPr>
            <p:nvPr/>
          </p:nvSpPr>
          <p:spPr bwMode="auto">
            <a:xfrm>
              <a:off x="8896350" y="2476500"/>
              <a:ext cx="93663" cy="180975"/>
            </a:xfrm>
            <a:custGeom>
              <a:avLst/>
              <a:gdLst>
                <a:gd name="T0" fmla="*/ 14 w 25"/>
                <a:gd name="T1" fmla="*/ 0 h 48"/>
                <a:gd name="T2" fmla="*/ 12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4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4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5" y="5"/>
                    <a:pt x="15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353"/>
            <p:cNvSpPr>
              <a:spLocks/>
            </p:cNvSpPr>
            <p:nvPr/>
          </p:nvSpPr>
          <p:spPr bwMode="auto">
            <a:xfrm>
              <a:off x="8874125" y="2416175"/>
              <a:ext cx="79375" cy="79375"/>
            </a:xfrm>
            <a:custGeom>
              <a:avLst/>
              <a:gdLst>
                <a:gd name="T0" fmla="*/ 0 w 21"/>
                <a:gd name="T1" fmla="*/ 0 h 21"/>
                <a:gd name="T2" fmla="*/ 0 w 21"/>
                <a:gd name="T3" fmla="*/ 2 h 21"/>
                <a:gd name="T4" fmla="*/ 2 w 21"/>
                <a:gd name="T5" fmla="*/ 8 h 21"/>
                <a:gd name="T6" fmla="*/ 9 w 21"/>
                <a:gd name="T7" fmla="*/ 13 h 21"/>
                <a:gd name="T8" fmla="*/ 16 w 21"/>
                <a:gd name="T9" fmla="*/ 17 h 21"/>
                <a:gd name="T10" fmla="*/ 17 w 21"/>
                <a:gd name="T11" fmla="*/ 21 h 21"/>
                <a:gd name="T12" fmla="*/ 17 w 21"/>
                <a:gd name="T13" fmla="*/ 21 h 21"/>
                <a:gd name="T14" fmla="*/ 21 w 21"/>
                <a:gd name="T15" fmla="*/ 21 h 21"/>
                <a:gd name="T16" fmla="*/ 21 w 21"/>
                <a:gd name="T17" fmla="*/ 21 h 21"/>
                <a:gd name="T18" fmla="*/ 19 w 21"/>
                <a:gd name="T19" fmla="*/ 15 h 21"/>
                <a:gd name="T20" fmla="*/ 10 w 21"/>
                <a:gd name="T21" fmla="*/ 9 h 21"/>
                <a:gd name="T22" fmla="*/ 5 w 21"/>
                <a:gd name="T23" fmla="*/ 6 h 21"/>
                <a:gd name="T24" fmla="*/ 4 w 21"/>
                <a:gd name="T25" fmla="*/ 2 h 21"/>
                <a:gd name="T26" fmla="*/ 4 w 21"/>
                <a:gd name="T27" fmla="*/ 1 h 21"/>
                <a:gd name="T28" fmla="*/ 4 w 21"/>
                <a:gd name="T29" fmla="*/ 1 h 21"/>
                <a:gd name="T30" fmla="*/ 4 w 21"/>
                <a:gd name="T31" fmla="*/ 1 h 21"/>
                <a:gd name="T32" fmla="*/ 4 w 21"/>
                <a:gd name="T33" fmla="*/ 1 h 21"/>
                <a:gd name="T34" fmla="*/ 4 w 21"/>
                <a:gd name="T35" fmla="*/ 1 h 21"/>
                <a:gd name="T36" fmla="*/ 4 w 21"/>
                <a:gd name="T37" fmla="*/ 1 h 21"/>
                <a:gd name="T38" fmla="*/ 4 w 21"/>
                <a:gd name="T39" fmla="*/ 1 h 21"/>
                <a:gd name="T40" fmla="*/ 4 w 21"/>
                <a:gd name="T41" fmla="*/ 1 h 21"/>
                <a:gd name="T42" fmla="*/ 0 w 21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5" y="15"/>
                    <a:pt x="16" y="17"/>
                  </a:cubicBezTo>
                  <a:cubicBezTo>
                    <a:pt x="17" y="19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354"/>
            <p:cNvSpPr>
              <a:spLocks noEditPoints="1"/>
            </p:cNvSpPr>
            <p:nvPr/>
          </p:nvSpPr>
          <p:spPr bwMode="auto">
            <a:xfrm>
              <a:off x="9707563" y="2476500"/>
              <a:ext cx="93663" cy="180975"/>
            </a:xfrm>
            <a:custGeom>
              <a:avLst/>
              <a:gdLst>
                <a:gd name="T0" fmla="*/ 13 w 25"/>
                <a:gd name="T1" fmla="*/ 0 h 48"/>
                <a:gd name="T2" fmla="*/ 11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3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0" y="6"/>
                    <a:pt x="10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355"/>
            <p:cNvSpPr>
              <a:spLocks/>
            </p:cNvSpPr>
            <p:nvPr/>
          </p:nvSpPr>
          <p:spPr bwMode="auto">
            <a:xfrm>
              <a:off x="9685338" y="2416175"/>
              <a:ext cx="74613" cy="79375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2 h 21"/>
                <a:gd name="T4" fmla="*/ 1 w 20"/>
                <a:gd name="T5" fmla="*/ 8 h 21"/>
                <a:gd name="T6" fmla="*/ 9 w 20"/>
                <a:gd name="T7" fmla="*/ 13 h 21"/>
                <a:gd name="T8" fmla="*/ 15 w 20"/>
                <a:gd name="T9" fmla="*/ 17 h 21"/>
                <a:gd name="T10" fmla="*/ 16 w 20"/>
                <a:gd name="T11" fmla="*/ 21 h 21"/>
                <a:gd name="T12" fmla="*/ 16 w 20"/>
                <a:gd name="T13" fmla="*/ 21 h 21"/>
                <a:gd name="T14" fmla="*/ 20 w 20"/>
                <a:gd name="T15" fmla="*/ 21 h 21"/>
                <a:gd name="T16" fmla="*/ 20 w 20"/>
                <a:gd name="T17" fmla="*/ 21 h 21"/>
                <a:gd name="T18" fmla="*/ 19 w 20"/>
                <a:gd name="T19" fmla="*/ 15 h 21"/>
                <a:gd name="T20" fmla="*/ 10 w 20"/>
                <a:gd name="T21" fmla="*/ 9 h 21"/>
                <a:gd name="T22" fmla="*/ 5 w 20"/>
                <a:gd name="T23" fmla="*/ 6 h 21"/>
                <a:gd name="T24" fmla="*/ 4 w 20"/>
                <a:gd name="T25" fmla="*/ 2 h 21"/>
                <a:gd name="T26" fmla="*/ 4 w 20"/>
                <a:gd name="T27" fmla="*/ 1 h 21"/>
                <a:gd name="T28" fmla="*/ 4 w 20"/>
                <a:gd name="T29" fmla="*/ 1 h 21"/>
                <a:gd name="T30" fmla="*/ 4 w 20"/>
                <a:gd name="T31" fmla="*/ 1 h 21"/>
                <a:gd name="T32" fmla="*/ 4 w 20"/>
                <a:gd name="T33" fmla="*/ 1 h 21"/>
                <a:gd name="T34" fmla="*/ 4 w 20"/>
                <a:gd name="T35" fmla="*/ 1 h 21"/>
                <a:gd name="T36" fmla="*/ 4 w 20"/>
                <a:gd name="T37" fmla="*/ 1 h 21"/>
                <a:gd name="T38" fmla="*/ 4 w 20"/>
                <a:gd name="T39" fmla="*/ 1 h 21"/>
                <a:gd name="T40" fmla="*/ 4 w 20"/>
                <a:gd name="T41" fmla="*/ 1 h 21"/>
                <a:gd name="T42" fmla="*/ 0 w 20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1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4" y="15"/>
                    <a:pt x="15" y="17"/>
                  </a:cubicBezTo>
                  <a:cubicBezTo>
                    <a:pt x="16" y="19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5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6177" name="Crowd Gasp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03918" y="314004"/>
            <a:ext cx="487363" cy="487363"/>
          </a:xfrm>
          <a:prstGeom prst="rect">
            <a:avLst/>
          </a:prstGeom>
        </p:spPr>
      </p:pic>
      <p:pic>
        <p:nvPicPr>
          <p:cNvPr id="6178" name="Wolf whistle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08439" y="1054944"/>
            <a:ext cx="487363" cy="487363"/>
          </a:xfrm>
          <a:prstGeom prst="rect">
            <a:avLst/>
          </a:prstGeom>
        </p:spPr>
      </p:pic>
      <p:sp>
        <p:nvSpPr>
          <p:cNvPr id="364" name="Freeform: Shape 363"/>
          <p:cNvSpPr/>
          <p:nvPr/>
        </p:nvSpPr>
        <p:spPr>
          <a:xfrm>
            <a:off x="5046537" y="-1383215"/>
            <a:ext cx="2812040" cy="7963137"/>
          </a:xfrm>
          <a:custGeom>
            <a:avLst/>
            <a:gdLst>
              <a:gd name="connsiteX0" fmla="*/ 1406760 w 2812040"/>
              <a:gd name="connsiteY0" fmla="*/ 0 h 7963137"/>
              <a:gd name="connsiteX1" fmla="*/ 2811702 w 2812040"/>
              <a:gd name="connsiteY1" fmla="*/ 7898512 h 7963137"/>
              <a:gd name="connsiteX2" fmla="*/ 2812040 w 2812040"/>
              <a:gd name="connsiteY2" fmla="*/ 7898818 h 7963137"/>
              <a:gd name="connsiteX3" fmla="*/ 2811796 w 2812040"/>
              <a:gd name="connsiteY3" fmla="*/ 7899039 h 7963137"/>
              <a:gd name="connsiteX4" fmla="*/ 2812039 w 2812040"/>
              <a:gd name="connsiteY4" fmla="*/ 7900406 h 7963137"/>
              <a:gd name="connsiteX5" fmla="*/ 2810287 w 2812040"/>
              <a:gd name="connsiteY5" fmla="*/ 7900406 h 7963137"/>
              <a:gd name="connsiteX6" fmla="*/ 2804781 w 2812040"/>
              <a:gd name="connsiteY6" fmla="*/ 7905394 h 7963137"/>
              <a:gd name="connsiteX7" fmla="*/ 1406020 w 2812040"/>
              <a:gd name="connsiteY7" fmla="*/ 7963137 h 7963137"/>
              <a:gd name="connsiteX8" fmla="*/ 7259 w 2812040"/>
              <a:gd name="connsiteY8" fmla="*/ 7905394 h 7963137"/>
              <a:gd name="connsiteX9" fmla="*/ 1753 w 2812040"/>
              <a:gd name="connsiteY9" fmla="*/ 7900406 h 7963137"/>
              <a:gd name="connsiteX10" fmla="*/ 1481 w 2812040"/>
              <a:gd name="connsiteY10" fmla="*/ 7900406 h 7963137"/>
              <a:gd name="connsiteX11" fmla="*/ 1519 w 2812040"/>
              <a:gd name="connsiteY11" fmla="*/ 7900194 h 7963137"/>
              <a:gd name="connsiteX12" fmla="*/ 0 w 2812040"/>
              <a:gd name="connsiteY12" fmla="*/ 7898818 h 7963137"/>
              <a:gd name="connsiteX13" fmla="*/ 2103 w 2812040"/>
              <a:gd name="connsiteY13" fmla="*/ 7896914 h 796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12040" h="7963137">
                <a:moveTo>
                  <a:pt x="1406760" y="0"/>
                </a:moveTo>
                <a:lnTo>
                  <a:pt x="2811702" y="7898512"/>
                </a:lnTo>
                <a:lnTo>
                  <a:pt x="2812040" y="7898818"/>
                </a:lnTo>
                <a:lnTo>
                  <a:pt x="2811796" y="7899039"/>
                </a:lnTo>
                <a:lnTo>
                  <a:pt x="2812039" y="7900406"/>
                </a:lnTo>
                <a:lnTo>
                  <a:pt x="2810287" y="7900406"/>
                </a:lnTo>
                <a:lnTo>
                  <a:pt x="2804781" y="7905394"/>
                </a:lnTo>
                <a:cubicBezTo>
                  <a:pt x="2732779" y="7937827"/>
                  <a:pt x="2134011" y="7963137"/>
                  <a:pt x="1406020" y="7963137"/>
                </a:cubicBezTo>
                <a:cubicBezTo>
                  <a:pt x="678030" y="7963137"/>
                  <a:pt x="79262" y="7937827"/>
                  <a:pt x="7259" y="7905394"/>
                </a:cubicBezTo>
                <a:lnTo>
                  <a:pt x="1753" y="7900406"/>
                </a:lnTo>
                <a:lnTo>
                  <a:pt x="1481" y="7900406"/>
                </a:lnTo>
                <a:lnTo>
                  <a:pt x="1519" y="7900194"/>
                </a:lnTo>
                <a:lnTo>
                  <a:pt x="0" y="7898818"/>
                </a:lnTo>
                <a:lnTo>
                  <a:pt x="2103" y="7896914"/>
                </a:lnTo>
                <a:close/>
              </a:path>
            </a:pathLst>
          </a:custGeom>
          <a:solidFill>
            <a:srgbClr val="F4FCFF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5676900" y="1743075"/>
            <a:ext cx="1528763" cy="4737100"/>
            <a:chOff x="3576" y="1098"/>
            <a:chExt cx="963" cy="2984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106" y="1787"/>
              <a:ext cx="433" cy="704"/>
            </a:xfrm>
            <a:custGeom>
              <a:avLst/>
              <a:gdLst>
                <a:gd name="T0" fmla="*/ 45 w 177"/>
                <a:gd name="T1" fmla="*/ 0 h 289"/>
                <a:gd name="T2" fmla="*/ 157 w 177"/>
                <a:gd name="T3" fmla="*/ 80 h 289"/>
                <a:gd name="T4" fmla="*/ 43 w 177"/>
                <a:gd name="T5" fmla="*/ 289 h 289"/>
                <a:gd name="T6" fmla="*/ 17 w 177"/>
                <a:gd name="T7" fmla="*/ 30 h 289"/>
                <a:gd name="T8" fmla="*/ 36 w 177"/>
                <a:gd name="T9" fmla="*/ 31 h 289"/>
                <a:gd name="T10" fmla="*/ 45 w 177"/>
                <a:gd name="T11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289">
                  <a:moveTo>
                    <a:pt x="45" y="0"/>
                  </a:moveTo>
                  <a:cubicBezTo>
                    <a:pt x="45" y="0"/>
                    <a:pt x="134" y="37"/>
                    <a:pt x="157" y="80"/>
                  </a:cubicBezTo>
                  <a:cubicBezTo>
                    <a:pt x="157" y="80"/>
                    <a:pt x="177" y="261"/>
                    <a:pt x="43" y="289"/>
                  </a:cubicBezTo>
                  <a:cubicBezTo>
                    <a:pt x="43" y="289"/>
                    <a:pt x="0" y="261"/>
                    <a:pt x="17" y="30"/>
                  </a:cubicBezTo>
                  <a:cubicBezTo>
                    <a:pt x="36" y="31"/>
                    <a:pt x="36" y="31"/>
                    <a:pt x="36" y="31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F6A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43" y="4043"/>
              <a:ext cx="110" cy="39"/>
            </a:xfrm>
            <a:custGeom>
              <a:avLst/>
              <a:gdLst>
                <a:gd name="T0" fmla="*/ 43 w 45"/>
                <a:gd name="T1" fmla="*/ 2 h 16"/>
                <a:gd name="T2" fmla="*/ 45 w 45"/>
                <a:gd name="T3" fmla="*/ 16 h 16"/>
                <a:gd name="T4" fmla="*/ 3 w 45"/>
                <a:gd name="T5" fmla="*/ 16 h 16"/>
                <a:gd name="T6" fmla="*/ 11 w 45"/>
                <a:gd name="T7" fmla="*/ 2 h 16"/>
                <a:gd name="T8" fmla="*/ 36 w 45"/>
                <a:gd name="T9" fmla="*/ 5 h 16"/>
                <a:gd name="T10" fmla="*/ 35 w 45"/>
                <a:gd name="T11" fmla="*/ 2 h 16"/>
                <a:gd name="T12" fmla="*/ 43 w 45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6">
                  <a:moveTo>
                    <a:pt x="43" y="2"/>
                  </a:moveTo>
                  <a:cubicBezTo>
                    <a:pt x="45" y="16"/>
                    <a:pt x="45" y="16"/>
                    <a:pt x="45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0" y="0"/>
                    <a:pt x="11" y="2"/>
                  </a:cubicBezTo>
                  <a:cubicBezTo>
                    <a:pt x="22" y="4"/>
                    <a:pt x="36" y="5"/>
                    <a:pt x="36" y="5"/>
                  </a:cubicBezTo>
                  <a:cubicBezTo>
                    <a:pt x="35" y="2"/>
                    <a:pt x="35" y="2"/>
                    <a:pt x="35" y="2"/>
                  </a:cubicBezTo>
                  <a:lnTo>
                    <a:pt x="43" y="2"/>
                  </a:lnTo>
                  <a:close/>
                </a:path>
              </a:pathLst>
            </a:custGeom>
            <a:solidFill>
              <a:srgbClr val="462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43" y="2825"/>
              <a:ext cx="215" cy="1231"/>
            </a:xfrm>
            <a:custGeom>
              <a:avLst/>
              <a:gdLst>
                <a:gd name="T0" fmla="*/ 88 w 88"/>
                <a:gd name="T1" fmla="*/ 13 h 505"/>
                <a:gd name="T2" fmla="*/ 30 w 88"/>
                <a:gd name="T3" fmla="*/ 268 h 505"/>
                <a:gd name="T4" fmla="*/ 38 w 88"/>
                <a:gd name="T5" fmla="*/ 286 h 505"/>
                <a:gd name="T6" fmla="*/ 80 w 88"/>
                <a:gd name="T7" fmla="*/ 369 h 505"/>
                <a:gd name="T8" fmla="*/ 84 w 88"/>
                <a:gd name="T9" fmla="*/ 502 h 505"/>
                <a:gd name="T10" fmla="*/ 76 w 88"/>
                <a:gd name="T11" fmla="*/ 502 h 505"/>
                <a:gd name="T12" fmla="*/ 12 w 88"/>
                <a:gd name="T13" fmla="*/ 292 h 505"/>
                <a:gd name="T14" fmla="*/ 2 w 88"/>
                <a:gd name="T15" fmla="*/ 57 h 505"/>
                <a:gd name="T16" fmla="*/ 0 w 88"/>
                <a:gd name="T17" fmla="*/ 5 h 505"/>
                <a:gd name="T18" fmla="*/ 64 w 88"/>
                <a:gd name="T19" fmla="*/ 0 h 505"/>
                <a:gd name="T20" fmla="*/ 88 w 88"/>
                <a:gd name="T21" fmla="*/ 13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05">
                  <a:moveTo>
                    <a:pt x="88" y="13"/>
                  </a:moveTo>
                  <a:cubicBezTo>
                    <a:pt x="88" y="13"/>
                    <a:pt x="74" y="212"/>
                    <a:pt x="30" y="268"/>
                  </a:cubicBezTo>
                  <a:cubicBezTo>
                    <a:pt x="30" y="268"/>
                    <a:pt x="26" y="271"/>
                    <a:pt x="38" y="286"/>
                  </a:cubicBezTo>
                  <a:cubicBezTo>
                    <a:pt x="51" y="301"/>
                    <a:pt x="79" y="317"/>
                    <a:pt x="80" y="369"/>
                  </a:cubicBezTo>
                  <a:cubicBezTo>
                    <a:pt x="82" y="420"/>
                    <a:pt x="84" y="502"/>
                    <a:pt x="84" y="502"/>
                  </a:cubicBezTo>
                  <a:cubicBezTo>
                    <a:pt x="84" y="502"/>
                    <a:pt x="77" y="505"/>
                    <a:pt x="76" y="502"/>
                  </a:cubicBezTo>
                  <a:cubicBezTo>
                    <a:pt x="12" y="292"/>
                    <a:pt x="12" y="292"/>
                    <a:pt x="12" y="292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63" y="0"/>
                    <a:pt x="64" y="0"/>
                  </a:cubicBezTo>
                  <a:cubicBezTo>
                    <a:pt x="65" y="0"/>
                    <a:pt x="88" y="13"/>
                    <a:pt x="88" y="13"/>
                  </a:cubicBezTo>
                  <a:close/>
                </a:path>
              </a:pathLst>
            </a:custGeom>
            <a:solidFill>
              <a:srgbClr val="E789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847" y="2825"/>
              <a:ext cx="259" cy="1238"/>
            </a:xfrm>
            <a:custGeom>
              <a:avLst/>
              <a:gdLst>
                <a:gd name="T0" fmla="*/ 0 w 106"/>
                <a:gd name="T1" fmla="*/ 13 h 508"/>
                <a:gd name="T2" fmla="*/ 68 w 106"/>
                <a:gd name="T3" fmla="*/ 265 h 508"/>
                <a:gd name="T4" fmla="*/ 62 w 106"/>
                <a:gd name="T5" fmla="*/ 287 h 508"/>
                <a:gd name="T6" fmla="*/ 23 w 106"/>
                <a:gd name="T7" fmla="*/ 329 h 508"/>
                <a:gd name="T8" fmla="*/ 2 w 106"/>
                <a:gd name="T9" fmla="*/ 508 h 508"/>
                <a:gd name="T10" fmla="*/ 11 w 106"/>
                <a:gd name="T11" fmla="*/ 508 h 508"/>
                <a:gd name="T12" fmla="*/ 102 w 106"/>
                <a:gd name="T13" fmla="*/ 282 h 508"/>
                <a:gd name="T14" fmla="*/ 99 w 106"/>
                <a:gd name="T15" fmla="*/ 208 h 508"/>
                <a:gd name="T16" fmla="*/ 87 w 106"/>
                <a:gd name="T17" fmla="*/ 66 h 508"/>
                <a:gd name="T18" fmla="*/ 91 w 106"/>
                <a:gd name="T19" fmla="*/ 65 h 508"/>
                <a:gd name="T20" fmla="*/ 94 w 106"/>
                <a:gd name="T21" fmla="*/ 13 h 508"/>
                <a:gd name="T22" fmla="*/ 84 w 106"/>
                <a:gd name="T23" fmla="*/ 6 h 508"/>
                <a:gd name="T24" fmla="*/ 56 w 106"/>
                <a:gd name="T25" fmla="*/ 0 h 508"/>
                <a:gd name="T26" fmla="*/ 0 w 106"/>
                <a:gd name="T27" fmla="*/ 13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508">
                  <a:moveTo>
                    <a:pt x="0" y="13"/>
                  </a:moveTo>
                  <a:cubicBezTo>
                    <a:pt x="0" y="13"/>
                    <a:pt x="7" y="155"/>
                    <a:pt x="68" y="265"/>
                  </a:cubicBezTo>
                  <a:cubicBezTo>
                    <a:pt x="68" y="265"/>
                    <a:pt x="75" y="279"/>
                    <a:pt x="62" y="287"/>
                  </a:cubicBezTo>
                  <a:cubicBezTo>
                    <a:pt x="50" y="294"/>
                    <a:pt x="30" y="300"/>
                    <a:pt x="23" y="329"/>
                  </a:cubicBezTo>
                  <a:cubicBezTo>
                    <a:pt x="17" y="358"/>
                    <a:pt x="2" y="508"/>
                    <a:pt x="2" y="508"/>
                  </a:cubicBezTo>
                  <a:cubicBezTo>
                    <a:pt x="11" y="508"/>
                    <a:pt x="11" y="508"/>
                    <a:pt x="11" y="508"/>
                  </a:cubicBezTo>
                  <a:cubicBezTo>
                    <a:pt x="11" y="508"/>
                    <a:pt x="97" y="295"/>
                    <a:pt x="102" y="282"/>
                  </a:cubicBezTo>
                  <a:cubicBezTo>
                    <a:pt x="106" y="269"/>
                    <a:pt x="103" y="235"/>
                    <a:pt x="99" y="208"/>
                  </a:cubicBezTo>
                  <a:cubicBezTo>
                    <a:pt x="95" y="180"/>
                    <a:pt x="87" y="66"/>
                    <a:pt x="87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5"/>
                    <a:pt x="93" y="22"/>
                    <a:pt x="94" y="13"/>
                  </a:cubicBezTo>
                  <a:cubicBezTo>
                    <a:pt x="94" y="4"/>
                    <a:pt x="84" y="6"/>
                    <a:pt x="84" y="6"/>
                  </a:cubicBezTo>
                  <a:cubicBezTo>
                    <a:pt x="56" y="0"/>
                    <a:pt x="56" y="0"/>
                    <a:pt x="56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E789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810" y="2182"/>
              <a:ext cx="455" cy="651"/>
            </a:xfrm>
            <a:custGeom>
              <a:avLst/>
              <a:gdLst>
                <a:gd name="T0" fmla="*/ 186 w 186"/>
                <a:gd name="T1" fmla="*/ 112 h 267"/>
                <a:gd name="T2" fmla="*/ 141 w 186"/>
                <a:gd name="T3" fmla="*/ 21 h 267"/>
                <a:gd name="T4" fmla="*/ 36 w 186"/>
                <a:gd name="T5" fmla="*/ 3 h 267"/>
                <a:gd name="T6" fmla="*/ 0 w 186"/>
                <a:gd name="T7" fmla="*/ 109 h 267"/>
                <a:gd name="T8" fmla="*/ 18 w 186"/>
                <a:gd name="T9" fmla="*/ 223 h 267"/>
                <a:gd name="T10" fmla="*/ 12 w 186"/>
                <a:gd name="T11" fmla="*/ 243 h 267"/>
                <a:gd name="T12" fmla="*/ 18 w 186"/>
                <a:gd name="T13" fmla="*/ 249 h 267"/>
                <a:gd name="T14" fmla="*/ 104 w 186"/>
                <a:gd name="T15" fmla="*/ 232 h 267"/>
                <a:gd name="T16" fmla="*/ 101 w 186"/>
                <a:gd name="T17" fmla="*/ 249 h 267"/>
                <a:gd name="T18" fmla="*/ 180 w 186"/>
                <a:gd name="T19" fmla="*/ 244 h 267"/>
                <a:gd name="T20" fmla="*/ 182 w 186"/>
                <a:gd name="T21" fmla="*/ 226 h 267"/>
                <a:gd name="T22" fmla="*/ 178 w 186"/>
                <a:gd name="T23" fmla="*/ 217 h 267"/>
                <a:gd name="T24" fmla="*/ 186 w 186"/>
                <a:gd name="T25" fmla="*/ 11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6" h="267">
                  <a:moveTo>
                    <a:pt x="186" y="112"/>
                  </a:moveTo>
                  <a:cubicBezTo>
                    <a:pt x="141" y="21"/>
                    <a:pt x="141" y="21"/>
                    <a:pt x="141" y="21"/>
                  </a:cubicBezTo>
                  <a:cubicBezTo>
                    <a:pt x="141" y="21"/>
                    <a:pt x="35" y="0"/>
                    <a:pt x="36" y="3"/>
                  </a:cubicBezTo>
                  <a:cubicBezTo>
                    <a:pt x="36" y="5"/>
                    <a:pt x="0" y="109"/>
                    <a:pt x="0" y="109"/>
                  </a:cubicBezTo>
                  <a:cubicBezTo>
                    <a:pt x="2" y="111"/>
                    <a:pt x="18" y="209"/>
                    <a:pt x="18" y="223"/>
                  </a:cubicBezTo>
                  <a:cubicBezTo>
                    <a:pt x="18" y="231"/>
                    <a:pt x="15" y="237"/>
                    <a:pt x="12" y="243"/>
                  </a:cubicBezTo>
                  <a:cubicBezTo>
                    <a:pt x="12" y="246"/>
                    <a:pt x="14" y="248"/>
                    <a:pt x="18" y="249"/>
                  </a:cubicBezTo>
                  <a:cubicBezTo>
                    <a:pt x="46" y="262"/>
                    <a:pt x="86" y="257"/>
                    <a:pt x="104" y="232"/>
                  </a:cubicBezTo>
                  <a:cubicBezTo>
                    <a:pt x="101" y="237"/>
                    <a:pt x="99" y="244"/>
                    <a:pt x="101" y="249"/>
                  </a:cubicBezTo>
                  <a:cubicBezTo>
                    <a:pt x="121" y="267"/>
                    <a:pt x="172" y="265"/>
                    <a:pt x="180" y="244"/>
                  </a:cubicBezTo>
                  <a:cubicBezTo>
                    <a:pt x="182" y="237"/>
                    <a:pt x="182" y="231"/>
                    <a:pt x="182" y="226"/>
                  </a:cubicBezTo>
                  <a:cubicBezTo>
                    <a:pt x="180" y="223"/>
                    <a:pt x="178" y="221"/>
                    <a:pt x="178" y="217"/>
                  </a:cubicBezTo>
                  <a:cubicBezTo>
                    <a:pt x="178" y="210"/>
                    <a:pt x="186" y="112"/>
                    <a:pt x="186" y="112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925" y="1761"/>
              <a:ext cx="272" cy="506"/>
            </a:xfrm>
            <a:custGeom>
              <a:avLst/>
              <a:gdLst>
                <a:gd name="T0" fmla="*/ 25 w 272"/>
                <a:gd name="T1" fmla="*/ 0 h 506"/>
                <a:gd name="T2" fmla="*/ 0 w 272"/>
                <a:gd name="T3" fmla="*/ 280 h 506"/>
                <a:gd name="T4" fmla="*/ 113 w 272"/>
                <a:gd name="T5" fmla="*/ 506 h 506"/>
                <a:gd name="T6" fmla="*/ 272 w 272"/>
                <a:gd name="T7" fmla="*/ 387 h 506"/>
                <a:gd name="T8" fmla="*/ 257 w 272"/>
                <a:gd name="T9" fmla="*/ 0 h 506"/>
                <a:gd name="T10" fmla="*/ 25 w 272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506">
                  <a:moveTo>
                    <a:pt x="25" y="0"/>
                  </a:moveTo>
                  <a:lnTo>
                    <a:pt x="0" y="280"/>
                  </a:lnTo>
                  <a:lnTo>
                    <a:pt x="113" y="506"/>
                  </a:lnTo>
                  <a:lnTo>
                    <a:pt x="272" y="387"/>
                  </a:lnTo>
                  <a:lnTo>
                    <a:pt x="25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CD76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962" y="1887"/>
              <a:ext cx="181" cy="626"/>
            </a:xfrm>
            <a:custGeom>
              <a:avLst/>
              <a:gdLst>
                <a:gd name="T0" fmla="*/ 3 w 74"/>
                <a:gd name="T1" fmla="*/ 0 h 257"/>
                <a:gd name="T2" fmla="*/ 18 w 74"/>
                <a:gd name="T3" fmla="*/ 23 h 257"/>
                <a:gd name="T4" fmla="*/ 43 w 74"/>
                <a:gd name="T5" fmla="*/ 27 h 257"/>
                <a:gd name="T6" fmla="*/ 74 w 74"/>
                <a:gd name="T7" fmla="*/ 5 h 257"/>
                <a:gd name="T8" fmla="*/ 74 w 74"/>
                <a:gd name="T9" fmla="*/ 168 h 257"/>
                <a:gd name="T10" fmla="*/ 49 w 74"/>
                <a:gd name="T11" fmla="*/ 257 h 257"/>
                <a:gd name="T12" fmla="*/ 26 w 74"/>
                <a:gd name="T13" fmla="*/ 241 h 257"/>
                <a:gd name="T14" fmla="*/ 0 w 74"/>
                <a:gd name="T15" fmla="*/ 160 h 257"/>
                <a:gd name="T16" fmla="*/ 3 w 74"/>
                <a:gd name="T1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57">
                  <a:moveTo>
                    <a:pt x="3" y="0"/>
                  </a:moveTo>
                  <a:cubicBezTo>
                    <a:pt x="3" y="1"/>
                    <a:pt x="8" y="17"/>
                    <a:pt x="18" y="23"/>
                  </a:cubicBezTo>
                  <a:cubicBezTo>
                    <a:pt x="26" y="27"/>
                    <a:pt x="32" y="27"/>
                    <a:pt x="43" y="27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49" y="257"/>
                    <a:pt x="49" y="257"/>
                    <a:pt x="49" y="257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189" y="1417"/>
              <a:ext cx="101" cy="110"/>
            </a:xfrm>
            <a:custGeom>
              <a:avLst/>
              <a:gdLst>
                <a:gd name="T0" fmla="*/ 0 w 41"/>
                <a:gd name="T1" fmla="*/ 18 h 45"/>
                <a:gd name="T2" fmla="*/ 29 w 41"/>
                <a:gd name="T3" fmla="*/ 14 h 45"/>
                <a:gd name="T4" fmla="*/ 25 w 41"/>
                <a:gd name="T5" fmla="*/ 45 h 45"/>
                <a:gd name="T6" fmla="*/ 3 w 41"/>
                <a:gd name="T7" fmla="*/ 40 h 45"/>
                <a:gd name="T8" fmla="*/ 0 w 41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5">
                  <a:moveTo>
                    <a:pt x="0" y="18"/>
                  </a:moveTo>
                  <a:cubicBezTo>
                    <a:pt x="1" y="18"/>
                    <a:pt x="17" y="0"/>
                    <a:pt x="29" y="14"/>
                  </a:cubicBezTo>
                  <a:cubicBezTo>
                    <a:pt x="41" y="28"/>
                    <a:pt x="25" y="45"/>
                    <a:pt x="25" y="45"/>
                  </a:cubicBezTo>
                  <a:cubicBezTo>
                    <a:pt x="3" y="40"/>
                    <a:pt x="3" y="40"/>
                    <a:pt x="3" y="4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204" y="1446"/>
              <a:ext cx="61" cy="78"/>
            </a:xfrm>
            <a:custGeom>
              <a:avLst/>
              <a:gdLst>
                <a:gd name="T0" fmla="*/ 2 w 25"/>
                <a:gd name="T1" fmla="*/ 9 h 32"/>
                <a:gd name="T2" fmla="*/ 16 w 25"/>
                <a:gd name="T3" fmla="*/ 5 h 32"/>
                <a:gd name="T4" fmla="*/ 19 w 25"/>
                <a:gd name="T5" fmla="*/ 26 h 32"/>
                <a:gd name="T6" fmla="*/ 2 w 25"/>
                <a:gd name="T7" fmla="*/ 23 h 32"/>
                <a:gd name="T8" fmla="*/ 2 w 25"/>
                <a:gd name="T9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2">
                  <a:moveTo>
                    <a:pt x="2" y="9"/>
                  </a:moveTo>
                  <a:cubicBezTo>
                    <a:pt x="2" y="9"/>
                    <a:pt x="9" y="0"/>
                    <a:pt x="16" y="5"/>
                  </a:cubicBezTo>
                  <a:cubicBezTo>
                    <a:pt x="23" y="10"/>
                    <a:pt x="25" y="20"/>
                    <a:pt x="19" y="26"/>
                  </a:cubicBezTo>
                  <a:cubicBezTo>
                    <a:pt x="13" y="32"/>
                    <a:pt x="4" y="31"/>
                    <a:pt x="2" y="23"/>
                  </a:cubicBezTo>
                  <a:cubicBezTo>
                    <a:pt x="0" y="15"/>
                    <a:pt x="2" y="9"/>
                    <a:pt x="2" y="9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793" y="1437"/>
              <a:ext cx="105" cy="109"/>
            </a:xfrm>
            <a:custGeom>
              <a:avLst/>
              <a:gdLst>
                <a:gd name="T0" fmla="*/ 38 w 43"/>
                <a:gd name="T1" fmla="*/ 15 h 45"/>
                <a:gd name="T2" fmla="*/ 10 w 43"/>
                <a:gd name="T3" fmla="*/ 13 h 45"/>
                <a:gd name="T4" fmla="*/ 18 w 43"/>
                <a:gd name="T5" fmla="*/ 45 h 45"/>
                <a:gd name="T6" fmla="*/ 43 w 43"/>
                <a:gd name="T7" fmla="*/ 38 h 45"/>
                <a:gd name="T8" fmla="*/ 38 w 43"/>
                <a:gd name="T9" fmla="*/ 1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38" y="15"/>
                  </a:moveTo>
                  <a:cubicBezTo>
                    <a:pt x="38" y="15"/>
                    <a:pt x="21" y="0"/>
                    <a:pt x="10" y="13"/>
                  </a:cubicBezTo>
                  <a:cubicBezTo>
                    <a:pt x="0" y="25"/>
                    <a:pt x="18" y="45"/>
                    <a:pt x="18" y="45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38" y="15"/>
                  </a:ln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823" y="1466"/>
              <a:ext cx="61" cy="66"/>
            </a:xfrm>
            <a:custGeom>
              <a:avLst/>
              <a:gdLst>
                <a:gd name="T0" fmla="*/ 24 w 25"/>
                <a:gd name="T1" fmla="*/ 7 h 27"/>
                <a:gd name="T2" fmla="*/ 6 w 25"/>
                <a:gd name="T3" fmla="*/ 8 h 27"/>
                <a:gd name="T4" fmla="*/ 11 w 25"/>
                <a:gd name="T5" fmla="*/ 26 h 27"/>
                <a:gd name="T6" fmla="*/ 24 w 25"/>
                <a:gd name="T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7">
                  <a:moveTo>
                    <a:pt x="24" y="7"/>
                  </a:moveTo>
                  <a:cubicBezTo>
                    <a:pt x="24" y="7"/>
                    <a:pt x="11" y="0"/>
                    <a:pt x="6" y="8"/>
                  </a:cubicBezTo>
                  <a:cubicBezTo>
                    <a:pt x="0" y="17"/>
                    <a:pt x="2" y="25"/>
                    <a:pt x="11" y="26"/>
                  </a:cubicBezTo>
                  <a:cubicBezTo>
                    <a:pt x="19" y="27"/>
                    <a:pt x="25" y="15"/>
                    <a:pt x="24" y="7"/>
                  </a:cubicBezTo>
                  <a:close/>
                </a:path>
              </a:pathLst>
            </a:custGeom>
            <a:solidFill>
              <a:srgbClr val="CB6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54" y="1198"/>
              <a:ext cx="433" cy="411"/>
            </a:xfrm>
            <a:custGeom>
              <a:avLst/>
              <a:gdLst>
                <a:gd name="T0" fmla="*/ 8 w 177"/>
                <a:gd name="T1" fmla="*/ 138 h 169"/>
                <a:gd name="T2" fmla="*/ 0 w 177"/>
                <a:gd name="T3" fmla="*/ 41 h 169"/>
                <a:gd name="T4" fmla="*/ 17 w 177"/>
                <a:gd name="T5" fmla="*/ 0 h 169"/>
                <a:gd name="T6" fmla="*/ 130 w 177"/>
                <a:gd name="T7" fmla="*/ 5 h 169"/>
                <a:gd name="T8" fmla="*/ 138 w 177"/>
                <a:gd name="T9" fmla="*/ 26 h 169"/>
                <a:gd name="T10" fmla="*/ 153 w 177"/>
                <a:gd name="T11" fmla="*/ 131 h 169"/>
                <a:gd name="T12" fmla="*/ 99 w 177"/>
                <a:gd name="T13" fmla="*/ 168 h 169"/>
                <a:gd name="T14" fmla="*/ 8 w 177"/>
                <a:gd name="T15" fmla="*/ 13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169">
                  <a:moveTo>
                    <a:pt x="8" y="138"/>
                  </a:moveTo>
                  <a:cubicBezTo>
                    <a:pt x="8" y="138"/>
                    <a:pt x="16" y="99"/>
                    <a:pt x="0" y="41"/>
                  </a:cubicBezTo>
                  <a:cubicBezTo>
                    <a:pt x="0" y="41"/>
                    <a:pt x="18" y="0"/>
                    <a:pt x="17" y="0"/>
                  </a:cubicBezTo>
                  <a:cubicBezTo>
                    <a:pt x="16" y="0"/>
                    <a:pt x="130" y="5"/>
                    <a:pt x="130" y="5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26"/>
                    <a:pt x="129" y="93"/>
                    <a:pt x="153" y="131"/>
                  </a:cubicBezTo>
                  <a:cubicBezTo>
                    <a:pt x="177" y="169"/>
                    <a:pt x="99" y="168"/>
                    <a:pt x="99" y="168"/>
                  </a:cubicBezTo>
                  <a:cubicBezTo>
                    <a:pt x="8" y="138"/>
                    <a:pt x="8" y="138"/>
                    <a:pt x="8" y="138"/>
                  </a:cubicBezTo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881" y="1198"/>
              <a:ext cx="406" cy="411"/>
            </a:xfrm>
            <a:custGeom>
              <a:avLst/>
              <a:gdLst>
                <a:gd name="T0" fmla="*/ 142 w 166"/>
                <a:gd name="T1" fmla="*/ 131 h 169"/>
                <a:gd name="T2" fmla="*/ 127 w 166"/>
                <a:gd name="T3" fmla="*/ 26 h 169"/>
                <a:gd name="T4" fmla="*/ 119 w 166"/>
                <a:gd name="T5" fmla="*/ 5 h 169"/>
                <a:gd name="T6" fmla="*/ 6 w 166"/>
                <a:gd name="T7" fmla="*/ 0 h 169"/>
                <a:gd name="T8" fmla="*/ 0 w 166"/>
                <a:gd name="T9" fmla="*/ 15 h 169"/>
                <a:gd name="T10" fmla="*/ 52 w 166"/>
                <a:gd name="T11" fmla="*/ 4 h 169"/>
                <a:gd name="T12" fmla="*/ 66 w 166"/>
                <a:gd name="T13" fmla="*/ 19 h 169"/>
                <a:gd name="T14" fmla="*/ 52 w 166"/>
                <a:gd name="T15" fmla="*/ 26 h 169"/>
                <a:gd name="T16" fmla="*/ 52 w 166"/>
                <a:gd name="T17" fmla="*/ 44 h 169"/>
                <a:gd name="T18" fmla="*/ 55 w 166"/>
                <a:gd name="T19" fmla="*/ 84 h 169"/>
                <a:gd name="T20" fmla="*/ 52 w 166"/>
                <a:gd name="T21" fmla="*/ 118 h 169"/>
                <a:gd name="T22" fmla="*/ 35 w 166"/>
                <a:gd name="T23" fmla="*/ 129 h 169"/>
                <a:gd name="T24" fmla="*/ 38 w 166"/>
                <a:gd name="T25" fmla="*/ 136 h 169"/>
                <a:gd name="T26" fmla="*/ 68 w 166"/>
                <a:gd name="T27" fmla="*/ 140 h 169"/>
                <a:gd name="T28" fmla="*/ 65 w 166"/>
                <a:gd name="T29" fmla="*/ 147 h 169"/>
                <a:gd name="T30" fmla="*/ 65 w 166"/>
                <a:gd name="T31" fmla="*/ 161 h 169"/>
                <a:gd name="T32" fmla="*/ 88 w 166"/>
                <a:gd name="T33" fmla="*/ 168 h 169"/>
                <a:gd name="T34" fmla="*/ 142 w 166"/>
                <a:gd name="T35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" h="169">
                  <a:moveTo>
                    <a:pt x="142" y="131"/>
                  </a:moveTo>
                  <a:cubicBezTo>
                    <a:pt x="118" y="93"/>
                    <a:pt x="127" y="26"/>
                    <a:pt x="127" y="26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5" y="0"/>
                    <a:pt x="6" y="0"/>
                  </a:cubicBezTo>
                  <a:cubicBezTo>
                    <a:pt x="6" y="0"/>
                    <a:pt x="4" y="7"/>
                    <a:pt x="0" y="15"/>
                  </a:cubicBezTo>
                  <a:cubicBezTo>
                    <a:pt x="23" y="10"/>
                    <a:pt x="52" y="4"/>
                    <a:pt x="52" y="4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6" y="19"/>
                    <a:pt x="52" y="13"/>
                    <a:pt x="52" y="26"/>
                  </a:cubicBezTo>
                  <a:cubicBezTo>
                    <a:pt x="52" y="40"/>
                    <a:pt x="52" y="44"/>
                    <a:pt x="52" y="4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7" y="137"/>
                    <a:pt x="38" y="136"/>
                  </a:cubicBezTo>
                  <a:cubicBezTo>
                    <a:pt x="39" y="135"/>
                    <a:pt x="68" y="140"/>
                    <a:pt x="68" y="140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61"/>
                    <a:pt x="65" y="161"/>
                    <a:pt x="65" y="161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168"/>
                    <a:pt x="166" y="169"/>
                    <a:pt x="142" y="131"/>
                  </a:cubicBezTo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849" y="1546"/>
              <a:ext cx="465" cy="344"/>
            </a:xfrm>
            <a:custGeom>
              <a:avLst/>
              <a:gdLst>
                <a:gd name="T0" fmla="*/ 34 w 190"/>
                <a:gd name="T1" fmla="*/ 110 h 141"/>
                <a:gd name="T2" fmla="*/ 52 w 190"/>
                <a:gd name="T3" fmla="*/ 118 h 141"/>
                <a:gd name="T4" fmla="*/ 117 w 190"/>
                <a:gd name="T5" fmla="*/ 115 h 141"/>
                <a:gd name="T6" fmla="*/ 133 w 190"/>
                <a:gd name="T7" fmla="*/ 107 h 141"/>
                <a:gd name="T8" fmla="*/ 176 w 190"/>
                <a:gd name="T9" fmla="*/ 0 h 141"/>
                <a:gd name="T10" fmla="*/ 0 w 190"/>
                <a:gd name="T11" fmla="*/ 15 h 141"/>
                <a:gd name="T12" fmla="*/ 34 w 190"/>
                <a:gd name="T13" fmla="*/ 11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141">
                  <a:moveTo>
                    <a:pt x="34" y="110"/>
                  </a:moveTo>
                  <a:cubicBezTo>
                    <a:pt x="34" y="110"/>
                    <a:pt x="44" y="106"/>
                    <a:pt x="52" y="118"/>
                  </a:cubicBezTo>
                  <a:cubicBezTo>
                    <a:pt x="63" y="136"/>
                    <a:pt x="101" y="141"/>
                    <a:pt x="117" y="115"/>
                  </a:cubicBezTo>
                  <a:cubicBezTo>
                    <a:pt x="121" y="110"/>
                    <a:pt x="127" y="112"/>
                    <a:pt x="133" y="107"/>
                  </a:cubicBezTo>
                  <a:cubicBezTo>
                    <a:pt x="190" y="55"/>
                    <a:pt x="176" y="0"/>
                    <a:pt x="176" y="0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34" y="110"/>
                  </a:lnTo>
                  <a:close/>
                </a:path>
              </a:pathLst>
            </a:custGeom>
            <a:solidFill>
              <a:srgbClr val="653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013" y="1376"/>
              <a:ext cx="169" cy="85"/>
            </a:xfrm>
            <a:custGeom>
              <a:avLst/>
              <a:gdLst>
                <a:gd name="T0" fmla="*/ 1 w 69"/>
                <a:gd name="T1" fmla="*/ 6 h 35"/>
                <a:gd name="T2" fmla="*/ 0 w 69"/>
                <a:gd name="T3" fmla="*/ 10 h 35"/>
                <a:gd name="T4" fmla="*/ 16 w 69"/>
                <a:gd name="T5" fmla="*/ 10 h 35"/>
                <a:gd name="T6" fmla="*/ 42 w 69"/>
                <a:gd name="T7" fmla="*/ 33 h 35"/>
                <a:gd name="T8" fmla="*/ 69 w 69"/>
                <a:gd name="T9" fmla="*/ 12 h 35"/>
                <a:gd name="T10" fmla="*/ 58 w 69"/>
                <a:gd name="T11" fmla="*/ 26 h 35"/>
                <a:gd name="T12" fmla="*/ 20 w 69"/>
                <a:gd name="T13" fmla="*/ 9 h 35"/>
                <a:gd name="T14" fmla="*/ 1 w 69"/>
                <a:gd name="T1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5">
                  <a:moveTo>
                    <a:pt x="1" y="6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1" y="6"/>
                    <a:pt x="16" y="10"/>
                  </a:cubicBezTo>
                  <a:cubicBezTo>
                    <a:pt x="16" y="10"/>
                    <a:pt x="20" y="34"/>
                    <a:pt x="42" y="33"/>
                  </a:cubicBezTo>
                  <a:cubicBezTo>
                    <a:pt x="65" y="33"/>
                    <a:pt x="69" y="12"/>
                    <a:pt x="69" y="12"/>
                  </a:cubicBezTo>
                  <a:cubicBezTo>
                    <a:pt x="69" y="12"/>
                    <a:pt x="64" y="22"/>
                    <a:pt x="58" y="26"/>
                  </a:cubicBezTo>
                  <a:cubicBezTo>
                    <a:pt x="51" y="29"/>
                    <a:pt x="28" y="35"/>
                    <a:pt x="20" y="9"/>
                  </a:cubicBezTo>
                  <a:cubicBezTo>
                    <a:pt x="20" y="9"/>
                    <a:pt x="16" y="0"/>
                    <a:pt x="1" y="6"/>
                  </a:cubicBezTo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6164" name="Picture 2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0" y="1281"/>
              <a:ext cx="169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891" y="1334"/>
              <a:ext cx="95" cy="29"/>
            </a:xfrm>
            <a:custGeom>
              <a:avLst/>
              <a:gdLst>
                <a:gd name="T0" fmla="*/ 18 w 39"/>
                <a:gd name="T1" fmla="*/ 0 h 12"/>
                <a:gd name="T2" fmla="*/ 10 w 39"/>
                <a:gd name="T3" fmla="*/ 2 h 12"/>
                <a:gd name="T4" fmla="*/ 4 w 39"/>
                <a:gd name="T5" fmla="*/ 4 h 12"/>
                <a:gd name="T6" fmla="*/ 0 w 39"/>
                <a:gd name="T7" fmla="*/ 12 h 12"/>
                <a:gd name="T8" fmla="*/ 39 w 39"/>
                <a:gd name="T9" fmla="*/ 9 h 12"/>
                <a:gd name="T10" fmla="*/ 34 w 39"/>
                <a:gd name="T11" fmla="*/ 4 h 12"/>
                <a:gd name="T12" fmla="*/ 26 w 39"/>
                <a:gd name="T13" fmla="*/ 1 h 12"/>
                <a:gd name="T14" fmla="*/ 18 w 3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2">
                  <a:moveTo>
                    <a:pt x="18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2" y="9"/>
                    <a:pt x="0" y="12"/>
                  </a:cubicBezTo>
                  <a:cubicBezTo>
                    <a:pt x="13" y="11"/>
                    <a:pt x="27" y="12"/>
                    <a:pt x="39" y="9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E5D5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889" y="1356"/>
              <a:ext cx="100" cy="12"/>
            </a:xfrm>
            <a:custGeom>
              <a:avLst/>
              <a:gdLst>
                <a:gd name="T0" fmla="*/ 40 w 41"/>
                <a:gd name="T1" fmla="*/ 0 h 5"/>
                <a:gd name="T2" fmla="*/ 40 w 41"/>
                <a:gd name="T3" fmla="*/ 0 h 5"/>
                <a:gd name="T4" fmla="*/ 1 w 41"/>
                <a:gd name="T5" fmla="*/ 3 h 5"/>
                <a:gd name="T6" fmla="*/ 1 w 41"/>
                <a:gd name="T7" fmla="*/ 3 h 5"/>
                <a:gd name="T8" fmla="*/ 1 w 41"/>
                <a:gd name="T9" fmla="*/ 3 h 5"/>
                <a:gd name="T10" fmla="*/ 0 w 41"/>
                <a:gd name="T11" fmla="*/ 5 h 5"/>
                <a:gd name="T12" fmla="*/ 0 w 41"/>
                <a:gd name="T13" fmla="*/ 5 h 5"/>
                <a:gd name="T14" fmla="*/ 2 w 41"/>
                <a:gd name="T15" fmla="*/ 4 h 5"/>
                <a:gd name="T16" fmla="*/ 35 w 41"/>
                <a:gd name="T17" fmla="*/ 2 h 5"/>
                <a:gd name="T18" fmla="*/ 36 w 41"/>
                <a:gd name="T19" fmla="*/ 2 h 5"/>
                <a:gd name="T20" fmla="*/ 36 w 41"/>
                <a:gd name="T21" fmla="*/ 2 h 5"/>
                <a:gd name="T22" fmla="*/ 36 w 41"/>
                <a:gd name="T23" fmla="*/ 2 h 5"/>
                <a:gd name="T24" fmla="*/ 36 w 41"/>
                <a:gd name="T25" fmla="*/ 2 h 5"/>
                <a:gd name="T26" fmla="*/ 38 w 41"/>
                <a:gd name="T27" fmla="*/ 2 h 5"/>
                <a:gd name="T28" fmla="*/ 41 w 41"/>
                <a:gd name="T29" fmla="*/ 2 h 5"/>
                <a:gd name="T30" fmla="*/ 41 w 41"/>
                <a:gd name="T31" fmla="*/ 1 h 5"/>
                <a:gd name="T32" fmla="*/ 40 w 41"/>
                <a:gd name="T3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5"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8" y="3"/>
                    <a:pt x="14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14" y="2"/>
                    <a:pt x="24" y="2"/>
                    <a:pt x="35" y="2"/>
                  </a:cubicBezTo>
                  <a:cubicBezTo>
                    <a:pt x="35" y="2"/>
                    <a:pt x="35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7" y="2"/>
                    <a:pt x="38" y="2"/>
                    <a:pt x="38" y="2"/>
                  </a:cubicBezTo>
                  <a:cubicBezTo>
                    <a:pt x="39" y="2"/>
                    <a:pt x="40" y="2"/>
                    <a:pt x="41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B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3879" y="1378"/>
              <a:ext cx="117" cy="24"/>
            </a:xfrm>
            <a:custGeom>
              <a:avLst/>
              <a:gdLst>
                <a:gd name="T0" fmla="*/ 47 w 48"/>
                <a:gd name="T1" fmla="*/ 0 h 10"/>
                <a:gd name="T2" fmla="*/ 1 w 48"/>
                <a:gd name="T3" fmla="*/ 5 h 10"/>
                <a:gd name="T4" fmla="*/ 0 w 48"/>
                <a:gd name="T5" fmla="*/ 9 h 10"/>
                <a:gd name="T6" fmla="*/ 1 w 48"/>
                <a:gd name="T7" fmla="*/ 10 h 10"/>
                <a:gd name="T8" fmla="*/ 1 w 48"/>
                <a:gd name="T9" fmla="*/ 10 h 10"/>
                <a:gd name="T10" fmla="*/ 1 w 48"/>
                <a:gd name="T11" fmla="*/ 10 h 10"/>
                <a:gd name="T12" fmla="*/ 48 w 48"/>
                <a:gd name="T13" fmla="*/ 6 h 10"/>
                <a:gd name="T14" fmla="*/ 47 w 4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10">
                  <a:moveTo>
                    <a:pt x="47" y="0"/>
                  </a:moveTo>
                  <a:cubicBezTo>
                    <a:pt x="32" y="2"/>
                    <a:pt x="16" y="3"/>
                    <a:pt x="1" y="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6" y="9"/>
                    <a:pt x="33" y="7"/>
                    <a:pt x="48" y="6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FB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3881" y="1393"/>
              <a:ext cx="118" cy="61"/>
            </a:xfrm>
            <a:custGeom>
              <a:avLst/>
              <a:gdLst>
                <a:gd name="T0" fmla="*/ 47 w 48"/>
                <a:gd name="T1" fmla="*/ 0 h 25"/>
                <a:gd name="T2" fmla="*/ 47 w 48"/>
                <a:gd name="T3" fmla="*/ 0 h 25"/>
                <a:gd name="T4" fmla="*/ 0 w 48"/>
                <a:gd name="T5" fmla="*/ 4 h 25"/>
                <a:gd name="T6" fmla="*/ 4 w 48"/>
                <a:gd name="T7" fmla="*/ 13 h 25"/>
                <a:gd name="T8" fmla="*/ 11 w 48"/>
                <a:gd name="T9" fmla="*/ 22 h 25"/>
                <a:gd name="T10" fmla="*/ 23 w 48"/>
                <a:gd name="T11" fmla="*/ 25 h 25"/>
                <a:gd name="T12" fmla="*/ 33 w 48"/>
                <a:gd name="T13" fmla="*/ 23 h 25"/>
                <a:gd name="T14" fmla="*/ 41 w 48"/>
                <a:gd name="T15" fmla="*/ 17 h 25"/>
                <a:gd name="T16" fmla="*/ 48 w 48"/>
                <a:gd name="T17" fmla="*/ 5 h 25"/>
                <a:gd name="T18" fmla="*/ 47 w 48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25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2" y="1"/>
                    <a:pt x="15" y="3"/>
                    <a:pt x="0" y="4"/>
                  </a:cubicBezTo>
                  <a:cubicBezTo>
                    <a:pt x="1" y="7"/>
                    <a:pt x="4" y="13"/>
                    <a:pt x="4" y="13"/>
                  </a:cubicBezTo>
                  <a:cubicBezTo>
                    <a:pt x="3" y="14"/>
                    <a:pt x="11" y="22"/>
                    <a:pt x="11" y="22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E5D5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3881" y="1361"/>
              <a:ext cx="113" cy="29"/>
            </a:xfrm>
            <a:custGeom>
              <a:avLst/>
              <a:gdLst>
                <a:gd name="T0" fmla="*/ 39 w 46"/>
                <a:gd name="T1" fmla="*/ 0 h 12"/>
                <a:gd name="T2" fmla="*/ 38 w 46"/>
                <a:gd name="T3" fmla="*/ 0 h 12"/>
                <a:gd name="T4" fmla="*/ 5 w 46"/>
                <a:gd name="T5" fmla="*/ 2 h 12"/>
                <a:gd name="T6" fmla="*/ 3 w 46"/>
                <a:gd name="T7" fmla="*/ 3 h 12"/>
                <a:gd name="T8" fmla="*/ 3 w 46"/>
                <a:gd name="T9" fmla="*/ 3 h 12"/>
                <a:gd name="T10" fmla="*/ 3 w 46"/>
                <a:gd name="T11" fmla="*/ 3 h 12"/>
                <a:gd name="T12" fmla="*/ 3 w 46"/>
                <a:gd name="T13" fmla="*/ 3 h 12"/>
                <a:gd name="T14" fmla="*/ 2 w 46"/>
                <a:gd name="T15" fmla="*/ 5 h 12"/>
                <a:gd name="T16" fmla="*/ 0 w 46"/>
                <a:gd name="T17" fmla="*/ 12 h 12"/>
                <a:gd name="T18" fmla="*/ 46 w 46"/>
                <a:gd name="T19" fmla="*/ 7 h 12"/>
                <a:gd name="T20" fmla="*/ 46 w 46"/>
                <a:gd name="T21" fmla="*/ 6 h 12"/>
                <a:gd name="T22" fmla="*/ 44 w 46"/>
                <a:gd name="T23" fmla="*/ 0 h 12"/>
                <a:gd name="T24" fmla="*/ 44 w 46"/>
                <a:gd name="T25" fmla="*/ 0 h 12"/>
                <a:gd name="T26" fmla="*/ 41 w 46"/>
                <a:gd name="T27" fmla="*/ 0 h 12"/>
                <a:gd name="T28" fmla="*/ 39 w 46"/>
                <a:gd name="T29" fmla="*/ 0 h 12"/>
                <a:gd name="T30" fmla="*/ 39 w 46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12">
                  <a:moveTo>
                    <a:pt x="39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7" y="0"/>
                    <a:pt x="17" y="0"/>
                    <a:pt x="5" y="2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5" y="10"/>
                    <a:pt x="31" y="9"/>
                    <a:pt x="46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41" y="0"/>
                    <a:pt x="40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E5D5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3889" y="1361"/>
              <a:ext cx="100" cy="7"/>
            </a:xfrm>
            <a:custGeom>
              <a:avLst/>
              <a:gdLst>
                <a:gd name="T0" fmla="*/ 0 w 41"/>
                <a:gd name="T1" fmla="*/ 3 h 3"/>
                <a:gd name="T2" fmla="*/ 0 w 41"/>
                <a:gd name="T3" fmla="*/ 3 h 3"/>
                <a:gd name="T4" fmla="*/ 0 w 41"/>
                <a:gd name="T5" fmla="*/ 3 h 3"/>
                <a:gd name="T6" fmla="*/ 0 w 41"/>
                <a:gd name="T7" fmla="*/ 3 h 3"/>
                <a:gd name="T8" fmla="*/ 38 w 41"/>
                <a:gd name="T9" fmla="*/ 0 h 3"/>
                <a:gd name="T10" fmla="*/ 41 w 41"/>
                <a:gd name="T11" fmla="*/ 0 h 3"/>
                <a:gd name="T12" fmla="*/ 41 w 41"/>
                <a:gd name="T13" fmla="*/ 0 h 3"/>
                <a:gd name="T14" fmla="*/ 38 w 41"/>
                <a:gd name="T15" fmla="*/ 0 h 3"/>
                <a:gd name="T16" fmla="*/ 35 w 41"/>
                <a:gd name="T17" fmla="*/ 0 h 3"/>
                <a:gd name="T18" fmla="*/ 2 w 41"/>
                <a:gd name="T19" fmla="*/ 2 h 3"/>
                <a:gd name="T20" fmla="*/ 35 w 41"/>
                <a:gd name="T21" fmla="*/ 0 h 3"/>
                <a:gd name="T22" fmla="*/ 36 w 41"/>
                <a:gd name="T23" fmla="*/ 0 h 3"/>
                <a:gd name="T24" fmla="*/ 36 w 41"/>
                <a:gd name="T25" fmla="*/ 0 h 3"/>
                <a:gd name="T26" fmla="*/ 36 w 41"/>
                <a:gd name="T27" fmla="*/ 0 h 3"/>
                <a:gd name="T28" fmla="*/ 36 w 41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38" y="0"/>
                  </a:moveTo>
                  <a:cubicBezTo>
                    <a:pt x="39" y="0"/>
                    <a:pt x="40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moveTo>
                    <a:pt x="35" y="0"/>
                  </a:moveTo>
                  <a:cubicBezTo>
                    <a:pt x="24" y="0"/>
                    <a:pt x="14" y="0"/>
                    <a:pt x="2" y="2"/>
                  </a:cubicBezTo>
                  <a:cubicBezTo>
                    <a:pt x="14" y="0"/>
                    <a:pt x="24" y="0"/>
                    <a:pt x="35" y="0"/>
                  </a:cubicBezTo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E8EB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4069" y="1332"/>
              <a:ext cx="98" cy="29"/>
            </a:xfrm>
            <a:custGeom>
              <a:avLst/>
              <a:gdLst>
                <a:gd name="T0" fmla="*/ 18 w 40"/>
                <a:gd name="T1" fmla="*/ 0 h 12"/>
                <a:gd name="T2" fmla="*/ 10 w 40"/>
                <a:gd name="T3" fmla="*/ 2 h 12"/>
                <a:gd name="T4" fmla="*/ 4 w 40"/>
                <a:gd name="T5" fmla="*/ 4 h 12"/>
                <a:gd name="T6" fmla="*/ 0 w 40"/>
                <a:gd name="T7" fmla="*/ 12 h 12"/>
                <a:gd name="T8" fmla="*/ 40 w 40"/>
                <a:gd name="T9" fmla="*/ 9 h 12"/>
                <a:gd name="T10" fmla="*/ 35 w 40"/>
                <a:gd name="T11" fmla="*/ 5 h 12"/>
                <a:gd name="T12" fmla="*/ 27 w 40"/>
                <a:gd name="T13" fmla="*/ 1 h 12"/>
                <a:gd name="T14" fmla="*/ 18 w 4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2">
                  <a:moveTo>
                    <a:pt x="18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2" y="9"/>
                    <a:pt x="0" y="12"/>
                  </a:cubicBezTo>
                  <a:cubicBezTo>
                    <a:pt x="13" y="11"/>
                    <a:pt x="27" y="12"/>
                    <a:pt x="40" y="9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E6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4069" y="1354"/>
              <a:ext cx="101" cy="12"/>
            </a:xfrm>
            <a:custGeom>
              <a:avLst/>
              <a:gdLst>
                <a:gd name="T0" fmla="*/ 40 w 41"/>
                <a:gd name="T1" fmla="*/ 0 h 5"/>
                <a:gd name="T2" fmla="*/ 40 w 41"/>
                <a:gd name="T3" fmla="*/ 0 h 5"/>
                <a:gd name="T4" fmla="*/ 0 w 41"/>
                <a:gd name="T5" fmla="*/ 3 h 5"/>
                <a:gd name="T6" fmla="*/ 0 w 41"/>
                <a:gd name="T7" fmla="*/ 3 h 5"/>
                <a:gd name="T8" fmla="*/ 0 w 41"/>
                <a:gd name="T9" fmla="*/ 3 h 5"/>
                <a:gd name="T10" fmla="*/ 0 w 41"/>
                <a:gd name="T11" fmla="*/ 5 h 5"/>
                <a:gd name="T12" fmla="*/ 0 w 41"/>
                <a:gd name="T13" fmla="*/ 5 h 5"/>
                <a:gd name="T14" fmla="*/ 1 w 41"/>
                <a:gd name="T15" fmla="*/ 5 h 5"/>
                <a:gd name="T16" fmla="*/ 2 w 41"/>
                <a:gd name="T17" fmla="*/ 5 h 5"/>
                <a:gd name="T18" fmla="*/ 2 w 41"/>
                <a:gd name="T19" fmla="*/ 5 h 5"/>
                <a:gd name="T20" fmla="*/ 35 w 41"/>
                <a:gd name="T21" fmla="*/ 2 h 5"/>
                <a:gd name="T22" fmla="*/ 35 w 41"/>
                <a:gd name="T23" fmla="*/ 2 h 5"/>
                <a:gd name="T24" fmla="*/ 35 w 41"/>
                <a:gd name="T25" fmla="*/ 2 h 5"/>
                <a:gd name="T26" fmla="*/ 35 w 41"/>
                <a:gd name="T27" fmla="*/ 2 h 5"/>
                <a:gd name="T28" fmla="*/ 35 w 41"/>
                <a:gd name="T29" fmla="*/ 2 h 5"/>
                <a:gd name="T30" fmla="*/ 38 w 41"/>
                <a:gd name="T31" fmla="*/ 2 h 5"/>
                <a:gd name="T32" fmla="*/ 41 w 41"/>
                <a:gd name="T33" fmla="*/ 2 h 5"/>
                <a:gd name="T34" fmla="*/ 40 w 41"/>
                <a:gd name="T35" fmla="*/ 1 h 5"/>
                <a:gd name="T36" fmla="*/ 40 w 41"/>
                <a:gd name="T3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5"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7" y="3"/>
                    <a:pt x="13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3" y="3"/>
                    <a:pt x="24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6" y="2"/>
                    <a:pt x="37" y="2"/>
                    <a:pt x="38" y="2"/>
                  </a:cubicBezTo>
                  <a:cubicBezTo>
                    <a:pt x="39" y="2"/>
                    <a:pt x="40" y="2"/>
                    <a:pt x="41" y="2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D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4060" y="1376"/>
              <a:ext cx="117" cy="24"/>
            </a:xfrm>
            <a:custGeom>
              <a:avLst/>
              <a:gdLst>
                <a:gd name="T0" fmla="*/ 47 w 48"/>
                <a:gd name="T1" fmla="*/ 0 h 10"/>
                <a:gd name="T2" fmla="*/ 0 w 48"/>
                <a:gd name="T3" fmla="*/ 5 h 10"/>
                <a:gd name="T4" fmla="*/ 0 w 48"/>
                <a:gd name="T5" fmla="*/ 7 h 10"/>
                <a:gd name="T6" fmla="*/ 1 w 48"/>
                <a:gd name="T7" fmla="*/ 9 h 10"/>
                <a:gd name="T8" fmla="*/ 2 w 48"/>
                <a:gd name="T9" fmla="*/ 10 h 10"/>
                <a:gd name="T10" fmla="*/ 48 w 48"/>
                <a:gd name="T11" fmla="*/ 6 h 10"/>
                <a:gd name="T12" fmla="*/ 47 w 4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0">
                  <a:moveTo>
                    <a:pt x="47" y="0"/>
                  </a:moveTo>
                  <a:cubicBezTo>
                    <a:pt x="31" y="2"/>
                    <a:pt x="15" y="3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10"/>
                    <a:pt x="2" y="10"/>
                    <a:pt x="2" y="10"/>
                  </a:cubicBezTo>
                  <a:cubicBezTo>
                    <a:pt x="16" y="9"/>
                    <a:pt x="32" y="7"/>
                    <a:pt x="48" y="6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FD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4057" y="1393"/>
              <a:ext cx="8" cy="7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3 w 3"/>
                <a:gd name="T11" fmla="*/ 3 h 3"/>
                <a:gd name="T12" fmla="*/ 2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2" y="3"/>
                    <a:pt x="2" y="2"/>
                  </a:cubicBezTo>
                  <a:cubicBezTo>
                    <a:pt x="2" y="2"/>
                    <a:pt x="2" y="1"/>
                    <a:pt x="1" y="0"/>
                  </a:cubicBezTo>
                </a:path>
              </a:pathLst>
            </a:custGeom>
            <a:solidFill>
              <a:srgbClr val="FB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4065" y="1390"/>
              <a:ext cx="112" cy="56"/>
            </a:xfrm>
            <a:custGeom>
              <a:avLst/>
              <a:gdLst>
                <a:gd name="T0" fmla="*/ 46 w 46"/>
                <a:gd name="T1" fmla="*/ 0 h 23"/>
                <a:gd name="T2" fmla="*/ 46 w 46"/>
                <a:gd name="T3" fmla="*/ 0 h 23"/>
                <a:gd name="T4" fmla="*/ 0 w 46"/>
                <a:gd name="T5" fmla="*/ 4 h 23"/>
                <a:gd name="T6" fmla="*/ 23 w 46"/>
                <a:gd name="T7" fmla="*/ 23 h 23"/>
                <a:gd name="T8" fmla="*/ 37 w 46"/>
                <a:gd name="T9" fmla="*/ 20 h 23"/>
                <a:gd name="T10" fmla="*/ 39 w 46"/>
                <a:gd name="T11" fmla="*/ 18 h 23"/>
                <a:gd name="T12" fmla="*/ 46 w 46"/>
                <a:gd name="T13" fmla="*/ 5 h 23"/>
                <a:gd name="T14" fmla="*/ 46 w 46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23"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30" y="1"/>
                    <a:pt x="14" y="3"/>
                    <a:pt x="0" y="4"/>
                  </a:cubicBezTo>
                  <a:cubicBezTo>
                    <a:pt x="4" y="19"/>
                    <a:pt x="14" y="23"/>
                    <a:pt x="23" y="23"/>
                  </a:cubicBezTo>
                  <a:cubicBezTo>
                    <a:pt x="29" y="23"/>
                    <a:pt x="34" y="21"/>
                    <a:pt x="37" y="20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0"/>
                    <a:pt x="46" y="0"/>
                    <a:pt x="46" y="0"/>
                  </a:cubicBezTo>
                </a:path>
              </a:pathLst>
            </a:custGeom>
            <a:solidFill>
              <a:srgbClr val="E6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2"/>
            <p:cNvSpPr>
              <a:spLocks/>
            </p:cNvSpPr>
            <p:nvPr/>
          </p:nvSpPr>
          <p:spPr bwMode="auto">
            <a:xfrm>
              <a:off x="4060" y="1400"/>
              <a:ext cx="95" cy="51"/>
            </a:xfrm>
            <a:custGeom>
              <a:avLst/>
              <a:gdLst>
                <a:gd name="T0" fmla="*/ 2 w 39"/>
                <a:gd name="T1" fmla="*/ 0 h 21"/>
                <a:gd name="T2" fmla="*/ 0 w 39"/>
                <a:gd name="T3" fmla="*/ 0 h 21"/>
                <a:gd name="T4" fmla="*/ 4 w 39"/>
                <a:gd name="T5" fmla="*/ 9 h 21"/>
                <a:gd name="T6" fmla="*/ 12 w 39"/>
                <a:gd name="T7" fmla="*/ 18 h 21"/>
                <a:gd name="T8" fmla="*/ 24 w 39"/>
                <a:gd name="T9" fmla="*/ 21 h 21"/>
                <a:gd name="T10" fmla="*/ 33 w 39"/>
                <a:gd name="T11" fmla="*/ 19 h 21"/>
                <a:gd name="T12" fmla="*/ 39 w 39"/>
                <a:gd name="T13" fmla="*/ 16 h 21"/>
                <a:gd name="T14" fmla="*/ 25 w 39"/>
                <a:gd name="T15" fmla="*/ 19 h 21"/>
                <a:gd name="T16" fmla="*/ 2 w 39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4" y="9"/>
                    <a:pt x="4" y="9"/>
                  </a:cubicBezTo>
                  <a:cubicBezTo>
                    <a:pt x="4" y="10"/>
                    <a:pt x="12" y="18"/>
                    <a:pt x="12" y="18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6" y="17"/>
                    <a:pt x="31" y="19"/>
                    <a:pt x="25" y="19"/>
                  </a:cubicBezTo>
                  <a:cubicBezTo>
                    <a:pt x="16" y="19"/>
                    <a:pt x="6" y="15"/>
                    <a:pt x="2" y="0"/>
                  </a:cubicBezTo>
                </a:path>
              </a:pathLst>
            </a:custGeom>
            <a:solidFill>
              <a:srgbClr val="E5D5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3"/>
            <p:cNvSpPr>
              <a:spLocks/>
            </p:cNvSpPr>
            <p:nvPr/>
          </p:nvSpPr>
          <p:spPr bwMode="auto">
            <a:xfrm>
              <a:off x="4060" y="1359"/>
              <a:ext cx="115" cy="29"/>
            </a:xfrm>
            <a:custGeom>
              <a:avLst/>
              <a:gdLst>
                <a:gd name="T0" fmla="*/ 39 w 47"/>
                <a:gd name="T1" fmla="*/ 0 h 12"/>
                <a:gd name="T2" fmla="*/ 39 w 47"/>
                <a:gd name="T3" fmla="*/ 0 h 12"/>
                <a:gd name="T4" fmla="*/ 6 w 47"/>
                <a:gd name="T5" fmla="*/ 3 h 12"/>
                <a:gd name="T6" fmla="*/ 6 w 47"/>
                <a:gd name="T7" fmla="*/ 3 h 12"/>
                <a:gd name="T8" fmla="*/ 5 w 47"/>
                <a:gd name="T9" fmla="*/ 3 h 12"/>
                <a:gd name="T10" fmla="*/ 4 w 47"/>
                <a:gd name="T11" fmla="*/ 3 h 12"/>
                <a:gd name="T12" fmla="*/ 4 w 47"/>
                <a:gd name="T13" fmla="*/ 3 h 12"/>
                <a:gd name="T14" fmla="*/ 4 w 47"/>
                <a:gd name="T15" fmla="*/ 3 h 12"/>
                <a:gd name="T16" fmla="*/ 4 w 47"/>
                <a:gd name="T17" fmla="*/ 3 h 12"/>
                <a:gd name="T18" fmla="*/ 3 w 47"/>
                <a:gd name="T19" fmla="*/ 5 h 12"/>
                <a:gd name="T20" fmla="*/ 0 w 47"/>
                <a:gd name="T21" fmla="*/ 12 h 12"/>
                <a:gd name="T22" fmla="*/ 47 w 47"/>
                <a:gd name="T23" fmla="*/ 7 h 12"/>
                <a:gd name="T24" fmla="*/ 46 w 47"/>
                <a:gd name="T25" fmla="*/ 6 h 12"/>
                <a:gd name="T26" fmla="*/ 45 w 47"/>
                <a:gd name="T27" fmla="*/ 0 h 12"/>
                <a:gd name="T28" fmla="*/ 45 w 47"/>
                <a:gd name="T29" fmla="*/ 0 h 12"/>
                <a:gd name="T30" fmla="*/ 42 w 47"/>
                <a:gd name="T31" fmla="*/ 0 h 12"/>
                <a:gd name="T32" fmla="*/ 39 w 47"/>
                <a:gd name="T33" fmla="*/ 0 h 12"/>
                <a:gd name="T34" fmla="*/ 39 w 47"/>
                <a:gd name="T3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28" y="0"/>
                    <a:pt x="17" y="1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5" y="10"/>
                    <a:pt x="31" y="9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3" y="0"/>
                    <a:pt x="42" y="0"/>
                  </a:cubicBezTo>
                  <a:cubicBezTo>
                    <a:pt x="41" y="0"/>
                    <a:pt x="40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E6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34"/>
            <p:cNvSpPr>
              <a:spLocks noEditPoints="1"/>
            </p:cNvSpPr>
            <p:nvPr/>
          </p:nvSpPr>
          <p:spPr bwMode="auto">
            <a:xfrm>
              <a:off x="4069" y="1359"/>
              <a:ext cx="101" cy="7"/>
            </a:xfrm>
            <a:custGeom>
              <a:avLst/>
              <a:gdLst>
                <a:gd name="T0" fmla="*/ 0 w 41"/>
                <a:gd name="T1" fmla="*/ 3 h 3"/>
                <a:gd name="T2" fmla="*/ 0 w 41"/>
                <a:gd name="T3" fmla="*/ 3 h 3"/>
                <a:gd name="T4" fmla="*/ 0 w 41"/>
                <a:gd name="T5" fmla="*/ 3 h 3"/>
                <a:gd name="T6" fmla="*/ 0 w 41"/>
                <a:gd name="T7" fmla="*/ 3 h 3"/>
                <a:gd name="T8" fmla="*/ 2 w 41"/>
                <a:gd name="T9" fmla="*/ 3 h 3"/>
                <a:gd name="T10" fmla="*/ 1 w 41"/>
                <a:gd name="T11" fmla="*/ 3 h 3"/>
                <a:gd name="T12" fmla="*/ 2 w 41"/>
                <a:gd name="T13" fmla="*/ 3 h 3"/>
                <a:gd name="T14" fmla="*/ 38 w 41"/>
                <a:gd name="T15" fmla="*/ 0 h 3"/>
                <a:gd name="T16" fmla="*/ 41 w 41"/>
                <a:gd name="T17" fmla="*/ 0 h 3"/>
                <a:gd name="T18" fmla="*/ 41 w 41"/>
                <a:gd name="T19" fmla="*/ 0 h 3"/>
                <a:gd name="T20" fmla="*/ 38 w 41"/>
                <a:gd name="T21" fmla="*/ 0 h 3"/>
                <a:gd name="T22" fmla="*/ 35 w 41"/>
                <a:gd name="T23" fmla="*/ 0 h 3"/>
                <a:gd name="T24" fmla="*/ 2 w 41"/>
                <a:gd name="T25" fmla="*/ 3 h 3"/>
                <a:gd name="T26" fmla="*/ 35 w 41"/>
                <a:gd name="T27" fmla="*/ 0 h 3"/>
                <a:gd name="T28" fmla="*/ 35 w 41"/>
                <a:gd name="T29" fmla="*/ 0 h 3"/>
                <a:gd name="T30" fmla="*/ 35 w 41"/>
                <a:gd name="T31" fmla="*/ 0 h 3"/>
                <a:gd name="T32" fmla="*/ 35 w 41"/>
                <a:gd name="T33" fmla="*/ 0 h 3"/>
                <a:gd name="T34" fmla="*/ 35 w 41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2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moveTo>
                    <a:pt x="38" y="0"/>
                  </a:moveTo>
                  <a:cubicBezTo>
                    <a:pt x="39" y="0"/>
                    <a:pt x="40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moveTo>
                    <a:pt x="35" y="0"/>
                  </a:moveTo>
                  <a:cubicBezTo>
                    <a:pt x="24" y="0"/>
                    <a:pt x="13" y="1"/>
                    <a:pt x="2" y="3"/>
                  </a:cubicBezTo>
                  <a:cubicBezTo>
                    <a:pt x="13" y="1"/>
                    <a:pt x="24" y="0"/>
                    <a:pt x="35" y="0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E8EE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3862" y="1322"/>
              <a:ext cx="337" cy="139"/>
            </a:xfrm>
            <a:custGeom>
              <a:avLst/>
              <a:gdLst>
                <a:gd name="T0" fmla="*/ 138 w 138"/>
                <a:gd name="T1" fmla="*/ 13 h 57"/>
                <a:gd name="T2" fmla="*/ 126 w 138"/>
                <a:gd name="T3" fmla="*/ 12 h 57"/>
                <a:gd name="T4" fmla="*/ 109 w 138"/>
                <a:gd name="T5" fmla="*/ 2 h 57"/>
                <a:gd name="T6" fmla="*/ 80 w 138"/>
                <a:gd name="T7" fmla="*/ 24 h 57"/>
                <a:gd name="T8" fmla="*/ 80 w 138"/>
                <a:gd name="T9" fmla="*/ 25 h 57"/>
                <a:gd name="T10" fmla="*/ 58 w 138"/>
                <a:gd name="T11" fmla="*/ 27 h 57"/>
                <a:gd name="T12" fmla="*/ 35 w 138"/>
                <a:gd name="T13" fmla="*/ 4 h 57"/>
                <a:gd name="T14" fmla="*/ 11 w 138"/>
                <a:gd name="T15" fmla="*/ 15 h 57"/>
                <a:gd name="T16" fmla="*/ 0 w 138"/>
                <a:gd name="T17" fmla="*/ 17 h 57"/>
                <a:gd name="T18" fmla="*/ 6 w 138"/>
                <a:gd name="T19" fmla="*/ 26 h 57"/>
                <a:gd name="T20" fmla="*/ 6 w 138"/>
                <a:gd name="T21" fmla="*/ 26 h 57"/>
                <a:gd name="T22" fmla="*/ 29 w 138"/>
                <a:gd name="T23" fmla="*/ 55 h 57"/>
                <a:gd name="T24" fmla="*/ 58 w 138"/>
                <a:gd name="T25" fmla="*/ 33 h 57"/>
                <a:gd name="T26" fmla="*/ 58 w 138"/>
                <a:gd name="T27" fmla="*/ 31 h 57"/>
                <a:gd name="T28" fmla="*/ 80 w 138"/>
                <a:gd name="T29" fmla="*/ 29 h 57"/>
                <a:gd name="T30" fmla="*/ 102 w 138"/>
                <a:gd name="T31" fmla="*/ 53 h 57"/>
                <a:gd name="T32" fmla="*/ 131 w 138"/>
                <a:gd name="T33" fmla="*/ 31 h 57"/>
                <a:gd name="T34" fmla="*/ 131 w 138"/>
                <a:gd name="T35" fmla="*/ 23 h 57"/>
                <a:gd name="T36" fmla="*/ 138 w 138"/>
                <a:gd name="T37" fmla="*/ 13 h 57"/>
                <a:gd name="T38" fmla="*/ 29 w 138"/>
                <a:gd name="T39" fmla="*/ 51 h 57"/>
                <a:gd name="T40" fmla="*/ 10 w 138"/>
                <a:gd name="T41" fmla="*/ 27 h 57"/>
                <a:gd name="T42" fmla="*/ 35 w 138"/>
                <a:gd name="T43" fmla="*/ 8 h 57"/>
                <a:gd name="T44" fmla="*/ 54 w 138"/>
                <a:gd name="T45" fmla="*/ 32 h 57"/>
                <a:gd name="T46" fmla="*/ 29 w 138"/>
                <a:gd name="T47" fmla="*/ 51 h 57"/>
                <a:gd name="T48" fmla="*/ 103 w 138"/>
                <a:gd name="T49" fmla="*/ 49 h 57"/>
                <a:gd name="T50" fmla="*/ 84 w 138"/>
                <a:gd name="T51" fmla="*/ 25 h 57"/>
                <a:gd name="T52" fmla="*/ 108 w 138"/>
                <a:gd name="T53" fmla="*/ 6 h 57"/>
                <a:gd name="T54" fmla="*/ 127 w 138"/>
                <a:gd name="T55" fmla="*/ 30 h 57"/>
                <a:gd name="T56" fmla="*/ 103 w 138"/>
                <a:gd name="T5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57">
                  <a:moveTo>
                    <a:pt x="138" y="13"/>
                  </a:moveTo>
                  <a:cubicBezTo>
                    <a:pt x="138" y="13"/>
                    <a:pt x="130" y="12"/>
                    <a:pt x="126" y="12"/>
                  </a:cubicBezTo>
                  <a:cubicBezTo>
                    <a:pt x="122" y="7"/>
                    <a:pt x="116" y="3"/>
                    <a:pt x="109" y="2"/>
                  </a:cubicBezTo>
                  <a:cubicBezTo>
                    <a:pt x="95" y="0"/>
                    <a:pt x="82" y="10"/>
                    <a:pt x="80" y="24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0" y="22"/>
                    <a:pt x="62" y="25"/>
                    <a:pt x="58" y="27"/>
                  </a:cubicBezTo>
                  <a:cubicBezTo>
                    <a:pt x="56" y="15"/>
                    <a:pt x="47" y="6"/>
                    <a:pt x="35" y="4"/>
                  </a:cubicBezTo>
                  <a:cubicBezTo>
                    <a:pt x="26" y="3"/>
                    <a:pt x="16" y="7"/>
                    <a:pt x="11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40"/>
                    <a:pt x="15" y="53"/>
                    <a:pt x="29" y="55"/>
                  </a:cubicBezTo>
                  <a:cubicBezTo>
                    <a:pt x="43" y="57"/>
                    <a:pt x="56" y="47"/>
                    <a:pt x="58" y="33"/>
                  </a:cubicBezTo>
                  <a:cubicBezTo>
                    <a:pt x="58" y="32"/>
                    <a:pt x="58" y="32"/>
                    <a:pt x="58" y="31"/>
                  </a:cubicBezTo>
                  <a:cubicBezTo>
                    <a:pt x="60" y="30"/>
                    <a:pt x="70" y="25"/>
                    <a:pt x="80" y="29"/>
                  </a:cubicBezTo>
                  <a:cubicBezTo>
                    <a:pt x="81" y="41"/>
                    <a:pt x="90" y="52"/>
                    <a:pt x="102" y="53"/>
                  </a:cubicBezTo>
                  <a:cubicBezTo>
                    <a:pt x="116" y="55"/>
                    <a:pt x="129" y="45"/>
                    <a:pt x="131" y="31"/>
                  </a:cubicBezTo>
                  <a:cubicBezTo>
                    <a:pt x="131" y="28"/>
                    <a:pt x="131" y="26"/>
                    <a:pt x="131" y="23"/>
                  </a:cubicBezTo>
                  <a:lnTo>
                    <a:pt x="138" y="13"/>
                  </a:lnTo>
                  <a:close/>
                  <a:moveTo>
                    <a:pt x="29" y="51"/>
                  </a:moveTo>
                  <a:cubicBezTo>
                    <a:pt x="17" y="50"/>
                    <a:pt x="9" y="39"/>
                    <a:pt x="10" y="27"/>
                  </a:cubicBezTo>
                  <a:cubicBezTo>
                    <a:pt x="12" y="15"/>
                    <a:pt x="23" y="6"/>
                    <a:pt x="35" y="8"/>
                  </a:cubicBezTo>
                  <a:cubicBezTo>
                    <a:pt x="47" y="9"/>
                    <a:pt x="55" y="20"/>
                    <a:pt x="54" y="32"/>
                  </a:cubicBezTo>
                  <a:cubicBezTo>
                    <a:pt x="52" y="45"/>
                    <a:pt x="41" y="53"/>
                    <a:pt x="29" y="51"/>
                  </a:cubicBezTo>
                  <a:close/>
                  <a:moveTo>
                    <a:pt x="103" y="49"/>
                  </a:moveTo>
                  <a:cubicBezTo>
                    <a:pt x="91" y="48"/>
                    <a:pt x="82" y="37"/>
                    <a:pt x="84" y="25"/>
                  </a:cubicBezTo>
                  <a:cubicBezTo>
                    <a:pt x="85" y="13"/>
                    <a:pt x="96" y="4"/>
                    <a:pt x="108" y="6"/>
                  </a:cubicBezTo>
                  <a:cubicBezTo>
                    <a:pt x="120" y="7"/>
                    <a:pt x="129" y="18"/>
                    <a:pt x="127" y="30"/>
                  </a:cubicBezTo>
                  <a:cubicBezTo>
                    <a:pt x="126" y="42"/>
                    <a:pt x="115" y="51"/>
                    <a:pt x="103" y="49"/>
                  </a:cubicBezTo>
                  <a:close/>
                </a:path>
              </a:pathLst>
            </a:custGeom>
            <a:solidFill>
              <a:srgbClr val="653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36"/>
            <p:cNvSpPr>
              <a:spLocks/>
            </p:cNvSpPr>
            <p:nvPr/>
          </p:nvSpPr>
          <p:spPr bwMode="auto">
            <a:xfrm>
              <a:off x="3913" y="1422"/>
              <a:ext cx="81" cy="78"/>
            </a:xfrm>
            <a:custGeom>
              <a:avLst/>
              <a:gdLst>
                <a:gd name="T0" fmla="*/ 0 w 33"/>
                <a:gd name="T1" fmla="*/ 13 h 32"/>
                <a:gd name="T2" fmla="*/ 33 w 33"/>
                <a:gd name="T3" fmla="*/ 0 h 32"/>
                <a:gd name="T4" fmla="*/ 0 w 33"/>
                <a:gd name="T5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2">
                  <a:moveTo>
                    <a:pt x="0" y="13"/>
                  </a:moveTo>
                  <a:cubicBezTo>
                    <a:pt x="0" y="13"/>
                    <a:pt x="14" y="29"/>
                    <a:pt x="33" y="0"/>
                  </a:cubicBezTo>
                  <a:cubicBezTo>
                    <a:pt x="33" y="0"/>
                    <a:pt x="14" y="32"/>
                    <a:pt x="0" y="13"/>
                  </a:cubicBezTo>
                  <a:close/>
                </a:path>
              </a:pathLst>
            </a:custGeom>
            <a:solidFill>
              <a:srgbClr val="CB6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37"/>
            <p:cNvSpPr>
              <a:spLocks/>
            </p:cNvSpPr>
            <p:nvPr/>
          </p:nvSpPr>
          <p:spPr bwMode="auto">
            <a:xfrm>
              <a:off x="3845" y="1183"/>
              <a:ext cx="352" cy="117"/>
            </a:xfrm>
            <a:custGeom>
              <a:avLst/>
              <a:gdLst>
                <a:gd name="T0" fmla="*/ 69 w 144"/>
                <a:gd name="T1" fmla="*/ 16 h 48"/>
                <a:gd name="T2" fmla="*/ 64 w 144"/>
                <a:gd name="T3" fmla="*/ 8 h 48"/>
                <a:gd name="T4" fmla="*/ 7 w 144"/>
                <a:gd name="T5" fmla="*/ 18 h 48"/>
                <a:gd name="T6" fmla="*/ 3 w 144"/>
                <a:gd name="T7" fmla="*/ 16 h 48"/>
                <a:gd name="T8" fmla="*/ 4 w 144"/>
                <a:gd name="T9" fmla="*/ 47 h 48"/>
                <a:gd name="T10" fmla="*/ 81 w 144"/>
                <a:gd name="T11" fmla="*/ 25 h 48"/>
                <a:gd name="T12" fmla="*/ 142 w 144"/>
                <a:gd name="T13" fmla="*/ 32 h 48"/>
                <a:gd name="T14" fmla="*/ 144 w 144"/>
                <a:gd name="T15" fmla="*/ 26 h 48"/>
                <a:gd name="T16" fmla="*/ 142 w 144"/>
                <a:gd name="T17" fmla="*/ 26 h 48"/>
                <a:gd name="T18" fmla="*/ 69 w 144"/>
                <a:gd name="T19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48">
                  <a:moveTo>
                    <a:pt x="69" y="16"/>
                  </a:moveTo>
                  <a:cubicBezTo>
                    <a:pt x="69" y="10"/>
                    <a:pt x="64" y="10"/>
                    <a:pt x="64" y="8"/>
                  </a:cubicBezTo>
                  <a:cubicBezTo>
                    <a:pt x="43" y="0"/>
                    <a:pt x="25" y="23"/>
                    <a:pt x="7" y="18"/>
                  </a:cubicBezTo>
                  <a:cubicBezTo>
                    <a:pt x="5" y="17"/>
                    <a:pt x="4" y="17"/>
                    <a:pt x="3" y="16"/>
                  </a:cubicBezTo>
                  <a:cubicBezTo>
                    <a:pt x="0" y="31"/>
                    <a:pt x="4" y="48"/>
                    <a:pt x="4" y="47"/>
                  </a:cubicBezTo>
                  <a:cubicBezTo>
                    <a:pt x="26" y="2"/>
                    <a:pt x="81" y="25"/>
                    <a:pt x="81" y="25"/>
                  </a:cubicBezTo>
                  <a:cubicBezTo>
                    <a:pt x="119" y="10"/>
                    <a:pt x="142" y="32"/>
                    <a:pt x="142" y="32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3" y="26"/>
                    <a:pt x="142" y="26"/>
                  </a:cubicBezTo>
                  <a:cubicBezTo>
                    <a:pt x="119" y="13"/>
                    <a:pt x="95" y="10"/>
                    <a:pt x="69" y="16"/>
                  </a:cubicBezTo>
                  <a:close/>
                </a:path>
              </a:pathLst>
            </a:custGeom>
            <a:solidFill>
              <a:srgbClr val="653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38"/>
            <p:cNvSpPr>
              <a:spLocks/>
            </p:cNvSpPr>
            <p:nvPr/>
          </p:nvSpPr>
          <p:spPr bwMode="auto">
            <a:xfrm>
              <a:off x="3852" y="1098"/>
              <a:ext cx="374" cy="148"/>
            </a:xfrm>
            <a:custGeom>
              <a:avLst/>
              <a:gdLst>
                <a:gd name="T0" fmla="*/ 115 w 153"/>
                <a:gd name="T1" fmla="*/ 30 h 61"/>
                <a:gd name="T2" fmla="*/ 76 w 153"/>
                <a:gd name="T3" fmla="*/ 0 h 61"/>
                <a:gd name="T4" fmla="*/ 27 w 153"/>
                <a:gd name="T5" fmla="*/ 23 h 61"/>
                <a:gd name="T6" fmla="*/ 0 w 153"/>
                <a:gd name="T7" fmla="*/ 51 h 61"/>
                <a:gd name="T8" fmla="*/ 4 w 153"/>
                <a:gd name="T9" fmla="*/ 53 h 61"/>
                <a:gd name="T10" fmla="*/ 61 w 153"/>
                <a:gd name="T11" fmla="*/ 43 h 61"/>
                <a:gd name="T12" fmla="*/ 66 w 153"/>
                <a:gd name="T13" fmla="*/ 51 h 61"/>
                <a:gd name="T14" fmla="*/ 139 w 153"/>
                <a:gd name="T15" fmla="*/ 61 h 61"/>
                <a:gd name="T16" fmla="*/ 141 w 153"/>
                <a:gd name="T17" fmla="*/ 61 h 61"/>
                <a:gd name="T18" fmla="*/ 146 w 153"/>
                <a:gd name="T19" fmla="*/ 50 h 61"/>
                <a:gd name="T20" fmla="*/ 115 w 153"/>
                <a:gd name="T21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61">
                  <a:moveTo>
                    <a:pt x="115" y="30"/>
                  </a:moveTo>
                  <a:cubicBezTo>
                    <a:pt x="77" y="22"/>
                    <a:pt x="76" y="0"/>
                    <a:pt x="76" y="0"/>
                  </a:cubicBezTo>
                  <a:cubicBezTo>
                    <a:pt x="76" y="0"/>
                    <a:pt x="67" y="15"/>
                    <a:pt x="27" y="23"/>
                  </a:cubicBezTo>
                  <a:cubicBezTo>
                    <a:pt x="10" y="27"/>
                    <a:pt x="3" y="39"/>
                    <a:pt x="0" y="51"/>
                  </a:cubicBezTo>
                  <a:cubicBezTo>
                    <a:pt x="1" y="52"/>
                    <a:pt x="2" y="52"/>
                    <a:pt x="4" y="53"/>
                  </a:cubicBezTo>
                  <a:cubicBezTo>
                    <a:pt x="22" y="58"/>
                    <a:pt x="40" y="35"/>
                    <a:pt x="61" y="43"/>
                  </a:cubicBezTo>
                  <a:cubicBezTo>
                    <a:pt x="61" y="45"/>
                    <a:pt x="66" y="45"/>
                    <a:pt x="66" y="51"/>
                  </a:cubicBezTo>
                  <a:cubicBezTo>
                    <a:pt x="92" y="45"/>
                    <a:pt x="116" y="48"/>
                    <a:pt x="139" y="61"/>
                  </a:cubicBezTo>
                  <a:cubicBezTo>
                    <a:pt x="140" y="61"/>
                    <a:pt x="141" y="61"/>
                    <a:pt x="141" y="61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6" y="50"/>
                    <a:pt x="153" y="38"/>
                    <a:pt x="115" y="30"/>
                  </a:cubicBezTo>
                  <a:close/>
                </a:path>
              </a:pathLst>
            </a:custGeom>
            <a:solidFill>
              <a:srgbClr val="874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39"/>
            <p:cNvSpPr>
              <a:spLocks/>
            </p:cNvSpPr>
            <p:nvPr/>
          </p:nvSpPr>
          <p:spPr bwMode="auto">
            <a:xfrm>
              <a:off x="4074" y="1432"/>
              <a:ext cx="86" cy="75"/>
            </a:xfrm>
            <a:custGeom>
              <a:avLst/>
              <a:gdLst>
                <a:gd name="T0" fmla="*/ 0 w 35"/>
                <a:gd name="T1" fmla="*/ 0 h 31"/>
                <a:gd name="T2" fmla="*/ 35 w 35"/>
                <a:gd name="T3" fmla="*/ 5 h 31"/>
                <a:gd name="T4" fmla="*/ 0 w 35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1">
                  <a:moveTo>
                    <a:pt x="0" y="0"/>
                  </a:moveTo>
                  <a:cubicBezTo>
                    <a:pt x="0" y="0"/>
                    <a:pt x="21" y="27"/>
                    <a:pt x="35" y="5"/>
                  </a:cubicBezTo>
                  <a:cubicBezTo>
                    <a:pt x="35" y="5"/>
                    <a:pt x="27" y="31"/>
                    <a:pt x="0" y="0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40"/>
            <p:cNvSpPr>
              <a:spLocks/>
            </p:cNvSpPr>
            <p:nvPr/>
          </p:nvSpPr>
          <p:spPr bwMode="auto">
            <a:xfrm>
              <a:off x="4136" y="1605"/>
              <a:ext cx="119" cy="221"/>
            </a:xfrm>
            <a:custGeom>
              <a:avLst/>
              <a:gdLst>
                <a:gd name="T0" fmla="*/ 9 w 49"/>
                <a:gd name="T1" fmla="*/ 0 h 91"/>
                <a:gd name="T2" fmla="*/ 9 w 49"/>
                <a:gd name="T3" fmla="*/ 13 h 91"/>
                <a:gd name="T4" fmla="*/ 25 w 49"/>
                <a:gd name="T5" fmla="*/ 23 h 91"/>
                <a:gd name="T6" fmla="*/ 1 w 49"/>
                <a:gd name="T7" fmla="*/ 76 h 91"/>
                <a:gd name="T8" fmla="*/ 0 w 49"/>
                <a:gd name="T9" fmla="*/ 91 h 91"/>
                <a:gd name="T10" fmla="*/ 12 w 49"/>
                <a:gd name="T11" fmla="*/ 85 h 91"/>
                <a:gd name="T12" fmla="*/ 49 w 49"/>
                <a:gd name="T13" fmla="*/ 0 h 91"/>
                <a:gd name="T14" fmla="*/ 9 w 49"/>
                <a:gd name="T1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91">
                  <a:moveTo>
                    <a:pt x="9" y="0"/>
                  </a:moveTo>
                  <a:cubicBezTo>
                    <a:pt x="9" y="0"/>
                    <a:pt x="8" y="4"/>
                    <a:pt x="9" y="1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3" y="37"/>
                    <a:pt x="1" y="7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41"/>
            <p:cNvSpPr>
              <a:spLocks/>
            </p:cNvSpPr>
            <p:nvPr/>
          </p:nvSpPr>
          <p:spPr bwMode="auto">
            <a:xfrm>
              <a:off x="4136" y="1439"/>
              <a:ext cx="83" cy="93"/>
            </a:xfrm>
            <a:custGeom>
              <a:avLst/>
              <a:gdLst>
                <a:gd name="T0" fmla="*/ 5 w 34"/>
                <a:gd name="T1" fmla="*/ 37 h 38"/>
                <a:gd name="T2" fmla="*/ 11 w 34"/>
                <a:gd name="T3" fmla="*/ 31 h 38"/>
                <a:gd name="T4" fmla="*/ 0 w 34"/>
                <a:gd name="T5" fmla="*/ 19 h 38"/>
                <a:gd name="T6" fmla="*/ 17 w 34"/>
                <a:gd name="T7" fmla="*/ 24 h 38"/>
                <a:gd name="T8" fmla="*/ 16 w 34"/>
                <a:gd name="T9" fmla="*/ 0 h 38"/>
                <a:gd name="T10" fmla="*/ 24 w 34"/>
                <a:gd name="T11" fmla="*/ 19 h 38"/>
                <a:gd name="T12" fmla="*/ 25 w 34"/>
                <a:gd name="T13" fmla="*/ 9 h 38"/>
                <a:gd name="T14" fmla="*/ 29 w 34"/>
                <a:gd name="T15" fmla="*/ 21 h 38"/>
                <a:gd name="T16" fmla="*/ 34 w 34"/>
                <a:gd name="T17" fmla="*/ 24 h 38"/>
                <a:gd name="T18" fmla="*/ 16 w 34"/>
                <a:gd name="T19" fmla="*/ 38 h 38"/>
                <a:gd name="T20" fmla="*/ 5 w 34"/>
                <a:gd name="T2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8">
                  <a:moveTo>
                    <a:pt x="5" y="37"/>
                  </a:moveTo>
                  <a:cubicBezTo>
                    <a:pt x="5" y="37"/>
                    <a:pt x="12" y="31"/>
                    <a:pt x="11" y="31"/>
                  </a:cubicBezTo>
                  <a:cubicBezTo>
                    <a:pt x="10" y="30"/>
                    <a:pt x="0" y="19"/>
                    <a:pt x="0" y="19"/>
                  </a:cubicBezTo>
                  <a:cubicBezTo>
                    <a:pt x="0" y="19"/>
                    <a:pt x="15" y="28"/>
                    <a:pt x="17" y="24"/>
                  </a:cubicBezTo>
                  <a:cubicBezTo>
                    <a:pt x="20" y="19"/>
                    <a:pt x="16" y="0"/>
                    <a:pt x="16" y="0"/>
                  </a:cubicBezTo>
                  <a:cubicBezTo>
                    <a:pt x="16" y="0"/>
                    <a:pt x="19" y="17"/>
                    <a:pt x="24" y="19"/>
                  </a:cubicBezTo>
                  <a:cubicBezTo>
                    <a:pt x="28" y="22"/>
                    <a:pt x="25" y="9"/>
                    <a:pt x="25" y="9"/>
                  </a:cubicBezTo>
                  <a:cubicBezTo>
                    <a:pt x="25" y="9"/>
                    <a:pt x="27" y="19"/>
                    <a:pt x="29" y="21"/>
                  </a:cubicBezTo>
                  <a:cubicBezTo>
                    <a:pt x="32" y="23"/>
                    <a:pt x="34" y="24"/>
                    <a:pt x="34" y="24"/>
                  </a:cubicBezTo>
                  <a:cubicBezTo>
                    <a:pt x="16" y="38"/>
                    <a:pt x="16" y="38"/>
                    <a:pt x="16" y="38"/>
                  </a:cubicBezTo>
                  <a:lnTo>
                    <a:pt x="5" y="37"/>
                  </a:ln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42"/>
            <p:cNvSpPr>
              <a:spLocks/>
            </p:cNvSpPr>
            <p:nvPr/>
          </p:nvSpPr>
          <p:spPr bwMode="auto">
            <a:xfrm>
              <a:off x="3945" y="1553"/>
              <a:ext cx="286" cy="103"/>
            </a:xfrm>
            <a:custGeom>
              <a:avLst/>
              <a:gdLst>
                <a:gd name="T0" fmla="*/ 0 w 117"/>
                <a:gd name="T1" fmla="*/ 24 h 42"/>
                <a:gd name="T2" fmla="*/ 43 w 117"/>
                <a:gd name="T3" fmla="*/ 13 h 42"/>
                <a:gd name="T4" fmla="*/ 92 w 117"/>
                <a:gd name="T5" fmla="*/ 19 h 42"/>
                <a:gd name="T6" fmla="*/ 92 w 117"/>
                <a:gd name="T7" fmla="*/ 0 h 42"/>
                <a:gd name="T8" fmla="*/ 15 w 117"/>
                <a:gd name="T9" fmla="*/ 5 h 42"/>
                <a:gd name="T10" fmla="*/ 0 w 117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42">
                  <a:moveTo>
                    <a:pt x="0" y="24"/>
                  </a:moveTo>
                  <a:cubicBezTo>
                    <a:pt x="0" y="24"/>
                    <a:pt x="17" y="42"/>
                    <a:pt x="43" y="13"/>
                  </a:cubicBezTo>
                  <a:cubicBezTo>
                    <a:pt x="43" y="13"/>
                    <a:pt x="67" y="39"/>
                    <a:pt x="92" y="19"/>
                  </a:cubicBezTo>
                  <a:cubicBezTo>
                    <a:pt x="117" y="0"/>
                    <a:pt x="92" y="0"/>
                    <a:pt x="92" y="0"/>
                  </a:cubicBezTo>
                  <a:cubicBezTo>
                    <a:pt x="15" y="5"/>
                    <a:pt x="15" y="5"/>
                    <a:pt x="15" y="5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43"/>
            <p:cNvSpPr>
              <a:spLocks/>
            </p:cNvSpPr>
            <p:nvPr/>
          </p:nvSpPr>
          <p:spPr bwMode="auto">
            <a:xfrm>
              <a:off x="3928" y="1619"/>
              <a:ext cx="31" cy="142"/>
            </a:xfrm>
            <a:custGeom>
              <a:avLst/>
              <a:gdLst>
                <a:gd name="T0" fmla="*/ 13 w 13"/>
                <a:gd name="T1" fmla="*/ 0 h 58"/>
                <a:gd name="T2" fmla="*/ 10 w 13"/>
                <a:gd name="T3" fmla="*/ 9 h 58"/>
                <a:gd name="T4" fmla="*/ 7 w 13"/>
                <a:gd name="T5" fmla="*/ 18 h 58"/>
                <a:gd name="T6" fmla="*/ 5 w 13"/>
                <a:gd name="T7" fmla="*/ 29 h 58"/>
                <a:gd name="T8" fmla="*/ 4 w 13"/>
                <a:gd name="T9" fmla="*/ 34 h 58"/>
                <a:gd name="T10" fmla="*/ 3 w 13"/>
                <a:gd name="T11" fmla="*/ 39 h 58"/>
                <a:gd name="T12" fmla="*/ 2 w 13"/>
                <a:gd name="T13" fmla="*/ 44 h 58"/>
                <a:gd name="T14" fmla="*/ 2 w 13"/>
                <a:gd name="T15" fmla="*/ 49 h 58"/>
                <a:gd name="T16" fmla="*/ 2 w 13"/>
                <a:gd name="T17" fmla="*/ 53 h 58"/>
                <a:gd name="T18" fmla="*/ 3 w 13"/>
                <a:gd name="T19" fmla="*/ 56 h 58"/>
                <a:gd name="T20" fmla="*/ 3 w 13"/>
                <a:gd name="T21" fmla="*/ 58 h 58"/>
                <a:gd name="T22" fmla="*/ 2 w 13"/>
                <a:gd name="T23" fmla="*/ 56 h 58"/>
                <a:gd name="T24" fmla="*/ 1 w 13"/>
                <a:gd name="T25" fmla="*/ 53 h 58"/>
                <a:gd name="T26" fmla="*/ 1 w 13"/>
                <a:gd name="T27" fmla="*/ 49 h 58"/>
                <a:gd name="T28" fmla="*/ 0 w 13"/>
                <a:gd name="T29" fmla="*/ 44 h 58"/>
                <a:gd name="T30" fmla="*/ 0 w 13"/>
                <a:gd name="T31" fmla="*/ 39 h 58"/>
                <a:gd name="T32" fmla="*/ 1 w 13"/>
                <a:gd name="T33" fmla="*/ 34 h 58"/>
                <a:gd name="T34" fmla="*/ 2 w 13"/>
                <a:gd name="T35" fmla="*/ 28 h 58"/>
                <a:gd name="T36" fmla="*/ 3 w 13"/>
                <a:gd name="T37" fmla="*/ 23 h 58"/>
                <a:gd name="T38" fmla="*/ 5 w 13"/>
                <a:gd name="T39" fmla="*/ 17 h 58"/>
                <a:gd name="T40" fmla="*/ 8 w 13"/>
                <a:gd name="T41" fmla="*/ 8 h 58"/>
                <a:gd name="T42" fmla="*/ 11 w 13"/>
                <a:gd name="T43" fmla="*/ 2 h 58"/>
                <a:gd name="T44" fmla="*/ 13 w 13"/>
                <a:gd name="T4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58">
                  <a:moveTo>
                    <a:pt x="13" y="0"/>
                  </a:moveTo>
                  <a:cubicBezTo>
                    <a:pt x="13" y="0"/>
                    <a:pt x="11" y="3"/>
                    <a:pt x="10" y="9"/>
                  </a:cubicBezTo>
                  <a:cubicBezTo>
                    <a:pt x="9" y="11"/>
                    <a:pt x="8" y="15"/>
                    <a:pt x="7" y="18"/>
                  </a:cubicBezTo>
                  <a:cubicBezTo>
                    <a:pt x="6" y="21"/>
                    <a:pt x="5" y="25"/>
                    <a:pt x="5" y="29"/>
                  </a:cubicBezTo>
                  <a:cubicBezTo>
                    <a:pt x="4" y="30"/>
                    <a:pt x="4" y="32"/>
                    <a:pt x="4" y="34"/>
                  </a:cubicBezTo>
                  <a:cubicBezTo>
                    <a:pt x="3" y="36"/>
                    <a:pt x="3" y="38"/>
                    <a:pt x="3" y="39"/>
                  </a:cubicBezTo>
                  <a:cubicBezTo>
                    <a:pt x="3" y="41"/>
                    <a:pt x="2" y="43"/>
                    <a:pt x="2" y="44"/>
                  </a:cubicBezTo>
                  <a:cubicBezTo>
                    <a:pt x="2" y="46"/>
                    <a:pt x="2" y="48"/>
                    <a:pt x="2" y="49"/>
                  </a:cubicBezTo>
                  <a:cubicBezTo>
                    <a:pt x="2" y="50"/>
                    <a:pt x="2" y="52"/>
                    <a:pt x="2" y="53"/>
                  </a:cubicBezTo>
                  <a:cubicBezTo>
                    <a:pt x="2" y="54"/>
                    <a:pt x="3" y="55"/>
                    <a:pt x="3" y="56"/>
                  </a:cubicBezTo>
                  <a:cubicBezTo>
                    <a:pt x="3" y="57"/>
                    <a:pt x="3" y="58"/>
                    <a:pt x="3" y="58"/>
                  </a:cubicBezTo>
                  <a:cubicBezTo>
                    <a:pt x="3" y="58"/>
                    <a:pt x="3" y="57"/>
                    <a:pt x="2" y="56"/>
                  </a:cubicBezTo>
                  <a:cubicBezTo>
                    <a:pt x="2" y="55"/>
                    <a:pt x="2" y="54"/>
                    <a:pt x="1" y="53"/>
                  </a:cubicBezTo>
                  <a:cubicBezTo>
                    <a:pt x="1" y="52"/>
                    <a:pt x="1" y="51"/>
                    <a:pt x="1" y="49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43"/>
                    <a:pt x="0" y="41"/>
                    <a:pt x="0" y="39"/>
                  </a:cubicBezTo>
                  <a:cubicBezTo>
                    <a:pt x="1" y="37"/>
                    <a:pt x="1" y="36"/>
                    <a:pt x="1" y="34"/>
                  </a:cubicBezTo>
                  <a:cubicBezTo>
                    <a:pt x="1" y="32"/>
                    <a:pt x="2" y="30"/>
                    <a:pt x="2" y="28"/>
                  </a:cubicBezTo>
                  <a:cubicBezTo>
                    <a:pt x="2" y="26"/>
                    <a:pt x="3" y="24"/>
                    <a:pt x="3" y="23"/>
                  </a:cubicBezTo>
                  <a:cubicBezTo>
                    <a:pt x="4" y="21"/>
                    <a:pt x="4" y="19"/>
                    <a:pt x="5" y="17"/>
                  </a:cubicBezTo>
                  <a:cubicBezTo>
                    <a:pt x="6" y="14"/>
                    <a:pt x="7" y="11"/>
                    <a:pt x="8" y="8"/>
                  </a:cubicBezTo>
                  <a:cubicBezTo>
                    <a:pt x="9" y="6"/>
                    <a:pt x="11" y="3"/>
                    <a:pt x="11" y="2"/>
                  </a:cubicBezTo>
                  <a:cubicBezTo>
                    <a:pt x="12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44"/>
            <p:cNvSpPr>
              <a:spLocks/>
            </p:cNvSpPr>
            <p:nvPr/>
          </p:nvSpPr>
          <p:spPr bwMode="auto">
            <a:xfrm>
              <a:off x="4001" y="1661"/>
              <a:ext cx="10" cy="199"/>
            </a:xfrm>
            <a:custGeom>
              <a:avLst/>
              <a:gdLst>
                <a:gd name="T0" fmla="*/ 4 w 4"/>
                <a:gd name="T1" fmla="*/ 0 h 82"/>
                <a:gd name="T2" fmla="*/ 4 w 4"/>
                <a:gd name="T3" fmla="*/ 13 h 82"/>
                <a:gd name="T4" fmla="*/ 3 w 4"/>
                <a:gd name="T5" fmla="*/ 41 h 82"/>
                <a:gd name="T6" fmla="*/ 2 w 4"/>
                <a:gd name="T7" fmla="*/ 56 h 82"/>
                <a:gd name="T8" fmla="*/ 2 w 4"/>
                <a:gd name="T9" fmla="*/ 63 h 82"/>
                <a:gd name="T10" fmla="*/ 3 w 4"/>
                <a:gd name="T11" fmla="*/ 69 h 82"/>
                <a:gd name="T12" fmla="*/ 3 w 4"/>
                <a:gd name="T13" fmla="*/ 75 h 82"/>
                <a:gd name="T14" fmla="*/ 4 w 4"/>
                <a:gd name="T15" fmla="*/ 79 h 82"/>
                <a:gd name="T16" fmla="*/ 4 w 4"/>
                <a:gd name="T17" fmla="*/ 82 h 82"/>
                <a:gd name="T18" fmla="*/ 3 w 4"/>
                <a:gd name="T19" fmla="*/ 79 h 82"/>
                <a:gd name="T20" fmla="*/ 2 w 4"/>
                <a:gd name="T21" fmla="*/ 75 h 82"/>
                <a:gd name="T22" fmla="*/ 1 w 4"/>
                <a:gd name="T23" fmla="*/ 69 h 82"/>
                <a:gd name="T24" fmla="*/ 0 w 4"/>
                <a:gd name="T25" fmla="*/ 56 h 82"/>
                <a:gd name="T26" fmla="*/ 0 w 4"/>
                <a:gd name="T27" fmla="*/ 41 h 82"/>
                <a:gd name="T28" fmla="*/ 1 w 4"/>
                <a:gd name="T29" fmla="*/ 26 h 82"/>
                <a:gd name="T30" fmla="*/ 3 w 4"/>
                <a:gd name="T31" fmla="*/ 13 h 82"/>
                <a:gd name="T32" fmla="*/ 4 w 4"/>
                <a:gd name="T33" fmla="*/ 3 h 82"/>
                <a:gd name="T34" fmla="*/ 4 w 4"/>
                <a:gd name="T3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" h="82">
                  <a:moveTo>
                    <a:pt x="4" y="0"/>
                  </a:moveTo>
                  <a:cubicBezTo>
                    <a:pt x="4" y="0"/>
                    <a:pt x="4" y="5"/>
                    <a:pt x="4" y="13"/>
                  </a:cubicBezTo>
                  <a:cubicBezTo>
                    <a:pt x="4" y="21"/>
                    <a:pt x="3" y="31"/>
                    <a:pt x="3" y="41"/>
                  </a:cubicBezTo>
                  <a:cubicBezTo>
                    <a:pt x="3" y="46"/>
                    <a:pt x="3" y="51"/>
                    <a:pt x="2" y="56"/>
                  </a:cubicBezTo>
                  <a:cubicBezTo>
                    <a:pt x="2" y="59"/>
                    <a:pt x="2" y="61"/>
                    <a:pt x="2" y="63"/>
                  </a:cubicBezTo>
                  <a:cubicBezTo>
                    <a:pt x="3" y="65"/>
                    <a:pt x="3" y="67"/>
                    <a:pt x="3" y="69"/>
                  </a:cubicBezTo>
                  <a:cubicBezTo>
                    <a:pt x="3" y="71"/>
                    <a:pt x="3" y="73"/>
                    <a:pt x="3" y="75"/>
                  </a:cubicBezTo>
                  <a:cubicBezTo>
                    <a:pt x="3" y="76"/>
                    <a:pt x="3" y="77"/>
                    <a:pt x="4" y="79"/>
                  </a:cubicBezTo>
                  <a:cubicBezTo>
                    <a:pt x="4" y="81"/>
                    <a:pt x="4" y="82"/>
                    <a:pt x="4" y="82"/>
                  </a:cubicBezTo>
                  <a:cubicBezTo>
                    <a:pt x="4" y="82"/>
                    <a:pt x="4" y="81"/>
                    <a:pt x="3" y="79"/>
                  </a:cubicBezTo>
                  <a:cubicBezTo>
                    <a:pt x="3" y="78"/>
                    <a:pt x="2" y="76"/>
                    <a:pt x="2" y="75"/>
                  </a:cubicBezTo>
                  <a:cubicBezTo>
                    <a:pt x="2" y="73"/>
                    <a:pt x="1" y="71"/>
                    <a:pt x="1" y="69"/>
                  </a:cubicBezTo>
                  <a:cubicBezTo>
                    <a:pt x="1" y="66"/>
                    <a:pt x="0" y="61"/>
                    <a:pt x="0" y="56"/>
                  </a:cubicBezTo>
                  <a:cubicBezTo>
                    <a:pt x="0" y="51"/>
                    <a:pt x="0" y="46"/>
                    <a:pt x="0" y="41"/>
                  </a:cubicBezTo>
                  <a:cubicBezTo>
                    <a:pt x="0" y="36"/>
                    <a:pt x="1" y="31"/>
                    <a:pt x="1" y="26"/>
                  </a:cubicBezTo>
                  <a:cubicBezTo>
                    <a:pt x="2" y="21"/>
                    <a:pt x="2" y="17"/>
                    <a:pt x="3" y="13"/>
                  </a:cubicBezTo>
                  <a:cubicBezTo>
                    <a:pt x="3" y="9"/>
                    <a:pt x="4" y="6"/>
                    <a:pt x="4" y="3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45"/>
            <p:cNvSpPr>
              <a:spLocks/>
            </p:cNvSpPr>
            <p:nvPr/>
          </p:nvSpPr>
          <p:spPr bwMode="auto">
            <a:xfrm>
              <a:off x="4084" y="1648"/>
              <a:ext cx="27" cy="203"/>
            </a:xfrm>
            <a:custGeom>
              <a:avLst/>
              <a:gdLst>
                <a:gd name="T0" fmla="*/ 0 w 11"/>
                <a:gd name="T1" fmla="*/ 0 h 83"/>
                <a:gd name="T2" fmla="*/ 1 w 11"/>
                <a:gd name="T3" fmla="*/ 1 h 83"/>
                <a:gd name="T4" fmla="*/ 1 w 11"/>
                <a:gd name="T5" fmla="*/ 4 h 83"/>
                <a:gd name="T6" fmla="*/ 4 w 11"/>
                <a:gd name="T7" fmla="*/ 13 h 83"/>
                <a:gd name="T8" fmla="*/ 6 w 11"/>
                <a:gd name="T9" fmla="*/ 26 h 83"/>
                <a:gd name="T10" fmla="*/ 9 w 11"/>
                <a:gd name="T11" fmla="*/ 41 h 83"/>
                <a:gd name="T12" fmla="*/ 10 w 11"/>
                <a:gd name="T13" fmla="*/ 56 h 83"/>
                <a:gd name="T14" fmla="*/ 11 w 11"/>
                <a:gd name="T15" fmla="*/ 70 h 83"/>
                <a:gd name="T16" fmla="*/ 11 w 11"/>
                <a:gd name="T17" fmla="*/ 79 h 83"/>
                <a:gd name="T18" fmla="*/ 10 w 11"/>
                <a:gd name="T19" fmla="*/ 82 h 83"/>
                <a:gd name="T20" fmla="*/ 10 w 11"/>
                <a:gd name="T21" fmla="*/ 83 h 83"/>
                <a:gd name="T22" fmla="*/ 10 w 11"/>
                <a:gd name="T23" fmla="*/ 79 h 83"/>
                <a:gd name="T24" fmla="*/ 10 w 11"/>
                <a:gd name="T25" fmla="*/ 70 h 83"/>
                <a:gd name="T26" fmla="*/ 8 w 11"/>
                <a:gd name="T27" fmla="*/ 56 h 83"/>
                <a:gd name="T28" fmla="*/ 6 w 11"/>
                <a:gd name="T29" fmla="*/ 41 h 83"/>
                <a:gd name="T30" fmla="*/ 2 w 11"/>
                <a:gd name="T31" fmla="*/ 13 h 83"/>
                <a:gd name="T32" fmla="*/ 1 w 11"/>
                <a:gd name="T33" fmla="*/ 4 h 83"/>
                <a:gd name="T34" fmla="*/ 1 w 11"/>
                <a:gd name="T35" fmla="*/ 1 h 83"/>
                <a:gd name="T36" fmla="*/ 0 w 11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83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2" y="6"/>
                    <a:pt x="3" y="9"/>
                    <a:pt x="4" y="13"/>
                  </a:cubicBezTo>
                  <a:cubicBezTo>
                    <a:pt x="4" y="17"/>
                    <a:pt x="5" y="21"/>
                    <a:pt x="6" y="26"/>
                  </a:cubicBezTo>
                  <a:cubicBezTo>
                    <a:pt x="7" y="31"/>
                    <a:pt x="8" y="36"/>
                    <a:pt x="9" y="41"/>
                  </a:cubicBezTo>
                  <a:cubicBezTo>
                    <a:pt x="9" y="46"/>
                    <a:pt x="10" y="51"/>
                    <a:pt x="10" y="56"/>
                  </a:cubicBezTo>
                  <a:cubicBezTo>
                    <a:pt x="11" y="61"/>
                    <a:pt x="11" y="66"/>
                    <a:pt x="11" y="70"/>
                  </a:cubicBezTo>
                  <a:cubicBezTo>
                    <a:pt x="11" y="73"/>
                    <a:pt x="11" y="77"/>
                    <a:pt x="11" y="79"/>
                  </a:cubicBezTo>
                  <a:cubicBezTo>
                    <a:pt x="11" y="80"/>
                    <a:pt x="11" y="81"/>
                    <a:pt x="10" y="82"/>
                  </a:cubicBezTo>
                  <a:cubicBezTo>
                    <a:pt x="10" y="82"/>
                    <a:pt x="10" y="83"/>
                    <a:pt x="10" y="83"/>
                  </a:cubicBezTo>
                  <a:cubicBezTo>
                    <a:pt x="10" y="83"/>
                    <a:pt x="10" y="81"/>
                    <a:pt x="10" y="79"/>
                  </a:cubicBezTo>
                  <a:cubicBezTo>
                    <a:pt x="10" y="77"/>
                    <a:pt x="10" y="73"/>
                    <a:pt x="10" y="70"/>
                  </a:cubicBezTo>
                  <a:cubicBezTo>
                    <a:pt x="9" y="66"/>
                    <a:pt x="9" y="61"/>
                    <a:pt x="8" y="56"/>
                  </a:cubicBezTo>
                  <a:cubicBezTo>
                    <a:pt x="7" y="52"/>
                    <a:pt x="7" y="47"/>
                    <a:pt x="6" y="41"/>
                  </a:cubicBezTo>
                  <a:cubicBezTo>
                    <a:pt x="5" y="31"/>
                    <a:pt x="3" y="21"/>
                    <a:pt x="2" y="13"/>
                  </a:cubicBezTo>
                  <a:cubicBezTo>
                    <a:pt x="2" y="9"/>
                    <a:pt x="1" y="6"/>
                    <a:pt x="1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46"/>
            <p:cNvSpPr>
              <a:spLocks/>
            </p:cNvSpPr>
            <p:nvPr/>
          </p:nvSpPr>
          <p:spPr bwMode="auto">
            <a:xfrm>
              <a:off x="4155" y="1605"/>
              <a:ext cx="22" cy="100"/>
            </a:xfrm>
            <a:custGeom>
              <a:avLst/>
              <a:gdLst>
                <a:gd name="T0" fmla="*/ 0 w 9"/>
                <a:gd name="T1" fmla="*/ 0 h 41"/>
                <a:gd name="T2" fmla="*/ 3 w 9"/>
                <a:gd name="T3" fmla="*/ 6 h 41"/>
                <a:gd name="T4" fmla="*/ 6 w 9"/>
                <a:gd name="T5" fmla="*/ 12 h 41"/>
                <a:gd name="T6" fmla="*/ 8 w 9"/>
                <a:gd name="T7" fmla="*/ 20 h 41"/>
                <a:gd name="T8" fmla="*/ 9 w 9"/>
                <a:gd name="T9" fmla="*/ 24 h 41"/>
                <a:gd name="T10" fmla="*/ 9 w 9"/>
                <a:gd name="T11" fmla="*/ 28 h 41"/>
                <a:gd name="T12" fmla="*/ 9 w 9"/>
                <a:gd name="T13" fmla="*/ 32 h 41"/>
                <a:gd name="T14" fmla="*/ 9 w 9"/>
                <a:gd name="T15" fmla="*/ 35 h 41"/>
                <a:gd name="T16" fmla="*/ 8 w 9"/>
                <a:gd name="T17" fmla="*/ 40 h 41"/>
                <a:gd name="T18" fmla="*/ 8 w 9"/>
                <a:gd name="T19" fmla="*/ 41 h 41"/>
                <a:gd name="T20" fmla="*/ 8 w 9"/>
                <a:gd name="T21" fmla="*/ 40 h 41"/>
                <a:gd name="T22" fmla="*/ 8 w 9"/>
                <a:gd name="T23" fmla="*/ 37 h 41"/>
                <a:gd name="T24" fmla="*/ 8 w 9"/>
                <a:gd name="T25" fmla="*/ 35 h 41"/>
                <a:gd name="T26" fmla="*/ 7 w 9"/>
                <a:gd name="T27" fmla="*/ 32 h 41"/>
                <a:gd name="T28" fmla="*/ 7 w 9"/>
                <a:gd name="T29" fmla="*/ 28 h 41"/>
                <a:gd name="T30" fmla="*/ 6 w 9"/>
                <a:gd name="T31" fmla="*/ 24 h 41"/>
                <a:gd name="T32" fmla="*/ 5 w 9"/>
                <a:gd name="T33" fmla="*/ 21 h 41"/>
                <a:gd name="T34" fmla="*/ 3 w 9"/>
                <a:gd name="T35" fmla="*/ 13 h 41"/>
                <a:gd name="T36" fmla="*/ 2 w 9"/>
                <a:gd name="T37" fmla="*/ 7 h 41"/>
                <a:gd name="T38" fmla="*/ 0 w 9"/>
                <a:gd name="T39" fmla="*/ 2 h 41"/>
                <a:gd name="T40" fmla="*/ 0 w 9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41">
                  <a:moveTo>
                    <a:pt x="0" y="0"/>
                  </a:moveTo>
                  <a:cubicBezTo>
                    <a:pt x="0" y="0"/>
                    <a:pt x="1" y="3"/>
                    <a:pt x="3" y="6"/>
                  </a:cubicBezTo>
                  <a:cubicBezTo>
                    <a:pt x="4" y="8"/>
                    <a:pt x="5" y="10"/>
                    <a:pt x="6" y="12"/>
                  </a:cubicBezTo>
                  <a:cubicBezTo>
                    <a:pt x="6" y="15"/>
                    <a:pt x="7" y="17"/>
                    <a:pt x="8" y="20"/>
                  </a:cubicBezTo>
                  <a:cubicBezTo>
                    <a:pt x="8" y="21"/>
                    <a:pt x="8" y="23"/>
                    <a:pt x="9" y="24"/>
                  </a:cubicBezTo>
                  <a:cubicBezTo>
                    <a:pt x="9" y="25"/>
                    <a:pt x="9" y="27"/>
                    <a:pt x="9" y="28"/>
                  </a:cubicBezTo>
                  <a:cubicBezTo>
                    <a:pt x="9" y="29"/>
                    <a:pt x="9" y="30"/>
                    <a:pt x="9" y="32"/>
                  </a:cubicBezTo>
                  <a:cubicBezTo>
                    <a:pt x="9" y="33"/>
                    <a:pt x="9" y="34"/>
                    <a:pt x="9" y="35"/>
                  </a:cubicBezTo>
                  <a:cubicBezTo>
                    <a:pt x="9" y="37"/>
                    <a:pt x="9" y="38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8" y="41"/>
                    <a:pt x="8" y="40"/>
                  </a:cubicBezTo>
                  <a:cubicBezTo>
                    <a:pt x="8" y="39"/>
                    <a:pt x="8" y="38"/>
                    <a:pt x="8" y="37"/>
                  </a:cubicBezTo>
                  <a:cubicBezTo>
                    <a:pt x="8" y="37"/>
                    <a:pt x="8" y="36"/>
                    <a:pt x="8" y="35"/>
                  </a:cubicBezTo>
                  <a:cubicBezTo>
                    <a:pt x="8" y="34"/>
                    <a:pt x="7" y="33"/>
                    <a:pt x="7" y="32"/>
                  </a:cubicBezTo>
                  <a:cubicBezTo>
                    <a:pt x="7" y="31"/>
                    <a:pt x="7" y="29"/>
                    <a:pt x="7" y="28"/>
                  </a:cubicBezTo>
                  <a:cubicBezTo>
                    <a:pt x="7" y="27"/>
                    <a:pt x="6" y="26"/>
                    <a:pt x="6" y="24"/>
                  </a:cubicBezTo>
                  <a:cubicBezTo>
                    <a:pt x="6" y="23"/>
                    <a:pt x="6" y="22"/>
                    <a:pt x="5" y="21"/>
                  </a:cubicBezTo>
                  <a:cubicBezTo>
                    <a:pt x="5" y="18"/>
                    <a:pt x="4" y="16"/>
                    <a:pt x="3" y="13"/>
                  </a:cubicBezTo>
                  <a:cubicBezTo>
                    <a:pt x="3" y="11"/>
                    <a:pt x="2" y="9"/>
                    <a:pt x="2" y="7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47"/>
            <p:cNvSpPr>
              <a:spLocks/>
            </p:cNvSpPr>
            <p:nvPr/>
          </p:nvSpPr>
          <p:spPr bwMode="auto">
            <a:xfrm>
              <a:off x="3881" y="1468"/>
              <a:ext cx="74" cy="66"/>
            </a:xfrm>
            <a:custGeom>
              <a:avLst/>
              <a:gdLst>
                <a:gd name="T0" fmla="*/ 0 w 30"/>
                <a:gd name="T1" fmla="*/ 14 h 27"/>
                <a:gd name="T2" fmla="*/ 8 w 30"/>
                <a:gd name="T3" fmla="*/ 10 h 27"/>
                <a:gd name="T4" fmla="*/ 10 w 30"/>
                <a:gd name="T5" fmla="*/ 0 h 27"/>
                <a:gd name="T6" fmla="*/ 14 w 30"/>
                <a:gd name="T7" fmla="*/ 13 h 27"/>
                <a:gd name="T8" fmla="*/ 18 w 30"/>
                <a:gd name="T9" fmla="*/ 17 h 27"/>
                <a:gd name="T10" fmla="*/ 30 w 30"/>
                <a:gd name="T11" fmla="*/ 7 h 27"/>
                <a:gd name="T12" fmla="*/ 21 w 30"/>
                <a:gd name="T13" fmla="*/ 22 h 27"/>
                <a:gd name="T14" fmla="*/ 29 w 30"/>
                <a:gd name="T15" fmla="*/ 27 h 27"/>
                <a:gd name="T16" fmla="*/ 7 w 30"/>
                <a:gd name="T17" fmla="*/ 25 h 27"/>
                <a:gd name="T18" fmla="*/ 0 w 30"/>
                <a:gd name="T19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7">
                  <a:moveTo>
                    <a:pt x="0" y="14"/>
                  </a:moveTo>
                  <a:cubicBezTo>
                    <a:pt x="0" y="14"/>
                    <a:pt x="8" y="12"/>
                    <a:pt x="8" y="10"/>
                  </a:cubicBezTo>
                  <a:cubicBezTo>
                    <a:pt x="9" y="9"/>
                    <a:pt x="10" y="0"/>
                    <a:pt x="10" y="0"/>
                  </a:cubicBezTo>
                  <a:cubicBezTo>
                    <a:pt x="10" y="0"/>
                    <a:pt x="12" y="8"/>
                    <a:pt x="14" y="13"/>
                  </a:cubicBezTo>
                  <a:cubicBezTo>
                    <a:pt x="16" y="18"/>
                    <a:pt x="15" y="21"/>
                    <a:pt x="18" y="17"/>
                  </a:cubicBezTo>
                  <a:cubicBezTo>
                    <a:pt x="21" y="14"/>
                    <a:pt x="30" y="7"/>
                    <a:pt x="30" y="7"/>
                  </a:cubicBezTo>
                  <a:cubicBezTo>
                    <a:pt x="30" y="7"/>
                    <a:pt x="18" y="21"/>
                    <a:pt x="21" y="22"/>
                  </a:cubicBezTo>
                  <a:cubicBezTo>
                    <a:pt x="23" y="23"/>
                    <a:pt x="29" y="27"/>
                    <a:pt x="29" y="27"/>
                  </a:cubicBezTo>
                  <a:cubicBezTo>
                    <a:pt x="7" y="25"/>
                    <a:pt x="7" y="25"/>
                    <a:pt x="7" y="25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D77F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Freeform 48"/>
            <p:cNvSpPr>
              <a:spLocks/>
            </p:cNvSpPr>
            <p:nvPr/>
          </p:nvSpPr>
          <p:spPr bwMode="auto">
            <a:xfrm>
              <a:off x="3871" y="1595"/>
              <a:ext cx="115" cy="256"/>
            </a:xfrm>
            <a:custGeom>
              <a:avLst/>
              <a:gdLst>
                <a:gd name="T0" fmla="*/ 34 w 47"/>
                <a:gd name="T1" fmla="*/ 0 h 105"/>
                <a:gd name="T2" fmla="*/ 25 w 47"/>
                <a:gd name="T3" fmla="*/ 21 h 105"/>
                <a:gd name="T4" fmla="*/ 46 w 47"/>
                <a:gd name="T5" fmla="*/ 77 h 105"/>
                <a:gd name="T6" fmla="*/ 45 w 47"/>
                <a:gd name="T7" fmla="*/ 100 h 105"/>
                <a:gd name="T8" fmla="*/ 30 w 47"/>
                <a:gd name="T9" fmla="*/ 91 h 105"/>
                <a:gd name="T10" fmla="*/ 0 w 47"/>
                <a:gd name="T11" fmla="*/ 10 h 105"/>
                <a:gd name="T12" fmla="*/ 34 w 47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105">
                  <a:moveTo>
                    <a:pt x="34" y="0"/>
                  </a:moveTo>
                  <a:cubicBezTo>
                    <a:pt x="34" y="0"/>
                    <a:pt x="22" y="18"/>
                    <a:pt x="25" y="21"/>
                  </a:cubicBezTo>
                  <a:cubicBezTo>
                    <a:pt x="27" y="24"/>
                    <a:pt x="47" y="63"/>
                    <a:pt x="46" y="77"/>
                  </a:cubicBezTo>
                  <a:cubicBezTo>
                    <a:pt x="45" y="105"/>
                    <a:pt x="45" y="100"/>
                    <a:pt x="45" y="100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49"/>
            <p:cNvSpPr>
              <a:spLocks/>
            </p:cNvSpPr>
            <p:nvPr/>
          </p:nvSpPr>
          <p:spPr bwMode="auto">
            <a:xfrm>
              <a:off x="3945" y="1619"/>
              <a:ext cx="210" cy="229"/>
            </a:xfrm>
            <a:custGeom>
              <a:avLst/>
              <a:gdLst>
                <a:gd name="T0" fmla="*/ 67 w 86"/>
                <a:gd name="T1" fmla="*/ 1 h 94"/>
                <a:gd name="T2" fmla="*/ 13 w 86"/>
                <a:gd name="T3" fmla="*/ 0 h 94"/>
                <a:gd name="T4" fmla="*/ 0 w 86"/>
                <a:gd name="T5" fmla="*/ 52 h 94"/>
                <a:gd name="T6" fmla="*/ 1 w 86"/>
                <a:gd name="T7" fmla="*/ 53 h 94"/>
                <a:gd name="T8" fmla="*/ 86 w 86"/>
                <a:gd name="T9" fmla="*/ 48 h 94"/>
                <a:gd name="T10" fmla="*/ 67 w 86"/>
                <a:gd name="T11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4">
                  <a:moveTo>
                    <a:pt x="67" y="1"/>
                  </a:moveTo>
                  <a:cubicBezTo>
                    <a:pt x="49" y="9"/>
                    <a:pt x="28" y="10"/>
                    <a:pt x="13" y="0"/>
                  </a:cubicBezTo>
                  <a:cubicBezTo>
                    <a:pt x="8" y="15"/>
                    <a:pt x="0" y="52"/>
                    <a:pt x="0" y="52"/>
                  </a:cubicBezTo>
                  <a:cubicBezTo>
                    <a:pt x="0" y="52"/>
                    <a:pt x="1" y="52"/>
                    <a:pt x="1" y="53"/>
                  </a:cubicBezTo>
                  <a:cubicBezTo>
                    <a:pt x="43" y="94"/>
                    <a:pt x="86" y="48"/>
                    <a:pt x="86" y="48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rgbClr val="3C13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50"/>
            <p:cNvSpPr>
              <a:spLocks/>
            </p:cNvSpPr>
            <p:nvPr/>
          </p:nvSpPr>
          <p:spPr bwMode="auto">
            <a:xfrm>
              <a:off x="3977" y="1600"/>
              <a:ext cx="132" cy="44"/>
            </a:xfrm>
            <a:custGeom>
              <a:avLst/>
              <a:gdLst>
                <a:gd name="T0" fmla="*/ 54 w 54"/>
                <a:gd name="T1" fmla="*/ 9 h 18"/>
                <a:gd name="T2" fmla="*/ 51 w 54"/>
                <a:gd name="T3" fmla="*/ 0 h 18"/>
                <a:gd name="T4" fmla="*/ 2 w 54"/>
                <a:gd name="T5" fmla="*/ 1 h 18"/>
                <a:gd name="T6" fmla="*/ 0 w 54"/>
                <a:gd name="T7" fmla="*/ 8 h 18"/>
                <a:gd name="T8" fmla="*/ 54 w 54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8">
                  <a:moveTo>
                    <a:pt x="54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31" y="15"/>
                    <a:pt x="2" y="1"/>
                    <a:pt x="2" y="1"/>
                  </a:cubicBezTo>
                  <a:cubicBezTo>
                    <a:pt x="2" y="2"/>
                    <a:pt x="1" y="5"/>
                    <a:pt x="0" y="8"/>
                  </a:cubicBezTo>
                  <a:cubicBezTo>
                    <a:pt x="17" y="18"/>
                    <a:pt x="37" y="17"/>
                    <a:pt x="54" y="9"/>
                  </a:cubicBezTo>
                  <a:close/>
                </a:path>
              </a:pathLst>
            </a:custGeom>
            <a:solidFill>
              <a:srgbClr val="FAE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51"/>
            <p:cNvSpPr>
              <a:spLocks/>
            </p:cNvSpPr>
            <p:nvPr/>
          </p:nvSpPr>
          <p:spPr bwMode="auto">
            <a:xfrm>
              <a:off x="3898" y="1510"/>
              <a:ext cx="313" cy="177"/>
            </a:xfrm>
            <a:custGeom>
              <a:avLst/>
              <a:gdLst>
                <a:gd name="T0" fmla="*/ 0 w 128"/>
                <a:gd name="T1" fmla="*/ 3 h 73"/>
                <a:gd name="T2" fmla="*/ 58 w 128"/>
                <a:gd name="T3" fmla="*/ 19 h 73"/>
                <a:gd name="T4" fmla="*/ 128 w 128"/>
                <a:gd name="T5" fmla="*/ 0 h 73"/>
                <a:gd name="T6" fmla="*/ 61 w 128"/>
                <a:gd name="T7" fmla="*/ 26 h 73"/>
                <a:gd name="T8" fmla="*/ 12 w 128"/>
                <a:gd name="T9" fmla="*/ 35 h 73"/>
                <a:gd name="T10" fmla="*/ 0 w 128"/>
                <a:gd name="T11" fmla="*/ 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73">
                  <a:moveTo>
                    <a:pt x="0" y="3"/>
                  </a:moveTo>
                  <a:cubicBezTo>
                    <a:pt x="1" y="3"/>
                    <a:pt x="58" y="19"/>
                    <a:pt x="58" y="19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96" y="73"/>
                    <a:pt x="61" y="26"/>
                  </a:cubicBezTo>
                  <a:cubicBezTo>
                    <a:pt x="61" y="26"/>
                    <a:pt x="38" y="61"/>
                    <a:pt x="12" y="35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753B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52"/>
            <p:cNvSpPr>
              <a:spLocks/>
            </p:cNvSpPr>
            <p:nvPr/>
          </p:nvSpPr>
          <p:spPr bwMode="auto">
            <a:xfrm>
              <a:off x="3972" y="1705"/>
              <a:ext cx="149" cy="107"/>
            </a:xfrm>
            <a:custGeom>
              <a:avLst/>
              <a:gdLst>
                <a:gd name="T0" fmla="*/ 4 w 61"/>
                <a:gd name="T1" fmla="*/ 28 h 44"/>
                <a:gd name="T2" fmla="*/ 28 w 61"/>
                <a:gd name="T3" fmla="*/ 12 h 44"/>
                <a:gd name="T4" fmla="*/ 54 w 61"/>
                <a:gd name="T5" fmla="*/ 9 h 44"/>
                <a:gd name="T6" fmla="*/ 58 w 61"/>
                <a:gd name="T7" fmla="*/ 26 h 44"/>
                <a:gd name="T8" fmla="*/ 4 w 6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4">
                  <a:moveTo>
                    <a:pt x="4" y="28"/>
                  </a:moveTo>
                  <a:cubicBezTo>
                    <a:pt x="4" y="28"/>
                    <a:pt x="0" y="2"/>
                    <a:pt x="28" y="12"/>
                  </a:cubicBezTo>
                  <a:cubicBezTo>
                    <a:pt x="28" y="12"/>
                    <a:pt x="46" y="0"/>
                    <a:pt x="54" y="9"/>
                  </a:cubicBezTo>
                  <a:cubicBezTo>
                    <a:pt x="61" y="19"/>
                    <a:pt x="58" y="26"/>
                    <a:pt x="58" y="26"/>
                  </a:cubicBezTo>
                  <a:cubicBezTo>
                    <a:pt x="58" y="26"/>
                    <a:pt x="30" y="44"/>
                    <a:pt x="4" y="28"/>
                  </a:cubicBezTo>
                  <a:close/>
                </a:path>
              </a:pathLst>
            </a:custGeom>
            <a:solidFill>
              <a:srgbClr val="891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53"/>
            <p:cNvSpPr>
              <a:spLocks/>
            </p:cNvSpPr>
            <p:nvPr/>
          </p:nvSpPr>
          <p:spPr bwMode="auto">
            <a:xfrm>
              <a:off x="3903" y="1517"/>
              <a:ext cx="56" cy="100"/>
            </a:xfrm>
            <a:custGeom>
              <a:avLst/>
              <a:gdLst>
                <a:gd name="T0" fmla="*/ 0 w 23"/>
                <a:gd name="T1" fmla="*/ 0 h 41"/>
                <a:gd name="T2" fmla="*/ 10 w 23"/>
                <a:gd name="T3" fmla="*/ 4 h 41"/>
                <a:gd name="T4" fmla="*/ 13 w 23"/>
                <a:gd name="T5" fmla="*/ 15 h 41"/>
                <a:gd name="T6" fmla="*/ 23 w 23"/>
                <a:gd name="T7" fmla="*/ 41 h 41"/>
                <a:gd name="T8" fmla="*/ 12 w 23"/>
                <a:gd name="T9" fmla="*/ 37 h 41"/>
                <a:gd name="T10" fmla="*/ 0 w 23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1">
                  <a:moveTo>
                    <a:pt x="0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23" y="29"/>
                    <a:pt x="23" y="41"/>
                  </a:cubicBezTo>
                  <a:cubicBezTo>
                    <a:pt x="23" y="41"/>
                    <a:pt x="13" y="41"/>
                    <a:pt x="12" y="37"/>
                  </a:cubicBezTo>
                  <a:cubicBezTo>
                    <a:pt x="11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54"/>
            <p:cNvSpPr>
              <a:spLocks/>
            </p:cNvSpPr>
            <p:nvPr/>
          </p:nvSpPr>
          <p:spPr bwMode="auto">
            <a:xfrm>
              <a:off x="4143" y="1514"/>
              <a:ext cx="54" cy="88"/>
            </a:xfrm>
            <a:custGeom>
              <a:avLst/>
              <a:gdLst>
                <a:gd name="T0" fmla="*/ 22 w 22"/>
                <a:gd name="T1" fmla="*/ 0 h 36"/>
                <a:gd name="T2" fmla="*/ 11 w 22"/>
                <a:gd name="T3" fmla="*/ 3 h 36"/>
                <a:gd name="T4" fmla="*/ 7 w 22"/>
                <a:gd name="T5" fmla="*/ 9 h 36"/>
                <a:gd name="T6" fmla="*/ 6 w 22"/>
                <a:gd name="T7" fmla="*/ 34 h 36"/>
                <a:gd name="T8" fmla="*/ 7 w 22"/>
                <a:gd name="T9" fmla="*/ 36 h 36"/>
                <a:gd name="T10" fmla="*/ 17 w 22"/>
                <a:gd name="T11" fmla="*/ 29 h 36"/>
                <a:gd name="T12" fmla="*/ 22 w 22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6">
                  <a:moveTo>
                    <a:pt x="22" y="0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0" y="23"/>
                    <a:pt x="6" y="34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55"/>
            <p:cNvSpPr>
              <a:spLocks/>
            </p:cNvSpPr>
            <p:nvPr/>
          </p:nvSpPr>
          <p:spPr bwMode="auto">
            <a:xfrm>
              <a:off x="3852" y="4051"/>
              <a:ext cx="125" cy="31"/>
            </a:xfrm>
            <a:custGeom>
              <a:avLst/>
              <a:gdLst>
                <a:gd name="T0" fmla="*/ 0 w 51"/>
                <a:gd name="T1" fmla="*/ 5 h 13"/>
                <a:gd name="T2" fmla="*/ 0 w 51"/>
                <a:gd name="T3" fmla="*/ 13 h 13"/>
                <a:gd name="T4" fmla="*/ 44 w 51"/>
                <a:gd name="T5" fmla="*/ 13 h 13"/>
                <a:gd name="T6" fmla="*/ 38 w 51"/>
                <a:gd name="T7" fmla="*/ 0 h 13"/>
                <a:gd name="T8" fmla="*/ 0 w 51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3">
                  <a:moveTo>
                    <a:pt x="0" y="5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51" y="0"/>
                    <a:pt x="38" y="0"/>
                  </a:cubicBezTo>
                  <a:cubicBezTo>
                    <a:pt x="25" y="1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462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56"/>
            <p:cNvSpPr>
              <a:spLocks/>
            </p:cNvSpPr>
            <p:nvPr/>
          </p:nvSpPr>
          <p:spPr bwMode="auto">
            <a:xfrm>
              <a:off x="4021" y="1493"/>
              <a:ext cx="39" cy="14"/>
            </a:xfrm>
            <a:custGeom>
              <a:avLst/>
              <a:gdLst>
                <a:gd name="T0" fmla="*/ 11 w 16"/>
                <a:gd name="T1" fmla="*/ 0 h 6"/>
                <a:gd name="T2" fmla="*/ 1 w 16"/>
                <a:gd name="T3" fmla="*/ 2 h 6"/>
                <a:gd name="T4" fmla="*/ 0 w 16"/>
                <a:gd name="T5" fmla="*/ 3 h 6"/>
                <a:gd name="T6" fmla="*/ 1 w 16"/>
                <a:gd name="T7" fmla="*/ 5 h 6"/>
                <a:gd name="T8" fmla="*/ 6 w 16"/>
                <a:gd name="T9" fmla="*/ 6 h 6"/>
                <a:gd name="T10" fmla="*/ 10 w 16"/>
                <a:gd name="T11" fmla="*/ 6 h 6"/>
                <a:gd name="T12" fmla="*/ 13 w 16"/>
                <a:gd name="T13" fmla="*/ 6 h 6"/>
                <a:gd name="T14" fmla="*/ 15 w 16"/>
                <a:gd name="T15" fmla="*/ 5 h 6"/>
                <a:gd name="T16" fmla="*/ 16 w 16"/>
                <a:gd name="T17" fmla="*/ 4 h 6"/>
                <a:gd name="T18" fmla="*/ 15 w 16"/>
                <a:gd name="T19" fmla="*/ 3 h 6"/>
                <a:gd name="T20" fmla="*/ 11 w 16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6">
                  <a:moveTo>
                    <a:pt x="11" y="0"/>
                  </a:moveTo>
                  <a:cubicBezTo>
                    <a:pt x="8" y="0"/>
                    <a:pt x="3" y="0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3" y="5"/>
                    <a:pt x="4" y="6"/>
                    <a:pt x="6" y="6"/>
                  </a:cubicBezTo>
                  <a:cubicBezTo>
                    <a:pt x="7" y="6"/>
                    <a:pt x="9" y="6"/>
                    <a:pt x="10" y="6"/>
                  </a:cubicBezTo>
                  <a:cubicBezTo>
                    <a:pt x="11" y="6"/>
                    <a:pt x="12" y="6"/>
                    <a:pt x="13" y="6"/>
                  </a:cubicBezTo>
                  <a:cubicBezTo>
                    <a:pt x="14" y="6"/>
                    <a:pt x="14" y="5"/>
                    <a:pt x="15" y="5"/>
                  </a:cubicBezTo>
                  <a:cubicBezTo>
                    <a:pt x="15" y="5"/>
                    <a:pt x="16" y="4"/>
                    <a:pt x="16" y="4"/>
                  </a:cubicBezTo>
                  <a:cubicBezTo>
                    <a:pt x="16" y="3"/>
                    <a:pt x="16" y="2"/>
                    <a:pt x="15" y="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BD2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57"/>
            <p:cNvSpPr>
              <a:spLocks/>
            </p:cNvSpPr>
            <p:nvPr/>
          </p:nvSpPr>
          <p:spPr bwMode="auto">
            <a:xfrm>
              <a:off x="3881" y="1139"/>
              <a:ext cx="88" cy="115"/>
            </a:xfrm>
            <a:custGeom>
              <a:avLst/>
              <a:gdLst>
                <a:gd name="T0" fmla="*/ 36 w 36"/>
                <a:gd name="T1" fmla="*/ 0 h 47"/>
                <a:gd name="T2" fmla="*/ 34 w 36"/>
                <a:gd name="T3" fmla="*/ 2 h 47"/>
                <a:gd name="T4" fmla="*/ 28 w 36"/>
                <a:gd name="T5" fmla="*/ 6 h 47"/>
                <a:gd name="T6" fmla="*/ 19 w 36"/>
                <a:gd name="T7" fmla="*/ 12 h 47"/>
                <a:gd name="T8" fmla="*/ 15 w 36"/>
                <a:gd name="T9" fmla="*/ 15 h 47"/>
                <a:gd name="T10" fmla="*/ 11 w 36"/>
                <a:gd name="T11" fmla="*/ 19 h 47"/>
                <a:gd name="T12" fmla="*/ 7 w 36"/>
                <a:gd name="T13" fmla="*/ 24 h 47"/>
                <a:gd name="T14" fmla="*/ 4 w 36"/>
                <a:gd name="T15" fmla="*/ 28 h 47"/>
                <a:gd name="T16" fmla="*/ 2 w 36"/>
                <a:gd name="T17" fmla="*/ 33 h 47"/>
                <a:gd name="T18" fmla="*/ 1 w 36"/>
                <a:gd name="T19" fmla="*/ 35 h 47"/>
                <a:gd name="T20" fmla="*/ 1 w 36"/>
                <a:gd name="T21" fmla="*/ 38 h 47"/>
                <a:gd name="T22" fmla="*/ 2 w 36"/>
                <a:gd name="T23" fmla="*/ 42 h 47"/>
                <a:gd name="T24" fmla="*/ 2 w 36"/>
                <a:gd name="T25" fmla="*/ 45 h 47"/>
                <a:gd name="T26" fmla="*/ 3 w 36"/>
                <a:gd name="T27" fmla="*/ 47 h 47"/>
                <a:gd name="T28" fmla="*/ 2 w 36"/>
                <a:gd name="T29" fmla="*/ 45 h 47"/>
                <a:gd name="T30" fmla="*/ 1 w 36"/>
                <a:gd name="T31" fmla="*/ 42 h 47"/>
                <a:gd name="T32" fmla="*/ 0 w 36"/>
                <a:gd name="T33" fmla="*/ 40 h 47"/>
                <a:gd name="T34" fmla="*/ 0 w 36"/>
                <a:gd name="T35" fmla="*/ 38 h 47"/>
                <a:gd name="T36" fmla="*/ 0 w 36"/>
                <a:gd name="T37" fmla="*/ 35 h 47"/>
                <a:gd name="T38" fmla="*/ 0 w 36"/>
                <a:gd name="T39" fmla="*/ 33 h 47"/>
                <a:gd name="T40" fmla="*/ 2 w 36"/>
                <a:gd name="T41" fmla="*/ 27 h 47"/>
                <a:gd name="T42" fmla="*/ 9 w 36"/>
                <a:gd name="T43" fmla="*/ 18 h 47"/>
                <a:gd name="T44" fmla="*/ 18 w 36"/>
                <a:gd name="T45" fmla="*/ 10 h 47"/>
                <a:gd name="T46" fmla="*/ 27 w 36"/>
                <a:gd name="T47" fmla="*/ 5 h 47"/>
                <a:gd name="T48" fmla="*/ 34 w 36"/>
                <a:gd name="T49" fmla="*/ 1 h 47"/>
                <a:gd name="T50" fmla="*/ 36 w 36"/>
                <a:gd name="T5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47">
                  <a:moveTo>
                    <a:pt x="36" y="0"/>
                  </a:moveTo>
                  <a:cubicBezTo>
                    <a:pt x="36" y="0"/>
                    <a:pt x="36" y="1"/>
                    <a:pt x="34" y="2"/>
                  </a:cubicBezTo>
                  <a:cubicBezTo>
                    <a:pt x="33" y="3"/>
                    <a:pt x="30" y="4"/>
                    <a:pt x="28" y="6"/>
                  </a:cubicBezTo>
                  <a:cubicBezTo>
                    <a:pt x="25" y="7"/>
                    <a:pt x="22" y="9"/>
                    <a:pt x="19" y="12"/>
                  </a:cubicBezTo>
                  <a:cubicBezTo>
                    <a:pt x="18" y="13"/>
                    <a:pt x="16" y="14"/>
                    <a:pt x="15" y="15"/>
                  </a:cubicBezTo>
                  <a:cubicBezTo>
                    <a:pt x="13" y="17"/>
                    <a:pt x="12" y="18"/>
                    <a:pt x="11" y="19"/>
                  </a:cubicBezTo>
                  <a:cubicBezTo>
                    <a:pt x="9" y="21"/>
                    <a:pt x="8" y="22"/>
                    <a:pt x="7" y="24"/>
                  </a:cubicBezTo>
                  <a:cubicBezTo>
                    <a:pt x="6" y="25"/>
                    <a:pt x="5" y="27"/>
                    <a:pt x="4" y="28"/>
                  </a:cubicBezTo>
                  <a:cubicBezTo>
                    <a:pt x="3" y="30"/>
                    <a:pt x="2" y="32"/>
                    <a:pt x="2" y="33"/>
                  </a:cubicBezTo>
                  <a:cubicBezTo>
                    <a:pt x="2" y="34"/>
                    <a:pt x="2" y="35"/>
                    <a:pt x="1" y="35"/>
                  </a:cubicBezTo>
                  <a:cubicBezTo>
                    <a:pt x="1" y="36"/>
                    <a:pt x="1" y="37"/>
                    <a:pt x="1" y="38"/>
                  </a:cubicBezTo>
                  <a:cubicBezTo>
                    <a:pt x="1" y="39"/>
                    <a:pt x="1" y="40"/>
                    <a:pt x="2" y="42"/>
                  </a:cubicBezTo>
                  <a:cubicBezTo>
                    <a:pt x="2" y="43"/>
                    <a:pt x="2" y="44"/>
                    <a:pt x="2" y="45"/>
                  </a:cubicBezTo>
                  <a:cubicBezTo>
                    <a:pt x="3" y="46"/>
                    <a:pt x="3" y="47"/>
                    <a:pt x="3" y="47"/>
                  </a:cubicBezTo>
                  <a:cubicBezTo>
                    <a:pt x="3" y="47"/>
                    <a:pt x="3" y="46"/>
                    <a:pt x="2" y="45"/>
                  </a:cubicBezTo>
                  <a:cubicBezTo>
                    <a:pt x="1" y="44"/>
                    <a:pt x="1" y="43"/>
                    <a:pt x="1" y="42"/>
                  </a:cubicBezTo>
                  <a:cubicBezTo>
                    <a:pt x="0" y="41"/>
                    <a:pt x="0" y="41"/>
                    <a:pt x="0" y="40"/>
                  </a:cubicBezTo>
                  <a:cubicBezTo>
                    <a:pt x="0" y="39"/>
                    <a:pt x="0" y="38"/>
                    <a:pt x="0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0" y="34"/>
                    <a:pt x="0" y="34"/>
                    <a:pt x="0" y="33"/>
                  </a:cubicBezTo>
                  <a:cubicBezTo>
                    <a:pt x="0" y="31"/>
                    <a:pt x="1" y="29"/>
                    <a:pt x="2" y="27"/>
                  </a:cubicBezTo>
                  <a:cubicBezTo>
                    <a:pt x="3" y="24"/>
                    <a:pt x="6" y="21"/>
                    <a:pt x="9" y="18"/>
                  </a:cubicBezTo>
                  <a:cubicBezTo>
                    <a:pt x="12" y="15"/>
                    <a:pt x="15" y="12"/>
                    <a:pt x="18" y="10"/>
                  </a:cubicBezTo>
                  <a:cubicBezTo>
                    <a:pt x="21" y="8"/>
                    <a:pt x="24" y="6"/>
                    <a:pt x="27" y="5"/>
                  </a:cubicBezTo>
                  <a:cubicBezTo>
                    <a:pt x="30" y="3"/>
                    <a:pt x="32" y="2"/>
                    <a:pt x="34" y="1"/>
                  </a:cubicBezTo>
                  <a:cubicBezTo>
                    <a:pt x="35" y="1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58"/>
            <p:cNvSpPr>
              <a:spLocks/>
            </p:cNvSpPr>
            <p:nvPr/>
          </p:nvSpPr>
          <p:spPr bwMode="auto">
            <a:xfrm>
              <a:off x="3986" y="1098"/>
              <a:ext cx="52" cy="134"/>
            </a:xfrm>
            <a:custGeom>
              <a:avLst/>
              <a:gdLst>
                <a:gd name="T0" fmla="*/ 21 w 21"/>
                <a:gd name="T1" fmla="*/ 0 h 55"/>
                <a:gd name="T2" fmla="*/ 20 w 21"/>
                <a:gd name="T3" fmla="*/ 2 h 55"/>
                <a:gd name="T4" fmla="*/ 15 w 21"/>
                <a:gd name="T5" fmla="*/ 7 h 55"/>
                <a:gd name="T6" fmla="*/ 13 w 21"/>
                <a:gd name="T7" fmla="*/ 11 h 55"/>
                <a:gd name="T8" fmla="*/ 10 w 21"/>
                <a:gd name="T9" fmla="*/ 16 h 55"/>
                <a:gd name="T10" fmla="*/ 8 w 21"/>
                <a:gd name="T11" fmla="*/ 20 h 55"/>
                <a:gd name="T12" fmla="*/ 5 w 21"/>
                <a:gd name="T13" fmla="*/ 26 h 55"/>
                <a:gd name="T14" fmla="*/ 4 w 21"/>
                <a:gd name="T15" fmla="*/ 31 h 55"/>
                <a:gd name="T16" fmla="*/ 2 w 21"/>
                <a:gd name="T17" fmla="*/ 36 h 55"/>
                <a:gd name="T18" fmla="*/ 2 w 21"/>
                <a:gd name="T19" fmla="*/ 41 h 55"/>
                <a:gd name="T20" fmla="*/ 2 w 21"/>
                <a:gd name="T21" fmla="*/ 46 h 55"/>
                <a:gd name="T22" fmla="*/ 2 w 21"/>
                <a:gd name="T23" fmla="*/ 49 h 55"/>
                <a:gd name="T24" fmla="*/ 3 w 21"/>
                <a:gd name="T25" fmla="*/ 52 h 55"/>
                <a:gd name="T26" fmla="*/ 3 w 21"/>
                <a:gd name="T27" fmla="*/ 55 h 55"/>
                <a:gd name="T28" fmla="*/ 2 w 21"/>
                <a:gd name="T29" fmla="*/ 52 h 55"/>
                <a:gd name="T30" fmla="*/ 1 w 21"/>
                <a:gd name="T31" fmla="*/ 50 h 55"/>
                <a:gd name="T32" fmla="*/ 0 w 21"/>
                <a:gd name="T33" fmla="*/ 46 h 55"/>
                <a:gd name="T34" fmla="*/ 0 w 21"/>
                <a:gd name="T35" fmla="*/ 41 h 55"/>
                <a:gd name="T36" fmla="*/ 0 w 21"/>
                <a:gd name="T37" fmla="*/ 36 h 55"/>
                <a:gd name="T38" fmla="*/ 1 w 21"/>
                <a:gd name="T39" fmla="*/ 30 h 55"/>
                <a:gd name="T40" fmla="*/ 3 w 21"/>
                <a:gd name="T41" fmla="*/ 25 h 55"/>
                <a:gd name="T42" fmla="*/ 5 w 21"/>
                <a:gd name="T43" fmla="*/ 19 h 55"/>
                <a:gd name="T44" fmla="*/ 8 w 21"/>
                <a:gd name="T45" fmla="*/ 15 h 55"/>
                <a:gd name="T46" fmla="*/ 11 w 21"/>
                <a:gd name="T47" fmla="*/ 10 h 55"/>
                <a:gd name="T48" fmla="*/ 14 w 21"/>
                <a:gd name="T49" fmla="*/ 7 h 55"/>
                <a:gd name="T50" fmla="*/ 19 w 21"/>
                <a:gd name="T51" fmla="*/ 2 h 55"/>
                <a:gd name="T52" fmla="*/ 21 w 21"/>
                <a:gd name="T5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55">
                  <a:moveTo>
                    <a:pt x="21" y="0"/>
                  </a:moveTo>
                  <a:cubicBezTo>
                    <a:pt x="21" y="0"/>
                    <a:pt x="21" y="1"/>
                    <a:pt x="20" y="2"/>
                  </a:cubicBezTo>
                  <a:cubicBezTo>
                    <a:pt x="19" y="3"/>
                    <a:pt x="17" y="5"/>
                    <a:pt x="15" y="7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12" y="13"/>
                    <a:pt x="11" y="14"/>
                    <a:pt x="10" y="16"/>
                  </a:cubicBezTo>
                  <a:cubicBezTo>
                    <a:pt x="9" y="17"/>
                    <a:pt x="9" y="19"/>
                    <a:pt x="8" y="20"/>
                  </a:cubicBezTo>
                  <a:cubicBezTo>
                    <a:pt x="7" y="22"/>
                    <a:pt x="6" y="24"/>
                    <a:pt x="5" y="26"/>
                  </a:cubicBezTo>
                  <a:cubicBezTo>
                    <a:pt x="5" y="27"/>
                    <a:pt x="4" y="29"/>
                    <a:pt x="4" y="31"/>
                  </a:cubicBezTo>
                  <a:cubicBezTo>
                    <a:pt x="3" y="33"/>
                    <a:pt x="3" y="34"/>
                    <a:pt x="2" y="36"/>
                  </a:cubicBezTo>
                  <a:cubicBezTo>
                    <a:pt x="2" y="38"/>
                    <a:pt x="2" y="39"/>
                    <a:pt x="2" y="41"/>
                  </a:cubicBezTo>
                  <a:cubicBezTo>
                    <a:pt x="2" y="43"/>
                    <a:pt x="2" y="44"/>
                    <a:pt x="2" y="46"/>
                  </a:cubicBezTo>
                  <a:cubicBezTo>
                    <a:pt x="2" y="47"/>
                    <a:pt x="2" y="48"/>
                    <a:pt x="2" y="49"/>
                  </a:cubicBezTo>
                  <a:cubicBezTo>
                    <a:pt x="2" y="51"/>
                    <a:pt x="2" y="52"/>
                    <a:pt x="3" y="52"/>
                  </a:cubicBezTo>
                  <a:cubicBezTo>
                    <a:pt x="3" y="54"/>
                    <a:pt x="3" y="55"/>
                    <a:pt x="3" y="55"/>
                  </a:cubicBezTo>
                  <a:cubicBezTo>
                    <a:pt x="3" y="55"/>
                    <a:pt x="3" y="54"/>
                    <a:pt x="2" y="52"/>
                  </a:cubicBezTo>
                  <a:cubicBezTo>
                    <a:pt x="2" y="52"/>
                    <a:pt x="1" y="51"/>
                    <a:pt x="1" y="50"/>
                  </a:cubicBezTo>
                  <a:cubicBezTo>
                    <a:pt x="1" y="48"/>
                    <a:pt x="1" y="47"/>
                    <a:pt x="0" y="46"/>
                  </a:cubicBezTo>
                  <a:cubicBezTo>
                    <a:pt x="0" y="44"/>
                    <a:pt x="0" y="43"/>
                    <a:pt x="0" y="41"/>
                  </a:cubicBezTo>
                  <a:cubicBezTo>
                    <a:pt x="0" y="39"/>
                    <a:pt x="0" y="38"/>
                    <a:pt x="0" y="36"/>
                  </a:cubicBezTo>
                  <a:cubicBezTo>
                    <a:pt x="0" y="34"/>
                    <a:pt x="1" y="32"/>
                    <a:pt x="1" y="30"/>
                  </a:cubicBezTo>
                  <a:cubicBezTo>
                    <a:pt x="2" y="28"/>
                    <a:pt x="2" y="27"/>
                    <a:pt x="3" y="25"/>
                  </a:cubicBezTo>
                  <a:cubicBezTo>
                    <a:pt x="4" y="23"/>
                    <a:pt x="5" y="21"/>
                    <a:pt x="5" y="19"/>
                  </a:cubicBezTo>
                  <a:cubicBezTo>
                    <a:pt x="6" y="18"/>
                    <a:pt x="7" y="16"/>
                    <a:pt x="8" y="15"/>
                  </a:cubicBezTo>
                  <a:cubicBezTo>
                    <a:pt x="9" y="13"/>
                    <a:pt x="10" y="12"/>
                    <a:pt x="11" y="10"/>
                  </a:cubicBezTo>
                  <a:cubicBezTo>
                    <a:pt x="12" y="9"/>
                    <a:pt x="13" y="8"/>
                    <a:pt x="14" y="7"/>
                  </a:cubicBezTo>
                  <a:cubicBezTo>
                    <a:pt x="16" y="4"/>
                    <a:pt x="18" y="3"/>
                    <a:pt x="19" y="2"/>
                  </a:cubicBezTo>
                  <a:cubicBezTo>
                    <a:pt x="20" y="0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59"/>
            <p:cNvSpPr>
              <a:spLocks/>
            </p:cNvSpPr>
            <p:nvPr/>
          </p:nvSpPr>
          <p:spPr bwMode="auto">
            <a:xfrm>
              <a:off x="4043" y="1154"/>
              <a:ext cx="46" cy="90"/>
            </a:xfrm>
            <a:custGeom>
              <a:avLst/>
              <a:gdLst>
                <a:gd name="T0" fmla="*/ 19 w 19"/>
                <a:gd name="T1" fmla="*/ 0 h 37"/>
                <a:gd name="T2" fmla="*/ 18 w 19"/>
                <a:gd name="T3" fmla="*/ 2 h 37"/>
                <a:gd name="T4" fmla="*/ 16 w 19"/>
                <a:gd name="T5" fmla="*/ 6 h 37"/>
                <a:gd name="T6" fmla="*/ 13 w 19"/>
                <a:gd name="T7" fmla="*/ 12 h 37"/>
                <a:gd name="T8" fmla="*/ 9 w 19"/>
                <a:gd name="T9" fmla="*/ 19 h 37"/>
                <a:gd name="T10" fmla="*/ 3 w 19"/>
                <a:gd name="T11" fmla="*/ 31 h 37"/>
                <a:gd name="T12" fmla="*/ 1 w 19"/>
                <a:gd name="T13" fmla="*/ 35 h 37"/>
                <a:gd name="T14" fmla="*/ 0 w 19"/>
                <a:gd name="T15" fmla="*/ 37 h 37"/>
                <a:gd name="T16" fmla="*/ 0 w 19"/>
                <a:gd name="T17" fmla="*/ 35 h 37"/>
                <a:gd name="T18" fmla="*/ 1 w 19"/>
                <a:gd name="T19" fmla="*/ 31 h 37"/>
                <a:gd name="T20" fmla="*/ 4 w 19"/>
                <a:gd name="T21" fmla="*/ 24 h 37"/>
                <a:gd name="T22" fmla="*/ 7 w 19"/>
                <a:gd name="T23" fmla="*/ 18 h 37"/>
                <a:gd name="T24" fmla="*/ 15 w 19"/>
                <a:gd name="T25" fmla="*/ 6 h 37"/>
                <a:gd name="T26" fmla="*/ 17 w 19"/>
                <a:gd name="T27" fmla="*/ 2 h 37"/>
                <a:gd name="T28" fmla="*/ 19 w 19"/>
                <a:gd name="T2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37">
                  <a:moveTo>
                    <a:pt x="19" y="0"/>
                  </a:moveTo>
                  <a:cubicBezTo>
                    <a:pt x="19" y="0"/>
                    <a:pt x="18" y="1"/>
                    <a:pt x="18" y="2"/>
                  </a:cubicBezTo>
                  <a:cubicBezTo>
                    <a:pt x="17" y="3"/>
                    <a:pt x="17" y="5"/>
                    <a:pt x="16" y="6"/>
                  </a:cubicBezTo>
                  <a:cubicBezTo>
                    <a:pt x="15" y="8"/>
                    <a:pt x="14" y="10"/>
                    <a:pt x="13" y="12"/>
                  </a:cubicBezTo>
                  <a:cubicBezTo>
                    <a:pt x="12" y="14"/>
                    <a:pt x="10" y="17"/>
                    <a:pt x="9" y="19"/>
                  </a:cubicBezTo>
                  <a:cubicBezTo>
                    <a:pt x="7" y="23"/>
                    <a:pt x="4" y="28"/>
                    <a:pt x="3" y="31"/>
                  </a:cubicBezTo>
                  <a:cubicBezTo>
                    <a:pt x="2" y="33"/>
                    <a:pt x="1" y="34"/>
                    <a:pt x="1" y="35"/>
                  </a:cubicBezTo>
                  <a:cubicBezTo>
                    <a:pt x="0" y="36"/>
                    <a:pt x="0" y="37"/>
                    <a:pt x="0" y="37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1" y="34"/>
                    <a:pt x="1" y="33"/>
                    <a:pt x="1" y="31"/>
                  </a:cubicBezTo>
                  <a:cubicBezTo>
                    <a:pt x="2" y="29"/>
                    <a:pt x="3" y="27"/>
                    <a:pt x="4" y="24"/>
                  </a:cubicBezTo>
                  <a:cubicBezTo>
                    <a:pt x="5" y="22"/>
                    <a:pt x="6" y="20"/>
                    <a:pt x="7" y="18"/>
                  </a:cubicBezTo>
                  <a:cubicBezTo>
                    <a:pt x="9" y="13"/>
                    <a:pt x="12" y="9"/>
                    <a:pt x="15" y="6"/>
                  </a:cubicBezTo>
                  <a:cubicBezTo>
                    <a:pt x="16" y="4"/>
                    <a:pt x="17" y="3"/>
                    <a:pt x="17" y="2"/>
                  </a:cubicBezTo>
                  <a:cubicBezTo>
                    <a:pt x="18" y="1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Freeform 60"/>
            <p:cNvSpPr>
              <a:spLocks/>
            </p:cNvSpPr>
            <p:nvPr/>
          </p:nvSpPr>
          <p:spPr bwMode="auto">
            <a:xfrm>
              <a:off x="4136" y="1181"/>
              <a:ext cx="39" cy="51"/>
            </a:xfrm>
            <a:custGeom>
              <a:avLst/>
              <a:gdLst>
                <a:gd name="T0" fmla="*/ 16 w 16"/>
                <a:gd name="T1" fmla="*/ 0 h 21"/>
                <a:gd name="T2" fmla="*/ 14 w 16"/>
                <a:gd name="T3" fmla="*/ 4 h 21"/>
                <a:gd name="T4" fmla="*/ 9 w 16"/>
                <a:gd name="T5" fmla="*/ 11 h 21"/>
                <a:gd name="T6" fmla="*/ 3 w 16"/>
                <a:gd name="T7" fmla="*/ 18 h 21"/>
                <a:gd name="T8" fmla="*/ 0 w 16"/>
                <a:gd name="T9" fmla="*/ 21 h 21"/>
                <a:gd name="T10" fmla="*/ 2 w 16"/>
                <a:gd name="T11" fmla="*/ 17 h 21"/>
                <a:gd name="T12" fmla="*/ 7 w 16"/>
                <a:gd name="T13" fmla="*/ 10 h 21"/>
                <a:gd name="T14" fmla="*/ 13 w 16"/>
                <a:gd name="T15" fmla="*/ 3 h 21"/>
                <a:gd name="T16" fmla="*/ 16 w 16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1">
                  <a:moveTo>
                    <a:pt x="16" y="0"/>
                  </a:moveTo>
                  <a:cubicBezTo>
                    <a:pt x="16" y="0"/>
                    <a:pt x="15" y="2"/>
                    <a:pt x="14" y="4"/>
                  </a:cubicBezTo>
                  <a:cubicBezTo>
                    <a:pt x="13" y="6"/>
                    <a:pt x="11" y="9"/>
                    <a:pt x="9" y="11"/>
                  </a:cubicBezTo>
                  <a:cubicBezTo>
                    <a:pt x="7" y="14"/>
                    <a:pt x="5" y="16"/>
                    <a:pt x="3" y="18"/>
                  </a:cubicBezTo>
                  <a:cubicBezTo>
                    <a:pt x="1" y="20"/>
                    <a:pt x="0" y="21"/>
                    <a:pt x="0" y="21"/>
                  </a:cubicBezTo>
                  <a:cubicBezTo>
                    <a:pt x="0" y="21"/>
                    <a:pt x="1" y="19"/>
                    <a:pt x="2" y="17"/>
                  </a:cubicBezTo>
                  <a:cubicBezTo>
                    <a:pt x="3" y="15"/>
                    <a:pt x="5" y="12"/>
                    <a:pt x="7" y="10"/>
                  </a:cubicBezTo>
                  <a:cubicBezTo>
                    <a:pt x="9" y="7"/>
                    <a:pt x="11" y="5"/>
                    <a:pt x="13" y="3"/>
                  </a:cubicBezTo>
                  <a:cubicBezTo>
                    <a:pt x="14" y="1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4C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2" name="Freeform 61"/>
            <p:cNvSpPr>
              <a:spLocks/>
            </p:cNvSpPr>
            <p:nvPr/>
          </p:nvSpPr>
          <p:spPr bwMode="auto">
            <a:xfrm>
              <a:off x="4060" y="1203"/>
              <a:ext cx="102" cy="104"/>
            </a:xfrm>
            <a:custGeom>
              <a:avLst/>
              <a:gdLst>
                <a:gd name="T0" fmla="*/ 5 w 42"/>
                <a:gd name="T1" fmla="*/ 0 h 43"/>
                <a:gd name="T2" fmla="*/ 0 w 42"/>
                <a:gd name="T3" fmla="*/ 28 h 43"/>
                <a:gd name="T4" fmla="*/ 42 w 42"/>
                <a:gd name="T5" fmla="*/ 43 h 43"/>
                <a:gd name="T6" fmla="*/ 5 w 42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3">
                  <a:moveTo>
                    <a:pt x="5" y="0"/>
                  </a:moveTo>
                  <a:cubicBezTo>
                    <a:pt x="5" y="0"/>
                    <a:pt x="4" y="14"/>
                    <a:pt x="0" y="28"/>
                  </a:cubicBezTo>
                  <a:cubicBezTo>
                    <a:pt x="0" y="28"/>
                    <a:pt x="29" y="43"/>
                    <a:pt x="42" y="4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3" name="Freeform 62"/>
            <p:cNvSpPr>
              <a:spLocks/>
            </p:cNvSpPr>
            <p:nvPr/>
          </p:nvSpPr>
          <p:spPr bwMode="auto">
            <a:xfrm>
              <a:off x="4062" y="1198"/>
              <a:ext cx="110" cy="109"/>
            </a:xfrm>
            <a:custGeom>
              <a:avLst/>
              <a:gdLst>
                <a:gd name="T0" fmla="*/ 41 w 45"/>
                <a:gd name="T1" fmla="*/ 45 h 45"/>
                <a:gd name="T2" fmla="*/ 0 w 45"/>
                <a:gd name="T3" fmla="*/ 27 h 45"/>
                <a:gd name="T4" fmla="*/ 4 w 45"/>
                <a:gd name="T5" fmla="*/ 2 h 45"/>
                <a:gd name="T6" fmla="*/ 27 w 45"/>
                <a:gd name="T7" fmla="*/ 12 h 45"/>
                <a:gd name="T8" fmla="*/ 44 w 45"/>
                <a:gd name="T9" fmla="*/ 29 h 45"/>
                <a:gd name="T10" fmla="*/ 41 w 45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41" y="45"/>
                  </a:moveTo>
                  <a:cubicBezTo>
                    <a:pt x="41" y="45"/>
                    <a:pt x="0" y="27"/>
                    <a:pt x="0" y="27"/>
                  </a:cubicBezTo>
                  <a:cubicBezTo>
                    <a:pt x="0" y="27"/>
                    <a:pt x="2" y="3"/>
                    <a:pt x="4" y="2"/>
                  </a:cubicBezTo>
                  <a:cubicBezTo>
                    <a:pt x="7" y="1"/>
                    <a:pt x="10" y="0"/>
                    <a:pt x="27" y="12"/>
                  </a:cubicBezTo>
                  <a:cubicBezTo>
                    <a:pt x="44" y="25"/>
                    <a:pt x="43" y="27"/>
                    <a:pt x="44" y="29"/>
                  </a:cubicBezTo>
                  <a:cubicBezTo>
                    <a:pt x="45" y="31"/>
                    <a:pt x="41" y="45"/>
                    <a:pt x="41" y="45"/>
                  </a:cubicBezTo>
                  <a:close/>
                </a:path>
              </a:pathLst>
            </a:custGeom>
            <a:solidFill>
              <a:srgbClr val="572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4" name="Freeform 63"/>
            <p:cNvSpPr>
              <a:spLocks/>
            </p:cNvSpPr>
            <p:nvPr/>
          </p:nvSpPr>
          <p:spPr bwMode="auto">
            <a:xfrm>
              <a:off x="4045" y="3115"/>
              <a:ext cx="59" cy="524"/>
            </a:xfrm>
            <a:custGeom>
              <a:avLst/>
              <a:gdLst>
                <a:gd name="T0" fmla="*/ 10 w 24"/>
                <a:gd name="T1" fmla="*/ 0 h 215"/>
                <a:gd name="T2" fmla="*/ 23 w 24"/>
                <a:gd name="T3" fmla="*/ 139 h 215"/>
                <a:gd name="T4" fmla="*/ 21 w 24"/>
                <a:gd name="T5" fmla="*/ 163 h 215"/>
                <a:gd name="T6" fmla="*/ 0 w 24"/>
                <a:gd name="T7" fmla="*/ 215 h 215"/>
                <a:gd name="T8" fmla="*/ 19 w 24"/>
                <a:gd name="T9" fmla="*/ 143 h 215"/>
                <a:gd name="T10" fmla="*/ 10 w 24"/>
                <a:gd name="T1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5">
                  <a:moveTo>
                    <a:pt x="10" y="0"/>
                  </a:moveTo>
                  <a:cubicBezTo>
                    <a:pt x="23" y="139"/>
                    <a:pt x="23" y="139"/>
                    <a:pt x="23" y="139"/>
                  </a:cubicBezTo>
                  <a:cubicBezTo>
                    <a:pt x="23" y="139"/>
                    <a:pt x="24" y="153"/>
                    <a:pt x="21" y="163"/>
                  </a:cubicBezTo>
                  <a:cubicBezTo>
                    <a:pt x="17" y="173"/>
                    <a:pt x="0" y="215"/>
                    <a:pt x="0" y="215"/>
                  </a:cubicBezTo>
                  <a:cubicBezTo>
                    <a:pt x="0" y="215"/>
                    <a:pt x="20" y="161"/>
                    <a:pt x="19" y="143"/>
                  </a:cubicBezTo>
                  <a:cubicBezTo>
                    <a:pt x="19" y="124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5" name="Freeform 64"/>
            <p:cNvSpPr>
              <a:spLocks/>
            </p:cNvSpPr>
            <p:nvPr/>
          </p:nvSpPr>
          <p:spPr bwMode="auto">
            <a:xfrm>
              <a:off x="4165" y="1795"/>
              <a:ext cx="279" cy="304"/>
            </a:xfrm>
            <a:custGeom>
              <a:avLst/>
              <a:gdLst>
                <a:gd name="T0" fmla="*/ 114 w 114"/>
                <a:gd name="T1" fmla="*/ 56 h 125"/>
                <a:gd name="T2" fmla="*/ 47 w 114"/>
                <a:gd name="T3" fmla="*/ 125 h 125"/>
                <a:gd name="T4" fmla="*/ 0 w 114"/>
                <a:gd name="T5" fmla="*/ 9 h 125"/>
                <a:gd name="T6" fmla="*/ 24 w 114"/>
                <a:gd name="T7" fmla="*/ 0 h 125"/>
                <a:gd name="T8" fmla="*/ 114 w 114"/>
                <a:gd name="T9" fmla="*/ 5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25">
                  <a:moveTo>
                    <a:pt x="114" y="56"/>
                  </a:moveTo>
                  <a:cubicBezTo>
                    <a:pt x="47" y="125"/>
                    <a:pt x="47" y="125"/>
                    <a:pt x="47" y="12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85" y="20"/>
                    <a:pt x="114" y="56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6" name="Freeform 65"/>
            <p:cNvSpPr>
              <a:spLocks/>
            </p:cNvSpPr>
            <p:nvPr/>
          </p:nvSpPr>
          <p:spPr bwMode="auto">
            <a:xfrm>
              <a:off x="4312" y="2187"/>
              <a:ext cx="78" cy="190"/>
            </a:xfrm>
            <a:custGeom>
              <a:avLst/>
              <a:gdLst>
                <a:gd name="T0" fmla="*/ 78 w 78"/>
                <a:gd name="T1" fmla="*/ 190 h 190"/>
                <a:gd name="T2" fmla="*/ 70 w 78"/>
                <a:gd name="T3" fmla="*/ 190 h 190"/>
                <a:gd name="T4" fmla="*/ 0 w 78"/>
                <a:gd name="T5" fmla="*/ 0 h 190"/>
                <a:gd name="T6" fmla="*/ 0 w 78"/>
                <a:gd name="T7" fmla="*/ 0 h 190"/>
                <a:gd name="T8" fmla="*/ 78 w 78"/>
                <a:gd name="T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90">
                  <a:moveTo>
                    <a:pt x="78" y="190"/>
                  </a:moveTo>
                  <a:lnTo>
                    <a:pt x="70" y="19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" y="190"/>
                  </a:ln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7" name="Freeform 66"/>
            <p:cNvSpPr>
              <a:spLocks/>
            </p:cNvSpPr>
            <p:nvPr/>
          </p:nvSpPr>
          <p:spPr bwMode="auto">
            <a:xfrm>
              <a:off x="3889" y="1203"/>
              <a:ext cx="117" cy="117"/>
            </a:xfrm>
            <a:custGeom>
              <a:avLst/>
              <a:gdLst>
                <a:gd name="T0" fmla="*/ 4 w 48"/>
                <a:gd name="T1" fmla="*/ 47 h 48"/>
                <a:gd name="T2" fmla="*/ 48 w 48"/>
                <a:gd name="T3" fmla="*/ 28 h 48"/>
                <a:gd name="T4" fmla="*/ 43 w 48"/>
                <a:gd name="T5" fmla="*/ 2 h 48"/>
                <a:gd name="T6" fmla="*/ 19 w 48"/>
                <a:gd name="T7" fmla="*/ 13 h 48"/>
                <a:gd name="T8" fmla="*/ 1 w 48"/>
                <a:gd name="T9" fmla="*/ 30 h 48"/>
                <a:gd name="T10" fmla="*/ 4 w 48"/>
                <a:gd name="T11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8">
                  <a:moveTo>
                    <a:pt x="4" y="47"/>
                  </a:moveTo>
                  <a:cubicBezTo>
                    <a:pt x="4" y="48"/>
                    <a:pt x="48" y="28"/>
                    <a:pt x="48" y="28"/>
                  </a:cubicBezTo>
                  <a:cubicBezTo>
                    <a:pt x="48" y="28"/>
                    <a:pt x="46" y="3"/>
                    <a:pt x="43" y="2"/>
                  </a:cubicBezTo>
                  <a:cubicBezTo>
                    <a:pt x="41" y="1"/>
                    <a:pt x="38" y="0"/>
                    <a:pt x="19" y="13"/>
                  </a:cubicBezTo>
                  <a:cubicBezTo>
                    <a:pt x="1" y="27"/>
                    <a:pt x="2" y="28"/>
                    <a:pt x="1" y="30"/>
                  </a:cubicBezTo>
                  <a:cubicBezTo>
                    <a:pt x="0" y="33"/>
                    <a:pt x="4" y="47"/>
                    <a:pt x="4" y="47"/>
                  </a:cubicBezTo>
                  <a:close/>
                </a:path>
              </a:pathLst>
            </a:custGeom>
            <a:solidFill>
              <a:srgbClr val="572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8" name="Oval 67"/>
            <p:cNvSpPr>
              <a:spLocks noChangeArrowheads="1"/>
            </p:cNvSpPr>
            <p:nvPr/>
          </p:nvSpPr>
          <p:spPr bwMode="auto">
            <a:xfrm>
              <a:off x="3945" y="1393"/>
              <a:ext cx="19" cy="22"/>
            </a:xfrm>
            <a:prstGeom prst="ellipse">
              <a:avLst/>
            </a:prstGeom>
            <a:solidFill>
              <a:srgbClr val="653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9" name="Oval 68"/>
            <p:cNvSpPr>
              <a:spLocks noChangeArrowheads="1"/>
            </p:cNvSpPr>
            <p:nvPr/>
          </p:nvSpPr>
          <p:spPr bwMode="auto">
            <a:xfrm>
              <a:off x="4104" y="1388"/>
              <a:ext cx="17" cy="17"/>
            </a:xfrm>
            <a:prstGeom prst="ellipse">
              <a:avLst/>
            </a:prstGeom>
            <a:solidFill>
              <a:srgbClr val="653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0" name="Freeform 69"/>
            <p:cNvSpPr>
              <a:spLocks/>
            </p:cNvSpPr>
            <p:nvPr/>
          </p:nvSpPr>
          <p:spPr bwMode="auto">
            <a:xfrm>
              <a:off x="3815" y="2462"/>
              <a:ext cx="88" cy="32"/>
            </a:xfrm>
            <a:custGeom>
              <a:avLst/>
              <a:gdLst>
                <a:gd name="T0" fmla="*/ 0 w 36"/>
                <a:gd name="T1" fmla="*/ 0 h 13"/>
                <a:gd name="T2" fmla="*/ 36 w 36"/>
                <a:gd name="T3" fmla="*/ 13 h 13"/>
                <a:gd name="T4" fmla="*/ 1 w 36"/>
                <a:gd name="T5" fmla="*/ 4 h 13"/>
                <a:gd name="T6" fmla="*/ 0 w 3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3">
                  <a:moveTo>
                    <a:pt x="0" y="0"/>
                  </a:moveTo>
                  <a:cubicBezTo>
                    <a:pt x="0" y="0"/>
                    <a:pt x="25" y="13"/>
                    <a:pt x="36" y="13"/>
                  </a:cubicBezTo>
                  <a:cubicBezTo>
                    <a:pt x="36" y="13"/>
                    <a:pt x="4" y="9"/>
                    <a:pt x="1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31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1" name="Freeform 70"/>
            <p:cNvSpPr>
              <a:spLocks/>
            </p:cNvSpPr>
            <p:nvPr/>
          </p:nvSpPr>
          <p:spPr bwMode="auto">
            <a:xfrm>
              <a:off x="3576" y="1790"/>
              <a:ext cx="430" cy="704"/>
            </a:xfrm>
            <a:custGeom>
              <a:avLst/>
              <a:gdLst>
                <a:gd name="T0" fmla="*/ 132 w 176"/>
                <a:gd name="T1" fmla="*/ 0 h 289"/>
                <a:gd name="T2" fmla="*/ 19 w 176"/>
                <a:gd name="T3" fmla="*/ 79 h 289"/>
                <a:gd name="T4" fmla="*/ 134 w 176"/>
                <a:gd name="T5" fmla="*/ 289 h 289"/>
                <a:gd name="T6" fmla="*/ 160 w 176"/>
                <a:gd name="T7" fmla="*/ 30 h 289"/>
                <a:gd name="T8" fmla="*/ 140 w 176"/>
                <a:gd name="T9" fmla="*/ 31 h 289"/>
                <a:gd name="T10" fmla="*/ 132 w 176"/>
                <a:gd name="T11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289">
                  <a:moveTo>
                    <a:pt x="132" y="0"/>
                  </a:moveTo>
                  <a:cubicBezTo>
                    <a:pt x="132" y="0"/>
                    <a:pt x="43" y="37"/>
                    <a:pt x="19" y="79"/>
                  </a:cubicBezTo>
                  <a:cubicBezTo>
                    <a:pt x="19" y="79"/>
                    <a:pt x="0" y="260"/>
                    <a:pt x="134" y="289"/>
                  </a:cubicBezTo>
                  <a:cubicBezTo>
                    <a:pt x="134" y="289"/>
                    <a:pt x="176" y="261"/>
                    <a:pt x="160" y="30"/>
                  </a:cubicBezTo>
                  <a:cubicBezTo>
                    <a:pt x="140" y="31"/>
                    <a:pt x="140" y="31"/>
                    <a:pt x="140" y="31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6A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2" name="Freeform 71"/>
            <p:cNvSpPr>
              <a:spLocks/>
            </p:cNvSpPr>
            <p:nvPr/>
          </p:nvSpPr>
          <p:spPr bwMode="auto">
            <a:xfrm>
              <a:off x="3730" y="1858"/>
              <a:ext cx="288" cy="638"/>
            </a:xfrm>
            <a:custGeom>
              <a:avLst/>
              <a:gdLst>
                <a:gd name="T0" fmla="*/ 76 w 118"/>
                <a:gd name="T1" fmla="*/ 3 h 262"/>
                <a:gd name="T2" fmla="*/ 75 w 118"/>
                <a:gd name="T3" fmla="*/ 0 h 262"/>
                <a:gd name="T4" fmla="*/ 0 w 118"/>
                <a:gd name="T5" fmla="*/ 218 h 262"/>
                <a:gd name="T6" fmla="*/ 76 w 118"/>
                <a:gd name="T7" fmla="*/ 262 h 262"/>
                <a:gd name="T8" fmla="*/ 96 w 118"/>
                <a:gd name="T9" fmla="*/ 2 h 262"/>
                <a:gd name="T10" fmla="*/ 76 w 118"/>
                <a:gd name="T11" fmla="*/ 3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262">
                  <a:moveTo>
                    <a:pt x="76" y="3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17" y="239"/>
                    <a:pt x="42" y="255"/>
                    <a:pt x="76" y="262"/>
                  </a:cubicBezTo>
                  <a:cubicBezTo>
                    <a:pt x="76" y="262"/>
                    <a:pt x="118" y="233"/>
                    <a:pt x="96" y="2"/>
                  </a:cubicBezTo>
                  <a:lnTo>
                    <a:pt x="76" y="3"/>
                  </a:lnTo>
                  <a:close/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7" name="Freeform 72"/>
            <p:cNvSpPr>
              <a:spLocks/>
            </p:cNvSpPr>
            <p:nvPr/>
          </p:nvSpPr>
          <p:spPr bwMode="auto">
            <a:xfrm>
              <a:off x="3725" y="2189"/>
              <a:ext cx="76" cy="190"/>
            </a:xfrm>
            <a:custGeom>
              <a:avLst/>
              <a:gdLst>
                <a:gd name="T0" fmla="*/ 0 w 76"/>
                <a:gd name="T1" fmla="*/ 190 h 190"/>
                <a:gd name="T2" fmla="*/ 7 w 76"/>
                <a:gd name="T3" fmla="*/ 188 h 190"/>
                <a:gd name="T4" fmla="*/ 76 w 76"/>
                <a:gd name="T5" fmla="*/ 0 h 190"/>
                <a:gd name="T6" fmla="*/ 76 w 76"/>
                <a:gd name="T7" fmla="*/ 0 h 190"/>
                <a:gd name="T8" fmla="*/ 0 w 76"/>
                <a:gd name="T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90">
                  <a:moveTo>
                    <a:pt x="0" y="190"/>
                  </a:moveTo>
                  <a:lnTo>
                    <a:pt x="7" y="188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8" name="Freeform 73"/>
            <p:cNvSpPr>
              <a:spLocks/>
            </p:cNvSpPr>
            <p:nvPr/>
          </p:nvSpPr>
          <p:spPr bwMode="auto">
            <a:xfrm>
              <a:off x="4148" y="1493"/>
              <a:ext cx="188" cy="375"/>
            </a:xfrm>
            <a:custGeom>
              <a:avLst/>
              <a:gdLst>
                <a:gd name="T0" fmla="*/ 77 w 77"/>
                <a:gd name="T1" fmla="*/ 63 h 154"/>
                <a:gd name="T2" fmla="*/ 65 w 77"/>
                <a:gd name="T3" fmla="*/ 9 h 154"/>
                <a:gd name="T4" fmla="*/ 19 w 77"/>
                <a:gd name="T5" fmla="*/ 0 h 154"/>
                <a:gd name="T6" fmla="*/ 4 w 77"/>
                <a:gd name="T7" fmla="*/ 54 h 154"/>
                <a:gd name="T8" fmla="*/ 33 w 77"/>
                <a:gd name="T9" fmla="*/ 64 h 154"/>
                <a:gd name="T10" fmla="*/ 34 w 77"/>
                <a:gd name="T11" fmla="*/ 63 h 154"/>
                <a:gd name="T12" fmla="*/ 33 w 77"/>
                <a:gd name="T13" fmla="*/ 64 h 154"/>
                <a:gd name="T14" fmla="*/ 34 w 77"/>
                <a:gd name="T15" fmla="*/ 64 h 154"/>
                <a:gd name="T16" fmla="*/ 32 w 77"/>
                <a:gd name="T17" fmla="*/ 65 h 154"/>
                <a:gd name="T18" fmla="*/ 13 w 77"/>
                <a:gd name="T19" fmla="*/ 134 h 154"/>
                <a:gd name="T20" fmla="*/ 8 w 77"/>
                <a:gd name="T21" fmla="*/ 154 h 154"/>
                <a:gd name="T22" fmla="*/ 30 w 77"/>
                <a:gd name="T23" fmla="*/ 154 h 154"/>
                <a:gd name="T24" fmla="*/ 31 w 77"/>
                <a:gd name="T25" fmla="*/ 133 h 154"/>
                <a:gd name="T26" fmla="*/ 77 w 77"/>
                <a:gd name="T27" fmla="*/ 6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154">
                  <a:moveTo>
                    <a:pt x="77" y="63"/>
                  </a:moveTo>
                  <a:cubicBezTo>
                    <a:pt x="65" y="9"/>
                    <a:pt x="65" y="9"/>
                    <a:pt x="65" y="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" y="23"/>
                    <a:pt x="4" y="54"/>
                  </a:cubicBezTo>
                  <a:cubicBezTo>
                    <a:pt x="4" y="54"/>
                    <a:pt x="18" y="66"/>
                    <a:pt x="33" y="64"/>
                  </a:cubicBezTo>
                  <a:cubicBezTo>
                    <a:pt x="33" y="64"/>
                    <a:pt x="33" y="64"/>
                    <a:pt x="34" y="63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3" y="64"/>
                    <a:pt x="34" y="64"/>
                  </a:cubicBezTo>
                  <a:cubicBezTo>
                    <a:pt x="34" y="64"/>
                    <a:pt x="33" y="64"/>
                    <a:pt x="32" y="65"/>
                  </a:cubicBezTo>
                  <a:cubicBezTo>
                    <a:pt x="17" y="81"/>
                    <a:pt x="0" y="111"/>
                    <a:pt x="13" y="134"/>
                  </a:cubicBezTo>
                  <a:cubicBezTo>
                    <a:pt x="15" y="141"/>
                    <a:pt x="12" y="141"/>
                    <a:pt x="8" y="154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29" y="152"/>
                    <a:pt x="31" y="134"/>
                    <a:pt x="31" y="133"/>
                  </a:cubicBezTo>
                  <a:cubicBezTo>
                    <a:pt x="31" y="132"/>
                    <a:pt x="77" y="63"/>
                    <a:pt x="77" y="63"/>
                  </a:cubicBezTo>
                  <a:close/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9" name="Freeform 74"/>
            <p:cNvSpPr>
              <a:spLocks/>
            </p:cNvSpPr>
            <p:nvPr/>
          </p:nvSpPr>
          <p:spPr bwMode="auto">
            <a:xfrm>
              <a:off x="4167" y="1527"/>
              <a:ext cx="101" cy="19"/>
            </a:xfrm>
            <a:custGeom>
              <a:avLst/>
              <a:gdLst>
                <a:gd name="T0" fmla="*/ 41 w 41"/>
                <a:gd name="T1" fmla="*/ 8 h 8"/>
                <a:gd name="T2" fmla="*/ 3 w 41"/>
                <a:gd name="T3" fmla="*/ 0 h 8"/>
                <a:gd name="T4" fmla="*/ 0 w 41"/>
                <a:gd name="T5" fmla="*/ 5 h 8"/>
                <a:gd name="T6" fmla="*/ 41 w 4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8">
                  <a:moveTo>
                    <a:pt x="41" y="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31" y="5"/>
                    <a:pt x="41" y="8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0" name="Freeform 75"/>
            <p:cNvSpPr>
              <a:spLocks/>
            </p:cNvSpPr>
            <p:nvPr/>
          </p:nvSpPr>
          <p:spPr bwMode="auto">
            <a:xfrm>
              <a:off x="4155" y="1539"/>
              <a:ext cx="105" cy="119"/>
            </a:xfrm>
            <a:custGeom>
              <a:avLst/>
              <a:gdLst>
                <a:gd name="T0" fmla="*/ 21 w 43"/>
                <a:gd name="T1" fmla="*/ 20 h 49"/>
                <a:gd name="T2" fmla="*/ 42 w 43"/>
                <a:gd name="T3" fmla="*/ 27 h 49"/>
                <a:gd name="T4" fmla="*/ 30 w 43"/>
                <a:gd name="T5" fmla="*/ 46 h 49"/>
                <a:gd name="T6" fmla="*/ 1 w 43"/>
                <a:gd name="T7" fmla="*/ 35 h 49"/>
                <a:gd name="T8" fmla="*/ 5 w 43"/>
                <a:gd name="T9" fmla="*/ 0 h 49"/>
                <a:gd name="T10" fmla="*/ 7 w 43"/>
                <a:gd name="T11" fmla="*/ 33 h 49"/>
                <a:gd name="T12" fmla="*/ 32 w 43"/>
                <a:gd name="T13" fmla="*/ 39 h 49"/>
                <a:gd name="T14" fmla="*/ 21 w 43"/>
                <a:gd name="T15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9">
                  <a:moveTo>
                    <a:pt x="21" y="20"/>
                  </a:moveTo>
                  <a:cubicBezTo>
                    <a:pt x="20" y="20"/>
                    <a:pt x="42" y="23"/>
                    <a:pt x="42" y="27"/>
                  </a:cubicBezTo>
                  <a:cubicBezTo>
                    <a:pt x="43" y="32"/>
                    <a:pt x="36" y="42"/>
                    <a:pt x="30" y="46"/>
                  </a:cubicBezTo>
                  <a:cubicBezTo>
                    <a:pt x="30" y="46"/>
                    <a:pt x="17" y="49"/>
                    <a:pt x="1" y="35"/>
                  </a:cubicBezTo>
                  <a:cubicBezTo>
                    <a:pt x="1" y="35"/>
                    <a:pt x="0" y="17"/>
                    <a:pt x="5" y="0"/>
                  </a:cubicBezTo>
                  <a:cubicBezTo>
                    <a:pt x="5" y="0"/>
                    <a:pt x="3" y="26"/>
                    <a:pt x="7" y="33"/>
                  </a:cubicBezTo>
                  <a:cubicBezTo>
                    <a:pt x="11" y="40"/>
                    <a:pt x="27" y="44"/>
                    <a:pt x="32" y="39"/>
                  </a:cubicBezTo>
                  <a:cubicBezTo>
                    <a:pt x="38" y="34"/>
                    <a:pt x="40" y="27"/>
                    <a:pt x="21" y="20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1" name="Freeform 76"/>
            <p:cNvSpPr>
              <a:spLocks/>
            </p:cNvSpPr>
            <p:nvPr/>
          </p:nvSpPr>
          <p:spPr bwMode="auto">
            <a:xfrm>
              <a:off x="3646" y="2733"/>
              <a:ext cx="803" cy="565"/>
            </a:xfrm>
            <a:custGeom>
              <a:avLst/>
              <a:gdLst>
                <a:gd name="T0" fmla="*/ 79 w 328"/>
                <a:gd name="T1" fmla="*/ 17 h 232"/>
                <a:gd name="T2" fmla="*/ 17 w 328"/>
                <a:gd name="T3" fmla="*/ 171 h 232"/>
                <a:gd name="T4" fmla="*/ 82 w 328"/>
                <a:gd name="T5" fmla="*/ 198 h 232"/>
                <a:gd name="T6" fmla="*/ 163 w 328"/>
                <a:gd name="T7" fmla="*/ 204 h 232"/>
                <a:gd name="T8" fmla="*/ 230 w 328"/>
                <a:gd name="T9" fmla="*/ 201 h 232"/>
                <a:gd name="T10" fmla="*/ 288 w 328"/>
                <a:gd name="T11" fmla="*/ 208 h 232"/>
                <a:gd name="T12" fmla="*/ 313 w 328"/>
                <a:gd name="T13" fmla="*/ 186 h 232"/>
                <a:gd name="T14" fmla="*/ 249 w 328"/>
                <a:gd name="T15" fmla="*/ 0 h 232"/>
                <a:gd name="T16" fmla="*/ 79 w 328"/>
                <a:gd name="T17" fmla="*/ 1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232">
                  <a:moveTo>
                    <a:pt x="79" y="17"/>
                  </a:moveTo>
                  <a:cubicBezTo>
                    <a:pt x="79" y="17"/>
                    <a:pt x="35" y="143"/>
                    <a:pt x="17" y="171"/>
                  </a:cubicBezTo>
                  <a:cubicBezTo>
                    <a:pt x="0" y="200"/>
                    <a:pt x="73" y="201"/>
                    <a:pt x="82" y="198"/>
                  </a:cubicBezTo>
                  <a:cubicBezTo>
                    <a:pt x="91" y="194"/>
                    <a:pt x="123" y="232"/>
                    <a:pt x="163" y="204"/>
                  </a:cubicBezTo>
                  <a:cubicBezTo>
                    <a:pt x="163" y="204"/>
                    <a:pt x="198" y="228"/>
                    <a:pt x="230" y="201"/>
                  </a:cubicBezTo>
                  <a:cubicBezTo>
                    <a:pt x="230" y="201"/>
                    <a:pt x="248" y="219"/>
                    <a:pt x="288" y="208"/>
                  </a:cubicBezTo>
                  <a:cubicBezTo>
                    <a:pt x="328" y="196"/>
                    <a:pt x="313" y="186"/>
                    <a:pt x="313" y="186"/>
                  </a:cubicBezTo>
                  <a:cubicBezTo>
                    <a:pt x="249" y="0"/>
                    <a:pt x="249" y="0"/>
                    <a:pt x="249" y="0"/>
                  </a:cubicBezTo>
                  <a:lnTo>
                    <a:pt x="79" y="17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2" name="Freeform 77"/>
            <p:cNvSpPr>
              <a:spLocks/>
            </p:cNvSpPr>
            <p:nvPr/>
          </p:nvSpPr>
          <p:spPr bwMode="auto">
            <a:xfrm>
              <a:off x="3898" y="1644"/>
              <a:ext cx="96" cy="221"/>
            </a:xfrm>
            <a:custGeom>
              <a:avLst/>
              <a:gdLst>
                <a:gd name="T0" fmla="*/ 2 w 39"/>
                <a:gd name="T1" fmla="*/ 4 h 91"/>
                <a:gd name="T2" fmla="*/ 6 w 39"/>
                <a:gd name="T3" fmla="*/ 0 h 91"/>
                <a:gd name="T4" fmla="*/ 5 w 39"/>
                <a:gd name="T5" fmla="*/ 1 h 91"/>
                <a:gd name="T6" fmla="*/ 0 w 39"/>
                <a:gd name="T7" fmla="*/ 9 h 91"/>
                <a:gd name="T8" fmla="*/ 18 w 39"/>
                <a:gd name="T9" fmla="*/ 71 h 91"/>
                <a:gd name="T10" fmla="*/ 17 w 39"/>
                <a:gd name="T11" fmla="*/ 91 h 91"/>
                <a:gd name="T12" fmla="*/ 28 w 39"/>
                <a:gd name="T13" fmla="*/ 90 h 91"/>
                <a:gd name="T14" fmla="*/ 25 w 39"/>
                <a:gd name="T15" fmla="*/ 70 h 91"/>
                <a:gd name="T16" fmla="*/ 31 w 39"/>
                <a:gd name="T17" fmla="*/ 62 h 91"/>
                <a:gd name="T18" fmla="*/ 2 w 39"/>
                <a:gd name="T19" fmla="*/ 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91">
                  <a:moveTo>
                    <a:pt x="2" y="4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0" y="1"/>
                    <a:pt x="0" y="6"/>
                    <a:pt x="0" y="9"/>
                  </a:cubicBezTo>
                  <a:cubicBezTo>
                    <a:pt x="7" y="27"/>
                    <a:pt x="39" y="48"/>
                    <a:pt x="18" y="71"/>
                  </a:cubicBezTo>
                  <a:cubicBezTo>
                    <a:pt x="11" y="76"/>
                    <a:pt x="14" y="79"/>
                    <a:pt x="17" y="91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7" y="3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3" name="Freeform 78"/>
            <p:cNvSpPr>
              <a:spLocks/>
            </p:cNvSpPr>
            <p:nvPr/>
          </p:nvSpPr>
          <p:spPr bwMode="auto">
            <a:xfrm>
              <a:off x="3766" y="1497"/>
              <a:ext cx="228" cy="380"/>
            </a:xfrm>
            <a:custGeom>
              <a:avLst/>
              <a:gdLst>
                <a:gd name="T0" fmla="*/ 72 w 93"/>
                <a:gd name="T1" fmla="*/ 131 h 156"/>
                <a:gd name="T2" fmla="*/ 54 w 93"/>
                <a:gd name="T3" fmla="*/ 69 h 156"/>
                <a:gd name="T4" fmla="*/ 59 w 93"/>
                <a:gd name="T5" fmla="*/ 61 h 156"/>
                <a:gd name="T6" fmla="*/ 60 w 93"/>
                <a:gd name="T7" fmla="*/ 60 h 156"/>
                <a:gd name="T8" fmla="*/ 78 w 93"/>
                <a:gd name="T9" fmla="*/ 48 h 156"/>
                <a:gd name="T10" fmla="*/ 57 w 93"/>
                <a:gd name="T11" fmla="*/ 0 h 156"/>
                <a:gd name="T12" fmla="*/ 15 w 93"/>
                <a:gd name="T13" fmla="*/ 10 h 156"/>
                <a:gd name="T14" fmla="*/ 2 w 93"/>
                <a:gd name="T15" fmla="*/ 64 h 156"/>
                <a:gd name="T16" fmla="*/ 52 w 93"/>
                <a:gd name="T17" fmla="*/ 129 h 156"/>
                <a:gd name="T18" fmla="*/ 45 w 93"/>
                <a:gd name="T19" fmla="*/ 156 h 156"/>
                <a:gd name="T20" fmla="*/ 71 w 93"/>
                <a:gd name="T21" fmla="*/ 151 h 156"/>
                <a:gd name="T22" fmla="*/ 72 w 93"/>
                <a:gd name="T23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156">
                  <a:moveTo>
                    <a:pt x="72" y="131"/>
                  </a:moveTo>
                  <a:cubicBezTo>
                    <a:pt x="93" y="108"/>
                    <a:pt x="61" y="87"/>
                    <a:pt x="54" y="69"/>
                  </a:cubicBezTo>
                  <a:cubicBezTo>
                    <a:pt x="54" y="66"/>
                    <a:pt x="54" y="61"/>
                    <a:pt x="59" y="61"/>
                  </a:cubicBezTo>
                  <a:cubicBezTo>
                    <a:pt x="59" y="60"/>
                    <a:pt x="60" y="60"/>
                    <a:pt x="60" y="60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9" y="30"/>
                    <a:pt x="57" y="0"/>
                    <a:pt x="57" y="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0" y="62"/>
                    <a:pt x="2" y="64"/>
                  </a:cubicBezTo>
                  <a:cubicBezTo>
                    <a:pt x="39" y="94"/>
                    <a:pt x="52" y="129"/>
                    <a:pt x="52" y="129"/>
                  </a:cubicBezTo>
                  <a:cubicBezTo>
                    <a:pt x="45" y="156"/>
                    <a:pt x="45" y="156"/>
                    <a:pt x="45" y="156"/>
                  </a:cubicBezTo>
                  <a:cubicBezTo>
                    <a:pt x="71" y="151"/>
                    <a:pt x="71" y="151"/>
                    <a:pt x="71" y="151"/>
                  </a:cubicBezTo>
                  <a:cubicBezTo>
                    <a:pt x="68" y="139"/>
                    <a:pt x="65" y="136"/>
                    <a:pt x="72" y="131"/>
                  </a:cubicBezTo>
                  <a:close/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4" name="Freeform 79"/>
            <p:cNvSpPr>
              <a:spLocks/>
            </p:cNvSpPr>
            <p:nvPr/>
          </p:nvSpPr>
          <p:spPr bwMode="auto">
            <a:xfrm>
              <a:off x="3845" y="1536"/>
              <a:ext cx="92" cy="25"/>
            </a:xfrm>
            <a:custGeom>
              <a:avLst/>
              <a:gdLst>
                <a:gd name="T0" fmla="*/ 0 w 38"/>
                <a:gd name="T1" fmla="*/ 10 h 10"/>
                <a:gd name="T2" fmla="*/ 35 w 38"/>
                <a:gd name="T3" fmla="*/ 0 h 10"/>
                <a:gd name="T4" fmla="*/ 38 w 38"/>
                <a:gd name="T5" fmla="*/ 4 h 10"/>
                <a:gd name="T6" fmla="*/ 0 w 3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0">
                  <a:moveTo>
                    <a:pt x="0" y="10"/>
                  </a:moveTo>
                  <a:cubicBezTo>
                    <a:pt x="0" y="10"/>
                    <a:pt x="35" y="0"/>
                    <a:pt x="35" y="0"/>
                  </a:cubicBezTo>
                  <a:cubicBezTo>
                    <a:pt x="35" y="0"/>
                    <a:pt x="38" y="4"/>
                    <a:pt x="38" y="4"/>
                  </a:cubicBezTo>
                  <a:cubicBezTo>
                    <a:pt x="38" y="4"/>
                    <a:pt x="36" y="2"/>
                    <a:pt x="0" y="10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5" name="Freeform 80"/>
            <p:cNvSpPr>
              <a:spLocks/>
            </p:cNvSpPr>
            <p:nvPr/>
          </p:nvSpPr>
          <p:spPr bwMode="auto">
            <a:xfrm>
              <a:off x="3869" y="1546"/>
              <a:ext cx="90" cy="107"/>
            </a:xfrm>
            <a:custGeom>
              <a:avLst/>
              <a:gdLst>
                <a:gd name="T0" fmla="*/ 16 w 37"/>
                <a:gd name="T1" fmla="*/ 17 h 44"/>
                <a:gd name="T2" fmla="*/ 0 w 37"/>
                <a:gd name="T3" fmla="*/ 29 h 44"/>
                <a:gd name="T4" fmla="*/ 14 w 37"/>
                <a:gd name="T5" fmla="*/ 44 h 44"/>
                <a:gd name="T6" fmla="*/ 36 w 37"/>
                <a:gd name="T7" fmla="*/ 28 h 44"/>
                <a:gd name="T8" fmla="*/ 28 w 37"/>
                <a:gd name="T9" fmla="*/ 0 h 44"/>
                <a:gd name="T10" fmla="*/ 31 w 37"/>
                <a:gd name="T11" fmla="*/ 28 h 44"/>
                <a:gd name="T12" fmla="*/ 5 w 37"/>
                <a:gd name="T13" fmla="*/ 32 h 44"/>
                <a:gd name="T14" fmla="*/ 16 w 37"/>
                <a:gd name="T15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4">
                  <a:moveTo>
                    <a:pt x="16" y="17"/>
                  </a:moveTo>
                  <a:cubicBezTo>
                    <a:pt x="16" y="17"/>
                    <a:pt x="2" y="22"/>
                    <a:pt x="0" y="29"/>
                  </a:cubicBezTo>
                  <a:cubicBezTo>
                    <a:pt x="0" y="29"/>
                    <a:pt x="1" y="41"/>
                    <a:pt x="14" y="44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7" y="16"/>
                    <a:pt x="28" y="0"/>
                  </a:cubicBezTo>
                  <a:cubicBezTo>
                    <a:pt x="28" y="0"/>
                    <a:pt x="35" y="24"/>
                    <a:pt x="31" y="28"/>
                  </a:cubicBezTo>
                  <a:cubicBezTo>
                    <a:pt x="26" y="33"/>
                    <a:pt x="10" y="43"/>
                    <a:pt x="5" y="32"/>
                  </a:cubicBezTo>
                  <a:cubicBezTo>
                    <a:pt x="1" y="21"/>
                    <a:pt x="16" y="17"/>
                    <a:pt x="16" y="17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6" name="Freeform 81"/>
            <p:cNvSpPr>
              <a:spLocks/>
            </p:cNvSpPr>
            <p:nvPr/>
          </p:nvSpPr>
          <p:spPr bwMode="auto">
            <a:xfrm>
              <a:off x="3664" y="1795"/>
              <a:ext cx="278" cy="304"/>
            </a:xfrm>
            <a:custGeom>
              <a:avLst/>
              <a:gdLst>
                <a:gd name="T0" fmla="*/ 0 w 114"/>
                <a:gd name="T1" fmla="*/ 56 h 125"/>
                <a:gd name="T2" fmla="*/ 68 w 114"/>
                <a:gd name="T3" fmla="*/ 125 h 125"/>
                <a:gd name="T4" fmla="*/ 114 w 114"/>
                <a:gd name="T5" fmla="*/ 9 h 125"/>
                <a:gd name="T6" fmla="*/ 90 w 114"/>
                <a:gd name="T7" fmla="*/ 0 h 125"/>
                <a:gd name="T8" fmla="*/ 0 w 114"/>
                <a:gd name="T9" fmla="*/ 5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25">
                  <a:moveTo>
                    <a:pt x="0" y="56"/>
                  </a:moveTo>
                  <a:cubicBezTo>
                    <a:pt x="68" y="125"/>
                    <a:pt x="68" y="125"/>
                    <a:pt x="68" y="125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29" y="20"/>
                    <a:pt x="0" y="56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7" name="Oval 82"/>
            <p:cNvSpPr>
              <a:spLocks noChangeArrowheads="1"/>
            </p:cNvSpPr>
            <p:nvPr/>
          </p:nvSpPr>
          <p:spPr bwMode="auto">
            <a:xfrm>
              <a:off x="3676" y="3139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8" name="Oval 83"/>
            <p:cNvSpPr>
              <a:spLocks noChangeArrowheads="1"/>
            </p:cNvSpPr>
            <p:nvPr/>
          </p:nvSpPr>
          <p:spPr bwMode="auto">
            <a:xfrm>
              <a:off x="3681" y="3152"/>
              <a:ext cx="63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9" name="Oval 84"/>
            <p:cNvSpPr>
              <a:spLocks noChangeArrowheads="1"/>
            </p:cNvSpPr>
            <p:nvPr/>
          </p:nvSpPr>
          <p:spPr bwMode="auto">
            <a:xfrm>
              <a:off x="3712" y="3152"/>
              <a:ext cx="62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0" name="Oval 85"/>
            <p:cNvSpPr>
              <a:spLocks noChangeArrowheads="1"/>
            </p:cNvSpPr>
            <p:nvPr/>
          </p:nvSpPr>
          <p:spPr bwMode="auto">
            <a:xfrm>
              <a:off x="3705" y="3188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1" name="Oval 86"/>
            <p:cNvSpPr>
              <a:spLocks noChangeArrowheads="1"/>
            </p:cNvSpPr>
            <p:nvPr/>
          </p:nvSpPr>
          <p:spPr bwMode="auto">
            <a:xfrm>
              <a:off x="3757" y="3152"/>
              <a:ext cx="63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2" name="Oval 87"/>
            <p:cNvSpPr>
              <a:spLocks noChangeArrowheads="1"/>
            </p:cNvSpPr>
            <p:nvPr/>
          </p:nvSpPr>
          <p:spPr bwMode="auto">
            <a:xfrm>
              <a:off x="3757" y="3191"/>
              <a:ext cx="63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3" name="Oval 88"/>
            <p:cNvSpPr>
              <a:spLocks noChangeArrowheads="1"/>
            </p:cNvSpPr>
            <p:nvPr/>
          </p:nvSpPr>
          <p:spPr bwMode="auto">
            <a:xfrm>
              <a:off x="3796" y="3174"/>
              <a:ext cx="61" cy="60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2" name="Oval 89"/>
            <p:cNvSpPr>
              <a:spLocks noChangeArrowheads="1"/>
            </p:cNvSpPr>
            <p:nvPr/>
          </p:nvSpPr>
          <p:spPr bwMode="auto">
            <a:xfrm>
              <a:off x="3671" y="3181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3" name="Oval 90"/>
            <p:cNvSpPr>
              <a:spLocks noChangeArrowheads="1"/>
            </p:cNvSpPr>
            <p:nvPr/>
          </p:nvSpPr>
          <p:spPr bwMode="auto">
            <a:xfrm>
              <a:off x="3651" y="3139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4" name="Oval 91"/>
            <p:cNvSpPr>
              <a:spLocks noChangeArrowheads="1"/>
            </p:cNvSpPr>
            <p:nvPr/>
          </p:nvSpPr>
          <p:spPr bwMode="auto">
            <a:xfrm>
              <a:off x="3732" y="3115"/>
              <a:ext cx="61" cy="63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5" name="Oval 92"/>
            <p:cNvSpPr>
              <a:spLocks noChangeArrowheads="1"/>
            </p:cNvSpPr>
            <p:nvPr/>
          </p:nvSpPr>
          <p:spPr bwMode="auto">
            <a:xfrm>
              <a:off x="3823" y="3157"/>
              <a:ext cx="63" cy="60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6" name="Oval 93"/>
            <p:cNvSpPr>
              <a:spLocks noChangeArrowheads="1"/>
            </p:cNvSpPr>
            <p:nvPr/>
          </p:nvSpPr>
          <p:spPr bwMode="auto">
            <a:xfrm>
              <a:off x="3823" y="3198"/>
              <a:ext cx="63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7" name="Oval 94"/>
            <p:cNvSpPr>
              <a:spLocks noChangeArrowheads="1"/>
            </p:cNvSpPr>
            <p:nvPr/>
          </p:nvSpPr>
          <p:spPr bwMode="auto">
            <a:xfrm>
              <a:off x="3793" y="3225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8" name="Oval 95"/>
            <p:cNvSpPr>
              <a:spLocks noChangeArrowheads="1"/>
            </p:cNvSpPr>
            <p:nvPr/>
          </p:nvSpPr>
          <p:spPr bwMode="auto">
            <a:xfrm>
              <a:off x="3854" y="3193"/>
              <a:ext cx="61" cy="63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9" name="Oval 96"/>
            <p:cNvSpPr>
              <a:spLocks noChangeArrowheads="1"/>
            </p:cNvSpPr>
            <p:nvPr/>
          </p:nvSpPr>
          <p:spPr bwMode="auto">
            <a:xfrm>
              <a:off x="3879" y="3164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4" name="Oval 97"/>
            <p:cNvSpPr>
              <a:spLocks noChangeArrowheads="1"/>
            </p:cNvSpPr>
            <p:nvPr/>
          </p:nvSpPr>
          <p:spPr bwMode="auto">
            <a:xfrm>
              <a:off x="3915" y="3191"/>
              <a:ext cx="62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5" name="Oval 98"/>
            <p:cNvSpPr>
              <a:spLocks noChangeArrowheads="1"/>
            </p:cNvSpPr>
            <p:nvPr/>
          </p:nvSpPr>
          <p:spPr bwMode="auto">
            <a:xfrm>
              <a:off x="3889" y="3227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6" name="Oval 99"/>
            <p:cNvSpPr>
              <a:spLocks noChangeArrowheads="1"/>
            </p:cNvSpPr>
            <p:nvPr/>
          </p:nvSpPr>
          <p:spPr bwMode="auto">
            <a:xfrm>
              <a:off x="3942" y="3227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7" name="Oval 100"/>
            <p:cNvSpPr>
              <a:spLocks noChangeArrowheads="1"/>
            </p:cNvSpPr>
            <p:nvPr/>
          </p:nvSpPr>
          <p:spPr bwMode="auto">
            <a:xfrm>
              <a:off x="3849" y="3227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8" name="Oval 101"/>
            <p:cNvSpPr>
              <a:spLocks noChangeArrowheads="1"/>
            </p:cNvSpPr>
            <p:nvPr/>
          </p:nvSpPr>
          <p:spPr bwMode="auto">
            <a:xfrm>
              <a:off x="3957" y="3249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9" name="Oval 102"/>
            <p:cNvSpPr>
              <a:spLocks noChangeArrowheads="1"/>
            </p:cNvSpPr>
            <p:nvPr/>
          </p:nvSpPr>
          <p:spPr bwMode="auto">
            <a:xfrm>
              <a:off x="4043" y="3213"/>
              <a:ext cx="61" cy="63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0" name="Oval 103"/>
            <p:cNvSpPr>
              <a:spLocks noChangeArrowheads="1"/>
            </p:cNvSpPr>
            <p:nvPr/>
          </p:nvSpPr>
          <p:spPr bwMode="auto">
            <a:xfrm>
              <a:off x="4023" y="3244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1" name="Oval 104"/>
            <p:cNvSpPr>
              <a:spLocks noChangeArrowheads="1"/>
            </p:cNvSpPr>
            <p:nvPr/>
          </p:nvSpPr>
          <p:spPr bwMode="auto">
            <a:xfrm>
              <a:off x="4055" y="3166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2" name="Oval 105"/>
            <p:cNvSpPr>
              <a:spLocks noChangeArrowheads="1"/>
            </p:cNvSpPr>
            <p:nvPr/>
          </p:nvSpPr>
          <p:spPr bwMode="auto">
            <a:xfrm>
              <a:off x="4089" y="3191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3" name="Oval 106"/>
            <p:cNvSpPr>
              <a:spLocks noChangeArrowheads="1"/>
            </p:cNvSpPr>
            <p:nvPr/>
          </p:nvSpPr>
          <p:spPr bwMode="auto">
            <a:xfrm>
              <a:off x="4128" y="3205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4" name="Oval 107"/>
            <p:cNvSpPr>
              <a:spLocks noChangeArrowheads="1"/>
            </p:cNvSpPr>
            <p:nvPr/>
          </p:nvSpPr>
          <p:spPr bwMode="auto">
            <a:xfrm>
              <a:off x="4099" y="3227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5" name="Oval 108"/>
            <p:cNvSpPr>
              <a:spLocks noChangeArrowheads="1"/>
            </p:cNvSpPr>
            <p:nvPr/>
          </p:nvSpPr>
          <p:spPr bwMode="auto">
            <a:xfrm>
              <a:off x="3649" y="1904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6" name="Oval 109"/>
            <p:cNvSpPr>
              <a:spLocks noChangeArrowheads="1"/>
            </p:cNvSpPr>
            <p:nvPr/>
          </p:nvSpPr>
          <p:spPr bwMode="auto">
            <a:xfrm>
              <a:off x="3664" y="1943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7" name="Oval 110"/>
            <p:cNvSpPr>
              <a:spLocks noChangeArrowheads="1"/>
            </p:cNvSpPr>
            <p:nvPr/>
          </p:nvSpPr>
          <p:spPr bwMode="auto">
            <a:xfrm>
              <a:off x="3688" y="1926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8" name="Oval 111"/>
            <p:cNvSpPr>
              <a:spLocks noChangeArrowheads="1"/>
            </p:cNvSpPr>
            <p:nvPr/>
          </p:nvSpPr>
          <p:spPr bwMode="auto">
            <a:xfrm>
              <a:off x="3700" y="1965"/>
              <a:ext cx="64" cy="64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9" name="Oval 112"/>
            <p:cNvSpPr>
              <a:spLocks noChangeArrowheads="1"/>
            </p:cNvSpPr>
            <p:nvPr/>
          </p:nvSpPr>
          <p:spPr bwMode="auto">
            <a:xfrm>
              <a:off x="3720" y="1982"/>
              <a:ext cx="61" cy="64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0" name="Oval 113"/>
            <p:cNvSpPr>
              <a:spLocks noChangeArrowheads="1"/>
            </p:cNvSpPr>
            <p:nvPr/>
          </p:nvSpPr>
          <p:spPr bwMode="auto">
            <a:xfrm>
              <a:off x="3712" y="2004"/>
              <a:ext cx="62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1" name="Oval 114"/>
            <p:cNvSpPr>
              <a:spLocks noChangeArrowheads="1"/>
            </p:cNvSpPr>
            <p:nvPr/>
          </p:nvSpPr>
          <p:spPr bwMode="auto">
            <a:xfrm>
              <a:off x="3744" y="2002"/>
              <a:ext cx="64" cy="63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2" name="Oval 115"/>
            <p:cNvSpPr>
              <a:spLocks noChangeArrowheads="1"/>
            </p:cNvSpPr>
            <p:nvPr/>
          </p:nvSpPr>
          <p:spPr bwMode="auto">
            <a:xfrm>
              <a:off x="3749" y="2033"/>
              <a:ext cx="61" cy="64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3" name="Oval 116"/>
            <p:cNvSpPr>
              <a:spLocks noChangeArrowheads="1"/>
            </p:cNvSpPr>
            <p:nvPr/>
          </p:nvSpPr>
          <p:spPr bwMode="auto">
            <a:xfrm>
              <a:off x="3779" y="2024"/>
              <a:ext cx="63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5" name="Oval 117"/>
            <p:cNvSpPr>
              <a:spLocks noChangeArrowheads="1"/>
            </p:cNvSpPr>
            <p:nvPr/>
          </p:nvSpPr>
          <p:spPr bwMode="auto">
            <a:xfrm>
              <a:off x="3776" y="2046"/>
              <a:ext cx="61" cy="60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6" name="Oval 118"/>
            <p:cNvSpPr>
              <a:spLocks noChangeArrowheads="1"/>
            </p:cNvSpPr>
            <p:nvPr/>
          </p:nvSpPr>
          <p:spPr bwMode="auto">
            <a:xfrm>
              <a:off x="4255" y="2055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7" name="Oval 119"/>
            <p:cNvSpPr>
              <a:spLocks noChangeArrowheads="1"/>
            </p:cNvSpPr>
            <p:nvPr/>
          </p:nvSpPr>
          <p:spPr bwMode="auto">
            <a:xfrm>
              <a:off x="4287" y="2009"/>
              <a:ext cx="61" cy="63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8" name="Oval 120"/>
            <p:cNvSpPr>
              <a:spLocks noChangeArrowheads="1"/>
            </p:cNvSpPr>
            <p:nvPr/>
          </p:nvSpPr>
          <p:spPr bwMode="auto">
            <a:xfrm>
              <a:off x="4294" y="2041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9" name="Oval 121"/>
            <p:cNvSpPr>
              <a:spLocks noChangeArrowheads="1"/>
            </p:cNvSpPr>
            <p:nvPr/>
          </p:nvSpPr>
          <p:spPr bwMode="auto">
            <a:xfrm>
              <a:off x="4319" y="2019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0" name="Oval 122"/>
            <p:cNvSpPr>
              <a:spLocks noChangeArrowheads="1"/>
            </p:cNvSpPr>
            <p:nvPr/>
          </p:nvSpPr>
          <p:spPr bwMode="auto">
            <a:xfrm>
              <a:off x="4316" y="1972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1" name="Oval 123"/>
            <p:cNvSpPr>
              <a:spLocks noChangeArrowheads="1"/>
            </p:cNvSpPr>
            <p:nvPr/>
          </p:nvSpPr>
          <p:spPr bwMode="auto">
            <a:xfrm>
              <a:off x="4348" y="1982"/>
              <a:ext cx="61" cy="64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2" name="Oval 124"/>
            <p:cNvSpPr>
              <a:spLocks noChangeArrowheads="1"/>
            </p:cNvSpPr>
            <p:nvPr/>
          </p:nvSpPr>
          <p:spPr bwMode="auto">
            <a:xfrm>
              <a:off x="4353" y="1926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3" name="Oval 125"/>
            <p:cNvSpPr>
              <a:spLocks noChangeArrowheads="1"/>
            </p:cNvSpPr>
            <p:nvPr/>
          </p:nvSpPr>
          <p:spPr bwMode="auto">
            <a:xfrm>
              <a:off x="4390" y="1953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4" name="Oval 126"/>
            <p:cNvSpPr>
              <a:spLocks noChangeArrowheads="1"/>
            </p:cNvSpPr>
            <p:nvPr/>
          </p:nvSpPr>
          <p:spPr bwMode="auto">
            <a:xfrm>
              <a:off x="4392" y="1972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5" name="Oval 127"/>
            <p:cNvSpPr>
              <a:spLocks noChangeArrowheads="1"/>
            </p:cNvSpPr>
            <p:nvPr/>
          </p:nvSpPr>
          <p:spPr bwMode="auto">
            <a:xfrm>
              <a:off x="4402" y="1909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7" name="Oval 128"/>
            <p:cNvSpPr>
              <a:spLocks noChangeArrowheads="1"/>
            </p:cNvSpPr>
            <p:nvPr/>
          </p:nvSpPr>
          <p:spPr bwMode="auto">
            <a:xfrm>
              <a:off x="4424" y="1921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9" name="Oval 129"/>
            <p:cNvSpPr>
              <a:spLocks noChangeArrowheads="1"/>
            </p:cNvSpPr>
            <p:nvPr/>
          </p:nvSpPr>
          <p:spPr bwMode="auto">
            <a:xfrm>
              <a:off x="4419" y="1892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2" name="Oval 130"/>
            <p:cNvSpPr>
              <a:spLocks noChangeArrowheads="1"/>
            </p:cNvSpPr>
            <p:nvPr/>
          </p:nvSpPr>
          <p:spPr bwMode="auto">
            <a:xfrm>
              <a:off x="4069" y="3244"/>
              <a:ext cx="62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3" name="Oval 131"/>
            <p:cNvSpPr>
              <a:spLocks noChangeArrowheads="1"/>
            </p:cNvSpPr>
            <p:nvPr/>
          </p:nvSpPr>
          <p:spPr bwMode="auto">
            <a:xfrm>
              <a:off x="4143" y="3234"/>
              <a:ext cx="61" cy="64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4" name="Oval 132"/>
            <p:cNvSpPr>
              <a:spLocks noChangeArrowheads="1"/>
            </p:cNvSpPr>
            <p:nvPr/>
          </p:nvSpPr>
          <p:spPr bwMode="auto">
            <a:xfrm>
              <a:off x="4184" y="3174"/>
              <a:ext cx="62" cy="60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5" name="Oval 133"/>
            <p:cNvSpPr>
              <a:spLocks noChangeArrowheads="1"/>
            </p:cNvSpPr>
            <p:nvPr/>
          </p:nvSpPr>
          <p:spPr bwMode="auto">
            <a:xfrm>
              <a:off x="4160" y="3178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6" name="Oval 134"/>
            <p:cNvSpPr>
              <a:spLocks noChangeArrowheads="1"/>
            </p:cNvSpPr>
            <p:nvPr/>
          </p:nvSpPr>
          <p:spPr bwMode="auto">
            <a:xfrm>
              <a:off x="4184" y="3205"/>
              <a:ext cx="62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7" name="Oval 135"/>
            <p:cNvSpPr>
              <a:spLocks noChangeArrowheads="1"/>
            </p:cNvSpPr>
            <p:nvPr/>
          </p:nvSpPr>
          <p:spPr bwMode="auto">
            <a:xfrm>
              <a:off x="4233" y="3205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8" name="Oval 136"/>
            <p:cNvSpPr>
              <a:spLocks noChangeArrowheads="1"/>
            </p:cNvSpPr>
            <p:nvPr/>
          </p:nvSpPr>
          <p:spPr bwMode="auto">
            <a:xfrm>
              <a:off x="4233" y="3171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9" name="Oval 137"/>
            <p:cNvSpPr>
              <a:spLocks noChangeArrowheads="1"/>
            </p:cNvSpPr>
            <p:nvPr/>
          </p:nvSpPr>
          <p:spPr bwMode="auto">
            <a:xfrm>
              <a:off x="4297" y="3183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0" name="Oval 138"/>
            <p:cNvSpPr>
              <a:spLocks noChangeArrowheads="1"/>
            </p:cNvSpPr>
            <p:nvPr/>
          </p:nvSpPr>
          <p:spPr bwMode="auto">
            <a:xfrm>
              <a:off x="4282" y="3213"/>
              <a:ext cx="61" cy="60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1" name="Freeform 139"/>
            <p:cNvSpPr>
              <a:spLocks/>
            </p:cNvSpPr>
            <p:nvPr/>
          </p:nvSpPr>
          <p:spPr bwMode="auto">
            <a:xfrm>
              <a:off x="4253" y="3225"/>
              <a:ext cx="68" cy="68"/>
            </a:xfrm>
            <a:custGeom>
              <a:avLst/>
              <a:gdLst>
                <a:gd name="T0" fmla="*/ 26 w 28"/>
                <a:gd name="T1" fmla="*/ 17 h 28"/>
                <a:gd name="T2" fmla="*/ 11 w 28"/>
                <a:gd name="T3" fmla="*/ 26 h 28"/>
                <a:gd name="T4" fmla="*/ 1 w 28"/>
                <a:gd name="T5" fmla="*/ 11 h 28"/>
                <a:gd name="T6" fmla="*/ 17 w 28"/>
                <a:gd name="T7" fmla="*/ 1 h 28"/>
                <a:gd name="T8" fmla="*/ 26 w 28"/>
                <a:gd name="T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6" y="17"/>
                  </a:moveTo>
                  <a:cubicBezTo>
                    <a:pt x="24" y="23"/>
                    <a:pt x="18" y="28"/>
                    <a:pt x="11" y="26"/>
                  </a:cubicBezTo>
                  <a:cubicBezTo>
                    <a:pt x="4" y="24"/>
                    <a:pt x="0" y="18"/>
                    <a:pt x="1" y="11"/>
                  </a:cubicBezTo>
                  <a:cubicBezTo>
                    <a:pt x="3" y="4"/>
                    <a:pt x="10" y="0"/>
                    <a:pt x="17" y="1"/>
                  </a:cubicBezTo>
                  <a:cubicBezTo>
                    <a:pt x="23" y="3"/>
                    <a:pt x="28" y="10"/>
                    <a:pt x="26" y="17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2" name="Freeform 140"/>
            <p:cNvSpPr>
              <a:spLocks/>
            </p:cNvSpPr>
            <p:nvPr/>
          </p:nvSpPr>
          <p:spPr bwMode="auto">
            <a:xfrm>
              <a:off x="4268" y="3164"/>
              <a:ext cx="66" cy="66"/>
            </a:xfrm>
            <a:custGeom>
              <a:avLst/>
              <a:gdLst>
                <a:gd name="T0" fmla="*/ 26 w 27"/>
                <a:gd name="T1" fmla="*/ 16 h 27"/>
                <a:gd name="T2" fmla="*/ 11 w 27"/>
                <a:gd name="T3" fmla="*/ 26 h 27"/>
                <a:gd name="T4" fmla="*/ 1 w 27"/>
                <a:gd name="T5" fmla="*/ 11 h 27"/>
                <a:gd name="T6" fmla="*/ 16 w 27"/>
                <a:gd name="T7" fmla="*/ 1 h 27"/>
                <a:gd name="T8" fmla="*/ 26 w 27"/>
                <a:gd name="T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6" y="16"/>
                  </a:moveTo>
                  <a:cubicBezTo>
                    <a:pt x="24" y="23"/>
                    <a:pt x="17" y="27"/>
                    <a:pt x="11" y="26"/>
                  </a:cubicBezTo>
                  <a:cubicBezTo>
                    <a:pt x="4" y="24"/>
                    <a:pt x="0" y="17"/>
                    <a:pt x="1" y="11"/>
                  </a:cubicBezTo>
                  <a:cubicBezTo>
                    <a:pt x="3" y="4"/>
                    <a:pt x="10" y="0"/>
                    <a:pt x="16" y="1"/>
                  </a:cubicBezTo>
                  <a:cubicBezTo>
                    <a:pt x="23" y="3"/>
                    <a:pt x="27" y="10"/>
                    <a:pt x="26" y="16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3" name="Freeform 141"/>
            <p:cNvSpPr>
              <a:spLocks/>
            </p:cNvSpPr>
            <p:nvPr/>
          </p:nvSpPr>
          <p:spPr bwMode="auto">
            <a:xfrm>
              <a:off x="4331" y="3147"/>
              <a:ext cx="69" cy="68"/>
            </a:xfrm>
            <a:custGeom>
              <a:avLst/>
              <a:gdLst>
                <a:gd name="T0" fmla="*/ 26 w 28"/>
                <a:gd name="T1" fmla="*/ 17 h 28"/>
                <a:gd name="T2" fmla="*/ 11 w 28"/>
                <a:gd name="T3" fmla="*/ 26 h 28"/>
                <a:gd name="T4" fmla="*/ 1 w 28"/>
                <a:gd name="T5" fmla="*/ 11 h 28"/>
                <a:gd name="T6" fmla="*/ 17 w 28"/>
                <a:gd name="T7" fmla="*/ 2 h 28"/>
                <a:gd name="T8" fmla="*/ 26 w 28"/>
                <a:gd name="T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6" y="17"/>
                  </a:moveTo>
                  <a:cubicBezTo>
                    <a:pt x="24" y="24"/>
                    <a:pt x="18" y="28"/>
                    <a:pt x="11" y="26"/>
                  </a:cubicBezTo>
                  <a:cubicBezTo>
                    <a:pt x="4" y="25"/>
                    <a:pt x="0" y="18"/>
                    <a:pt x="1" y="11"/>
                  </a:cubicBezTo>
                  <a:cubicBezTo>
                    <a:pt x="3" y="5"/>
                    <a:pt x="10" y="0"/>
                    <a:pt x="17" y="2"/>
                  </a:cubicBezTo>
                  <a:cubicBezTo>
                    <a:pt x="23" y="3"/>
                    <a:pt x="28" y="10"/>
                    <a:pt x="26" y="17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4" name="Freeform 142"/>
            <p:cNvSpPr>
              <a:spLocks/>
            </p:cNvSpPr>
            <p:nvPr/>
          </p:nvSpPr>
          <p:spPr bwMode="auto">
            <a:xfrm>
              <a:off x="4356" y="3105"/>
              <a:ext cx="66" cy="69"/>
            </a:xfrm>
            <a:custGeom>
              <a:avLst/>
              <a:gdLst>
                <a:gd name="T0" fmla="*/ 26 w 27"/>
                <a:gd name="T1" fmla="*/ 17 h 28"/>
                <a:gd name="T2" fmla="*/ 11 w 27"/>
                <a:gd name="T3" fmla="*/ 26 h 28"/>
                <a:gd name="T4" fmla="*/ 1 w 27"/>
                <a:gd name="T5" fmla="*/ 11 h 28"/>
                <a:gd name="T6" fmla="*/ 16 w 27"/>
                <a:gd name="T7" fmla="*/ 2 h 28"/>
                <a:gd name="T8" fmla="*/ 26 w 27"/>
                <a:gd name="T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26" y="17"/>
                  </a:moveTo>
                  <a:cubicBezTo>
                    <a:pt x="24" y="24"/>
                    <a:pt x="17" y="28"/>
                    <a:pt x="11" y="26"/>
                  </a:cubicBezTo>
                  <a:cubicBezTo>
                    <a:pt x="4" y="25"/>
                    <a:pt x="0" y="18"/>
                    <a:pt x="1" y="11"/>
                  </a:cubicBezTo>
                  <a:cubicBezTo>
                    <a:pt x="3" y="4"/>
                    <a:pt x="10" y="0"/>
                    <a:pt x="16" y="2"/>
                  </a:cubicBezTo>
                  <a:cubicBezTo>
                    <a:pt x="23" y="3"/>
                    <a:pt x="27" y="10"/>
                    <a:pt x="26" y="17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5" name="Freeform 143"/>
            <p:cNvSpPr>
              <a:spLocks/>
            </p:cNvSpPr>
            <p:nvPr/>
          </p:nvSpPr>
          <p:spPr bwMode="auto">
            <a:xfrm>
              <a:off x="4380" y="3149"/>
              <a:ext cx="66" cy="68"/>
            </a:xfrm>
            <a:custGeom>
              <a:avLst/>
              <a:gdLst>
                <a:gd name="T0" fmla="*/ 26 w 27"/>
                <a:gd name="T1" fmla="*/ 17 h 28"/>
                <a:gd name="T2" fmla="*/ 11 w 27"/>
                <a:gd name="T3" fmla="*/ 26 h 28"/>
                <a:gd name="T4" fmla="*/ 1 w 27"/>
                <a:gd name="T5" fmla="*/ 11 h 28"/>
                <a:gd name="T6" fmla="*/ 16 w 27"/>
                <a:gd name="T7" fmla="*/ 2 h 28"/>
                <a:gd name="T8" fmla="*/ 26 w 27"/>
                <a:gd name="T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26" y="17"/>
                  </a:moveTo>
                  <a:cubicBezTo>
                    <a:pt x="24" y="23"/>
                    <a:pt x="17" y="28"/>
                    <a:pt x="11" y="26"/>
                  </a:cubicBezTo>
                  <a:cubicBezTo>
                    <a:pt x="4" y="25"/>
                    <a:pt x="0" y="18"/>
                    <a:pt x="1" y="11"/>
                  </a:cubicBezTo>
                  <a:cubicBezTo>
                    <a:pt x="3" y="4"/>
                    <a:pt x="10" y="0"/>
                    <a:pt x="16" y="2"/>
                  </a:cubicBezTo>
                  <a:cubicBezTo>
                    <a:pt x="23" y="3"/>
                    <a:pt x="27" y="10"/>
                    <a:pt x="26" y="17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6" name="Freeform 144"/>
            <p:cNvSpPr>
              <a:spLocks/>
            </p:cNvSpPr>
            <p:nvPr/>
          </p:nvSpPr>
          <p:spPr bwMode="auto">
            <a:xfrm>
              <a:off x="4380" y="3188"/>
              <a:ext cx="66" cy="68"/>
            </a:xfrm>
            <a:custGeom>
              <a:avLst/>
              <a:gdLst>
                <a:gd name="T0" fmla="*/ 26 w 27"/>
                <a:gd name="T1" fmla="*/ 17 h 28"/>
                <a:gd name="T2" fmla="*/ 11 w 27"/>
                <a:gd name="T3" fmla="*/ 26 h 28"/>
                <a:gd name="T4" fmla="*/ 1 w 27"/>
                <a:gd name="T5" fmla="*/ 11 h 28"/>
                <a:gd name="T6" fmla="*/ 16 w 27"/>
                <a:gd name="T7" fmla="*/ 1 h 28"/>
                <a:gd name="T8" fmla="*/ 26 w 27"/>
                <a:gd name="T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26" y="17"/>
                  </a:moveTo>
                  <a:cubicBezTo>
                    <a:pt x="24" y="23"/>
                    <a:pt x="17" y="28"/>
                    <a:pt x="11" y="26"/>
                  </a:cubicBezTo>
                  <a:cubicBezTo>
                    <a:pt x="4" y="24"/>
                    <a:pt x="0" y="18"/>
                    <a:pt x="1" y="11"/>
                  </a:cubicBezTo>
                  <a:cubicBezTo>
                    <a:pt x="3" y="4"/>
                    <a:pt x="10" y="0"/>
                    <a:pt x="16" y="1"/>
                  </a:cubicBezTo>
                  <a:cubicBezTo>
                    <a:pt x="23" y="3"/>
                    <a:pt x="27" y="10"/>
                    <a:pt x="26" y="17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7" name="Freeform 145"/>
            <p:cNvSpPr>
              <a:spLocks/>
            </p:cNvSpPr>
            <p:nvPr/>
          </p:nvSpPr>
          <p:spPr bwMode="auto">
            <a:xfrm>
              <a:off x="4341" y="3193"/>
              <a:ext cx="66" cy="68"/>
            </a:xfrm>
            <a:custGeom>
              <a:avLst/>
              <a:gdLst>
                <a:gd name="T0" fmla="*/ 26 w 27"/>
                <a:gd name="T1" fmla="*/ 17 h 28"/>
                <a:gd name="T2" fmla="*/ 11 w 27"/>
                <a:gd name="T3" fmla="*/ 26 h 28"/>
                <a:gd name="T4" fmla="*/ 1 w 27"/>
                <a:gd name="T5" fmla="*/ 11 h 28"/>
                <a:gd name="T6" fmla="*/ 16 w 27"/>
                <a:gd name="T7" fmla="*/ 2 h 28"/>
                <a:gd name="T8" fmla="*/ 26 w 27"/>
                <a:gd name="T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26" y="17"/>
                  </a:moveTo>
                  <a:cubicBezTo>
                    <a:pt x="24" y="24"/>
                    <a:pt x="17" y="28"/>
                    <a:pt x="11" y="26"/>
                  </a:cubicBezTo>
                  <a:cubicBezTo>
                    <a:pt x="4" y="25"/>
                    <a:pt x="0" y="18"/>
                    <a:pt x="1" y="11"/>
                  </a:cubicBezTo>
                  <a:cubicBezTo>
                    <a:pt x="3" y="5"/>
                    <a:pt x="10" y="0"/>
                    <a:pt x="16" y="2"/>
                  </a:cubicBezTo>
                  <a:cubicBezTo>
                    <a:pt x="23" y="3"/>
                    <a:pt x="27" y="10"/>
                    <a:pt x="26" y="17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8" name="Freeform 146"/>
            <p:cNvSpPr>
              <a:spLocks/>
            </p:cNvSpPr>
            <p:nvPr/>
          </p:nvSpPr>
          <p:spPr bwMode="auto">
            <a:xfrm>
              <a:off x="4319" y="3203"/>
              <a:ext cx="66" cy="66"/>
            </a:xfrm>
            <a:custGeom>
              <a:avLst/>
              <a:gdLst>
                <a:gd name="T0" fmla="*/ 26 w 27"/>
                <a:gd name="T1" fmla="*/ 16 h 27"/>
                <a:gd name="T2" fmla="*/ 11 w 27"/>
                <a:gd name="T3" fmla="*/ 26 h 27"/>
                <a:gd name="T4" fmla="*/ 1 w 27"/>
                <a:gd name="T5" fmla="*/ 11 h 27"/>
                <a:gd name="T6" fmla="*/ 16 w 27"/>
                <a:gd name="T7" fmla="*/ 1 h 27"/>
                <a:gd name="T8" fmla="*/ 26 w 27"/>
                <a:gd name="T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6" y="16"/>
                  </a:moveTo>
                  <a:cubicBezTo>
                    <a:pt x="24" y="23"/>
                    <a:pt x="18" y="27"/>
                    <a:pt x="11" y="26"/>
                  </a:cubicBezTo>
                  <a:cubicBezTo>
                    <a:pt x="4" y="24"/>
                    <a:pt x="0" y="17"/>
                    <a:pt x="1" y="11"/>
                  </a:cubicBezTo>
                  <a:cubicBezTo>
                    <a:pt x="3" y="4"/>
                    <a:pt x="10" y="0"/>
                    <a:pt x="16" y="1"/>
                  </a:cubicBezTo>
                  <a:cubicBezTo>
                    <a:pt x="23" y="3"/>
                    <a:pt x="27" y="9"/>
                    <a:pt x="26" y="16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9" name="Freeform 147"/>
            <p:cNvSpPr>
              <a:spLocks/>
            </p:cNvSpPr>
            <p:nvPr/>
          </p:nvSpPr>
          <p:spPr bwMode="auto">
            <a:xfrm>
              <a:off x="4409" y="3154"/>
              <a:ext cx="69" cy="66"/>
            </a:xfrm>
            <a:custGeom>
              <a:avLst/>
              <a:gdLst>
                <a:gd name="T0" fmla="*/ 26 w 28"/>
                <a:gd name="T1" fmla="*/ 16 h 27"/>
                <a:gd name="T2" fmla="*/ 11 w 28"/>
                <a:gd name="T3" fmla="*/ 26 h 27"/>
                <a:gd name="T4" fmla="*/ 2 w 28"/>
                <a:gd name="T5" fmla="*/ 11 h 27"/>
                <a:gd name="T6" fmla="*/ 17 w 28"/>
                <a:gd name="T7" fmla="*/ 1 h 27"/>
                <a:gd name="T8" fmla="*/ 26 w 28"/>
                <a:gd name="T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6" y="16"/>
                  </a:moveTo>
                  <a:cubicBezTo>
                    <a:pt x="25" y="23"/>
                    <a:pt x="18" y="27"/>
                    <a:pt x="11" y="26"/>
                  </a:cubicBezTo>
                  <a:cubicBezTo>
                    <a:pt x="4" y="24"/>
                    <a:pt x="0" y="18"/>
                    <a:pt x="2" y="11"/>
                  </a:cubicBezTo>
                  <a:cubicBezTo>
                    <a:pt x="3" y="4"/>
                    <a:pt x="10" y="0"/>
                    <a:pt x="17" y="1"/>
                  </a:cubicBezTo>
                  <a:cubicBezTo>
                    <a:pt x="24" y="3"/>
                    <a:pt x="28" y="10"/>
                    <a:pt x="26" y="16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0" name="Oval 148"/>
            <p:cNvSpPr>
              <a:spLocks noChangeArrowheads="1"/>
            </p:cNvSpPr>
            <p:nvPr/>
          </p:nvSpPr>
          <p:spPr bwMode="auto">
            <a:xfrm>
              <a:off x="3957" y="3183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1" name="Oval 149"/>
            <p:cNvSpPr>
              <a:spLocks noChangeArrowheads="1"/>
            </p:cNvSpPr>
            <p:nvPr/>
          </p:nvSpPr>
          <p:spPr bwMode="auto">
            <a:xfrm>
              <a:off x="3964" y="3161"/>
              <a:ext cx="64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2" name="Oval 150"/>
            <p:cNvSpPr>
              <a:spLocks noChangeArrowheads="1"/>
            </p:cNvSpPr>
            <p:nvPr/>
          </p:nvSpPr>
          <p:spPr bwMode="auto">
            <a:xfrm>
              <a:off x="4008" y="3188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3" name="Oval 151"/>
            <p:cNvSpPr>
              <a:spLocks noChangeArrowheads="1"/>
            </p:cNvSpPr>
            <p:nvPr/>
          </p:nvSpPr>
          <p:spPr bwMode="auto">
            <a:xfrm>
              <a:off x="3989" y="3217"/>
              <a:ext cx="61" cy="61"/>
            </a:xfrm>
            <a:prstGeom prst="ellipse">
              <a:avLst/>
            </a:pr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4" name="Freeform 152"/>
            <p:cNvSpPr>
              <a:spLocks/>
            </p:cNvSpPr>
            <p:nvPr/>
          </p:nvSpPr>
          <p:spPr bwMode="auto">
            <a:xfrm>
              <a:off x="3774" y="1612"/>
              <a:ext cx="215" cy="760"/>
            </a:xfrm>
            <a:custGeom>
              <a:avLst/>
              <a:gdLst>
                <a:gd name="T0" fmla="*/ 49 w 88"/>
                <a:gd name="T1" fmla="*/ 82 h 312"/>
                <a:gd name="T2" fmla="*/ 0 w 88"/>
                <a:gd name="T3" fmla="*/ 271 h 312"/>
                <a:gd name="T4" fmla="*/ 72 w 88"/>
                <a:gd name="T5" fmla="*/ 312 h 312"/>
                <a:gd name="T6" fmla="*/ 79 w 88"/>
                <a:gd name="T7" fmla="*/ 103 h 312"/>
                <a:gd name="T8" fmla="*/ 49 w 88"/>
                <a:gd name="T9" fmla="*/ 8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12">
                  <a:moveTo>
                    <a:pt x="49" y="82"/>
                  </a:moveTo>
                  <a:cubicBezTo>
                    <a:pt x="0" y="271"/>
                    <a:pt x="0" y="271"/>
                    <a:pt x="0" y="271"/>
                  </a:cubicBezTo>
                  <a:cubicBezTo>
                    <a:pt x="72" y="312"/>
                    <a:pt x="72" y="312"/>
                    <a:pt x="72" y="312"/>
                  </a:cubicBezTo>
                  <a:cubicBezTo>
                    <a:pt x="72" y="312"/>
                    <a:pt x="88" y="206"/>
                    <a:pt x="79" y="103"/>
                  </a:cubicBezTo>
                  <a:cubicBezTo>
                    <a:pt x="70" y="0"/>
                    <a:pt x="49" y="82"/>
                    <a:pt x="49" y="82"/>
                  </a:cubicBezTo>
                  <a:close/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5" name="Freeform 153"/>
            <p:cNvSpPr>
              <a:spLocks/>
            </p:cNvSpPr>
            <p:nvPr/>
          </p:nvSpPr>
          <p:spPr bwMode="auto">
            <a:xfrm>
              <a:off x="4092" y="1863"/>
              <a:ext cx="293" cy="631"/>
            </a:xfrm>
            <a:custGeom>
              <a:avLst/>
              <a:gdLst>
                <a:gd name="T0" fmla="*/ 44 w 120"/>
                <a:gd name="T1" fmla="*/ 0 h 259"/>
                <a:gd name="T2" fmla="*/ 53 w 120"/>
                <a:gd name="T3" fmla="*/ 2 h 259"/>
                <a:gd name="T4" fmla="*/ 120 w 120"/>
                <a:gd name="T5" fmla="*/ 215 h 259"/>
                <a:gd name="T6" fmla="*/ 44 w 120"/>
                <a:gd name="T7" fmla="*/ 259 h 259"/>
                <a:gd name="T8" fmla="*/ 22 w 120"/>
                <a:gd name="T9" fmla="*/ 2 h 259"/>
                <a:gd name="T10" fmla="*/ 44 w 120"/>
                <a:gd name="T1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59">
                  <a:moveTo>
                    <a:pt x="44" y="0"/>
                  </a:moveTo>
                  <a:cubicBezTo>
                    <a:pt x="53" y="2"/>
                    <a:pt x="53" y="2"/>
                    <a:pt x="53" y="2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02" y="236"/>
                    <a:pt x="78" y="253"/>
                    <a:pt x="44" y="259"/>
                  </a:cubicBezTo>
                  <a:cubicBezTo>
                    <a:pt x="44" y="259"/>
                    <a:pt x="0" y="233"/>
                    <a:pt x="22" y="2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6" name="Freeform 154"/>
            <p:cNvSpPr>
              <a:spLocks/>
            </p:cNvSpPr>
            <p:nvPr/>
          </p:nvSpPr>
          <p:spPr bwMode="auto">
            <a:xfrm>
              <a:off x="4138" y="1651"/>
              <a:ext cx="88" cy="314"/>
            </a:xfrm>
            <a:custGeom>
              <a:avLst/>
              <a:gdLst>
                <a:gd name="T0" fmla="*/ 18 w 36"/>
                <a:gd name="T1" fmla="*/ 70 h 129"/>
                <a:gd name="T2" fmla="*/ 36 w 36"/>
                <a:gd name="T3" fmla="*/ 0 h 129"/>
                <a:gd name="T4" fmla="*/ 7 w 36"/>
                <a:gd name="T5" fmla="*/ 50 h 129"/>
                <a:gd name="T6" fmla="*/ 8 w 36"/>
                <a:gd name="T7" fmla="*/ 69 h 129"/>
                <a:gd name="T8" fmla="*/ 3 w 36"/>
                <a:gd name="T9" fmla="*/ 89 h 129"/>
                <a:gd name="T10" fmla="*/ 0 w 36"/>
                <a:gd name="T11" fmla="*/ 129 h 129"/>
                <a:gd name="T12" fmla="*/ 3 w 36"/>
                <a:gd name="T13" fmla="*/ 126 h 129"/>
                <a:gd name="T14" fmla="*/ 18 w 36"/>
                <a:gd name="T15" fmla="*/ 7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29">
                  <a:moveTo>
                    <a:pt x="18" y="70"/>
                  </a:moveTo>
                  <a:cubicBezTo>
                    <a:pt x="6" y="48"/>
                    <a:pt x="21" y="16"/>
                    <a:pt x="36" y="0"/>
                  </a:cubicBezTo>
                  <a:cubicBezTo>
                    <a:pt x="29" y="3"/>
                    <a:pt x="8" y="17"/>
                    <a:pt x="7" y="50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7" y="113"/>
                    <a:pt x="20" y="77"/>
                    <a:pt x="18" y="70"/>
                  </a:cubicBezTo>
                  <a:close/>
                </a:path>
              </a:pathLst>
            </a:custGeom>
            <a:solidFill>
              <a:srgbClr val="F19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7" name="Freeform 155"/>
            <p:cNvSpPr>
              <a:spLocks/>
            </p:cNvSpPr>
            <p:nvPr/>
          </p:nvSpPr>
          <p:spPr bwMode="auto">
            <a:xfrm>
              <a:off x="3825" y="2586"/>
              <a:ext cx="445" cy="156"/>
            </a:xfrm>
            <a:custGeom>
              <a:avLst/>
              <a:gdLst>
                <a:gd name="T0" fmla="*/ 5 w 182"/>
                <a:gd name="T1" fmla="*/ 1 h 64"/>
                <a:gd name="T2" fmla="*/ 12 w 182"/>
                <a:gd name="T3" fmla="*/ 57 h 64"/>
                <a:gd name="T4" fmla="*/ 176 w 182"/>
                <a:gd name="T5" fmla="*/ 60 h 64"/>
                <a:gd name="T6" fmla="*/ 175 w 182"/>
                <a:gd name="T7" fmla="*/ 12 h 64"/>
                <a:gd name="T8" fmla="*/ 5 w 182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4">
                  <a:moveTo>
                    <a:pt x="5" y="1"/>
                  </a:moveTo>
                  <a:cubicBezTo>
                    <a:pt x="5" y="1"/>
                    <a:pt x="0" y="50"/>
                    <a:pt x="12" y="57"/>
                  </a:cubicBezTo>
                  <a:cubicBezTo>
                    <a:pt x="24" y="64"/>
                    <a:pt x="176" y="60"/>
                    <a:pt x="176" y="60"/>
                  </a:cubicBezTo>
                  <a:cubicBezTo>
                    <a:pt x="176" y="60"/>
                    <a:pt x="182" y="24"/>
                    <a:pt x="175" y="12"/>
                  </a:cubicBezTo>
                  <a:cubicBezTo>
                    <a:pt x="168" y="0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F7B5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6" name="Freeform 156"/>
            <p:cNvSpPr>
              <a:spLocks/>
            </p:cNvSpPr>
            <p:nvPr/>
          </p:nvSpPr>
          <p:spPr bwMode="auto">
            <a:xfrm>
              <a:off x="4035" y="2655"/>
              <a:ext cx="37" cy="22"/>
            </a:xfrm>
            <a:custGeom>
              <a:avLst/>
              <a:gdLst>
                <a:gd name="T0" fmla="*/ 0 w 15"/>
                <a:gd name="T1" fmla="*/ 1 h 9"/>
                <a:gd name="T2" fmla="*/ 2 w 15"/>
                <a:gd name="T3" fmla="*/ 5 h 9"/>
                <a:gd name="T4" fmla="*/ 4 w 15"/>
                <a:gd name="T5" fmla="*/ 8 h 9"/>
                <a:gd name="T6" fmla="*/ 8 w 15"/>
                <a:gd name="T7" fmla="*/ 9 h 9"/>
                <a:gd name="T8" fmla="*/ 15 w 15"/>
                <a:gd name="T9" fmla="*/ 7 h 9"/>
                <a:gd name="T10" fmla="*/ 12 w 15"/>
                <a:gd name="T11" fmla="*/ 3 h 9"/>
                <a:gd name="T12" fmla="*/ 8 w 15"/>
                <a:gd name="T13" fmla="*/ 5 h 9"/>
                <a:gd name="T14" fmla="*/ 7 w 15"/>
                <a:gd name="T15" fmla="*/ 5 h 9"/>
                <a:gd name="T16" fmla="*/ 5 w 15"/>
                <a:gd name="T17" fmla="*/ 2 h 9"/>
                <a:gd name="T18" fmla="*/ 4 w 15"/>
                <a:gd name="T19" fmla="*/ 1 h 9"/>
                <a:gd name="T20" fmla="*/ 4 w 15"/>
                <a:gd name="T21" fmla="*/ 1 h 9"/>
                <a:gd name="T22" fmla="*/ 4 w 15"/>
                <a:gd name="T23" fmla="*/ 0 h 9"/>
                <a:gd name="T24" fmla="*/ 4 w 15"/>
                <a:gd name="T25" fmla="*/ 0 h 9"/>
                <a:gd name="T26" fmla="*/ 0 w 15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9">
                  <a:moveTo>
                    <a:pt x="0" y="1"/>
                  </a:moveTo>
                  <a:cubicBezTo>
                    <a:pt x="0" y="2"/>
                    <a:pt x="1" y="3"/>
                    <a:pt x="2" y="5"/>
                  </a:cubicBezTo>
                  <a:cubicBezTo>
                    <a:pt x="2" y="6"/>
                    <a:pt x="3" y="7"/>
                    <a:pt x="4" y="8"/>
                  </a:cubicBezTo>
                  <a:cubicBezTo>
                    <a:pt x="5" y="9"/>
                    <a:pt x="7" y="9"/>
                    <a:pt x="8" y="9"/>
                  </a:cubicBezTo>
                  <a:cubicBezTo>
                    <a:pt x="10" y="9"/>
                    <a:pt x="13" y="8"/>
                    <a:pt x="1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6" y="4"/>
                    <a:pt x="5" y="3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789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180" name="Oval 6179"/>
          <p:cNvSpPr/>
          <p:nvPr/>
        </p:nvSpPr>
        <p:spPr>
          <a:xfrm>
            <a:off x="5018757" y="6451284"/>
            <a:ext cx="2812039" cy="128637"/>
          </a:xfrm>
          <a:prstGeom prst="ellipse">
            <a:avLst/>
          </a:prstGeom>
          <a:solidFill>
            <a:srgbClr val="F4FCFF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Camera shutter sound effect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791527" y="1905793"/>
            <a:ext cx="487363" cy="487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1" name="TextBox 360"/>
          <p:cNvSpPr txBox="1"/>
          <p:nvPr/>
        </p:nvSpPr>
        <p:spPr>
          <a:xfrm>
            <a:off x="9512490" y="1384300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25%</a:t>
            </a:r>
          </a:p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OFF</a:t>
            </a:r>
          </a:p>
        </p:txBody>
      </p:sp>
    </p:spTree>
    <p:extLst>
      <p:ext uri="{BB962C8B-B14F-4D97-AF65-F5344CB8AC3E}">
        <p14:creationId xmlns:p14="http://schemas.microsoft.com/office/powerpoint/2010/main" val="1357244580"/>
      </p:ext>
    </p:extLst>
  </p:cSld>
  <p:clrMapOvr>
    <a:masterClrMapping/>
  </p:clrMapOvr>
  <p:transition spd="med" advTm="16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61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67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35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21" fill="hold"/>
                                        <p:tgtEl>
                                          <p:spTgt spid="6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22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7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7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64" grpId="0" animBg="1"/>
      <p:bldP spid="6180" grpId="0" animBg="1"/>
      <p:bldP spid="5" grpId="0" animBg="1"/>
      <p:bldP spid="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77" y="-180668"/>
            <a:ext cx="12812403" cy="7218892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0" y="3761772"/>
            <a:ext cx="12373337" cy="1956122"/>
          </a:xfrm>
          <a:prstGeom prst="rect">
            <a:avLst/>
          </a:prstGeom>
          <a:solidFill>
            <a:srgbClr val="F4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/>
          <p:cNvGrpSpPr/>
          <p:nvPr/>
        </p:nvGrpSpPr>
        <p:grpSpPr>
          <a:xfrm>
            <a:off x="702003" y="3940079"/>
            <a:ext cx="1553518" cy="1553518"/>
            <a:chOff x="1119188" y="2165350"/>
            <a:chExt cx="1546225" cy="1546225"/>
          </a:xfrm>
        </p:grpSpPr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EE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60442" y="3940079"/>
            <a:ext cx="1553518" cy="1553518"/>
            <a:chOff x="1119188" y="2165350"/>
            <a:chExt cx="1546225" cy="1546225"/>
          </a:xfrm>
        </p:grpSpPr>
        <p:sp>
          <p:nvSpPr>
            <p:cNvPr id="25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66CA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414536" y="3940079"/>
            <a:ext cx="1553518" cy="1553518"/>
            <a:chOff x="1119188" y="2165350"/>
            <a:chExt cx="1546225" cy="1546225"/>
          </a:xfrm>
        </p:grpSpPr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9EC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778358" y="3940079"/>
            <a:ext cx="1553518" cy="1553518"/>
            <a:chOff x="1119188" y="2165350"/>
            <a:chExt cx="1546225" cy="1546225"/>
          </a:xfrm>
        </p:grpSpPr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F6B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2724" y="3940079"/>
            <a:ext cx="1553518" cy="1553518"/>
            <a:chOff x="1119188" y="2165350"/>
            <a:chExt cx="1546225" cy="1546225"/>
          </a:xfrm>
        </p:grpSpPr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1119188" y="2165350"/>
              <a:ext cx="1546225" cy="1546225"/>
            </a:xfrm>
            <a:prstGeom prst="ellipse">
              <a:avLst/>
            </a:prstGeom>
            <a:solidFill>
              <a:srgbClr val="005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109788" y="3009900"/>
              <a:ext cx="357188" cy="387350"/>
            </a:xfrm>
            <a:custGeom>
              <a:avLst/>
              <a:gdLst>
                <a:gd name="T0" fmla="*/ 5 w 95"/>
                <a:gd name="T1" fmla="*/ 81 h 103"/>
                <a:gd name="T2" fmla="*/ 0 w 95"/>
                <a:gd name="T3" fmla="*/ 87 h 103"/>
                <a:gd name="T4" fmla="*/ 29 w 95"/>
                <a:gd name="T5" fmla="*/ 95 h 103"/>
                <a:gd name="T6" fmla="*/ 89 w 95"/>
                <a:gd name="T7" fmla="*/ 5 h 103"/>
                <a:gd name="T8" fmla="*/ 75 w 95"/>
                <a:gd name="T9" fmla="*/ 6 h 103"/>
                <a:gd name="T10" fmla="*/ 5 w 95"/>
                <a:gd name="T11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3">
                  <a:moveTo>
                    <a:pt x="5" y="81"/>
                  </a:moveTo>
                  <a:cubicBezTo>
                    <a:pt x="2" y="83"/>
                    <a:pt x="0" y="85"/>
                    <a:pt x="0" y="87"/>
                  </a:cubicBezTo>
                  <a:cubicBezTo>
                    <a:pt x="0" y="94"/>
                    <a:pt x="4" y="103"/>
                    <a:pt x="29" y="95"/>
                  </a:cubicBezTo>
                  <a:cubicBezTo>
                    <a:pt x="59" y="84"/>
                    <a:pt x="95" y="34"/>
                    <a:pt x="89" y="5"/>
                  </a:cubicBezTo>
                  <a:cubicBezTo>
                    <a:pt x="88" y="0"/>
                    <a:pt x="78" y="1"/>
                    <a:pt x="75" y="6"/>
                  </a:cubicBezTo>
                  <a:cubicBezTo>
                    <a:pt x="62" y="28"/>
                    <a:pt x="34" y="68"/>
                    <a:pt x="5" y="81"/>
                  </a:cubicBezTo>
                  <a:close/>
                </a:path>
              </a:pathLst>
            </a:custGeom>
            <a:solidFill>
              <a:srgbClr val="33B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9" name="Window tap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05719" y="956603"/>
            <a:ext cx="487363" cy="487363"/>
          </a:xfrm>
          <a:prstGeom prst="rect">
            <a:avLst/>
          </a:prstGeom>
        </p:spPr>
      </p:pic>
      <p:pic>
        <p:nvPicPr>
          <p:cNvPr id="37" name="Graphic 3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06383" y="4516783"/>
            <a:ext cx="2309370" cy="4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37757"/>
      </p:ext>
    </p:extLst>
  </p:cSld>
  <p:clrMapOvr>
    <a:masterClrMapping/>
  </p:clrMapOvr>
  <p:transition spd="med" advTm="4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18841 0.0050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" presetClass="emp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927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4288" y="0"/>
            <a:ext cx="12206287" cy="6858000"/>
          </a:xfrm>
          <a:prstGeom prst="rect">
            <a:avLst/>
          </a:prstGeom>
        </p:spPr>
      </p:pic>
      <p:grpSp>
        <p:nvGrpSpPr>
          <p:cNvPr id="3244" name="Group 3243"/>
          <p:cNvGrpSpPr/>
          <p:nvPr/>
        </p:nvGrpSpPr>
        <p:grpSpPr>
          <a:xfrm>
            <a:off x="2116138" y="1949450"/>
            <a:ext cx="2984500" cy="2519363"/>
            <a:chOff x="2116138" y="1949450"/>
            <a:chExt cx="2984500" cy="2519363"/>
          </a:xfrm>
        </p:grpSpPr>
        <p:sp>
          <p:nvSpPr>
            <p:cNvPr id="161" name="Rectangle 5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Rectangle 6"/>
            <p:cNvSpPr>
              <a:spLocks noChangeArrowheads="1"/>
            </p:cNvSpPr>
            <p:nvPr/>
          </p:nvSpPr>
          <p:spPr bwMode="auto">
            <a:xfrm>
              <a:off x="2195513" y="1949450"/>
              <a:ext cx="2335213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Rectangle 7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Rectangle 8"/>
            <p:cNvSpPr>
              <a:spLocks noChangeArrowheads="1"/>
            </p:cNvSpPr>
            <p:nvPr/>
          </p:nvSpPr>
          <p:spPr bwMode="auto">
            <a:xfrm>
              <a:off x="5037138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9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0"/>
            <p:cNvSpPr>
              <a:spLocks/>
            </p:cNvSpPr>
            <p:nvPr/>
          </p:nvSpPr>
          <p:spPr bwMode="auto">
            <a:xfrm>
              <a:off x="4289425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737 h 1587"/>
                <a:gd name="T6" fmla="*/ 102 w 471"/>
                <a:gd name="T7" fmla="*/ 718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737"/>
                  </a:lnTo>
                  <a:lnTo>
                    <a:pt x="102" y="718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Rectangle 11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Rectangle 12"/>
            <p:cNvSpPr>
              <a:spLocks noChangeArrowheads="1"/>
            </p:cNvSpPr>
            <p:nvPr/>
          </p:nvSpPr>
          <p:spPr bwMode="auto">
            <a:xfrm>
              <a:off x="4259263" y="1949450"/>
              <a:ext cx="650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13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14"/>
            <p:cNvSpPr>
              <a:spLocks/>
            </p:cNvSpPr>
            <p:nvPr/>
          </p:nvSpPr>
          <p:spPr bwMode="auto">
            <a:xfrm>
              <a:off x="3513138" y="1949450"/>
              <a:ext cx="746125" cy="2519363"/>
            </a:xfrm>
            <a:custGeom>
              <a:avLst/>
              <a:gdLst>
                <a:gd name="T0" fmla="*/ 470 w 470"/>
                <a:gd name="T1" fmla="*/ 1587 h 1587"/>
                <a:gd name="T2" fmla="*/ 0 w 470"/>
                <a:gd name="T3" fmla="*/ 1587 h 1587"/>
                <a:gd name="T4" fmla="*/ 0 w 470"/>
                <a:gd name="T5" fmla="*/ 1440 h 1587"/>
                <a:gd name="T6" fmla="*/ 102 w 470"/>
                <a:gd name="T7" fmla="*/ 1423 h 1587"/>
                <a:gd name="T8" fmla="*/ 102 w 470"/>
                <a:gd name="T9" fmla="*/ 0 h 1587"/>
                <a:gd name="T10" fmla="*/ 470 w 470"/>
                <a:gd name="T11" fmla="*/ 0 h 1587"/>
                <a:gd name="T12" fmla="*/ 470 w 470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1587">
                  <a:moveTo>
                    <a:pt x="470" y="1587"/>
                  </a:moveTo>
                  <a:lnTo>
                    <a:pt x="0" y="1587"/>
                  </a:lnTo>
                  <a:lnTo>
                    <a:pt x="0" y="1440"/>
                  </a:lnTo>
                  <a:lnTo>
                    <a:pt x="102" y="1423"/>
                  </a:lnTo>
                  <a:lnTo>
                    <a:pt x="102" y="0"/>
                  </a:lnTo>
                  <a:lnTo>
                    <a:pt x="470" y="0"/>
                  </a:lnTo>
                  <a:lnTo>
                    <a:pt x="470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Rectangle 15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Rectangle 16"/>
            <p:cNvSpPr>
              <a:spLocks noChangeArrowheads="1"/>
            </p:cNvSpPr>
            <p:nvPr/>
          </p:nvSpPr>
          <p:spPr bwMode="auto">
            <a:xfrm>
              <a:off x="3479800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auto">
            <a:xfrm>
              <a:off x="2732088" y="1949450"/>
              <a:ext cx="747713" cy="2519363"/>
            </a:xfrm>
            <a:custGeom>
              <a:avLst/>
              <a:gdLst>
                <a:gd name="T0" fmla="*/ 471 w 471"/>
                <a:gd name="T1" fmla="*/ 1587 h 1587"/>
                <a:gd name="T2" fmla="*/ 0 w 471"/>
                <a:gd name="T3" fmla="*/ 1587 h 1587"/>
                <a:gd name="T4" fmla="*/ 0 w 471"/>
                <a:gd name="T5" fmla="*/ 1447 h 1587"/>
                <a:gd name="T6" fmla="*/ 102 w 471"/>
                <a:gd name="T7" fmla="*/ 1437 h 1587"/>
                <a:gd name="T8" fmla="*/ 102 w 471"/>
                <a:gd name="T9" fmla="*/ 0 h 1587"/>
                <a:gd name="T10" fmla="*/ 471 w 471"/>
                <a:gd name="T11" fmla="*/ 0 h 1587"/>
                <a:gd name="T12" fmla="*/ 471 w 471"/>
                <a:gd name="T13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1587">
                  <a:moveTo>
                    <a:pt x="471" y="1587"/>
                  </a:moveTo>
                  <a:lnTo>
                    <a:pt x="0" y="1587"/>
                  </a:lnTo>
                  <a:lnTo>
                    <a:pt x="0" y="1447"/>
                  </a:lnTo>
                  <a:lnTo>
                    <a:pt x="102" y="1437"/>
                  </a:lnTo>
                  <a:lnTo>
                    <a:pt x="102" y="0"/>
                  </a:lnTo>
                  <a:lnTo>
                    <a:pt x="471" y="0"/>
                  </a:lnTo>
                  <a:lnTo>
                    <a:pt x="471" y="15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Rectangle 19"/>
            <p:cNvSpPr>
              <a:spLocks noChangeArrowheads="1"/>
            </p:cNvSpPr>
            <p:nvPr/>
          </p:nvSpPr>
          <p:spPr bwMode="auto">
            <a:xfrm>
              <a:off x="2732088" y="1949450"/>
              <a:ext cx="233838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Rectangle 20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21"/>
            <p:cNvSpPr>
              <a:spLocks noChangeArrowheads="1"/>
            </p:cNvSpPr>
            <p:nvPr/>
          </p:nvSpPr>
          <p:spPr bwMode="auto">
            <a:xfrm>
              <a:off x="3513138" y="2514600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Rectangle 22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Rectangle 23"/>
            <p:cNvSpPr>
              <a:spLocks noChangeArrowheads="1"/>
            </p:cNvSpPr>
            <p:nvPr/>
          </p:nvSpPr>
          <p:spPr bwMode="auto">
            <a:xfrm>
              <a:off x="3513138" y="3073400"/>
              <a:ext cx="15573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Rectangle 24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Rectangle 25"/>
            <p:cNvSpPr>
              <a:spLocks noChangeArrowheads="1"/>
            </p:cNvSpPr>
            <p:nvPr/>
          </p:nvSpPr>
          <p:spPr bwMode="auto">
            <a:xfrm>
              <a:off x="2732088" y="3633788"/>
              <a:ext cx="15573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Rectangle 26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Rectangle 27"/>
            <p:cNvSpPr>
              <a:spLocks noChangeArrowheads="1"/>
            </p:cNvSpPr>
            <p:nvPr/>
          </p:nvSpPr>
          <p:spPr bwMode="auto">
            <a:xfrm>
              <a:off x="2732088" y="4197350"/>
              <a:ext cx="23383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Rectangle 28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29"/>
            <p:cNvSpPr>
              <a:spLocks noChangeArrowheads="1"/>
            </p:cNvSpPr>
            <p:nvPr/>
          </p:nvSpPr>
          <p:spPr bwMode="auto">
            <a:xfrm>
              <a:off x="2765425" y="4325938"/>
              <a:ext cx="642938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Rectangle 30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Rectangle 31"/>
            <p:cNvSpPr>
              <a:spLocks noChangeArrowheads="1"/>
            </p:cNvSpPr>
            <p:nvPr/>
          </p:nvSpPr>
          <p:spPr bwMode="auto">
            <a:xfrm>
              <a:off x="354330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Rectangle 32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Rectangle 33"/>
            <p:cNvSpPr>
              <a:spLocks noChangeArrowheads="1"/>
            </p:cNvSpPr>
            <p:nvPr/>
          </p:nvSpPr>
          <p:spPr bwMode="auto">
            <a:xfrm>
              <a:off x="4324350" y="4325938"/>
              <a:ext cx="64135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auto">
            <a:xfrm>
              <a:off x="4324350" y="23860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auto">
            <a:xfrm>
              <a:off x="4324350" y="2254250"/>
              <a:ext cx="585788" cy="131763"/>
            </a:xfrm>
            <a:custGeom>
              <a:avLst/>
              <a:gdLst>
                <a:gd name="T0" fmla="*/ 139 w 156"/>
                <a:gd name="T1" fmla="*/ 0 h 35"/>
                <a:gd name="T2" fmla="*/ 0 w 156"/>
                <a:gd name="T3" fmla="*/ 0 h 35"/>
                <a:gd name="T4" fmla="*/ 0 w 156"/>
                <a:gd name="T5" fmla="*/ 35 h 35"/>
                <a:gd name="T6" fmla="*/ 139 w 156"/>
                <a:gd name="T7" fmla="*/ 35 h 35"/>
                <a:gd name="T8" fmla="*/ 156 w 156"/>
                <a:gd name="T9" fmla="*/ 17 h 35"/>
                <a:gd name="T10" fmla="*/ 139 w 15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5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8" y="35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auto">
            <a:xfrm>
              <a:off x="4324350" y="212725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7"/>
                    <a:pt x="156" y="17"/>
                  </a:cubicBezTo>
                  <a:cubicBezTo>
                    <a:pt x="156" y="8"/>
                    <a:pt x="148" y="0"/>
                    <a:pt x="139" y="0"/>
                  </a:cubicBezTo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auto">
            <a:xfrm>
              <a:off x="4324350" y="2946400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auto">
            <a:xfrm>
              <a:off x="4324350" y="2817813"/>
              <a:ext cx="585788" cy="128588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auto">
            <a:xfrm>
              <a:off x="4324350" y="2690813"/>
              <a:ext cx="585788" cy="127000"/>
            </a:xfrm>
            <a:custGeom>
              <a:avLst/>
              <a:gdLst>
                <a:gd name="T0" fmla="*/ 139 w 156"/>
                <a:gd name="T1" fmla="*/ 0 h 34"/>
                <a:gd name="T2" fmla="*/ 0 w 156"/>
                <a:gd name="T3" fmla="*/ 0 h 34"/>
                <a:gd name="T4" fmla="*/ 0 w 156"/>
                <a:gd name="T5" fmla="*/ 34 h 34"/>
                <a:gd name="T6" fmla="*/ 139 w 156"/>
                <a:gd name="T7" fmla="*/ 34 h 34"/>
                <a:gd name="T8" fmla="*/ 156 w 156"/>
                <a:gd name="T9" fmla="*/ 17 h 34"/>
                <a:gd name="T10" fmla="*/ 139 w 15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4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8" y="34"/>
                    <a:pt x="156" y="26"/>
                    <a:pt x="156" y="17"/>
                  </a:cubicBezTo>
                  <a:cubicBezTo>
                    <a:pt x="156" y="7"/>
                    <a:pt x="148" y="0"/>
                    <a:pt x="139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auto">
            <a:xfrm>
              <a:off x="3543300" y="294640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auto">
            <a:xfrm>
              <a:off x="3543300" y="28178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auto">
            <a:xfrm>
              <a:off x="3543300" y="2690813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auto">
            <a:xfrm>
              <a:off x="3543300" y="2386013"/>
              <a:ext cx="588963" cy="128588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6"/>
                    <a:pt x="157" y="17"/>
                  </a:cubicBezTo>
                  <a:cubicBezTo>
                    <a:pt x="157" y="7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auto">
            <a:xfrm>
              <a:off x="3543300" y="2254250"/>
              <a:ext cx="588963" cy="131763"/>
            </a:xfrm>
            <a:custGeom>
              <a:avLst/>
              <a:gdLst>
                <a:gd name="T0" fmla="*/ 140 w 157"/>
                <a:gd name="T1" fmla="*/ 0 h 35"/>
                <a:gd name="T2" fmla="*/ 0 w 157"/>
                <a:gd name="T3" fmla="*/ 0 h 35"/>
                <a:gd name="T4" fmla="*/ 0 w 157"/>
                <a:gd name="T5" fmla="*/ 35 h 35"/>
                <a:gd name="T6" fmla="*/ 140 w 157"/>
                <a:gd name="T7" fmla="*/ 35 h 35"/>
                <a:gd name="T8" fmla="*/ 157 w 157"/>
                <a:gd name="T9" fmla="*/ 17 h 35"/>
                <a:gd name="T10" fmla="*/ 140 w 157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5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9" y="35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00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auto">
            <a:xfrm>
              <a:off x="3543300" y="2127250"/>
              <a:ext cx="588963" cy="127000"/>
            </a:xfrm>
            <a:custGeom>
              <a:avLst/>
              <a:gdLst>
                <a:gd name="T0" fmla="*/ 140 w 157"/>
                <a:gd name="T1" fmla="*/ 0 h 34"/>
                <a:gd name="T2" fmla="*/ 0 w 157"/>
                <a:gd name="T3" fmla="*/ 0 h 34"/>
                <a:gd name="T4" fmla="*/ 0 w 157"/>
                <a:gd name="T5" fmla="*/ 34 h 34"/>
                <a:gd name="T6" fmla="*/ 140 w 157"/>
                <a:gd name="T7" fmla="*/ 34 h 34"/>
                <a:gd name="T8" fmla="*/ 157 w 157"/>
                <a:gd name="T9" fmla="*/ 17 h 34"/>
                <a:gd name="T10" fmla="*/ 140 w 15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34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9" y="34"/>
                    <a:pt x="157" y="27"/>
                    <a:pt x="157" y="17"/>
                  </a:cubicBezTo>
                  <a:cubicBezTo>
                    <a:pt x="157" y="8"/>
                    <a:pt x="149" y="0"/>
                    <a:pt x="140" y="0"/>
                  </a:cubicBezTo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auto">
            <a:xfrm>
              <a:off x="3543300" y="23860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auto">
            <a:xfrm>
              <a:off x="3543300" y="2254250"/>
              <a:ext cx="184150" cy="131763"/>
            </a:xfrm>
            <a:custGeom>
              <a:avLst/>
              <a:gdLst>
                <a:gd name="T0" fmla="*/ 32 w 49"/>
                <a:gd name="T1" fmla="*/ 0 h 35"/>
                <a:gd name="T2" fmla="*/ 0 w 49"/>
                <a:gd name="T3" fmla="*/ 0 h 35"/>
                <a:gd name="T4" fmla="*/ 0 w 49"/>
                <a:gd name="T5" fmla="*/ 35 h 35"/>
                <a:gd name="T6" fmla="*/ 32 w 49"/>
                <a:gd name="T7" fmla="*/ 35 h 35"/>
                <a:gd name="T8" fmla="*/ 32 w 49"/>
                <a:gd name="T9" fmla="*/ 35 h 35"/>
                <a:gd name="T10" fmla="*/ 49 w 49"/>
                <a:gd name="T11" fmla="*/ 17 h 35"/>
                <a:gd name="T12" fmla="*/ 32 w 4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41" y="35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007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auto">
            <a:xfrm>
              <a:off x="3543300" y="212725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7"/>
                    <a:pt x="49" y="17"/>
                  </a:cubicBezTo>
                  <a:cubicBezTo>
                    <a:pt x="49" y="8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auto">
            <a:xfrm>
              <a:off x="4324350" y="23860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9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auto">
            <a:xfrm>
              <a:off x="4324350" y="2254250"/>
              <a:ext cx="179388" cy="131763"/>
            </a:xfrm>
            <a:custGeom>
              <a:avLst/>
              <a:gdLst>
                <a:gd name="T0" fmla="*/ 31 w 48"/>
                <a:gd name="T1" fmla="*/ 0 h 35"/>
                <a:gd name="T2" fmla="*/ 0 w 48"/>
                <a:gd name="T3" fmla="*/ 0 h 35"/>
                <a:gd name="T4" fmla="*/ 0 w 48"/>
                <a:gd name="T5" fmla="*/ 35 h 35"/>
                <a:gd name="T6" fmla="*/ 31 w 48"/>
                <a:gd name="T7" fmla="*/ 35 h 35"/>
                <a:gd name="T8" fmla="*/ 31 w 48"/>
                <a:gd name="T9" fmla="*/ 35 h 35"/>
                <a:gd name="T10" fmla="*/ 48 w 48"/>
                <a:gd name="T11" fmla="*/ 17 h 35"/>
                <a:gd name="T12" fmla="*/ 31 w 4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1" y="35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auto">
            <a:xfrm>
              <a:off x="4324350" y="212725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7"/>
                    <a:pt x="48" y="17"/>
                  </a:cubicBezTo>
                  <a:cubicBezTo>
                    <a:pt x="48" y="8"/>
                    <a:pt x="41" y="0"/>
                    <a:pt x="31" y="0"/>
                  </a:cubicBezTo>
                </a:path>
              </a:pathLst>
            </a:custGeom>
            <a:solidFill>
              <a:srgbClr val="B8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auto">
            <a:xfrm>
              <a:off x="3543300" y="2946400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49 w 49"/>
                <a:gd name="T9" fmla="*/ 17 h 34"/>
                <a:gd name="T10" fmla="*/ 32 w 4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auto">
            <a:xfrm>
              <a:off x="3543300" y="2817813"/>
              <a:ext cx="184150" cy="128588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auto">
            <a:xfrm>
              <a:off x="3543300" y="2690813"/>
              <a:ext cx="184150" cy="127000"/>
            </a:xfrm>
            <a:custGeom>
              <a:avLst/>
              <a:gdLst>
                <a:gd name="T0" fmla="*/ 32 w 49"/>
                <a:gd name="T1" fmla="*/ 0 h 34"/>
                <a:gd name="T2" fmla="*/ 0 w 49"/>
                <a:gd name="T3" fmla="*/ 0 h 34"/>
                <a:gd name="T4" fmla="*/ 0 w 49"/>
                <a:gd name="T5" fmla="*/ 34 h 34"/>
                <a:gd name="T6" fmla="*/ 32 w 49"/>
                <a:gd name="T7" fmla="*/ 34 h 34"/>
                <a:gd name="T8" fmla="*/ 32 w 49"/>
                <a:gd name="T9" fmla="*/ 34 h 34"/>
                <a:gd name="T10" fmla="*/ 49 w 49"/>
                <a:gd name="T11" fmla="*/ 17 h 34"/>
                <a:gd name="T12" fmla="*/ 32 w 4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4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41" y="34"/>
                    <a:pt x="49" y="26"/>
                    <a:pt x="49" y="17"/>
                  </a:cubicBezTo>
                  <a:cubicBezTo>
                    <a:pt x="49" y="7"/>
                    <a:pt x="41" y="0"/>
                    <a:pt x="32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auto">
            <a:xfrm>
              <a:off x="4324350" y="2946400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48 w 48"/>
                <a:gd name="T9" fmla="*/ 17 h 34"/>
                <a:gd name="T10" fmla="*/ 31 w 4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auto">
            <a:xfrm>
              <a:off x="4324350" y="2817813"/>
              <a:ext cx="179388" cy="128588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B3B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auto">
            <a:xfrm>
              <a:off x="4324350" y="2690813"/>
              <a:ext cx="179388" cy="127000"/>
            </a:xfrm>
            <a:custGeom>
              <a:avLst/>
              <a:gdLst>
                <a:gd name="T0" fmla="*/ 31 w 48"/>
                <a:gd name="T1" fmla="*/ 0 h 34"/>
                <a:gd name="T2" fmla="*/ 0 w 48"/>
                <a:gd name="T3" fmla="*/ 0 h 34"/>
                <a:gd name="T4" fmla="*/ 0 w 48"/>
                <a:gd name="T5" fmla="*/ 34 h 34"/>
                <a:gd name="T6" fmla="*/ 31 w 48"/>
                <a:gd name="T7" fmla="*/ 34 h 34"/>
                <a:gd name="T8" fmla="*/ 31 w 48"/>
                <a:gd name="T9" fmla="*/ 34 h 34"/>
                <a:gd name="T10" fmla="*/ 48 w 48"/>
                <a:gd name="T11" fmla="*/ 17 h 34"/>
                <a:gd name="T12" fmla="*/ 31 w 4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41" y="34"/>
                    <a:pt x="48" y="26"/>
                    <a:pt x="48" y="17"/>
                  </a:cubicBezTo>
                  <a:cubicBezTo>
                    <a:pt x="48" y="7"/>
                    <a:pt x="41" y="0"/>
                    <a:pt x="31" y="0"/>
                  </a:cubicBezTo>
                </a:path>
              </a:pathLst>
            </a:custGeom>
            <a:solidFill>
              <a:srgbClr val="A3A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Rectangle 58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Rectangle 59"/>
            <p:cNvSpPr>
              <a:spLocks noChangeArrowheads="1"/>
            </p:cNvSpPr>
            <p:nvPr/>
          </p:nvSpPr>
          <p:spPr bwMode="auto">
            <a:xfrm>
              <a:off x="3543300" y="3773488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Rectangle 60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Rectangle 61"/>
            <p:cNvSpPr>
              <a:spLocks noChangeArrowheads="1"/>
            </p:cNvSpPr>
            <p:nvPr/>
          </p:nvSpPr>
          <p:spPr bwMode="auto">
            <a:xfrm>
              <a:off x="3609975" y="3916363"/>
              <a:ext cx="52228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63"/>
            <p:cNvSpPr>
              <a:spLocks noEditPoints="1"/>
            </p:cNvSpPr>
            <p:nvPr/>
          </p:nvSpPr>
          <p:spPr bwMode="auto">
            <a:xfrm>
              <a:off x="3543300" y="3773488"/>
              <a:ext cx="66675" cy="420688"/>
            </a:xfrm>
            <a:custGeom>
              <a:avLst/>
              <a:gdLst>
                <a:gd name="T0" fmla="*/ 42 w 42"/>
                <a:gd name="T1" fmla="*/ 130 h 265"/>
                <a:gd name="T2" fmla="*/ 0 w 42"/>
                <a:gd name="T3" fmla="*/ 130 h 265"/>
                <a:gd name="T4" fmla="*/ 0 w 42"/>
                <a:gd name="T5" fmla="*/ 265 h 265"/>
                <a:gd name="T6" fmla="*/ 42 w 42"/>
                <a:gd name="T7" fmla="*/ 265 h 265"/>
                <a:gd name="T8" fmla="*/ 42 w 42"/>
                <a:gd name="T9" fmla="*/ 130 h 265"/>
                <a:gd name="T10" fmla="*/ 42 w 42"/>
                <a:gd name="T11" fmla="*/ 0 h 265"/>
                <a:gd name="T12" fmla="*/ 0 w 42"/>
                <a:gd name="T13" fmla="*/ 0 h 265"/>
                <a:gd name="T14" fmla="*/ 0 w 42"/>
                <a:gd name="T15" fmla="*/ 90 h 265"/>
                <a:gd name="T16" fmla="*/ 42 w 42"/>
                <a:gd name="T17" fmla="*/ 90 h 265"/>
                <a:gd name="T18" fmla="*/ 42 w 42"/>
                <a:gd name="T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5">
                  <a:moveTo>
                    <a:pt x="42" y="130"/>
                  </a:moveTo>
                  <a:lnTo>
                    <a:pt x="0" y="130"/>
                  </a:lnTo>
                  <a:lnTo>
                    <a:pt x="0" y="265"/>
                  </a:lnTo>
                  <a:lnTo>
                    <a:pt x="42" y="265"/>
                  </a:lnTo>
                  <a:lnTo>
                    <a:pt x="42" y="130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Rectangle 64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Rectangle 65"/>
            <p:cNvSpPr>
              <a:spLocks noChangeArrowheads="1"/>
            </p:cNvSpPr>
            <p:nvPr/>
          </p:nvSpPr>
          <p:spPr bwMode="auto">
            <a:xfrm>
              <a:off x="3543300" y="3916363"/>
              <a:ext cx="6667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auto">
            <a:xfrm>
              <a:off x="3771900" y="4043363"/>
              <a:ext cx="195263" cy="63500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4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Rectangle 67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solidFill>
              <a:srgbClr val="5E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Rectangle 68"/>
            <p:cNvSpPr>
              <a:spLocks noChangeArrowheads="1"/>
            </p:cNvSpPr>
            <p:nvPr/>
          </p:nvSpPr>
          <p:spPr bwMode="auto">
            <a:xfrm>
              <a:off x="3543300" y="3209925"/>
              <a:ext cx="588963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Rectangle 69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solidFill>
              <a:srgbClr val="409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Rectangle 70"/>
            <p:cNvSpPr>
              <a:spLocks noChangeArrowheads="1"/>
            </p:cNvSpPr>
            <p:nvPr/>
          </p:nvSpPr>
          <p:spPr bwMode="auto">
            <a:xfrm>
              <a:off x="3609975" y="3352800"/>
              <a:ext cx="522288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71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close/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4E8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72"/>
            <p:cNvSpPr>
              <a:spLocks noEditPoints="1"/>
            </p:cNvSpPr>
            <p:nvPr/>
          </p:nvSpPr>
          <p:spPr bwMode="auto">
            <a:xfrm>
              <a:off x="3543300" y="3209925"/>
              <a:ext cx="66675" cy="423863"/>
            </a:xfrm>
            <a:custGeom>
              <a:avLst/>
              <a:gdLst>
                <a:gd name="T0" fmla="*/ 42 w 42"/>
                <a:gd name="T1" fmla="*/ 132 h 267"/>
                <a:gd name="T2" fmla="*/ 0 w 42"/>
                <a:gd name="T3" fmla="*/ 132 h 267"/>
                <a:gd name="T4" fmla="*/ 0 w 42"/>
                <a:gd name="T5" fmla="*/ 267 h 267"/>
                <a:gd name="T6" fmla="*/ 42 w 42"/>
                <a:gd name="T7" fmla="*/ 267 h 267"/>
                <a:gd name="T8" fmla="*/ 42 w 42"/>
                <a:gd name="T9" fmla="*/ 132 h 267"/>
                <a:gd name="T10" fmla="*/ 42 w 42"/>
                <a:gd name="T11" fmla="*/ 0 h 267"/>
                <a:gd name="T12" fmla="*/ 0 w 42"/>
                <a:gd name="T13" fmla="*/ 0 h 267"/>
                <a:gd name="T14" fmla="*/ 0 w 42"/>
                <a:gd name="T15" fmla="*/ 90 h 267"/>
                <a:gd name="T16" fmla="*/ 42 w 42"/>
                <a:gd name="T17" fmla="*/ 90 h 267"/>
                <a:gd name="T18" fmla="*/ 42 w 42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67">
                  <a:moveTo>
                    <a:pt x="42" y="132"/>
                  </a:moveTo>
                  <a:lnTo>
                    <a:pt x="0" y="132"/>
                  </a:lnTo>
                  <a:lnTo>
                    <a:pt x="0" y="267"/>
                  </a:lnTo>
                  <a:lnTo>
                    <a:pt x="42" y="267"/>
                  </a:lnTo>
                  <a:lnTo>
                    <a:pt x="42" y="132"/>
                  </a:lnTo>
                  <a:moveTo>
                    <a:pt x="42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2" y="90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Rectangle 73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solidFill>
              <a:srgbClr val="3A7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Rectangle 74"/>
            <p:cNvSpPr>
              <a:spLocks noChangeArrowheads="1"/>
            </p:cNvSpPr>
            <p:nvPr/>
          </p:nvSpPr>
          <p:spPr bwMode="auto">
            <a:xfrm>
              <a:off x="3543300" y="3352800"/>
              <a:ext cx="666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auto">
            <a:xfrm>
              <a:off x="3771900" y="3482975"/>
              <a:ext cx="195263" cy="65088"/>
            </a:xfrm>
            <a:custGeom>
              <a:avLst/>
              <a:gdLst>
                <a:gd name="T0" fmla="*/ 52 w 52"/>
                <a:gd name="T1" fmla="*/ 8 h 17"/>
                <a:gd name="T2" fmla="*/ 43 w 52"/>
                <a:gd name="T3" fmla="*/ 17 h 17"/>
                <a:gd name="T4" fmla="*/ 9 w 52"/>
                <a:gd name="T5" fmla="*/ 17 h 17"/>
                <a:gd name="T6" fmla="*/ 0 w 52"/>
                <a:gd name="T7" fmla="*/ 8 h 17"/>
                <a:gd name="T8" fmla="*/ 9 w 52"/>
                <a:gd name="T9" fmla="*/ 0 h 17"/>
                <a:gd name="T10" fmla="*/ 43 w 52"/>
                <a:gd name="T11" fmla="*/ 0 h 17"/>
                <a:gd name="T12" fmla="*/ 52 w 52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">
                  <a:moveTo>
                    <a:pt x="52" y="8"/>
                  </a:moveTo>
                  <a:cubicBezTo>
                    <a:pt x="52" y="13"/>
                    <a:pt x="48" y="17"/>
                    <a:pt x="43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0"/>
                    <a:pt x="52" y="3"/>
                    <a:pt x="52" y="8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77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close/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78"/>
            <p:cNvSpPr>
              <a:spLocks noEditPoints="1"/>
            </p:cNvSpPr>
            <p:nvPr/>
          </p:nvSpPr>
          <p:spPr bwMode="auto">
            <a:xfrm>
              <a:off x="2852738" y="2352675"/>
              <a:ext cx="498475" cy="1154113"/>
            </a:xfrm>
            <a:custGeom>
              <a:avLst/>
              <a:gdLst>
                <a:gd name="T0" fmla="*/ 158 w 314"/>
                <a:gd name="T1" fmla="*/ 57 h 727"/>
                <a:gd name="T2" fmla="*/ 274 w 314"/>
                <a:gd name="T3" fmla="*/ 175 h 727"/>
                <a:gd name="T4" fmla="*/ 274 w 314"/>
                <a:gd name="T5" fmla="*/ 686 h 727"/>
                <a:gd name="T6" fmla="*/ 40 w 314"/>
                <a:gd name="T7" fmla="*/ 686 h 727"/>
                <a:gd name="T8" fmla="*/ 40 w 314"/>
                <a:gd name="T9" fmla="*/ 175 h 727"/>
                <a:gd name="T10" fmla="*/ 158 w 314"/>
                <a:gd name="T11" fmla="*/ 57 h 727"/>
                <a:gd name="T12" fmla="*/ 158 w 314"/>
                <a:gd name="T13" fmla="*/ 0 h 727"/>
                <a:gd name="T14" fmla="*/ 0 w 314"/>
                <a:gd name="T15" fmla="*/ 158 h 727"/>
                <a:gd name="T16" fmla="*/ 0 w 314"/>
                <a:gd name="T17" fmla="*/ 727 h 727"/>
                <a:gd name="T18" fmla="*/ 314 w 314"/>
                <a:gd name="T19" fmla="*/ 727 h 727"/>
                <a:gd name="T20" fmla="*/ 314 w 314"/>
                <a:gd name="T21" fmla="*/ 158 h 727"/>
                <a:gd name="T22" fmla="*/ 158 w 314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727">
                  <a:moveTo>
                    <a:pt x="158" y="57"/>
                  </a:moveTo>
                  <a:lnTo>
                    <a:pt x="274" y="175"/>
                  </a:lnTo>
                  <a:lnTo>
                    <a:pt x="274" y="686"/>
                  </a:lnTo>
                  <a:lnTo>
                    <a:pt x="40" y="686"/>
                  </a:lnTo>
                  <a:lnTo>
                    <a:pt x="40" y="175"/>
                  </a:lnTo>
                  <a:lnTo>
                    <a:pt x="158" y="57"/>
                  </a:lnTo>
                  <a:moveTo>
                    <a:pt x="158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lnTo>
                    <a:pt x="1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auto">
            <a:xfrm>
              <a:off x="2952750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Rectangle 80"/>
            <p:cNvSpPr>
              <a:spLocks noChangeArrowheads="1"/>
            </p:cNvSpPr>
            <p:nvPr/>
          </p:nvSpPr>
          <p:spPr bwMode="auto">
            <a:xfrm>
              <a:off x="30400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auto">
            <a:xfrm>
              <a:off x="27844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8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auto">
            <a:xfrm>
              <a:off x="2886075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Rectangle 83"/>
            <p:cNvSpPr>
              <a:spLocks noChangeArrowheads="1"/>
            </p:cNvSpPr>
            <p:nvPr/>
          </p:nvSpPr>
          <p:spPr bwMode="auto">
            <a:xfrm>
              <a:off x="2971800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85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86"/>
            <p:cNvSpPr>
              <a:spLocks noEditPoints="1"/>
            </p:cNvSpPr>
            <p:nvPr/>
          </p:nvSpPr>
          <p:spPr bwMode="auto">
            <a:xfrm>
              <a:off x="2716213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87"/>
            <p:cNvSpPr>
              <a:spLocks/>
            </p:cNvSpPr>
            <p:nvPr/>
          </p:nvSpPr>
          <p:spPr bwMode="auto">
            <a:xfrm>
              <a:off x="2817813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29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29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Rectangle 88"/>
            <p:cNvSpPr>
              <a:spLocks noChangeArrowheads="1"/>
            </p:cNvSpPr>
            <p:nvPr/>
          </p:nvSpPr>
          <p:spPr bwMode="auto">
            <a:xfrm>
              <a:off x="29051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89"/>
            <p:cNvSpPr>
              <a:spLocks/>
            </p:cNvSpPr>
            <p:nvPr/>
          </p:nvSpPr>
          <p:spPr bwMode="auto">
            <a:xfrm>
              <a:off x="2649538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90"/>
            <p:cNvSpPr>
              <a:spLocks/>
            </p:cNvSpPr>
            <p:nvPr/>
          </p:nvSpPr>
          <p:spPr bwMode="auto">
            <a:xfrm>
              <a:off x="2751138" y="2454275"/>
              <a:ext cx="296863" cy="195263"/>
            </a:xfrm>
            <a:custGeom>
              <a:avLst/>
              <a:gdLst>
                <a:gd name="T0" fmla="*/ 158 w 187"/>
                <a:gd name="T1" fmla="*/ 0 h 123"/>
                <a:gd name="T2" fmla="*/ 94 w 187"/>
                <a:gd name="T3" fmla="*/ 66 h 123"/>
                <a:gd name="T4" fmla="*/ 28 w 187"/>
                <a:gd name="T5" fmla="*/ 0 h 123"/>
                <a:gd name="T6" fmla="*/ 0 w 187"/>
                <a:gd name="T7" fmla="*/ 28 h 123"/>
                <a:gd name="T8" fmla="*/ 94 w 187"/>
                <a:gd name="T9" fmla="*/ 123 h 123"/>
                <a:gd name="T10" fmla="*/ 187 w 187"/>
                <a:gd name="T11" fmla="*/ 28 h 123"/>
                <a:gd name="T12" fmla="*/ 158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8" y="0"/>
                  </a:moveTo>
                  <a:lnTo>
                    <a:pt x="94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4" y="123"/>
                  </a:lnTo>
                  <a:lnTo>
                    <a:pt x="187" y="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Rectangle 91"/>
            <p:cNvSpPr>
              <a:spLocks noChangeArrowheads="1"/>
            </p:cNvSpPr>
            <p:nvPr/>
          </p:nvSpPr>
          <p:spPr bwMode="auto">
            <a:xfrm>
              <a:off x="2836863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92"/>
            <p:cNvSpPr>
              <a:spLocks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315 w 315"/>
                <a:gd name="T1" fmla="*/ 158 h 727"/>
                <a:gd name="T2" fmla="*/ 159 w 315"/>
                <a:gd name="T3" fmla="*/ 0 h 727"/>
                <a:gd name="T4" fmla="*/ 0 w 315"/>
                <a:gd name="T5" fmla="*/ 158 h 727"/>
                <a:gd name="T6" fmla="*/ 0 w 315"/>
                <a:gd name="T7" fmla="*/ 727 h 727"/>
                <a:gd name="T8" fmla="*/ 315 w 315"/>
                <a:gd name="T9" fmla="*/ 727 h 727"/>
                <a:gd name="T10" fmla="*/ 315 w 315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727">
                  <a:moveTo>
                    <a:pt x="315" y="158"/>
                  </a:moveTo>
                  <a:lnTo>
                    <a:pt x="159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93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close/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94"/>
            <p:cNvSpPr>
              <a:spLocks noEditPoints="1"/>
            </p:cNvSpPr>
            <p:nvPr/>
          </p:nvSpPr>
          <p:spPr bwMode="auto">
            <a:xfrm>
              <a:off x="2581275" y="2352675"/>
              <a:ext cx="500063" cy="1154113"/>
            </a:xfrm>
            <a:custGeom>
              <a:avLst/>
              <a:gdLst>
                <a:gd name="T0" fmla="*/ 159 w 315"/>
                <a:gd name="T1" fmla="*/ 57 h 727"/>
                <a:gd name="T2" fmla="*/ 275 w 315"/>
                <a:gd name="T3" fmla="*/ 175 h 727"/>
                <a:gd name="T4" fmla="*/ 275 w 315"/>
                <a:gd name="T5" fmla="*/ 686 h 727"/>
                <a:gd name="T6" fmla="*/ 41 w 315"/>
                <a:gd name="T7" fmla="*/ 686 h 727"/>
                <a:gd name="T8" fmla="*/ 41 w 315"/>
                <a:gd name="T9" fmla="*/ 175 h 727"/>
                <a:gd name="T10" fmla="*/ 159 w 315"/>
                <a:gd name="T11" fmla="*/ 57 h 727"/>
                <a:gd name="T12" fmla="*/ 159 w 315"/>
                <a:gd name="T13" fmla="*/ 0 h 727"/>
                <a:gd name="T14" fmla="*/ 0 w 315"/>
                <a:gd name="T15" fmla="*/ 158 h 727"/>
                <a:gd name="T16" fmla="*/ 0 w 315"/>
                <a:gd name="T17" fmla="*/ 727 h 727"/>
                <a:gd name="T18" fmla="*/ 315 w 315"/>
                <a:gd name="T19" fmla="*/ 727 h 727"/>
                <a:gd name="T20" fmla="*/ 315 w 315"/>
                <a:gd name="T21" fmla="*/ 158 h 727"/>
                <a:gd name="T22" fmla="*/ 159 w 315"/>
                <a:gd name="T23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727">
                  <a:moveTo>
                    <a:pt x="159" y="57"/>
                  </a:moveTo>
                  <a:lnTo>
                    <a:pt x="275" y="175"/>
                  </a:lnTo>
                  <a:lnTo>
                    <a:pt x="275" y="686"/>
                  </a:lnTo>
                  <a:lnTo>
                    <a:pt x="41" y="686"/>
                  </a:lnTo>
                  <a:lnTo>
                    <a:pt x="41" y="175"/>
                  </a:lnTo>
                  <a:lnTo>
                    <a:pt x="159" y="57"/>
                  </a:lnTo>
                  <a:moveTo>
                    <a:pt x="159" y="0"/>
                  </a:moveTo>
                  <a:lnTo>
                    <a:pt x="0" y="158"/>
                  </a:lnTo>
                  <a:lnTo>
                    <a:pt x="0" y="727"/>
                  </a:lnTo>
                  <a:lnTo>
                    <a:pt x="315" y="727"/>
                  </a:lnTo>
                  <a:lnTo>
                    <a:pt x="315" y="158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95"/>
            <p:cNvSpPr>
              <a:spLocks/>
            </p:cNvSpPr>
            <p:nvPr/>
          </p:nvSpPr>
          <p:spPr bwMode="auto">
            <a:xfrm>
              <a:off x="2682875" y="2454275"/>
              <a:ext cx="296863" cy="195263"/>
            </a:xfrm>
            <a:custGeom>
              <a:avLst/>
              <a:gdLst>
                <a:gd name="T0" fmla="*/ 159 w 187"/>
                <a:gd name="T1" fmla="*/ 0 h 123"/>
                <a:gd name="T2" fmla="*/ 95 w 187"/>
                <a:gd name="T3" fmla="*/ 66 h 123"/>
                <a:gd name="T4" fmla="*/ 31 w 187"/>
                <a:gd name="T5" fmla="*/ 0 h 123"/>
                <a:gd name="T6" fmla="*/ 0 w 187"/>
                <a:gd name="T7" fmla="*/ 28 h 123"/>
                <a:gd name="T8" fmla="*/ 95 w 187"/>
                <a:gd name="T9" fmla="*/ 123 h 123"/>
                <a:gd name="T10" fmla="*/ 187 w 187"/>
                <a:gd name="T11" fmla="*/ 28 h 123"/>
                <a:gd name="T12" fmla="*/ 159 w 187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23">
                  <a:moveTo>
                    <a:pt x="159" y="0"/>
                  </a:moveTo>
                  <a:lnTo>
                    <a:pt x="95" y="66"/>
                  </a:lnTo>
                  <a:lnTo>
                    <a:pt x="31" y="0"/>
                  </a:lnTo>
                  <a:lnTo>
                    <a:pt x="0" y="28"/>
                  </a:lnTo>
                  <a:lnTo>
                    <a:pt x="95" y="123"/>
                  </a:lnTo>
                  <a:lnTo>
                    <a:pt x="187" y="2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Rectangle 96"/>
            <p:cNvSpPr>
              <a:spLocks noChangeArrowheads="1"/>
            </p:cNvSpPr>
            <p:nvPr/>
          </p:nvSpPr>
          <p:spPr bwMode="auto">
            <a:xfrm>
              <a:off x="2770188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97"/>
            <p:cNvSpPr>
              <a:spLocks/>
            </p:cNvSpPr>
            <p:nvPr/>
          </p:nvSpPr>
          <p:spPr bwMode="auto">
            <a:xfrm>
              <a:off x="2514600" y="2352675"/>
              <a:ext cx="498475" cy="1154113"/>
            </a:xfrm>
            <a:custGeom>
              <a:avLst/>
              <a:gdLst>
                <a:gd name="T0" fmla="*/ 314 w 314"/>
                <a:gd name="T1" fmla="*/ 158 h 727"/>
                <a:gd name="T2" fmla="*/ 158 w 314"/>
                <a:gd name="T3" fmla="*/ 0 h 727"/>
                <a:gd name="T4" fmla="*/ 0 w 314"/>
                <a:gd name="T5" fmla="*/ 158 h 727"/>
                <a:gd name="T6" fmla="*/ 0 w 314"/>
                <a:gd name="T7" fmla="*/ 727 h 727"/>
                <a:gd name="T8" fmla="*/ 314 w 314"/>
                <a:gd name="T9" fmla="*/ 727 h 727"/>
                <a:gd name="T10" fmla="*/ 314 w 314"/>
                <a:gd name="T11" fmla="*/ 15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727">
                  <a:moveTo>
                    <a:pt x="314" y="158"/>
                  </a:moveTo>
                  <a:lnTo>
                    <a:pt x="158" y="0"/>
                  </a:lnTo>
                  <a:lnTo>
                    <a:pt x="0" y="158"/>
                  </a:lnTo>
                  <a:lnTo>
                    <a:pt x="0" y="727"/>
                  </a:lnTo>
                  <a:lnTo>
                    <a:pt x="314" y="727"/>
                  </a:lnTo>
                  <a:lnTo>
                    <a:pt x="314" y="158"/>
                  </a:ln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98"/>
            <p:cNvSpPr>
              <a:spLocks/>
            </p:cNvSpPr>
            <p:nvPr/>
          </p:nvSpPr>
          <p:spPr bwMode="auto">
            <a:xfrm>
              <a:off x="2619375" y="2454275"/>
              <a:ext cx="292100" cy="195263"/>
            </a:xfrm>
            <a:custGeom>
              <a:avLst/>
              <a:gdLst>
                <a:gd name="T0" fmla="*/ 156 w 184"/>
                <a:gd name="T1" fmla="*/ 0 h 123"/>
                <a:gd name="T2" fmla="*/ 92 w 184"/>
                <a:gd name="T3" fmla="*/ 66 h 123"/>
                <a:gd name="T4" fmla="*/ 28 w 184"/>
                <a:gd name="T5" fmla="*/ 0 h 123"/>
                <a:gd name="T6" fmla="*/ 0 w 184"/>
                <a:gd name="T7" fmla="*/ 28 h 123"/>
                <a:gd name="T8" fmla="*/ 92 w 184"/>
                <a:gd name="T9" fmla="*/ 123 h 123"/>
                <a:gd name="T10" fmla="*/ 184 w 184"/>
                <a:gd name="T11" fmla="*/ 28 h 123"/>
                <a:gd name="T12" fmla="*/ 156 w 18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23">
                  <a:moveTo>
                    <a:pt x="156" y="0"/>
                  </a:moveTo>
                  <a:lnTo>
                    <a:pt x="92" y="66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92" y="123"/>
                  </a:lnTo>
                  <a:lnTo>
                    <a:pt x="184" y="28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Rectangle 99"/>
            <p:cNvSpPr>
              <a:spLocks noChangeArrowheads="1"/>
            </p:cNvSpPr>
            <p:nvPr/>
          </p:nvSpPr>
          <p:spPr bwMode="auto">
            <a:xfrm>
              <a:off x="2701925" y="2570163"/>
              <a:ext cx="63500" cy="936625"/>
            </a:xfrm>
            <a:prstGeom prst="rect">
              <a:avLst/>
            </a:prstGeom>
            <a:solidFill>
              <a:srgbClr val="E0DD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100"/>
            <p:cNvSpPr>
              <a:spLocks/>
            </p:cNvSpPr>
            <p:nvPr/>
          </p:nvSpPr>
          <p:spPr bwMode="auto">
            <a:xfrm>
              <a:off x="2605088" y="2289175"/>
              <a:ext cx="809625" cy="63500"/>
            </a:xfrm>
            <a:custGeom>
              <a:avLst/>
              <a:gdLst>
                <a:gd name="T0" fmla="*/ 216 w 216"/>
                <a:gd name="T1" fmla="*/ 8 h 17"/>
                <a:gd name="T2" fmla="*/ 208 w 216"/>
                <a:gd name="T3" fmla="*/ 17 h 17"/>
                <a:gd name="T4" fmla="*/ 8 w 216"/>
                <a:gd name="T5" fmla="*/ 17 h 17"/>
                <a:gd name="T6" fmla="*/ 0 w 216"/>
                <a:gd name="T7" fmla="*/ 8 h 17"/>
                <a:gd name="T8" fmla="*/ 8 w 216"/>
                <a:gd name="T9" fmla="*/ 0 h 17"/>
                <a:gd name="T10" fmla="*/ 208 w 216"/>
                <a:gd name="T11" fmla="*/ 0 h 17"/>
                <a:gd name="T12" fmla="*/ 216 w 216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7">
                  <a:moveTo>
                    <a:pt x="216" y="8"/>
                  </a:moveTo>
                  <a:cubicBezTo>
                    <a:pt x="216" y="13"/>
                    <a:pt x="213" y="17"/>
                    <a:pt x="20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6" y="4"/>
                    <a:pt x="216" y="8"/>
                  </a:cubicBezTo>
                  <a:close/>
                </a:path>
              </a:pathLst>
            </a:custGeom>
            <a:solidFill>
              <a:srgbClr val="C1A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101"/>
            <p:cNvSpPr>
              <a:spLocks/>
            </p:cNvSpPr>
            <p:nvPr/>
          </p:nvSpPr>
          <p:spPr bwMode="auto">
            <a:xfrm>
              <a:off x="3103563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102"/>
            <p:cNvSpPr>
              <a:spLocks/>
            </p:cNvSpPr>
            <p:nvPr/>
          </p:nvSpPr>
          <p:spPr bwMode="auto">
            <a:xfrm>
              <a:off x="2968625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5" y="13"/>
                    <a:pt x="25" y="8"/>
                  </a:cubicBezTo>
                  <a:cubicBezTo>
                    <a:pt x="25" y="4"/>
                    <a:pt x="21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103"/>
            <p:cNvSpPr>
              <a:spLocks/>
            </p:cNvSpPr>
            <p:nvPr/>
          </p:nvSpPr>
          <p:spPr bwMode="auto">
            <a:xfrm>
              <a:off x="2833688" y="2289175"/>
              <a:ext cx="93663" cy="63500"/>
            </a:xfrm>
            <a:custGeom>
              <a:avLst/>
              <a:gdLst>
                <a:gd name="T0" fmla="*/ 17 w 25"/>
                <a:gd name="T1" fmla="*/ 0 h 17"/>
                <a:gd name="T2" fmla="*/ 0 w 25"/>
                <a:gd name="T3" fmla="*/ 0 h 17"/>
                <a:gd name="T4" fmla="*/ 8 w 25"/>
                <a:gd name="T5" fmla="*/ 8 h 17"/>
                <a:gd name="T6" fmla="*/ 0 w 25"/>
                <a:gd name="T7" fmla="*/ 17 h 17"/>
                <a:gd name="T8" fmla="*/ 17 w 25"/>
                <a:gd name="T9" fmla="*/ 17 h 17"/>
                <a:gd name="T10" fmla="*/ 25 w 25"/>
                <a:gd name="T11" fmla="*/ 8 h 17"/>
                <a:gd name="T12" fmla="*/ 17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4"/>
                    <a:pt x="8" y="8"/>
                  </a:cubicBezTo>
                  <a:cubicBezTo>
                    <a:pt x="8" y="13"/>
                    <a:pt x="4" y="17"/>
                    <a:pt x="0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2" y="17"/>
                    <a:pt x="25" y="13"/>
                    <a:pt x="25" y="8"/>
                  </a:cubicBezTo>
                  <a:cubicBezTo>
                    <a:pt x="25" y="4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Rectangle 104"/>
            <p:cNvSpPr>
              <a:spLocks noChangeArrowheads="1"/>
            </p:cNvSpPr>
            <p:nvPr/>
          </p:nvSpPr>
          <p:spPr bwMode="auto">
            <a:xfrm>
              <a:off x="2732088" y="3916363"/>
              <a:ext cx="747713" cy="63500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105"/>
            <p:cNvSpPr>
              <a:spLocks/>
            </p:cNvSpPr>
            <p:nvPr/>
          </p:nvSpPr>
          <p:spPr bwMode="auto">
            <a:xfrm>
              <a:off x="3035300" y="3735388"/>
              <a:ext cx="331788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106"/>
            <p:cNvSpPr>
              <a:spLocks/>
            </p:cNvSpPr>
            <p:nvPr/>
          </p:nvSpPr>
          <p:spPr bwMode="auto">
            <a:xfrm>
              <a:off x="2908300" y="3735388"/>
              <a:ext cx="330200" cy="180975"/>
            </a:xfrm>
            <a:custGeom>
              <a:avLst/>
              <a:gdLst>
                <a:gd name="T0" fmla="*/ 81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2 w 88"/>
                <a:gd name="T9" fmla="*/ 48 h 48"/>
                <a:gd name="T10" fmla="*/ 81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1" y="16"/>
                  </a:moveTo>
                  <a:cubicBezTo>
                    <a:pt x="75" y="4"/>
                    <a:pt x="60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4" y="42"/>
                    <a:pt x="88" y="27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107"/>
            <p:cNvSpPr>
              <a:spLocks/>
            </p:cNvSpPr>
            <p:nvPr/>
          </p:nvSpPr>
          <p:spPr bwMode="auto">
            <a:xfrm>
              <a:off x="2740025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6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BD3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108"/>
            <p:cNvSpPr>
              <a:spLocks/>
            </p:cNvSpPr>
            <p:nvPr/>
          </p:nvSpPr>
          <p:spPr bwMode="auto">
            <a:xfrm>
              <a:off x="2611438" y="3735388"/>
              <a:ext cx="330200" cy="180975"/>
            </a:xfrm>
            <a:custGeom>
              <a:avLst/>
              <a:gdLst>
                <a:gd name="T0" fmla="*/ 82 w 88"/>
                <a:gd name="T1" fmla="*/ 16 h 48"/>
                <a:gd name="T2" fmla="*/ 49 w 88"/>
                <a:gd name="T3" fmla="*/ 6 h 48"/>
                <a:gd name="T4" fmla="*/ 0 w 88"/>
                <a:gd name="T5" fmla="*/ 34 h 48"/>
                <a:gd name="T6" fmla="*/ 0 w 88"/>
                <a:gd name="T7" fmla="*/ 48 h 48"/>
                <a:gd name="T8" fmla="*/ 73 w 88"/>
                <a:gd name="T9" fmla="*/ 48 h 48"/>
                <a:gd name="T10" fmla="*/ 82 w 88"/>
                <a:gd name="T11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8">
                  <a:moveTo>
                    <a:pt x="82" y="16"/>
                  </a:moveTo>
                  <a:cubicBezTo>
                    <a:pt x="75" y="4"/>
                    <a:pt x="61" y="0"/>
                    <a:pt x="49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4" y="42"/>
                    <a:pt x="88" y="27"/>
                    <a:pt x="82" y="16"/>
                  </a:cubicBezTo>
                  <a:close/>
                </a:path>
              </a:pathLst>
            </a:custGeom>
            <a:solidFill>
              <a:srgbClr val="992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109"/>
            <p:cNvSpPr>
              <a:spLocks/>
            </p:cNvSpPr>
            <p:nvPr/>
          </p:nvSpPr>
          <p:spPr bwMode="auto">
            <a:xfrm>
              <a:off x="3035300" y="4013200"/>
              <a:ext cx="331788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110"/>
            <p:cNvSpPr>
              <a:spLocks/>
            </p:cNvSpPr>
            <p:nvPr/>
          </p:nvSpPr>
          <p:spPr bwMode="auto">
            <a:xfrm>
              <a:off x="2908300" y="4013200"/>
              <a:ext cx="330200" cy="184150"/>
            </a:xfrm>
            <a:custGeom>
              <a:avLst/>
              <a:gdLst>
                <a:gd name="T0" fmla="*/ 81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2 w 88"/>
                <a:gd name="T9" fmla="*/ 49 h 49"/>
                <a:gd name="T10" fmla="*/ 81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1" y="16"/>
                  </a:moveTo>
                  <a:cubicBezTo>
                    <a:pt x="75" y="5"/>
                    <a:pt x="60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84" y="42"/>
                    <a:pt x="88" y="28"/>
                    <a:pt x="81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111"/>
            <p:cNvSpPr>
              <a:spLocks/>
            </p:cNvSpPr>
            <p:nvPr/>
          </p:nvSpPr>
          <p:spPr bwMode="auto">
            <a:xfrm>
              <a:off x="2740025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6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112"/>
            <p:cNvSpPr>
              <a:spLocks/>
            </p:cNvSpPr>
            <p:nvPr/>
          </p:nvSpPr>
          <p:spPr bwMode="auto">
            <a:xfrm>
              <a:off x="2611438" y="4013200"/>
              <a:ext cx="330200" cy="184150"/>
            </a:xfrm>
            <a:custGeom>
              <a:avLst/>
              <a:gdLst>
                <a:gd name="T0" fmla="*/ 82 w 88"/>
                <a:gd name="T1" fmla="*/ 16 h 49"/>
                <a:gd name="T2" fmla="*/ 49 w 88"/>
                <a:gd name="T3" fmla="*/ 7 h 49"/>
                <a:gd name="T4" fmla="*/ 0 w 88"/>
                <a:gd name="T5" fmla="*/ 34 h 49"/>
                <a:gd name="T6" fmla="*/ 0 w 88"/>
                <a:gd name="T7" fmla="*/ 49 h 49"/>
                <a:gd name="T8" fmla="*/ 73 w 88"/>
                <a:gd name="T9" fmla="*/ 49 h 49"/>
                <a:gd name="T10" fmla="*/ 82 w 88"/>
                <a:gd name="T1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9">
                  <a:moveTo>
                    <a:pt x="82" y="16"/>
                  </a:moveTo>
                  <a:cubicBezTo>
                    <a:pt x="75" y="5"/>
                    <a:pt x="61" y="0"/>
                    <a:pt x="49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84" y="42"/>
                    <a:pt x="88" y="28"/>
                    <a:pt x="82" y="16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Rectangle 113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Rectangle 114"/>
            <p:cNvSpPr>
              <a:spLocks noChangeArrowheads="1"/>
            </p:cNvSpPr>
            <p:nvPr/>
          </p:nvSpPr>
          <p:spPr bwMode="auto">
            <a:xfrm>
              <a:off x="2701925" y="1949450"/>
              <a:ext cx="6350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Rectangle 115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Rectangle 116"/>
            <p:cNvSpPr>
              <a:spLocks noChangeArrowheads="1"/>
            </p:cNvSpPr>
            <p:nvPr/>
          </p:nvSpPr>
          <p:spPr bwMode="auto">
            <a:xfrm>
              <a:off x="2116138" y="1949450"/>
              <a:ext cx="585788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119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120"/>
            <p:cNvSpPr>
              <a:spLocks/>
            </p:cNvSpPr>
            <p:nvPr/>
          </p:nvSpPr>
          <p:spPr bwMode="auto">
            <a:xfrm>
              <a:off x="4289425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2 w 471"/>
                <a:gd name="T3" fmla="*/ 0 w 471"/>
                <a:gd name="T4" fmla="*/ 152 w 471"/>
                <a:gd name="T5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52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121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122"/>
            <p:cNvSpPr>
              <a:spLocks/>
            </p:cNvSpPr>
            <p:nvPr/>
          </p:nvSpPr>
          <p:spPr bwMode="auto">
            <a:xfrm>
              <a:off x="4259263" y="4468813"/>
              <a:ext cx="65088" cy="0"/>
            </a:xfrm>
            <a:custGeom>
              <a:avLst/>
              <a:gdLst>
                <a:gd name="T0" fmla="*/ 41 w 41"/>
                <a:gd name="T1" fmla="*/ 0 w 41"/>
                <a:gd name="T2" fmla="*/ 19 w 41"/>
                <a:gd name="T3" fmla="*/ 41 w 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1">
                  <a:moveTo>
                    <a:pt x="41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123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124"/>
            <p:cNvSpPr>
              <a:spLocks/>
            </p:cNvSpPr>
            <p:nvPr/>
          </p:nvSpPr>
          <p:spPr bwMode="auto">
            <a:xfrm>
              <a:off x="3513138" y="4468813"/>
              <a:ext cx="746125" cy="0"/>
            </a:xfrm>
            <a:custGeom>
              <a:avLst/>
              <a:gdLst>
                <a:gd name="T0" fmla="*/ 470 w 470"/>
                <a:gd name="T1" fmla="*/ 423 w 470"/>
                <a:gd name="T2" fmla="*/ 19 w 470"/>
                <a:gd name="T3" fmla="*/ 0 w 470"/>
                <a:gd name="T4" fmla="*/ 470 w 4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0">
                  <a:moveTo>
                    <a:pt x="470" y="0"/>
                  </a:moveTo>
                  <a:lnTo>
                    <a:pt x="423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4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125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126"/>
            <p:cNvSpPr>
              <a:spLocks/>
            </p:cNvSpPr>
            <p:nvPr/>
          </p:nvSpPr>
          <p:spPr bwMode="auto">
            <a:xfrm>
              <a:off x="3479800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21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127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128"/>
            <p:cNvSpPr>
              <a:spLocks/>
            </p:cNvSpPr>
            <p:nvPr/>
          </p:nvSpPr>
          <p:spPr bwMode="auto">
            <a:xfrm>
              <a:off x="2732088" y="4468813"/>
              <a:ext cx="747713" cy="0"/>
            </a:xfrm>
            <a:custGeom>
              <a:avLst/>
              <a:gdLst>
                <a:gd name="T0" fmla="*/ 471 w 471"/>
                <a:gd name="T1" fmla="*/ 426 w 471"/>
                <a:gd name="T2" fmla="*/ 21 w 471"/>
                <a:gd name="T3" fmla="*/ 0 w 471"/>
                <a:gd name="T4" fmla="*/ 471 w 4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71">
                  <a:moveTo>
                    <a:pt x="471" y="0"/>
                  </a:moveTo>
                  <a:lnTo>
                    <a:pt x="426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129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08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130"/>
            <p:cNvSpPr>
              <a:spLocks/>
            </p:cNvSpPr>
            <p:nvPr/>
          </p:nvSpPr>
          <p:spPr bwMode="auto">
            <a:xfrm>
              <a:off x="2701925" y="4468813"/>
              <a:ext cx="63500" cy="0"/>
            </a:xfrm>
            <a:custGeom>
              <a:avLst/>
              <a:gdLst>
                <a:gd name="T0" fmla="*/ 40 w 40"/>
                <a:gd name="T1" fmla="*/ 0 w 40"/>
                <a:gd name="T2" fmla="*/ 19 w 40"/>
                <a:gd name="T3" fmla="*/ 4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131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086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132"/>
            <p:cNvSpPr>
              <a:spLocks/>
            </p:cNvSpPr>
            <p:nvPr/>
          </p:nvSpPr>
          <p:spPr bwMode="auto">
            <a:xfrm>
              <a:off x="2116138" y="4468813"/>
              <a:ext cx="585788" cy="0"/>
            </a:xfrm>
            <a:custGeom>
              <a:avLst/>
              <a:gdLst>
                <a:gd name="T0" fmla="*/ 369 w 369"/>
                <a:gd name="T1" fmla="*/ 0 w 369"/>
                <a:gd name="T2" fmla="*/ 50 w 369"/>
                <a:gd name="T3" fmla="*/ 369 w 3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9">
                  <a:moveTo>
                    <a:pt x="369" y="0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3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133"/>
            <p:cNvSpPr>
              <a:spLocks/>
            </p:cNvSpPr>
            <p:nvPr/>
          </p:nvSpPr>
          <p:spPr bwMode="auto">
            <a:xfrm>
              <a:off x="4324350" y="3216275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134"/>
            <p:cNvSpPr>
              <a:spLocks/>
            </p:cNvSpPr>
            <p:nvPr/>
          </p:nvSpPr>
          <p:spPr bwMode="auto">
            <a:xfrm>
              <a:off x="4324350" y="3411538"/>
              <a:ext cx="641350" cy="147638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7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7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135"/>
            <p:cNvSpPr>
              <a:spLocks/>
            </p:cNvSpPr>
            <p:nvPr/>
          </p:nvSpPr>
          <p:spPr bwMode="auto">
            <a:xfrm>
              <a:off x="4324350" y="3611563"/>
              <a:ext cx="641350" cy="142875"/>
            </a:xfrm>
            <a:custGeom>
              <a:avLst/>
              <a:gdLst>
                <a:gd name="T0" fmla="*/ 0 w 171"/>
                <a:gd name="T1" fmla="*/ 0 h 38"/>
                <a:gd name="T2" fmla="*/ 0 w 171"/>
                <a:gd name="T3" fmla="*/ 38 h 38"/>
                <a:gd name="T4" fmla="*/ 54 w 171"/>
                <a:gd name="T5" fmla="*/ 38 h 38"/>
                <a:gd name="T6" fmla="*/ 54 w 171"/>
                <a:gd name="T7" fmla="*/ 37 h 38"/>
                <a:gd name="T8" fmla="*/ 74 w 171"/>
                <a:gd name="T9" fmla="*/ 17 h 38"/>
                <a:gd name="T10" fmla="*/ 96 w 171"/>
                <a:gd name="T11" fmla="*/ 17 h 38"/>
                <a:gd name="T12" fmla="*/ 117 w 171"/>
                <a:gd name="T13" fmla="*/ 37 h 38"/>
                <a:gd name="T14" fmla="*/ 117 w 171"/>
                <a:gd name="T15" fmla="*/ 38 h 38"/>
                <a:gd name="T16" fmla="*/ 171 w 171"/>
                <a:gd name="T17" fmla="*/ 38 h 38"/>
                <a:gd name="T18" fmla="*/ 171 w 171"/>
                <a:gd name="T19" fmla="*/ 0 h 38"/>
                <a:gd name="T20" fmla="*/ 0 w 171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136"/>
            <p:cNvSpPr>
              <a:spLocks/>
            </p:cNvSpPr>
            <p:nvPr/>
          </p:nvSpPr>
          <p:spPr bwMode="auto">
            <a:xfrm>
              <a:off x="4324350" y="3806825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7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7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7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137"/>
            <p:cNvSpPr>
              <a:spLocks/>
            </p:cNvSpPr>
            <p:nvPr/>
          </p:nvSpPr>
          <p:spPr bwMode="auto">
            <a:xfrm>
              <a:off x="4324350" y="4002088"/>
              <a:ext cx="641350" cy="146050"/>
            </a:xfrm>
            <a:custGeom>
              <a:avLst/>
              <a:gdLst>
                <a:gd name="T0" fmla="*/ 0 w 171"/>
                <a:gd name="T1" fmla="*/ 0 h 39"/>
                <a:gd name="T2" fmla="*/ 0 w 171"/>
                <a:gd name="T3" fmla="*/ 39 h 39"/>
                <a:gd name="T4" fmla="*/ 54 w 171"/>
                <a:gd name="T5" fmla="*/ 39 h 39"/>
                <a:gd name="T6" fmla="*/ 54 w 171"/>
                <a:gd name="T7" fmla="*/ 38 h 39"/>
                <a:gd name="T8" fmla="*/ 74 w 171"/>
                <a:gd name="T9" fmla="*/ 17 h 39"/>
                <a:gd name="T10" fmla="*/ 96 w 171"/>
                <a:gd name="T11" fmla="*/ 17 h 39"/>
                <a:gd name="T12" fmla="*/ 117 w 171"/>
                <a:gd name="T13" fmla="*/ 38 h 39"/>
                <a:gd name="T14" fmla="*/ 117 w 171"/>
                <a:gd name="T15" fmla="*/ 39 h 39"/>
                <a:gd name="T16" fmla="*/ 171 w 171"/>
                <a:gd name="T17" fmla="*/ 39 h 39"/>
                <a:gd name="T18" fmla="*/ 171 w 171"/>
                <a:gd name="T19" fmla="*/ 0 h 39"/>
                <a:gd name="T20" fmla="*/ 0 w 171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26"/>
                    <a:pt x="63" y="17"/>
                    <a:pt x="74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8" y="17"/>
                    <a:pt x="117" y="26"/>
                    <a:pt x="117" y="38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356"/>
            <p:cNvSpPr>
              <a:spLocks noEditPoints="1"/>
            </p:cNvSpPr>
            <p:nvPr/>
          </p:nvSpPr>
          <p:spPr bwMode="auto">
            <a:xfrm>
              <a:off x="3727450" y="2201863"/>
              <a:ext cx="107950" cy="203200"/>
            </a:xfrm>
            <a:custGeom>
              <a:avLst/>
              <a:gdLst>
                <a:gd name="T0" fmla="*/ 16 w 29"/>
                <a:gd name="T1" fmla="*/ 0 h 54"/>
                <a:gd name="T2" fmla="*/ 13 w 29"/>
                <a:gd name="T3" fmla="*/ 0 h 54"/>
                <a:gd name="T4" fmla="*/ 0 w 29"/>
                <a:gd name="T5" fmla="*/ 13 h 54"/>
                <a:gd name="T6" fmla="*/ 0 w 29"/>
                <a:gd name="T7" fmla="*/ 15 h 54"/>
                <a:gd name="T8" fmla="*/ 0 w 29"/>
                <a:gd name="T9" fmla="*/ 54 h 54"/>
                <a:gd name="T10" fmla="*/ 29 w 29"/>
                <a:gd name="T11" fmla="*/ 54 h 54"/>
                <a:gd name="T12" fmla="*/ 29 w 29"/>
                <a:gd name="T13" fmla="*/ 13 h 54"/>
                <a:gd name="T14" fmla="*/ 16 w 29"/>
                <a:gd name="T15" fmla="*/ 0 h 54"/>
                <a:gd name="T16" fmla="*/ 16 w 29"/>
                <a:gd name="T17" fmla="*/ 8 h 54"/>
                <a:gd name="T18" fmla="*/ 13 w 29"/>
                <a:gd name="T19" fmla="*/ 8 h 54"/>
                <a:gd name="T20" fmla="*/ 13 w 29"/>
                <a:gd name="T21" fmla="*/ 5 h 54"/>
                <a:gd name="T22" fmla="*/ 16 w 29"/>
                <a:gd name="T23" fmla="*/ 5 h 54"/>
                <a:gd name="T24" fmla="*/ 16 w 29"/>
                <a:gd name="T25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54">
                  <a:moveTo>
                    <a:pt x="1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6"/>
                    <a:pt x="23" y="0"/>
                    <a:pt x="16" y="0"/>
                  </a:cubicBezTo>
                  <a:close/>
                  <a:moveTo>
                    <a:pt x="16" y="8"/>
                  </a:moveTo>
                  <a:cubicBezTo>
                    <a:pt x="15" y="8"/>
                    <a:pt x="14" y="8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4" y="4"/>
                    <a:pt x="15" y="4"/>
                    <a:pt x="16" y="5"/>
                  </a:cubicBezTo>
                  <a:cubicBezTo>
                    <a:pt x="17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357"/>
            <p:cNvSpPr>
              <a:spLocks/>
            </p:cNvSpPr>
            <p:nvPr/>
          </p:nvSpPr>
          <p:spPr bwMode="auto">
            <a:xfrm>
              <a:off x="3703638" y="2130425"/>
              <a:ext cx="87313" cy="90488"/>
            </a:xfrm>
            <a:custGeom>
              <a:avLst/>
              <a:gdLst>
                <a:gd name="T0" fmla="*/ 0 w 23"/>
                <a:gd name="T1" fmla="*/ 0 h 24"/>
                <a:gd name="T2" fmla="*/ 0 w 23"/>
                <a:gd name="T3" fmla="*/ 3 h 24"/>
                <a:gd name="T4" fmla="*/ 1 w 23"/>
                <a:gd name="T5" fmla="*/ 9 h 24"/>
                <a:gd name="T6" fmla="*/ 10 w 23"/>
                <a:gd name="T7" fmla="*/ 14 h 24"/>
                <a:gd name="T8" fmla="*/ 18 w 23"/>
                <a:gd name="T9" fmla="*/ 20 h 24"/>
                <a:gd name="T10" fmla="*/ 19 w 23"/>
                <a:gd name="T11" fmla="*/ 24 h 24"/>
                <a:gd name="T12" fmla="*/ 19 w 23"/>
                <a:gd name="T13" fmla="*/ 24 h 24"/>
                <a:gd name="T14" fmla="*/ 23 w 23"/>
                <a:gd name="T15" fmla="*/ 24 h 24"/>
                <a:gd name="T16" fmla="*/ 23 w 23"/>
                <a:gd name="T17" fmla="*/ 24 h 24"/>
                <a:gd name="T18" fmla="*/ 21 w 23"/>
                <a:gd name="T19" fmla="*/ 18 h 24"/>
                <a:gd name="T20" fmla="*/ 11 w 23"/>
                <a:gd name="T21" fmla="*/ 10 h 24"/>
                <a:gd name="T22" fmla="*/ 5 w 23"/>
                <a:gd name="T23" fmla="*/ 7 h 24"/>
                <a:gd name="T24" fmla="*/ 4 w 23"/>
                <a:gd name="T25" fmla="*/ 3 h 24"/>
                <a:gd name="T26" fmla="*/ 4 w 23"/>
                <a:gd name="T27" fmla="*/ 1 h 24"/>
                <a:gd name="T28" fmla="*/ 4 w 23"/>
                <a:gd name="T29" fmla="*/ 1 h 24"/>
                <a:gd name="T30" fmla="*/ 4 w 23"/>
                <a:gd name="T31" fmla="*/ 1 h 24"/>
                <a:gd name="T32" fmla="*/ 4 w 23"/>
                <a:gd name="T33" fmla="*/ 1 h 24"/>
                <a:gd name="T34" fmla="*/ 0 w 23"/>
                <a:gd name="T3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cubicBezTo>
                    <a:pt x="0" y="0"/>
                    <a:pt x="0" y="1"/>
                    <a:pt x="0" y="3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3" y="12"/>
                    <a:pt x="6" y="13"/>
                    <a:pt x="10" y="14"/>
                  </a:cubicBezTo>
                  <a:cubicBezTo>
                    <a:pt x="14" y="15"/>
                    <a:pt x="16" y="17"/>
                    <a:pt x="18" y="20"/>
                  </a:cubicBezTo>
                  <a:cubicBezTo>
                    <a:pt x="19" y="22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1"/>
                    <a:pt x="21" y="18"/>
                  </a:cubicBezTo>
                  <a:cubicBezTo>
                    <a:pt x="20" y="15"/>
                    <a:pt x="16" y="11"/>
                    <a:pt x="11" y="10"/>
                  </a:cubicBezTo>
                  <a:cubicBezTo>
                    <a:pt x="7" y="10"/>
                    <a:pt x="6" y="8"/>
                    <a:pt x="5" y="7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73" name="Freeform 117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  <a:close/>
              </a:path>
            </a:pathLst>
          </a:custGeom>
          <a:solidFill>
            <a:srgbClr val="179E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4" name="Freeform 118"/>
          <p:cNvSpPr>
            <a:spLocks/>
          </p:cNvSpPr>
          <p:nvPr/>
        </p:nvSpPr>
        <p:spPr bwMode="auto">
          <a:xfrm>
            <a:off x="1120775" y="4468813"/>
            <a:ext cx="9953625" cy="60325"/>
          </a:xfrm>
          <a:custGeom>
            <a:avLst/>
            <a:gdLst>
              <a:gd name="T0" fmla="*/ 6270 w 6270"/>
              <a:gd name="T1" fmla="*/ 0 h 38"/>
              <a:gd name="T2" fmla="*/ 2507 w 6270"/>
              <a:gd name="T3" fmla="*/ 0 h 38"/>
              <a:gd name="T4" fmla="*/ 2467 w 6270"/>
              <a:gd name="T5" fmla="*/ 0 h 38"/>
              <a:gd name="T6" fmla="*/ 2148 w 6270"/>
              <a:gd name="T7" fmla="*/ 0 h 38"/>
              <a:gd name="T8" fmla="*/ 677 w 6270"/>
              <a:gd name="T9" fmla="*/ 0 h 38"/>
              <a:gd name="T10" fmla="*/ 627 w 6270"/>
              <a:gd name="T11" fmla="*/ 0 h 38"/>
              <a:gd name="T12" fmla="*/ 0 w 6270"/>
              <a:gd name="T13" fmla="*/ 0 h 38"/>
              <a:gd name="T14" fmla="*/ 0 w 6270"/>
              <a:gd name="T15" fmla="*/ 38 h 38"/>
              <a:gd name="T16" fmla="*/ 6270 w 6270"/>
              <a:gd name="T17" fmla="*/ 38 h 38"/>
              <a:gd name="T18" fmla="*/ 6270 w 6270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70" h="38">
                <a:moveTo>
                  <a:pt x="6270" y="0"/>
                </a:moveTo>
                <a:lnTo>
                  <a:pt x="2507" y="0"/>
                </a:lnTo>
                <a:lnTo>
                  <a:pt x="2467" y="0"/>
                </a:lnTo>
                <a:lnTo>
                  <a:pt x="2148" y="0"/>
                </a:lnTo>
                <a:lnTo>
                  <a:pt x="677" y="0"/>
                </a:lnTo>
                <a:lnTo>
                  <a:pt x="627" y="0"/>
                </a:lnTo>
                <a:lnTo>
                  <a:pt x="0" y="0"/>
                </a:lnTo>
                <a:lnTo>
                  <a:pt x="0" y="38"/>
                </a:lnTo>
                <a:lnTo>
                  <a:pt x="6270" y="38"/>
                </a:lnTo>
                <a:lnTo>
                  <a:pt x="62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43" name="Group 3242"/>
          <p:cNvGrpSpPr/>
          <p:nvPr/>
        </p:nvGrpSpPr>
        <p:grpSpPr>
          <a:xfrm>
            <a:off x="1219200" y="1844675"/>
            <a:ext cx="1273175" cy="2624138"/>
            <a:chOff x="1219200" y="1844675"/>
            <a:chExt cx="1273175" cy="2624138"/>
          </a:xfrm>
        </p:grpSpPr>
        <p:sp>
          <p:nvSpPr>
            <p:cNvPr id="294" name="Rectangle 138"/>
            <p:cNvSpPr>
              <a:spLocks noChangeArrowheads="1"/>
            </p:cNvSpPr>
            <p:nvPr/>
          </p:nvSpPr>
          <p:spPr bwMode="auto">
            <a:xfrm>
              <a:off x="1752600" y="3595688"/>
              <a:ext cx="198438" cy="538163"/>
            </a:xfrm>
            <a:prstGeom prst="rect">
              <a:avLst/>
            </a:pr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139"/>
            <p:cNvSpPr>
              <a:spLocks/>
            </p:cNvSpPr>
            <p:nvPr/>
          </p:nvSpPr>
          <p:spPr bwMode="auto">
            <a:xfrm>
              <a:off x="1219200" y="1987550"/>
              <a:ext cx="1273175" cy="1811338"/>
            </a:xfrm>
            <a:custGeom>
              <a:avLst/>
              <a:gdLst>
                <a:gd name="T0" fmla="*/ 674 w 802"/>
                <a:gd name="T1" fmla="*/ 845 h 1141"/>
                <a:gd name="T2" fmla="*/ 674 w 802"/>
                <a:gd name="T3" fmla="*/ 845 h 1141"/>
                <a:gd name="T4" fmla="*/ 657 w 802"/>
                <a:gd name="T5" fmla="*/ 803 h 1141"/>
                <a:gd name="T6" fmla="*/ 693 w 802"/>
                <a:gd name="T7" fmla="*/ 803 h 1141"/>
                <a:gd name="T8" fmla="*/ 565 w 802"/>
                <a:gd name="T9" fmla="*/ 509 h 1141"/>
                <a:gd name="T10" fmla="*/ 601 w 802"/>
                <a:gd name="T11" fmla="*/ 509 h 1141"/>
                <a:gd name="T12" fmla="*/ 492 w 802"/>
                <a:gd name="T13" fmla="*/ 256 h 1141"/>
                <a:gd name="T14" fmla="*/ 530 w 802"/>
                <a:gd name="T15" fmla="*/ 256 h 1141"/>
                <a:gd name="T16" fmla="*/ 402 w 802"/>
                <a:gd name="T17" fmla="*/ 0 h 1141"/>
                <a:gd name="T18" fmla="*/ 274 w 802"/>
                <a:gd name="T19" fmla="*/ 256 h 1141"/>
                <a:gd name="T20" fmla="*/ 310 w 802"/>
                <a:gd name="T21" fmla="*/ 256 h 1141"/>
                <a:gd name="T22" fmla="*/ 295 w 802"/>
                <a:gd name="T23" fmla="*/ 289 h 1141"/>
                <a:gd name="T24" fmla="*/ 201 w 802"/>
                <a:gd name="T25" fmla="*/ 509 h 1141"/>
                <a:gd name="T26" fmla="*/ 236 w 802"/>
                <a:gd name="T27" fmla="*/ 509 h 1141"/>
                <a:gd name="T28" fmla="*/ 220 w 802"/>
                <a:gd name="T29" fmla="*/ 552 h 1141"/>
                <a:gd name="T30" fmla="*/ 109 w 802"/>
                <a:gd name="T31" fmla="*/ 803 h 1141"/>
                <a:gd name="T32" fmla="*/ 147 w 802"/>
                <a:gd name="T33" fmla="*/ 803 h 1141"/>
                <a:gd name="T34" fmla="*/ 128 w 802"/>
                <a:gd name="T35" fmla="*/ 845 h 1141"/>
                <a:gd name="T36" fmla="*/ 0 w 802"/>
                <a:gd name="T37" fmla="*/ 1141 h 1141"/>
                <a:gd name="T38" fmla="*/ 402 w 802"/>
                <a:gd name="T39" fmla="*/ 1141 h 1141"/>
                <a:gd name="T40" fmla="*/ 802 w 802"/>
                <a:gd name="T41" fmla="*/ 1141 h 1141"/>
                <a:gd name="T42" fmla="*/ 674 w 802"/>
                <a:gd name="T43" fmla="*/ 845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2" h="1141">
                  <a:moveTo>
                    <a:pt x="674" y="845"/>
                  </a:moveTo>
                  <a:lnTo>
                    <a:pt x="674" y="845"/>
                  </a:lnTo>
                  <a:lnTo>
                    <a:pt x="657" y="803"/>
                  </a:lnTo>
                  <a:lnTo>
                    <a:pt x="693" y="803"/>
                  </a:lnTo>
                  <a:lnTo>
                    <a:pt x="565" y="509"/>
                  </a:lnTo>
                  <a:lnTo>
                    <a:pt x="601" y="509"/>
                  </a:lnTo>
                  <a:lnTo>
                    <a:pt x="492" y="256"/>
                  </a:lnTo>
                  <a:lnTo>
                    <a:pt x="530" y="256"/>
                  </a:lnTo>
                  <a:lnTo>
                    <a:pt x="402" y="0"/>
                  </a:lnTo>
                  <a:lnTo>
                    <a:pt x="274" y="256"/>
                  </a:lnTo>
                  <a:lnTo>
                    <a:pt x="310" y="256"/>
                  </a:lnTo>
                  <a:lnTo>
                    <a:pt x="295" y="289"/>
                  </a:lnTo>
                  <a:lnTo>
                    <a:pt x="201" y="509"/>
                  </a:lnTo>
                  <a:lnTo>
                    <a:pt x="236" y="509"/>
                  </a:lnTo>
                  <a:lnTo>
                    <a:pt x="220" y="552"/>
                  </a:lnTo>
                  <a:lnTo>
                    <a:pt x="109" y="803"/>
                  </a:lnTo>
                  <a:lnTo>
                    <a:pt x="147" y="803"/>
                  </a:lnTo>
                  <a:lnTo>
                    <a:pt x="128" y="845"/>
                  </a:lnTo>
                  <a:lnTo>
                    <a:pt x="0" y="1141"/>
                  </a:lnTo>
                  <a:lnTo>
                    <a:pt x="402" y="1141"/>
                  </a:lnTo>
                  <a:lnTo>
                    <a:pt x="802" y="1141"/>
                  </a:lnTo>
                  <a:lnTo>
                    <a:pt x="674" y="845"/>
                  </a:lnTo>
                  <a:close/>
                </a:path>
              </a:pathLst>
            </a:custGeom>
            <a:solidFill>
              <a:srgbClr val="095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140"/>
            <p:cNvSpPr>
              <a:spLocks/>
            </p:cNvSpPr>
            <p:nvPr/>
          </p:nvSpPr>
          <p:spPr bwMode="auto">
            <a:xfrm>
              <a:off x="1219200" y="35290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141"/>
            <p:cNvSpPr>
              <a:spLocks noEditPoints="1"/>
            </p:cNvSpPr>
            <p:nvPr/>
          </p:nvSpPr>
          <p:spPr bwMode="auto">
            <a:xfrm>
              <a:off x="1493838" y="3435350"/>
              <a:ext cx="685800" cy="239713"/>
            </a:xfrm>
            <a:custGeom>
              <a:avLst/>
              <a:gdLst>
                <a:gd name="T0" fmla="*/ 168 w 183"/>
                <a:gd name="T1" fmla="*/ 37 h 64"/>
                <a:gd name="T2" fmla="*/ 168 w 183"/>
                <a:gd name="T3" fmla="*/ 37 h 64"/>
                <a:gd name="T4" fmla="*/ 179 w 183"/>
                <a:gd name="T5" fmla="*/ 15 h 64"/>
                <a:gd name="T6" fmla="*/ 157 w 183"/>
                <a:gd name="T7" fmla="*/ 3 h 64"/>
                <a:gd name="T8" fmla="*/ 157 w 183"/>
                <a:gd name="T9" fmla="*/ 3 h 64"/>
                <a:gd name="T10" fmla="*/ 145 w 183"/>
                <a:gd name="T11" fmla="*/ 26 h 64"/>
                <a:gd name="T12" fmla="*/ 168 w 183"/>
                <a:gd name="T13" fmla="*/ 37 h 64"/>
                <a:gd name="T14" fmla="*/ 94 w 183"/>
                <a:gd name="T15" fmla="*/ 56 h 64"/>
                <a:gd name="T16" fmla="*/ 94 w 183"/>
                <a:gd name="T17" fmla="*/ 56 h 64"/>
                <a:gd name="T18" fmla="*/ 109 w 183"/>
                <a:gd name="T19" fmla="*/ 35 h 64"/>
                <a:gd name="T20" fmla="*/ 88 w 183"/>
                <a:gd name="T21" fmla="*/ 21 h 64"/>
                <a:gd name="T22" fmla="*/ 88 w 183"/>
                <a:gd name="T23" fmla="*/ 21 h 64"/>
                <a:gd name="T24" fmla="*/ 73 w 183"/>
                <a:gd name="T25" fmla="*/ 42 h 64"/>
                <a:gd name="T26" fmla="*/ 94 w 183"/>
                <a:gd name="T27" fmla="*/ 56 h 64"/>
                <a:gd name="T28" fmla="*/ 19 w 183"/>
                <a:gd name="T29" fmla="*/ 64 h 64"/>
                <a:gd name="T30" fmla="*/ 19 w 183"/>
                <a:gd name="T31" fmla="*/ 64 h 64"/>
                <a:gd name="T32" fmla="*/ 36 w 183"/>
                <a:gd name="T33" fmla="*/ 45 h 64"/>
                <a:gd name="T34" fmla="*/ 18 w 183"/>
                <a:gd name="T35" fmla="*/ 28 h 64"/>
                <a:gd name="T36" fmla="*/ 18 w 183"/>
                <a:gd name="T37" fmla="*/ 28 h 64"/>
                <a:gd name="T38" fmla="*/ 0 w 183"/>
                <a:gd name="T39" fmla="*/ 47 h 64"/>
                <a:gd name="T40" fmla="*/ 19 w 183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64">
                  <a:moveTo>
                    <a:pt x="168" y="37"/>
                  </a:moveTo>
                  <a:cubicBezTo>
                    <a:pt x="168" y="37"/>
                    <a:pt x="168" y="37"/>
                    <a:pt x="168" y="37"/>
                  </a:cubicBezTo>
                  <a:cubicBezTo>
                    <a:pt x="177" y="34"/>
                    <a:pt x="183" y="24"/>
                    <a:pt x="179" y="15"/>
                  </a:cubicBezTo>
                  <a:cubicBezTo>
                    <a:pt x="176" y="5"/>
                    <a:pt x="166" y="0"/>
                    <a:pt x="157" y="3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47" y="7"/>
                    <a:pt x="142" y="17"/>
                    <a:pt x="145" y="26"/>
                  </a:cubicBezTo>
                  <a:cubicBezTo>
                    <a:pt x="148" y="36"/>
                    <a:pt x="159" y="41"/>
                    <a:pt x="168" y="37"/>
                  </a:cubicBezTo>
                  <a:close/>
                  <a:moveTo>
                    <a:pt x="94" y="56"/>
                  </a:moveTo>
                  <a:cubicBezTo>
                    <a:pt x="94" y="56"/>
                    <a:pt x="94" y="56"/>
                    <a:pt x="94" y="56"/>
                  </a:cubicBezTo>
                  <a:cubicBezTo>
                    <a:pt x="104" y="54"/>
                    <a:pt x="111" y="45"/>
                    <a:pt x="109" y="35"/>
                  </a:cubicBezTo>
                  <a:cubicBezTo>
                    <a:pt x="107" y="26"/>
                    <a:pt x="98" y="19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78" y="22"/>
                    <a:pt x="72" y="32"/>
                    <a:pt x="73" y="42"/>
                  </a:cubicBezTo>
                  <a:cubicBezTo>
                    <a:pt x="75" y="51"/>
                    <a:pt x="84" y="58"/>
                    <a:pt x="94" y="56"/>
                  </a:cubicBezTo>
                  <a:close/>
                  <a:moveTo>
                    <a:pt x="19" y="64"/>
                  </a:moveTo>
                  <a:cubicBezTo>
                    <a:pt x="19" y="64"/>
                    <a:pt x="19" y="64"/>
                    <a:pt x="19" y="64"/>
                  </a:cubicBezTo>
                  <a:cubicBezTo>
                    <a:pt x="29" y="64"/>
                    <a:pt x="36" y="55"/>
                    <a:pt x="36" y="45"/>
                  </a:cubicBezTo>
                  <a:cubicBezTo>
                    <a:pt x="36" y="35"/>
                    <a:pt x="2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8" y="28"/>
                    <a:pt x="0" y="37"/>
                    <a:pt x="0" y="47"/>
                  </a:cubicBezTo>
                  <a:cubicBezTo>
                    <a:pt x="0" y="57"/>
                    <a:pt x="9" y="64"/>
                    <a:pt x="19" y="64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142"/>
            <p:cNvSpPr>
              <a:spLocks/>
            </p:cNvSpPr>
            <p:nvPr/>
          </p:nvSpPr>
          <p:spPr bwMode="auto">
            <a:xfrm>
              <a:off x="2289175" y="3333750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1 h 36"/>
                <a:gd name="T4" fmla="*/ 36 w 36"/>
                <a:gd name="T5" fmla="*/ 18 h 36"/>
                <a:gd name="T6" fmla="*/ 30 w 36"/>
                <a:gd name="T7" fmla="*/ 6 h 36"/>
                <a:gd name="T8" fmla="*/ 18 w 36"/>
                <a:gd name="T9" fmla="*/ 0 h 36"/>
                <a:gd name="T10" fmla="*/ 5 w 36"/>
                <a:gd name="T11" fmla="*/ 6 h 36"/>
                <a:gd name="T12" fmla="*/ 0 w 36"/>
                <a:gd name="T13" fmla="*/ 18 h 36"/>
                <a:gd name="T14" fmla="*/ 5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5"/>
                    <a:pt x="30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4"/>
                    <a:pt x="34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5" y="31"/>
                  </a:cubicBezTo>
                  <a:cubicBezTo>
                    <a:pt x="8" y="35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143"/>
            <p:cNvSpPr>
              <a:spLocks/>
            </p:cNvSpPr>
            <p:nvPr/>
          </p:nvSpPr>
          <p:spPr bwMode="auto">
            <a:xfrm>
              <a:off x="1350963" y="30067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1 h 36"/>
                <a:gd name="T4" fmla="*/ 36 w 36"/>
                <a:gd name="T5" fmla="*/ 18 h 36"/>
                <a:gd name="T6" fmla="*/ 31 w 36"/>
                <a:gd name="T7" fmla="*/ 6 h 36"/>
                <a:gd name="T8" fmla="*/ 18 w 36"/>
                <a:gd name="T9" fmla="*/ 0 h 36"/>
                <a:gd name="T10" fmla="*/ 6 w 36"/>
                <a:gd name="T11" fmla="*/ 6 h 36"/>
                <a:gd name="T12" fmla="*/ 0 w 36"/>
                <a:gd name="T13" fmla="*/ 18 h 36"/>
                <a:gd name="T14" fmla="*/ 6 w 36"/>
                <a:gd name="T15" fmla="*/ 31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1"/>
                  </a:cubicBezTo>
                  <a:cubicBezTo>
                    <a:pt x="35" y="28"/>
                    <a:pt x="36" y="23"/>
                    <a:pt x="36" y="18"/>
                  </a:cubicBezTo>
                  <a:cubicBezTo>
                    <a:pt x="36" y="14"/>
                    <a:pt x="35" y="9"/>
                    <a:pt x="31" y="6"/>
                  </a:cubicBezTo>
                  <a:cubicBezTo>
                    <a:pt x="28" y="2"/>
                    <a:pt x="23" y="0"/>
                    <a:pt x="18" y="0"/>
                  </a:cubicBezTo>
                  <a:cubicBezTo>
                    <a:pt x="14" y="0"/>
                    <a:pt x="9" y="2"/>
                    <a:pt x="6" y="6"/>
                  </a:cubicBezTo>
                  <a:cubicBezTo>
                    <a:pt x="2" y="9"/>
                    <a:pt x="0" y="14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4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144"/>
            <p:cNvSpPr>
              <a:spLocks noEditPoints="1"/>
            </p:cNvSpPr>
            <p:nvPr/>
          </p:nvSpPr>
          <p:spPr bwMode="auto">
            <a:xfrm>
              <a:off x="1624013" y="2968625"/>
              <a:ext cx="412750" cy="180975"/>
            </a:xfrm>
            <a:custGeom>
              <a:avLst/>
              <a:gdLst>
                <a:gd name="T0" fmla="*/ 95 w 110"/>
                <a:gd name="T1" fmla="*/ 38 h 48"/>
                <a:gd name="T2" fmla="*/ 95 w 110"/>
                <a:gd name="T3" fmla="*/ 38 h 48"/>
                <a:gd name="T4" fmla="*/ 108 w 110"/>
                <a:gd name="T5" fmla="*/ 16 h 48"/>
                <a:gd name="T6" fmla="*/ 87 w 110"/>
                <a:gd name="T7" fmla="*/ 2 h 48"/>
                <a:gd name="T8" fmla="*/ 87 w 110"/>
                <a:gd name="T9" fmla="*/ 2 h 48"/>
                <a:gd name="T10" fmla="*/ 73 w 110"/>
                <a:gd name="T11" fmla="*/ 24 h 48"/>
                <a:gd name="T12" fmla="*/ 95 w 110"/>
                <a:gd name="T13" fmla="*/ 38 h 48"/>
                <a:gd name="T14" fmla="*/ 19 w 110"/>
                <a:gd name="T15" fmla="*/ 48 h 48"/>
                <a:gd name="T16" fmla="*/ 19 w 110"/>
                <a:gd name="T17" fmla="*/ 48 h 48"/>
                <a:gd name="T18" fmla="*/ 36 w 110"/>
                <a:gd name="T19" fmla="*/ 29 h 48"/>
                <a:gd name="T20" fmla="*/ 17 w 110"/>
                <a:gd name="T21" fmla="*/ 12 h 48"/>
                <a:gd name="T22" fmla="*/ 17 w 110"/>
                <a:gd name="T23" fmla="*/ 12 h 48"/>
                <a:gd name="T24" fmla="*/ 0 w 110"/>
                <a:gd name="T25" fmla="*/ 31 h 48"/>
                <a:gd name="T26" fmla="*/ 19 w 110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48">
                  <a:moveTo>
                    <a:pt x="95" y="38"/>
                  </a:moveTo>
                  <a:cubicBezTo>
                    <a:pt x="95" y="38"/>
                    <a:pt x="95" y="38"/>
                    <a:pt x="95" y="38"/>
                  </a:cubicBezTo>
                  <a:cubicBezTo>
                    <a:pt x="104" y="35"/>
                    <a:pt x="110" y="26"/>
                    <a:pt x="108" y="16"/>
                  </a:cubicBezTo>
                  <a:cubicBezTo>
                    <a:pt x="106" y="6"/>
                    <a:pt x="96" y="0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5"/>
                    <a:pt x="71" y="14"/>
                    <a:pt x="73" y="24"/>
                  </a:cubicBezTo>
                  <a:cubicBezTo>
                    <a:pt x="75" y="34"/>
                    <a:pt x="85" y="40"/>
                    <a:pt x="95" y="38"/>
                  </a:cubicBezTo>
                  <a:close/>
                  <a:moveTo>
                    <a:pt x="19" y="48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29" y="47"/>
                    <a:pt x="37" y="39"/>
                    <a:pt x="36" y="29"/>
                  </a:cubicBezTo>
                  <a:cubicBezTo>
                    <a:pt x="36" y="19"/>
                    <a:pt x="27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7" y="12"/>
                    <a:pt x="0" y="21"/>
                    <a:pt x="0" y="31"/>
                  </a:cubicBezTo>
                  <a:cubicBezTo>
                    <a:pt x="1" y="41"/>
                    <a:pt x="9" y="48"/>
                    <a:pt x="19" y="48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145"/>
            <p:cNvSpPr>
              <a:spLocks/>
            </p:cNvSpPr>
            <p:nvPr/>
          </p:nvSpPr>
          <p:spPr bwMode="auto">
            <a:xfrm>
              <a:off x="2154238" y="288607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8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8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146"/>
            <p:cNvSpPr>
              <a:spLocks/>
            </p:cNvSpPr>
            <p:nvPr/>
          </p:nvSpPr>
          <p:spPr bwMode="auto">
            <a:xfrm>
              <a:off x="1552575" y="2525713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1 w 36"/>
                <a:gd name="T3" fmla="*/ 30 h 36"/>
                <a:gd name="T4" fmla="*/ 36 w 36"/>
                <a:gd name="T5" fmla="*/ 18 h 36"/>
                <a:gd name="T6" fmla="*/ 31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1" y="5"/>
                  </a:cubicBezTo>
                  <a:cubicBezTo>
                    <a:pt x="27" y="1"/>
                    <a:pt x="23" y="0"/>
                    <a:pt x="18" y="0"/>
                  </a:cubicBezTo>
                  <a:cubicBezTo>
                    <a:pt x="13" y="0"/>
                    <a:pt x="9" y="1"/>
                    <a:pt x="5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147"/>
            <p:cNvSpPr>
              <a:spLocks/>
            </p:cNvSpPr>
            <p:nvPr/>
          </p:nvSpPr>
          <p:spPr bwMode="auto">
            <a:xfrm>
              <a:off x="1789113" y="2514600"/>
              <a:ext cx="147638" cy="146050"/>
            </a:xfrm>
            <a:custGeom>
              <a:avLst/>
              <a:gdLst>
                <a:gd name="T0" fmla="*/ 22 w 39"/>
                <a:gd name="T1" fmla="*/ 37 h 39"/>
                <a:gd name="T2" fmla="*/ 22 w 39"/>
                <a:gd name="T3" fmla="*/ 37 h 39"/>
                <a:gd name="T4" fmla="*/ 37 w 39"/>
                <a:gd name="T5" fmla="*/ 17 h 39"/>
                <a:gd name="T6" fmla="*/ 17 w 39"/>
                <a:gd name="T7" fmla="*/ 2 h 39"/>
                <a:gd name="T8" fmla="*/ 17 w 39"/>
                <a:gd name="T9" fmla="*/ 2 h 39"/>
                <a:gd name="T10" fmla="*/ 2 w 39"/>
                <a:gd name="T11" fmla="*/ 22 h 39"/>
                <a:gd name="T12" fmla="*/ 22 w 39"/>
                <a:gd name="T1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2" y="37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32" y="36"/>
                    <a:pt x="39" y="26"/>
                    <a:pt x="37" y="17"/>
                  </a:cubicBezTo>
                  <a:cubicBezTo>
                    <a:pt x="36" y="7"/>
                    <a:pt x="26" y="0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7" y="3"/>
                    <a:pt x="0" y="13"/>
                    <a:pt x="2" y="22"/>
                  </a:cubicBezTo>
                  <a:cubicBezTo>
                    <a:pt x="3" y="32"/>
                    <a:pt x="13" y="39"/>
                    <a:pt x="22" y="37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148"/>
            <p:cNvSpPr>
              <a:spLocks/>
            </p:cNvSpPr>
            <p:nvPr/>
          </p:nvSpPr>
          <p:spPr bwMode="auto">
            <a:xfrm>
              <a:off x="2022475" y="2435225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0 w 36"/>
                <a:gd name="T3" fmla="*/ 30 h 36"/>
                <a:gd name="T4" fmla="*/ 36 w 36"/>
                <a:gd name="T5" fmla="*/ 18 h 36"/>
                <a:gd name="T6" fmla="*/ 30 w 36"/>
                <a:gd name="T7" fmla="*/ 5 h 36"/>
                <a:gd name="T8" fmla="*/ 18 w 36"/>
                <a:gd name="T9" fmla="*/ 0 h 36"/>
                <a:gd name="T10" fmla="*/ 5 w 36"/>
                <a:gd name="T11" fmla="*/ 5 h 36"/>
                <a:gd name="T12" fmla="*/ 0 w 36"/>
                <a:gd name="T13" fmla="*/ 18 h 36"/>
                <a:gd name="T14" fmla="*/ 5 w 36"/>
                <a:gd name="T15" fmla="*/ 30 h 36"/>
                <a:gd name="T16" fmla="*/ 18 w 3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2" y="36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1" y="8"/>
                    <a:pt x="0" y="13"/>
                    <a:pt x="0" y="18"/>
                  </a:cubicBezTo>
                  <a:cubicBezTo>
                    <a:pt x="0" y="22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149"/>
            <p:cNvSpPr>
              <a:spLocks/>
            </p:cNvSpPr>
            <p:nvPr/>
          </p:nvSpPr>
          <p:spPr bwMode="auto">
            <a:xfrm>
              <a:off x="1782763" y="1844675"/>
              <a:ext cx="146050" cy="131763"/>
            </a:xfrm>
            <a:custGeom>
              <a:avLst/>
              <a:gdLst>
                <a:gd name="T0" fmla="*/ 47 w 92"/>
                <a:gd name="T1" fmla="*/ 0 h 83"/>
                <a:gd name="T2" fmla="*/ 61 w 92"/>
                <a:gd name="T3" fmla="*/ 26 h 83"/>
                <a:gd name="T4" fmla="*/ 92 w 92"/>
                <a:gd name="T5" fmla="*/ 31 h 83"/>
                <a:gd name="T6" fmla="*/ 68 w 92"/>
                <a:gd name="T7" fmla="*/ 52 h 83"/>
                <a:gd name="T8" fmla="*/ 73 w 92"/>
                <a:gd name="T9" fmla="*/ 83 h 83"/>
                <a:gd name="T10" fmla="*/ 47 w 92"/>
                <a:gd name="T11" fmla="*/ 69 h 83"/>
                <a:gd name="T12" fmla="*/ 19 w 92"/>
                <a:gd name="T13" fmla="*/ 83 h 83"/>
                <a:gd name="T14" fmla="*/ 23 w 92"/>
                <a:gd name="T15" fmla="*/ 52 h 83"/>
                <a:gd name="T16" fmla="*/ 0 w 92"/>
                <a:gd name="T17" fmla="*/ 31 h 83"/>
                <a:gd name="T18" fmla="*/ 33 w 92"/>
                <a:gd name="T19" fmla="*/ 26 h 83"/>
                <a:gd name="T20" fmla="*/ 47 w 92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3">
                  <a:moveTo>
                    <a:pt x="47" y="0"/>
                  </a:moveTo>
                  <a:lnTo>
                    <a:pt x="61" y="26"/>
                  </a:lnTo>
                  <a:lnTo>
                    <a:pt x="92" y="31"/>
                  </a:lnTo>
                  <a:lnTo>
                    <a:pt x="68" y="52"/>
                  </a:lnTo>
                  <a:lnTo>
                    <a:pt x="73" y="83"/>
                  </a:lnTo>
                  <a:lnTo>
                    <a:pt x="47" y="69"/>
                  </a:lnTo>
                  <a:lnTo>
                    <a:pt x="19" y="83"/>
                  </a:lnTo>
                  <a:lnTo>
                    <a:pt x="23" y="52"/>
                  </a:lnTo>
                  <a:lnTo>
                    <a:pt x="0" y="31"/>
                  </a:lnTo>
                  <a:lnTo>
                    <a:pt x="33" y="2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150"/>
            <p:cNvSpPr>
              <a:spLocks/>
            </p:cNvSpPr>
            <p:nvPr/>
          </p:nvSpPr>
          <p:spPr bwMode="auto">
            <a:xfrm>
              <a:off x="1582738" y="4002088"/>
              <a:ext cx="544513" cy="466725"/>
            </a:xfrm>
            <a:custGeom>
              <a:avLst/>
              <a:gdLst>
                <a:gd name="T0" fmla="*/ 296 w 343"/>
                <a:gd name="T1" fmla="*/ 294 h 294"/>
                <a:gd name="T2" fmla="*/ 45 w 343"/>
                <a:gd name="T3" fmla="*/ 294 h 294"/>
                <a:gd name="T4" fmla="*/ 0 w 343"/>
                <a:gd name="T5" fmla="*/ 0 h 294"/>
                <a:gd name="T6" fmla="*/ 343 w 343"/>
                <a:gd name="T7" fmla="*/ 0 h 294"/>
                <a:gd name="T8" fmla="*/ 296 w 343"/>
                <a:gd name="T9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94">
                  <a:moveTo>
                    <a:pt x="296" y="294"/>
                  </a:moveTo>
                  <a:lnTo>
                    <a:pt x="45" y="294"/>
                  </a:lnTo>
                  <a:lnTo>
                    <a:pt x="0" y="0"/>
                  </a:lnTo>
                  <a:lnTo>
                    <a:pt x="343" y="0"/>
                  </a:lnTo>
                  <a:lnTo>
                    <a:pt x="296" y="294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5" name="Group 3244"/>
          <p:cNvGrpSpPr/>
          <p:nvPr/>
        </p:nvGrpSpPr>
        <p:grpSpPr>
          <a:xfrm>
            <a:off x="8085138" y="1341438"/>
            <a:ext cx="1892300" cy="620713"/>
            <a:chOff x="8085138" y="1341438"/>
            <a:chExt cx="1892300" cy="620713"/>
          </a:xfrm>
        </p:grpSpPr>
        <p:sp>
          <p:nvSpPr>
            <p:cNvPr id="137" name="Freeform 334"/>
            <p:cNvSpPr>
              <a:spLocks/>
            </p:cNvSpPr>
            <p:nvPr/>
          </p:nvSpPr>
          <p:spPr bwMode="auto">
            <a:xfrm>
              <a:off x="8131175" y="1836738"/>
              <a:ext cx="101600" cy="125413"/>
            </a:xfrm>
            <a:custGeom>
              <a:avLst/>
              <a:gdLst>
                <a:gd name="T0" fmla="*/ 0 w 27"/>
                <a:gd name="T1" fmla="*/ 0 h 33"/>
                <a:gd name="T2" fmla="*/ 27 w 27"/>
                <a:gd name="T3" fmla="*/ 0 h 33"/>
                <a:gd name="T4" fmla="*/ 27 w 27"/>
                <a:gd name="T5" fmla="*/ 31 h 33"/>
                <a:gd name="T6" fmla="*/ 24 w 27"/>
                <a:gd name="T7" fmla="*/ 33 h 33"/>
                <a:gd name="T8" fmla="*/ 3 w 27"/>
                <a:gd name="T9" fmla="*/ 33 h 33"/>
                <a:gd name="T10" fmla="*/ 0 w 27"/>
                <a:gd name="T11" fmla="*/ 31 h 33"/>
                <a:gd name="T12" fmla="*/ 0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2"/>
                    <a:pt x="25" y="33"/>
                    <a:pt x="2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3"/>
                    <a:pt x="0" y="32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335"/>
            <p:cNvSpPr>
              <a:spLocks/>
            </p:cNvSpPr>
            <p:nvPr/>
          </p:nvSpPr>
          <p:spPr bwMode="auto">
            <a:xfrm>
              <a:off x="9831388" y="1836738"/>
              <a:ext cx="101600" cy="125413"/>
            </a:xfrm>
            <a:custGeom>
              <a:avLst/>
              <a:gdLst>
                <a:gd name="T0" fmla="*/ 27 w 27"/>
                <a:gd name="T1" fmla="*/ 0 h 33"/>
                <a:gd name="T2" fmla="*/ 0 w 27"/>
                <a:gd name="T3" fmla="*/ 0 h 33"/>
                <a:gd name="T4" fmla="*/ 0 w 27"/>
                <a:gd name="T5" fmla="*/ 31 h 33"/>
                <a:gd name="T6" fmla="*/ 3 w 27"/>
                <a:gd name="T7" fmla="*/ 33 h 33"/>
                <a:gd name="T8" fmla="*/ 24 w 27"/>
                <a:gd name="T9" fmla="*/ 33 h 33"/>
                <a:gd name="T10" fmla="*/ 27 w 27"/>
                <a:gd name="T11" fmla="*/ 31 h 33"/>
                <a:gd name="T12" fmla="*/ 27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2" y="33"/>
                    <a:pt x="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7" y="32"/>
                    <a:pt x="27" y="31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345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336"/>
            <p:cNvSpPr>
              <a:spLocks/>
            </p:cNvSpPr>
            <p:nvPr/>
          </p:nvSpPr>
          <p:spPr bwMode="auto">
            <a:xfrm>
              <a:off x="8085138" y="1781175"/>
              <a:ext cx="1892300" cy="101600"/>
            </a:xfrm>
            <a:custGeom>
              <a:avLst/>
              <a:gdLst>
                <a:gd name="T0" fmla="*/ 2 w 504"/>
                <a:gd name="T1" fmla="*/ 0 h 27"/>
                <a:gd name="T2" fmla="*/ 502 w 504"/>
                <a:gd name="T3" fmla="*/ 0 h 27"/>
                <a:gd name="T4" fmla="*/ 504 w 504"/>
                <a:gd name="T5" fmla="*/ 2 h 27"/>
                <a:gd name="T6" fmla="*/ 504 w 504"/>
                <a:gd name="T7" fmla="*/ 24 h 27"/>
                <a:gd name="T8" fmla="*/ 502 w 504"/>
                <a:gd name="T9" fmla="*/ 27 h 27"/>
                <a:gd name="T10" fmla="*/ 2 w 504"/>
                <a:gd name="T11" fmla="*/ 27 h 27"/>
                <a:gd name="T12" fmla="*/ 0 w 504"/>
                <a:gd name="T13" fmla="*/ 24 h 27"/>
                <a:gd name="T14" fmla="*/ 0 w 504"/>
                <a:gd name="T15" fmla="*/ 2 h 27"/>
                <a:gd name="T16" fmla="*/ 2 w 504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4" h="27">
                  <a:moveTo>
                    <a:pt x="2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503" y="0"/>
                    <a:pt x="504" y="1"/>
                    <a:pt x="504" y="2"/>
                  </a:cubicBezTo>
                  <a:cubicBezTo>
                    <a:pt x="504" y="24"/>
                    <a:pt x="504" y="24"/>
                    <a:pt x="504" y="24"/>
                  </a:cubicBezTo>
                  <a:cubicBezTo>
                    <a:pt x="504" y="26"/>
                    <a:pt x="503" y="27"/>
                    <a:pt x="50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337"/>
            <p:cNvSpPr>
              <a:spLocks/>
            </p:cNvSpPr>
            <p:nvPr/>
          </p:nvSpPr>
          <p:spPr bwMode="auto">
            <a:xfrm>
              <a:off x="8821738" y="167640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338"/>
            <p:cNvSpPr>
              <a:spLocks/>
            </p:cNvSpPr>
            <p:nvPr/>
          </p:nvSpPr>
          <p:spPr bwMode="auto">
            <a:xfrm>
              <a:off x="8821738" y="1341438"/>
              <a:ext cx="588963" cy="115888"/>
            </a:xfrm>
            <a:custGeom>
              <a:avLst/>
              <a:gdLst>
                <a:gd name="T0" fmla="*/ 12 w 157"/>
                <a:gd name="T1" fmla="*/ 0 h 31"/>
                <a:gd name="T2" fmla="*/ 144 w 157"/>
                <a:gd name="T3" fmla="*/ 0 h 31"/>
                <a:gd name="T4" fmla="*/ 144 w 157"/>
                <a:gd name="T5" fmla="*/ 31 h 31"/>
                <a:gd name="T6" fmla="*/ 12 w 157"/>
                <a:gd name="T7" fmla="*/ 31 h 31"/>
                <a:gd name="T8" fmla="*/ 12 w 15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1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1"/>
                    <a:pt x="144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0" y="31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339"/>
            <p:cNvSpPr>
              <a:spLocks/>
            </p:cNvSpPr>
            <p:nvPr/>
          </p:nvSpPr>
          <p:spPr bwMode="auto">
            <a:xfrm>
              <a:off x="8821738" y="1454150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340"/>
            <p:cNvSpPr>
              <a:spLocks/>
            </p:cNvSpPr>
            <p:nvPr/>
          </p:nvSpPr>
          <p:spPr bwMode="auto">
            <a:xfrm>
              <a:off x="8821738" y="1566863"/>
              <a:ext cx="588963" cy="112713"/>
            </a:xfrm>
            <a:custGeom>
              <a:avLst/>
              <a:gdLst>
                <a:gd name="T0" fmla="*/ 12 w 157"/>
                <a:gd name="T1" fmla="*/ 0 h 30"/>
                <a:gd name="T2" fmla="*/ 144 w 157"/>
                <a:gd name="T3" fmla="*/ 0 h 30"/>
                <a:gd name="T4" fmla="*/ 144 w 157"/>
                <a:gd name="T5" fmla="*/ 30 h 30"/>
                <a:gd name="T6" fmla="*/ 12 w 157"/>
                <a:gd name="T7" fmla="*/ 30 h 30"/>
                <a:gd name="T8" fmla="*/ 12 w 157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0">
                  <a:moveTo>
                    <a:pt x="12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30"/>
                    <a:pt x="144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30"/>
                    <a:pt x="0" y="0"/>
                    <a:pt x="12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341"/>
            <p:cNvSpPr>
              <a:spLocks/>
            </p:cNvSpPr>
            <p:nvPr/>
          </p:nvSpPr>
          <p:spPr bwMode="auto">
            <a:xfrm>
              <a:off x="8161338" y="1731963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342"/>
            <p:cNvSpPr>
              <a:spLocks/>
            </p:cNvSpPr>
            <p:nvPr/>
          </p:nvSpPr>
          <p:spPr bwMode="auto">
            <a:xfrm>
              <a:off x="8161338" y="168275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343"/>
            <p:cNvSpPr>
              <a:spLocks/>
            </p:cNvSpPr>
            <p:nvPr/>
          </p:nvSpPr>
          <p:spPr bwMode="auto">
            <a:xfrm>
              <a:off x="8161338" y="1635125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344"/>
            <p:cNvSpPr>
              <a:spLocks/>
            </p:cNvSpPr>
            <p:nvPr/>
          </p:nvSpPr>
          <p:spPr bwMode="auto">
            <a:xfrm>
              <a:off x="8161338" y="1585913"/>
              <a:ext cx="588963" cy="55563"/>
            </a:xfrm>
            <a:custGeom>
              <a:avLst/>
              <a:gdLst>
                <a:gd name="T0" fmla="*/ 13 w 157"/>
                <a:gd name="T1" fmla="*/ 0 h 15"/>
                <a:gd name="T2" fmla="*/ 144 w 157"/>
                <a:gd name="T3" fmla="*/ 0 h 15"/>
                <a:gd name="T4" fmla="*/ 144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57" y="0"/>
                    <a:pt x="157" y="15"/>
                    <a:pt x="14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345"/>
            <p:cNvSpPr>
              <a:spLocks/>
            </p:cNvSpPr>
            <p:nvPr/>
          </p:nvSpPr>
          <p:spPr bwMode="auto">
            <a:xfrm>
              <a:off x="8161338" y="1536700"/>
              <a:ext cx="588963" cy="60325"/>
            </a:xfrm>
            <a:custGeom>
              <a:avLst/>
              <a:gdLst>
                <a:gd name="T0" fmla="*/ 13 w 157"/>
                <a:gd name="T1" fmla="*/ 0 h 16"/>
                <a:gd name="T2" fmla="*/ 145 w 157"/>
                <a:gd name="T3" fmla="*/ 0 h 16"/>
                <a:gd name="T4" fmla="*/ 145 w 157"/>
                <a:gd name="T5" fmla="*/ 16 h 16"/>
                <a:gd name="T6" fmla="*/ 13 w 157"/>
                <a:gd name="T7" fmla="*/ 16 h 16"/>
                <a:gd name="T8" fmla="*/ 13 w 15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6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6"/>
                    <a:pt x="14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6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346"/>
            <p:cNvSpPr>
              <a:spLocks/>
            </p:cNvSpPr>
            <p:nvPr/>
          </p:nvSpPr>
          <p:spPr bwMode="auto">
            <a:xfrm>
              <a:off x="8161338" y="1487488"/>
              <a:ext cx="588963" cy="57150"/>
            </a:xfrm>
            <a:custGeom>
              <a:avLst/>
              <a:gdLst>
                <a:gd name="T0" fmla="*/ 13 w 157"/>
                <a:gd name="T1" fmla="*/ 0 h 15"/>
                <a:gd name="T2" fmla="*/ 145 w 157"/>
                <a:gd name="T3" fmla="*/ 0 h 15"/>
                <a:gd name="T4" fmla="*/ 145 w 157"/>
                <a:gd name="T5" fmla="*/ 15 h 15"/>
                <a:gd name="T6" fmla="*/ 13 w 157"/>
                <a:gd name="T7" fmla="*/ 15 h 15"/>
                <a:gd name="T8" fmla="*/ 13 w 15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">
                  <a:moveTo>
                    <a:pt x="13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57" y="15"/>
                    <a:pt x="145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15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Rectangle 347"/>
            <p:cNvSpPr>
              <a:spLocks noChangeArrowheads="1"/>
            </p:cNvSpPr>
            <p:nvPr/>
          </p:nvSpPr>
          <p:spPr bwMode="auto">
            <a:xfrm>
              <a:off x="9542463" y="1409700"/>
              <a:ext cx="376238" cy="374650"/>
            </a:xfrm>
            <a:prstGeom prst="rect">
              <a:avLst/>
            </a:pr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46" name="Group 3245"/>
          <p:cNvGrpSpPr/>
          <p:nvPr/>
        </p:nvGrpSpPr>
        <p:grpSpPr>
          <a:xfrm>
            <a:off x="7927975" y="2171700"/>
            <a:ext cx="2208213" cy="2322513"/>
            <a:chOff x="7927975" y="2171700"/>
            <a:chExt cx="2208213" cy="2322513"/>
          </a:xfrm>
        </p:grpSpPr>
        <p:sp>
          <p:nvSpPr>
            <p:cNvPr id="112" name="Rectangle 309"/>
            <p:cNvSpPr>
              <a:spLocks noChangeArrowheads="1"/>
            </p:cNvSpPr>
            <p:nvPr/>
          </p:nvSpPr>
          <p:spPr bwMode="auto">
            <a:xfrm>
              <a:off x="8175625" y="2292350"/>
              <a:ext cx="1712913" cy="112713"/>
            </a:xfrm>
            <a:prstGeom prst="rect">
              <a:avLst/>
            </a:pr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310"/>
            <p:cNvSpPr>
              <a:spLocks noChangeArrowheads="1"/>
            </p:cNvSpPr>
            <p:nvPr/>
          </p:nvSpPr>
          <p:spPr bwMode="auto">
            <a:xfrm>
              <a:off x="8120063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311"/>
            <p:cNvSpPr>
              <a:spLocks noChangeArrowheads="1"/>
            </p:cNvSpPr>
            <p:nvPr/>
          </p:nvSpPr>
          <p:spPr bwMode="auto">
            <a:xfrm>
              <a:off x="9836150" y="2171700"/>
              <a:ext cx="107950" cy="1958975"/>
            </a:xfrm>
            <a:prstGeom prst="rect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12"/>
            <p:cNvSpPr>
              <a:spLocks/>
            </p:cNvSpPr>
            <p:nvPr/>
          </p:nvSpPr>
          <p:spPr bwMode="auto">
            <a:xfrm>
              <a:off x="7977188" y="4076700"/>
              <a:ext cx="2109788" cy="293688"/>
            </a:xfrm>
            <a:custGeom>
              <a:avLst/>
              <a:gdLst>
                <a:gd name="T0" fmla="*/ 531 w 562"/>
                <a:gd name="T1" fmla="*/ 0 h 78"/>
                <a:gd name="T2" fmla="*/ 31 w 562"/>
                <a:gd name="T3" fmla="*/ 0 h 78"/>
                <a:gd name="T4" fmla="*/ 0 w 562"/>
                <a:gd name="T5" fmla="*/ 27 h 78"/>
                <a:gd name="T6" fmla="*/ 0 w 562"/>
                <a:gd name="T7" fmla="*/ 78 h 78"/>
                <a:gd name="T8" fmla="*/ 24 w 562"/>
                <a:gd name="T9" fmla="*/ 78 h 78"/>
                <a:gd name="T10" fmla="*/ 24 w 562"/>
                <a:gd name="T11" fmla="*/ 46 h 78"/>
                <a:gd name="T12" fmla="*/ 41 w 562"/>
                <a:gd name="T13" fmla="*/ 27 h 78"/>
                <a:gd name="T14" fmla="*/ 521 w 562"/>
                <a:gd name="T15" fmla="*/ 27 h 78"/>
                <a:gd name="T16" fmla="*/ 538 w 562"/>
                <a:gd name="T17" fmla="*/ 46 h 78"/>
                <a:gd name="T18" fmla="*/ 538 w 562"/>
                <a:gd name="T19" fmla="*/ 78 h 78"/>
                <a:gd name="T20" fmla="*/ 562 w 562"/>
                <a:gd name="T21" fmla="*/ 78 h 78"/>
                <a:gd name="T22" fmla="*/ 562 w 562"/>
                <a:gd name="T23" fmla="*/ 27 h 78"/>
                <a:gd name="T24" fmla="*/ 531 w 562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2" h="78">
                  <a:moveTo>
                    <a:pt x="5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" y="0"/>
                    <a:pt x="0" y="0"/>
                    <a:pt x="0" y="27"/>
                  </a:cubicBezTo>
                  <a:cubicBezTo>
                    <a:pt x="0" y="44"/>
                    <a:pt x="0" y="61"/>
                    <a:pt x="0" y="78"/>
                  </a:cubicBezTo>
                  <a:cubicBezTo>
                    <a:pt x="8" y="78"/>
                    <a:pt x="16" y="78"/>
                    <a:pt x="24" y="78"/>
                  </a:cubicBezTo>
                  <a:cubicBezTo>
                    <a:pt x="24" y="64"/>
                    <a:pt x="24" y="59"/>
                    <a:pt x="24" y="46"/>
                  </a:cubicBezTo>
                  <a:cubicBezTo>
                    <a:pt x="24" y="32"/>
                    <a:pt x="28" y="27"/>
                    <a:pt x="41" y="27"/>
                  </a:cubicBezTo>
                  <a:cubicBezTo>
                    <a:pt x="201" y="27"/>
                    <a:pt x="361" y="27"/>
                    <a:pt x="521" y="27"/>
                  </a:cubicBezTo>
                  <a:cubicBezTo>
                    <a:pt x="534" y="27"/>
                    <a:pt x="538" y="32"/>
                    <a:pt x="538" y="46"/>
                  </a:cubicBezTo>
                  <a:cubicBezTo>
                    <a:pt x="538" y="59"/>
                    <a:pt x="538" y="64"/>
                    <a:pt x="538" y="78"/>
                  </a:cubicBezTo>
                  <a:cubicBezTo>
                    <a:pt x="546" y="78"/>
                    <a:pt x="554" y="78"/>
                    <a:pt x="562" y="78"/>
                  </a:cubicBezTo>
                  <a:cubicBezTo>
                    <a:pt x="562" y="61"/>
                    <a:pt x="562" y="44"/>
                    <a:pt x="562" y="27"/>
                  </a:cubicBezTo>
                  <a:cubicBezTo>
                    <a:pt x="562" y="0"/>
                    <a:pt x="561" y="0"/>
                    <a:pt x="531" y="0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Oval 313"/>
            <p:cNvSpPr>
              <a:spLocks noChangeArrowheads="1"/>
            </p:cNvSpPr>
            <p:nvPr/>
          </p:nvSpPr>
          <p:spPr bwMode="auto">
            <a:xfrm>
              <a:off x="7927975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Oval 314"/>
            <p:cNvSpPr>
              <a:spLocks noChangeArrowheads="1"/>
            </p:cNvSpPr>
            <p:nvPr/>
          </p:nvSpPr>
          <p:spPr bwMode="auto">
            <a:xfrm>
              <a:off x="9952038" y="4298950"/>
              <a:ext cx="184150" cy="195263"/>
            </a:xfrm>
            <a:prstGeom prst="ellipse">
              <a:avLst/>
            </a:pr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15"/>
            <p:cNvSpPr>
              <a:spLocks/>
            </p:cNvSpPr>
            <p:nvPr/>
          </p:nvSpPr>
          <p:spPr bwMode="auto">
            <a:xfrm>
              <a:off x="857408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6"/>
            <p:cNvSpPr>
              <a:spLocks/>
            </p:cNvSpPr>
            <p:nvPr/>
          </p:nvSpPr>
          <p:spPr bwMode="auto">
            <a:xfrm>
              <a:off x="8502650" y="2355850"/>
              <a:ext cx="239713" cy="1365250"/>
            </a:xfrm>
            <a:custGeom>
              <a:avLst/>
              <a:gdLst>
                <a:gd name="T0" fmla="*/ 2 w 64"/>
                <a:gd name="T1" fmla="*/ 62 h 363"/>
                <a:gd name="T2" fmla="*/ 54 w 64"/>
                <a:gd name="T3" fmla="*/ 70 h 363"/>
                <a:gd name="T4" fmla="*/ 62 w 64"/>
                <a:gd name="T5" fmla="*/ 357 h 363"/>
                <a:gd name="T6" fmla="*/ 56 w 64"/>
                <a:gd name="T7" fmla="*/ 363 h 363"/>
                <a:gd name="T8" fmla="*/ 6 w 64"/>
                <a:gd name="T9" fmla="*/ 363 h 363"/>
                <a:gd name="T10" fmla="*/ 0 w 64"/>
                <a:gd name="T11" fmla="*/ 357 h 363"/>
                <a:gd name="T12" fmla="*/ 2 w 64"/>
                <a:gd name="T13" fmla="*/ 6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63">
                  <a:moveTo>
                    <a:pt x="2" y="62"/>
                  </a:moveTo>
                  <a:cubicBezTo>
                    <a:pt x="2" y="0"/>
                    <a:pt x="50" y="7"/>
                    <a:pt x="54" y="70"/>
                  </a:cubicBezTo>
                  <a:cubicBezTo>
                    <a:pt x="61" y="168"/>
                    <a:pt x="64" y="256"/>
                    <a:pt x="62" y="357"/>
                  </a:cubicBezTo>
                  <a:cubicBezTo>
                    <a:pt x="62" y="361"/>
                    <a:pt x="59" y="363"/>
                    <a:pt x="56" y="363"/>
                  </a:cubicBezTo>
                  <a:cubicBezTo>
                    <a:pt x="39" y="363"/>
                    <a:pt x="23" y="363"/>
                    <a:pt x="6" y="363"/>
                  </a:cubicBezTo>
                  <a:cubicBezTo>
                    <a:pt x="3" y="363"/>
                    <a:pt x="0" y="360"/>
                    <a:pt x="0" y="357"/>
                  </a:cubicBezTo>
                  <a:cubicBezTo>
                    <a:pt x="7" y="261"/>
                    <a:pt x="2" y="161"/>
                    <a:pt x="2" y="62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7"/>
            <p:cNvSpPr>
              <a:spLocks/>
            </p:cNvSpPr>
            <p:nvPr/>
          </p:nvSpPr>
          <p:spPr bwMode="auto">
            <a:xfrm>
              <a:off x="8547100" y="2374900"/>
              <a:ext cx="263525" cy="574675"/>
            </a:xfrm>
            <a:custGeom>
              <a:avLst/>
              <a:gdLst>
                <a:gd name="T0" fmla="*/ 6 w 70"/>
                <a:gd name="T1" fmla="*/ 63 h 153"/>
                <a:gd name="T2" fmla="*/ 48 w 70"/>
                <a:gd name="T3" fmla="*/ 49 h 153"/>
                <a:gd name="T4" fmla="*/ 70 w 70"/>
                <a:gd name="T5" fmla="*/ 135 h 153"/>
                <a:gd name="T6" fmla="*/ 66 w 70"/>
                <a:gd name="T7" fmla="*/ 142 h 153"/>
                <a:gd name="T8" fmla="*/ 27 w 70"/>
                <a:gd name="T9" fmla="*/ 153 h 153"/>
                <a:gd name="T10" fmla="*/ 20 w 70"/>
                <a:gd name="T11" fmla="*/ 148 h 153"/>
                <a:gd name="T12" fmla="*/ 6 w 70"/>
                <a:gd name="T1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3">
                  <a:moveTo>
                    <a:pt x="6" y="63"/>
                  </a:moveTo>
                  <a:cubicBezTo>
                    <a:pt x="0" y="19"/>
                    <a:pt x="32" y="0"/>
                    <a:pt x="48" y="49"/>
                  </a:cubicBezTo>
                  <a:cubicBezTo>
                    <a:pt x="57" y="78"/>
                    <a:pt x="66" y="106"/>
                    <a:pt x="70" y="135"/>
                  </a:cubicBezTo>
                  <a:cubicBezTo>
                    <a:pt x="70" y="138"/>
                    <a:pt x="69" y="140"/>
                    <a:pt x="66" y="142"/>
                  </a:cubicBezTo>
                  <a:cubicBezTo>
                    <a:pt x="54" y="147"/>
                    <a:pt x="41" y="151"/>
                    <a:pt x="27" y="153"/>
                  </a:cubicBezTo>
                  <a:cubicBezTo>
                    <a:pt x="24" y="153"/>
                    <a:pt x="21" y="151"/>
                    <a:pt x="20" y="148"/>
                  </a:cubicBezTo>
                  <a:cubicBezTo>
                    <a:pt x="15" y="120"/>
                    <a:pt x="10" y="92"/>
                    <a:pt x="6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8"/>
            <p:cNvSpPr>
              <a:spLocks/>
            </p:cNvSpPr>
            <p:nvPr/>
          </p:nvSpPr>
          <p:spPr bwMode="auto">
            <a:xfrm>
              <a:off x="8870950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7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7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9"/>
            <p:cNvSpPr>
              <a:spLocks/>
            </p:cNvSpPr>
            <p:nvPr/>
          </p:nvSpPr>
          <p:spPr bwMode="auto">
            <a:xfrm>
              <a:off x="8818563" y="2371725"/>
              <a:ext cx="198438" cy="1201738"/>
            </a:xfrm>
            <a:custGeom>
              <a:avLst/>
              <a:gdLst>
                <a:gd name="T0" fmla="*/ 5 w 53"/>
                <a:gd name="T1" fmla="*/ 34 h 320"/>
                <a:gd name="T2" fmla="*/ 37 w 53"/>
                <a:gd name="T3" fmla="*/ 41 h 320"/>
                <a:gd name="T4" fmla="*/ 53 w 53"/>
                <a:gd name="T5" fmla="*/ 312 h 320"/>
                <a:gd name="T6" fmla="*/ 47 w 53"/>
                <a:gd name="T7" fmla="*/ 319 h 320"/>
                <a:gd name="T8" fmla="*/ 11 w 53"/>
                <a:gd name="T9" fmla="*/ 319 h 320"/>
                <a:gd name="T10" fmla="*/ 5 w 53"/>
                <a:gd name="T11" fmla="*/ 312 h 320"/>
                <a:gd name="T12" fmla="*/ 11 w 53"/>
                <a:gd name="T13" fmla="*/ 191 h 320"/>
                <a:gd name="T14" fmla="*/ 7 w 53"/>
                <a:gd name="T15" fmla="*/ 110 h 320"/>
                <a:gd name="T16" fmla="*/ 5 w 53"/>
                <a:gd name="T17" fmla="*/ 3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20">
                  <a:moveTo>
                    <a:pt x="5" y="34"/>
                  </a:moveTo>
                  <a:cubicBezTo>
                    <a:pt x="13" y="0"/>
                    <a:pt x="36" y="16"/>
                    <a:pt x="37" y="41"/>
                  </a:cubicBezTo>
                  <a:cubicBezTo>
                    <a:pt x="43" y="143"/>
                    <a:pt x="49" y="222"/>
                    <a:pt x="53" y="312"/>
                  </a:cubicBezTo>
                  <a:cubicBezTo>
                    <a:pt x="53" y="316"/>
                    <a:pt x="51" y="319"/>
                    <a:pt x="47" y="319"/>
                  </a:cubicBezTo>
                  <a:cubicBezTo>
                    <a:pt x="35" y="320"/>
                    <a:pt x="23" y="320"/>
                    <a:pt x="11" y="319"/>
                  </a:cubicBezTo>
                  <a:cubicBezTo>
                    <a:pt x="7" y="319"/>
                    <a:pt x="5" y="316"/>
                    <a:pt x="5" y="312"/>
                  </a:cubicBezTo>
                  <a:cubicBezTo>
                    <a:pt x="7" y="272"/>
                    <a:pt x="8" y="231"/>
                    <a:pt x="11" y="191"/>
                  </a:cubicBezTo>
                  <a:cubicBezTo>
                    <a:pt x="12" y="166"/>
                    <a:pt x="12" y="138"/>
                    <a:pt x="7" y="110"/>
                  </a:cubicBezTo>
                  <a:cubicBezTo>
                    <a:pt x="3" y="85"/>
                    <a:pt x="0" y="61"/>
                    <a:pt x="5" y="34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20"/>
            <p:cNvSpPr>
              <a:spLocks/>
            </p:cNvSpPr>
            <p:nvPr/>
          </p:nvSpPr>
          <p:spPr bwMode="auto">
            <a:xfrm>
              <a:off x="8882063" y="2419350"/>
              <a:ext cx="123825" cy="527050"/>
            </a:xfrm>
            <a:custGeom>
              <a:avLst/>
              <a:gdLst>
                <a:gd name="T0" fmla="*/ 2 w 33"/>
                <a:gd name="T1" fmla="*/ 36 h 140"/>
                <a:gd name="T2" fmla="*/ 31 w 33"/>
                <a:gd name="T3" fmla="*/ 36 h 140"/>
                <a:gd name="T4" fmla="*/ 33 w 33"/>
                <a:gd name="T5" fmla="*/ 133 h 140"/>
                <a:gd name="T6" fmla="*/ 29 w 33"/>
                <a:gd name="T7" fmla="*/ 138 h 140"/>
                <a:gd name="T8" fmla="*/ 8 w 33"/>
                <a:gd name="T9" fmla="*/ 138 h 140"/>
                <a:gd name="T10" fmla="*/ 5 w 33"/>
                <a:gd name="T11" fmla="*/ 133 h 140"/>
                <a:gd name="T12" fmla="*/ 2 w 33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40">
                  <a:moveTo>
                    <a:pt x="2" y="36"/>
                  </a:moveTo>
                  <a:cubicBezTo>
                    <a:pt x="3" y="0"/>
                    <a:pt x="30" y="12"/>
                    <a:pt x="31" y="36"/>
                  </a:cubicBezTo>
                  <a:cubicBezTo>
                    <a:pt x="33" y="68"/>
                    <a:pt x="32" y="101"/>
                    <a:pt x="33" y="133"/>
                  </a:cubicBezTo>
                  <a:cubicBezTo>
                    <a:pt x="33" y="135"/>
                    <a:pt x="31" y="138"/>
                    <a:pt x="29" y="138"/>
                  </a:cubicBezTo>
                  <a:cubicBezTo>
                    <a:pt x="21" y="140"/>
                    <a:pt x="15" y="140"/>
                    <a:pt x="8" y="138"/>
                  </a:cubicBezTo>
                  <a:cubicBezTo>
                    <a:pt x="6" y="138"/>
                    <a:pt x="5" y="136"/>
                    <a:pt x="5" y="133"/>
                  </a:cubicBezTo>
                  <a:cubicBezTo>
                    <a:pt x="3" y="101"/>
                    <a:pt x="0" y="69"/>
                    <a:pt x="2" y="36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21"/>
            <p:cNvSpPr>
              <a:spLocks/>
            </p:cNvSpPr>
            <p:nvPr/>
          </p:nvSpPr>
          <p:spPr bwMode="auto">
            <a:xfrm>
              <a:off x="8326438" y="2276475"/>
              <a:ext cx="33338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22"/>
            <p:cNvSpPr>
              <a:spLocks/>
            </p:cNvSpPr>
            <p:nvPr/>
          </p:nvSpPr>
          <p:spPr bwMode="auto">
            <a:xfrm>
              <a:off x="8250238" y="2405063"/>
              <a:ext cx="188913" cy="819150"/>
            </a:xfrm>
            <a:custGeom>
              <a:avLst/>
              <a:gdLst>
                <a:gd name="T0" fmla="*/ 11 w 50"/>
                <a:gd name="T1" fmla="*/ 30 h 218"/>
                <a:gd name="T2" fmla="*/ 43 w 50"/>
                <a:gd name="T3" fmla="*/ 30 h 218"/>
                <a:gd name="T4" fmla="*/ 50 w 50"/>
                <a:gd name="T5" fmla="*/ 213 h 218"/>
                <a:gd name="T6" fmla="*/ 48 w 50"/>
                <a:gd name="T7" fmla="*/ 216 h 218"/>
                <a:gd name="T8" fmla="*/ 14 w 50"/>
                <a:gd name="T9" fmla="*/ 216 h 218"/>
                <a:gd name="T10" fmla="*/ 11 w 50"/>
                <a:gd name="T11" fmla="*/ 213 h 218"/>
                <a:gd name="T12" fmla="*/ 11 w 50"/>
                <a:gd name="T13" fmla="*/ 3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18">
                  <a:moveTo>
                    <a:pt x="11" y="30"/>
                  </a:moveTo>
                  <a:cubicBezTo>
                    <a:pt x="17" y="0"/>
                    <a:pt x="42" y="1"/>
                    <a:pt x="43" y="30"/>
                  </a:cubicBezTo>
                  <a:cubicBezTo>
                    <a:pt x="46" y="91"/>
                    <a:pt x="48" y="152"/>
                    <a:pt x="50" y="213"/>
                  </a:cubicBezTo>
                  <a:cubicBezTo>
                    <a:pt x="50" y="214"/>
                    <a:pt x="49" y="216"/>
                    <a:pt x="48" y="216"/>
                  </a:cubicBezTo>
                  <a:cubicBezTo>
                    <a:pt x="37" y="218"/>
                    <a:pt x="25" y="218"/>
                    <a:pt x="14" y="216"/>
                  </a:cubicBezTo>
                  <a:cubicBezTo>
                    <a:pt x="12" y="216"/>
                    <a:pt x="11" y="214"/>
                    <a:pt x="11" y="213"/>
                  </a:cubicBezTo>
                  <a:cubicBezTo>
                    <a:pt x="17" y="147"/>
                    <a:pt x="0" y="86"/>
                    <a:pt x="11" y="3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23"/>
            <p:cNvSpPr>
              <a:spLocks/>
            </p:cNvSpPr>
            <p:nvPr/>
          </p:nvSpPr>
          <p:spPr bwMode="auto">
            <a:xfrm>
              <a:off x="8321675" y="2438400"/>
              <a:ext cx="123825" cy="642938"/>
            </a:xfrm>
            <a:custGeom>
              <a:avLst/>
              <a:gdLst>
                <a:gd name="T0" fmla="*/ 0 w 33"/>
                <a:gd name="T1" fmla="*/ 28 h 171"/>
                <a:gd name="T2" fmla="*/ 27 w 33"/>
                <a:gd name="T3" fmla="*/ 28 h 171"/>
                <a:gd name="T4" fmla="*/ 33 w 33"/>
                <a:gd name="T5" fmla="*/ 171 h 171"/>
                <a:gd name="T6" fmla="*/ 11 w 33"/>
                <a:gd name="T7" fmla="*/ 171 h 171"/>
                <a:gd name="T8" fmla="*/ 0 w 33"/>
                <a:gd name="T9" fmla="*/ 2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1">
                  <a:moveTo>
                    <a:pt x="0" y="28"/>
                  </a:moveTo>
                  <a:cubicBezTo>
                    <a:pt x="1" y="0"/>
                    <a:pt x="25" y="6"/>
                    <a:pt x="27" y="28"/>
                  </a:cubicBezTo>
                  <a:cubicBezTo>
                    <a:pt x="30" y="49"/>
                    <a:pt x="32" y="137"/>
                    <a:pt x="33" y="171"/>
                  </a:cubicBezTo>
                  <a:cubicBezTo>
                    <a:pt x="30" y="171"/>
                    <a:pt x="19" y="171"/>
                    <a:pt x="11" y="171"/>
                  </a:cubicBezTo>
                  <a:cubicBezTo>
                    <a:pt x="8" y="123"/>
                    <a:pt x="4" y="75"/>
                    <a:pt x="0" y="28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24"/>
            <p:cNvSpPr>
              <a:spLocks/>
            </p:cNvSpPr>
            <p:nvPr/>
          </p:nvSpPr>
          <p:spPr bwMode="auto">
            <a:xfrm>
              <a:off x="8348663" y="3059113"/>
              <a:ext cx="109538" cy="60325"/>
            </a:xfrm>
            <a:custGeom>
              <a:avLst/>
              <a:gdLst>
                <a:gd name="T0" fmla="*/ 4 w 29"/>
                <a:gd name="T1" fmla="*/ 1 h 16"/>
                <a:gd name="T2" fmla="*/ 26 w 29"/>
                <a:gd name="T3" fmla="*/ 2 h 16"/>
                <a:gd name="T4" fmla="*/ 29 w 29"/>
                <a:gd name="T5" fmla="*/ 5 h 16"/>
                <a:gd name="T6" fmla="*/ 29 w 29"/>
                <a:gd name="T7" fmla="*/ 13 h 16"/>
                <a:gd name="T8" fmla="*/ 26 w 29"/>
                <a:gd name="T9" fmla="*/ 16 h 16"/>
                <a:gd name="T10" fmla="*/ 2 w 29"/>
                <a:gd name="T11" fmla="*/ 14 h 16"/>
                <a:gd name="T12" fmla="*/ 0 w 29"/>
                <a:gd name="T13" fmla="*/ 11 h 16"/>
                <a:gd name="T14" fmla="*/ 1 w 29"/>
                <a:gd name="T15" fmla="*/ 3 h 16"/>
                <a:gd name="T16" fmla="*/ 4 w 29"/>
                <a:gd name="T1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4" y="1"/>
                  </a:moveTo>
                  <a:cubicBezTo>
                    <a:pt x="10" y="2"/>
                    <a:pt x="19" y="2"/>
                    <a:pt x="26" y="2"/>
                  </a:cubicBezTo>
                  <a:cubicBezTo>
                    <a:pt x="28" y="2"/>
                    <a:pt x="29" y="3"/>
                    <a:pt x="29" y="5"/>
                  </a:cubicBezTo>
                  <a:cubicBezTo>
                    <a:pt x="29" y="7"/>
                    <a:pt x="29" y="10"/>
                    <a:pt x="29" y="13"/>
                  </a:cubicBezTo>
                  <a:cubicBezTo>
                    <a:pt x="29" y="14"/>
                    <a:pt x="27" y="16"/>
                    <a:pt x="26" y="16"/>
                  </a:cubicBezTo>
                  <a:cubicBezTo>
                    <a:pt x="19" y="16"/>
                    <a:pt x="9" y="16"/>
                    <a:pt x="2" y="14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1" y="8"/>
                    <a:pt x="1" y="6"/>
                    <a:pt x="1" y="3"/>
                  </a:cubicBezTo>
                  <a:cubicBezTo>
                    <a:pt x="1" y="1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00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25"/>
            <p:cNvSpPr>
              <a:spLocks/>
            </p:cNvSpPr>
            <p:nvPr/>
          </p:nvSpPr>
          <p:spPr bwMode="auto">
            <a:xfrm>
              <a:off x="9421813" y="2276475"/>
              <a:ext cx="34925" cy="225425"/>
            </a:xfrm>
            <a:custGeom>
              <a:avLst/>
              <a:gdLst>
                <a:gd name="T0" fmla="*/ 1 w 9"/>
                <a:gd name="T1" fmla="*/ 60 h 60"/>
                <a:gd name="T2" fmla="*/ 8 w 9"/>
                <a:gd name="T3" fmla="*/ 60 h 60"/>
                <a:gd name="T4" fmla="*/ 9 w 9"/>
                <a:gd name="T5" fmla="*/ 59 h 60"/>
                <a:gd name="T6" fmla="*/ 9 w 9"/>
                <a:gd name="T7" fmla="*/ 1 h 60"/>
                <a:gd name="T8" fmla="*/ 8 w 9"/>
                <a:gd name="T9" fmla="*/ 0 h 60"/>
                <a:gd name="T10" fmla="*/ 1 w 9"/>
                <a:gd name="T11" fmla="*/ 0 h 60"/>
                <a:gd name="T12" fmla="*/ 0 w 9"/>
                <a:gd name="T13" fmla="*/ 1 h 60"/>
                <a:gd name="T14" fmla="*/ 0 w 9"/>
                <a:gd name="T15" fmla="*/ 59 h 60"/>
                <a:gd name="T16" fmla="*/ 1 w 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0">
                  <a:moveTo>
                    <a:pt x="1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9" y="60"/>
                    <a:pt x="9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6"/>
            <p:cNvSpPr>
              <a:spLocks/>
            </p:cNvSpPr>
            <p:nvPr/>
          </p:nvSpPr>
          <p:spPr bwMode="auto">
            <a:xfrm>
              <a:off x="9366250" y="2427288"/>
              <a:ext cx="134938" cy="192088"/>
            </a:xfrm>
            <a:custGeom>
              <a:avLst/>
              <a:gdLst>
                <a:gd name="T0" fmla="*/ 0 w 36"/>
                <a:gd name="T1" fmla="*/ 51 h 51"/>
                <a:gd name="T2" fmla="*/ 1 w 36"/>
                <a:gd name="T3" fmla="*/ 26 h 51"/>
                <a:gd name="T4" fmla="*/ 3 w 36"/>
                <a:gd name="T5" fmla="*/ 23 h 51"/>
                <a:gd name="T6" fmla="*/ 25 w 36"/>
                <a:gd name="T7" fmla="*/ 1 h 51"/>
                <a:gd name="T8" fmla="*/ 30 w 36"/>
                <a:gd name="T9" fmla="*/ 0 h 51"/>
                <a:gd name="T10" fmla="*/ 32 w 36"/>
                <a:gd name="T11" fmla="*/ 3 h 51"/>
                <a:gd name="T12" fmla="*/ 36 w 36"/>
                <a:gd name="T13" fmla="*/ 26 h 51"/>
                <a:gd name="T14" fmla="*/ 0 w 36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51">
                  <a:moveTo>
                    <a:pt x="0" y="51"/>
                  </a:moveTo>
                  <a:cubicBezTo>
                    <a:pt x="1" y="43"/>
                    <a:pt x="1" y="34"/>
                    <a:pt x="1" y="26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10" y="16"/>
                    <a:pt x="17" y="9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1" y="1"/>
                    <a:pt x="32" y="2"/>
                    <a:pt x="32" y="3"/>
                  </a:cubicBezTo>
                  <a:cubicBezTo>
                    <a:pt x="34" y="11"/>
                    <a:pt x="36" y="19"/>
                    <a:pt x="36" y="26"/>
                  </a:cubicBezTo>
                  <a:cubicBezTo>
                    <a:pt x="24" y="33"/>
                    <a:pt x="12" y="45"/>
                    <a:pt x="0" y="5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7"/>
            <p:cNvSpPr>
              <a:spLocks/>
            </p:cNvSpPr>
            <p:nvPr/>
          </p:nvSpPr>
          <p:spPr bwMode="auto">
            <a:xfrm>
              <a:off x="9324975" y="2490788"/>
              <a:ext cx="239713" cy="1112838"/>
            </a:xfrm>
            <a:custGeom>
              <a:avLst/>
              <a:gdLst>
                <a:gd name="T0" fmla="*/ 46 w 64"/>
                <a:gd name="T1" fmla="*/ 0 h 296"/>
                <a:gd name="T2" fmla="*/ 12 w 64"/>
                <a:gd name="T3" fmla="*/ 25 h 296"/>
                <a:gd name="T4" fmla="*/ 4 w 64"/>
                <a:gd name="T5" fmla="*/ 287 h 296"/>
                <a:gd name="T6" fmla="*/ 7 w 64"/>
                <a:gd name="T7" fmla="*/ 292 h 296"/>
                <a:gd name="T8" fmla="*/ 61 w 64"/>
                <a:gd name="T9" fmla="*/ 292 h 296"/>
                <a:gd name="T10" fmla="*/ 64 w 64"/>
                <a:gd name="T11" fmla="*/ 287 h 296"/>
                <a:gd name="T12" fmla="*/ 46 w 64"/>
                <a:gd name="T13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96">
                  <a:moveTo>
                    <a:pt x="46" y="0"/>
                  </a:moveTo>
                  <a:cubicBezTo>
                    <a:pt x="34" y="10"/>
                    <a:pt x="24" y="16"/>
                    <a:pt x="12" y="25"/>
                  </a:cubicBezTo>
                  <a:cubicBezTo>
                    <a:pt x="0" y="108"/>
                    <a:pt x="6" y="201"/>
                    <a:pt x="4" y="287"/>
                  </a:cubicBezTo>
                  <a:cubicBezTo>
                    <a:pt x="4" y="289"/>
                    <a:pt x="5" y="291"/>
                    <a:pt x="7" y="292"/>
                  </a:cubicBezTo>
                  <a:cubicBezTo>
                    <a:pt x="24" y="296"/>
                    <a:pt x="42" y="296"/>
                    <a:pt x="61" y="292"/>
                  </a:cubicBezTo>
                  <a:cubicBezTo>
                    <a:pt x="63" y="291"/>
                    <a:pt x="64" y="289"/>
                    <a:pt x="64" y="287"/>
                  </a:cubicBezTo>
                  <a:cubicBezTo>
                    <a:pt x="59" y="192"/>
                    <a:pt x="64" y="93"/>
                    <a:pt x="46" y="0"/>
                  </a:cubicBezTo>
                  <a:close/>
                </a:path>
              </a:pathLst>
            </a:custGeom>
            <a:solidFill>
              <a:srgbClr val="179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8"/>
            <p:cNvSpPr>
              <a:spLocks/>
            </p:cNvSpPr>
            <p:nvPr/>
          </p:nvSpPr>
          <p:spPr bwMode="auto">
            <a:xfrm>
              <a:off x="9421813" y="2586038"/>
              <a:ext cx="153988" cy="773113"/>
            </a:xfrm>
            <a:custGeom>
              <a:avLst/>
              <a:gdLst>
                <a:gd name="T0" fmla="*/ 2 w 41"/>
                <a:gd name="T1" fmla="*/ 11 h 206"/>
                <a:gd name="T2" fmla="*/ 16 w 41"/>
                <a:gd name="T3" fmla="*/ 1 h 206"/>
                <a:gd name="T4" fmla="*/ 22 w 41"/>
                <a:gd name="T5" fmla="*/ 4 h 206"/>
                <a:gd name="T6" fmla="*/ 41 w 41"/>
                <a:gd name="T7" fmla="*/ 199 h 206"/>
                <a:gd name="T8" fmla="*/ 37 w 41"/>
                <a:gd name="T9" fmla="*/ 204 h 206"/>
                <a:gd name="T10" fmla="*/ 10 w 41"/>
                <a:gd name="T11" fmla="*/ 204 h 206"/>
                <a:gd name="T12" fmla="*/ 6 w 41"/>
                <a:gd name="T13" fmla="*/ 199 h 206"/>
                <a:gd name="T14" fmla="*/ 0 w 41"/>
                <a:gd name="T15" fmla="*/ 14 h 206"/>
                <a:gd name="T16" fmla="*/ 2 w 41"/>
                <a:gd name="T17" fmla="*/ 1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06">
                  <a:moveTo>
                    <a:pt x="2" y="11"/>
                  </a:moveTo>
                  <a:cubicBezTo>
                    <a:pt x="6" y="7"/>
                    <a:pt x="11" y="4"/>
                    <a:pt x="16" y="1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38" y="69"/>
                    <a:pt x="38" y="134"/>
                    <a:pt x="41" y="199"/>
                  </a:cubicBezTo>
                  <a:cubicBezTo>
                    <a:pt x="41" y="202"/>
                    <a:pt x="39" y="204"/>
                    <a:pt x="37" y="204"/>
                  </a:cubicBezTo>
                  <a:cubicBezTo>
                    <a:pt x="28" y="206"/>
                    <a:pt x="19" y="206"/>
                    <a:pt x="10" y="204"/>
                  </a:cubicBezTo>
                  <a:cubicBezTo>
                    <a:pt x="8" y="204"/>
                    <a:pt x="6" y="202"/>
                    <a:pt x="6" y="199"/>
                  </a:cubicBezTo>
                  <a:cubicBezTo>
                    <a:pt x="8" y="143"/>
                    <a:pt x="3" y="77"/>
                    <a:pt x="0" y="14"/>
                  </a:cubicBezTo>
                  <a:cubicBezTo>
                    <a:pt x="0" y="13"/>
                    <a:pt x="1" y="12"/>
                    <a:pt x="2" y="11"/>
                  </a:cubicBez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9"/>
            <p:cNvSpPr>
              <a:spLocks/>
            </p:cNvSpPr>
            <p:nvPr/>
          </p:nvSpPr>
          <p:spPr bwMode="auto">
            <a:xfrm>
              <a:off x="9140825" y="2276475"/>
              <a:ext cx="33338" cy="260350"/>
            </a:xfrm>
            <a:custGeom>
              <a:avLst/>
              <a:gdLst>
                <a:gd name="T0" fmla="*/ 1 w 9"/>
                <a:gd name="T1" fmla="*/ 69 h 69"/>
                <a:gd name="T2" fmla="*/ 8 w 9"/>
                <a:gd name="T3" fmla="*/ 69 h 69"/>
                <a:gd name="T4" fmla="*/ 9 w 9"/>
                <a:gd name="T5" fmla="*/ 68 h 69"/>
                <a:gd name="T6" fmla="*/ 9 w 9"/>
                <a:gd name="T7" fmla="*/ 1 h 69"/>
                <a:gd name="T8" fmla="*/ 8 w 9"/>
                <a:gd name="T9" fmla="*/ 0 h 69"/>
                <a:gd name="T10" fmla="*/ 1 w 9"/>
                <a:gd name="T11" fmla="*/ 0 h 69"/>
                <a:gd name="T12" fmla="*/ 0 w 9"/>
                <a:gd name="T13" fmla="*/ 1 h 69"/>
                <a:gd name="T14" fmla="*/ 0 w 9"/>
                <a:gd name="T15" fmla="*/ 68 h 69"/>
                <a:gd name="T16" fmla="*/ 1 w 9"/>
                <a:gd name="T1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9">
                  <a:moveTo>
                    <a:pt x="1" y="69"/>
                  </a:moveTo>
                  <a:cubicBezTo>
                    <a:pt x="8" y="69"/>
                    <a:pt x="8" y="69"/>
                    <a:pt x="8" y="69"/>
                  </a:cubicBezTo>
                  <a:cubicBezTo>
                    <a:pt x="9" y="69"/>
                    <a:pt x="9" y="68"/>
                    <a:pt x="9" y="6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1" y="69"/>
                    <a:pt x="1" y="69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30"/>
            <p:cNvSpPr>
              <a:spLocks/>
            </p:cNvSpPr>
            <p:nvPr/>
          </p:nvSpPr>
          <p:spPr bwMode="auto">
            <a:xfrm>
              <a:off x="9061450" y="2449513"/>
              <a:ext cx="173038" cy="1470025"/>
            </a:xfrm>
            <a:custGeom>
              <a:avLst/>
              <a:gdLst>
                <a:gd name="T0" fmla="*/ 15 w 46"/>
                <a:gd name="T1" fmla="*/ 22 h 391"/>
                <a:gd name="T2" fmla="*/ 39 w 46"/>
                <a:gd name="T3" fmla="*/ 22 h 391"/>
                <a:gd name="T4" fmla="*/ 39 w 46"/>
                <a:gd name="T5" fmla="*/ 150 h 391"/>
                <a:gd name="T6" fmla="*/ 42 w 46"/>
                <a:gd name="T7" fmla="*/ 380 h 391"/>
                <a:gd name="T8" fmla="*/ 32 w 46"/>
                <a:gd name="T9" fmla="*/ 391 h 391"/>
                <a:gd name="T10" fmla="*/ 14 w 46"/>
                <a:gd name="T11" fmla="*/ 391 h 391"/>
                <a:gd name="T12" fmla="*/ 0 w 46"/>
                <a:gd name="T13" fmla="*/ 376 h 391"/>
                <a:gd name="T14" fmla="*/ 15 w 46"/>
                <a:gd name="T15" fmla="*/ 59 h 391"/>
                <a:gd name="T16" fmla="*/ 15 w 46"/>
                <a:gd name="T17" fmla="*/ 2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1">
                  <a:moveTo>
                    <a:pt x="15" y="22"/>
                  </a:moveTo>
                  <a:cubicBezTo>
                    <a:pt x="19" y="0"/>
                    <a:pt x="35" y="0"/>
                    <a:pt x="39" y="22"/>
                  </a:cubicBezTo>
                  <a:cubicBezTo>
                    <a:pt x="46" y="63"/>
                    <a:pt x="39" y="107"/>
                    <a:pt x="39" y="150"/>
                  </a:cubicBezTo>
                  <a:cubicBezTo>
                    <a:pt x="40" y="227"/>
                    <a:pt x="42" y="304"/>
                    <a:pt x="42" y="380"/>
                  </a:cubicBezTo>
                  <a:cubicBezTo>
                    <a:pt x="42" y="386"/>
                    <a:pt x="38" y="391"/>
                    <a:pt x="32" y="391"/>
                  </a:cubicBezTo>
                  <a:cubicBezTo>
                    <a:pt x="26" y="391"/>
                    <a:pt x="20" y="391"/>
                    <a:pt x="14" y="391"/>
                  </a:cubicBezTo>
                  <a:cubicBezTo>
                    <a:pt x="6" y="391"/>
                    <a:pt x="0" y="384"/>
                    <a:pt x="0" y="376"/>
                  </a:cubicBezTo>
                  <a:cubicBezTo>
                    <a:pt x="11" y="270"/>
                    <a:pt x="18" y="165"/>
                    <a:pt x="15" y="59"/>
                  </a:cubicBezTo>
                  <a:cubicBezTo>
                    <a:pt x="15" y="48"/>
                    <a:pt x="12" y="36"/>
                    <a:pt x="15" y="22"/>
                  </a:cubicBezTo>
                  <a:close/>
                </a:path>
              </a:pathLst>
            </a:custGeom>
            <a:solidFill>
              <a:srgbClr val="FCC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31"/>
            <p:cNvSpPr>
              <a:spLocks/>
            </p:cNvSpPr>
            <p:nvPr/>
          </p:nvSpPr>
          <p:spPr bwMode="auto">
            <a:xfrm>
              <a:off x="9096375" y="2547938"/>
              <a:ext cx="153988" cy="525463"/>
            </a:xfrm>
            <a:custGeom>
              <a:avLst/>
              <a:gdLst>
                <a:gd name="T0" fmla="*/ 6 w 41"/>
                <a:gd name="T1" fmla="*/ 32 h 140"/>
                <a:gd name="T2" fmla="*/ 40 w 41"/>
                <a:gd name="T3" fmla="*/ 32 h 140"/>
                <a:gd name="T4" fmla="*/ 41 w 41"/>
                <a:gd name="T5" fmla="*/ 133 h 140"/>
                <a:gd name="T6" fmla="*/ 34 w 41"/>
                <a:gd name="T7" fmla="*/ 140 h 140"/>
                <a:gd name="T8" fmla="*/ 10 w 41"/>
                <a:gd name="T9" fmla="*/ 140 h 140"/>
                <a:gd name="T10" fmla="*/ 3 w 41"/>
                <a:gd name="T11" fmla="*/ 133 h 140"/>
                <a:gd name="T12" fmla="*/ 6 w 41"/>
                <a:gd name="T13" fmla="*/ 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0">
                  <a:moveTo>
                    <a:pt x="6" y="32"/>
                  </a:moveTo>
                  <a:cubicBezTo>
                    <a:pt x="11" y="0"/>
                    <a:pt x="38" y="3"/>
                    <a:pt x="40" y="32"/>
                  </a:cubicBezTo>
                  <a:cubicBezTo>
                    <a:pt x="41" y="66"/>
                    <a:pt x="41" y="99"/>
                    <a:pt x="41" y="133"/>
                  </a:cubicBezTo>
                  <a:cubicBezTo>
                    <a:pt x="41" y="137"/>
                    <a:pt x="38" y="140"/>
                    <a:pt x="34" y="140"/>
                  </a:cubicBezTo>
                  <a:cubicBezTo>
                    <a:pt x="26" y="140"/>
                    <a:pt x="18" y="140"/>
                    <a:pt x="10" y="140"/>
                  </a:cubicBezTo>
                  <a:cubicBezTo>
                    <a:pt x="6" y="140"/>
                    <a:pt x="3" y="137"/>
                    <a:pt x="3" y="133"/>
                  </a:cubicBezTo>
                  <a:cubicBezTo>
                    <a:pt x="4" y="99"/>
                    <a:pt x="0" y="67"/>
                    <a:pt x="6" y="32"/>
                  </a:cubicBezTo>
                  <a:close/>
                </a:path>
              </a:pathLst>
            </a:custGeom>
            <a:solidFill>
              <a:srgbClr val="BD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332"/>
            <p:cNvSpPr>
              <a:spLocks/>
            </p:cNvSpPr>
            <p:nvPr/>
          </p:nvSpPr>
          <p:spPr bwMode="auto">
            <a:xfrm>
              <a:off x="9677400" y="2276475"/>
              <a:ext cx="30163" cy="225425"/>
            </a:xfrm>
            <a:custGeom>
              <a:avLst/>
              <a:gdLst>
                <a:gd name="T0" fmla="*/ 1 w 8"/>
                <a:gd name="T1" fmla="*/ 60 h 60"/>
                <a:gd name="T2" fmla="*/ 7 w 8"/>
                <a:gd name="T3" fmla="*/ 60 h 60"/>
                <a:gd name="T4" fmla="*/ 8 w 8"/>
                <a:gd name="T5" fmla="*/ 59 h 60"/>
                <a:gd name="T6" fmla="*/ 8 w 8"/>
                <a:gd name="T7" fmla="*/ 1 h 60"/>
                <a:gd name="T8" fmla="*/ 7 w 8"/>
                <a:gd name="T9" fmla="*/ 0 h 60"/>
                <a:gd name="T10" fmla="*/ 1 w 8"/>
                <a:gd name="T11" fmla="*/ 0 h 60"/>
                <a:gd name="T12" fmla="*/ 0 w 8"/>
                <a:gd name="T13" fmla="*/ 1 h 60"/>
                <a:gd name="T14" fmla="*/ 0 w 8"/>
                <a:gd name="T15" fmla="*/ 59 h 60"/>
                <a:gd name="T16" fmla="*/ 1 w 8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0">
                  <a:moveTo>
                    <a:pt x="1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5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60"/>
                    <a:pt x="1" y="60"/>
                  </a:cubicBezTo>
                  <a:close/>
                </a:path>
              </a:pathLst>
            </a:custGeom>
            <a:solidFill>
              <a:srgbClr val="09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333"/>
            <p:cNvSpPr>
              <a:spLocks/>
            </p:cNvSpPr>
            <p:nvPr/>
          </p:nvSpPr>
          <p:spPr bwMode="auto">
            <a:xfrm>
              <a:off x="9644063" y="2416175"/>
              <a:ext cx="101600" cy="1096963"/>
            </a:xfrm>
            <a:custGeom>
              <a:avLst/>
              <a:gdLst>
                <a:gd name="T0" fmla="*/ 3 w 27"/>
                <a:gd name="T1" fmla="*/ 292 h 292"/>
                <a:gd name="T2" fmla="*/ 24 w 27"/>
                <a:gd name="T3" fmla="*/ 292 h 292"/>
                <a:gd name="T4" fmla="*/ 27 w 27"/>
                <a:gd name="T5" fmla="*/ 289 h 292"/>
                <a:gd name="T6" fmla="*/ 27 w 27"/>
                <a:gd name="T7" fmla="*/ 3 h 292"/>
                <a:gd name="T8" fmla="*/ 24 w 27"/>
                <a:gd name="T9" fmla="*/ 0 h 292"/>
                <a:gd name="T10" fmla="*/ 3 w 27"/>
                <a:gd name="T11" fmla="*/ 0 h 292"/>
                <a:gd name="T12" fmla="*/ 0 w 27"/>
                <a:gd name="T13" fmla="*/ 3 h 292"/>
                <a:gd name="T14" fmla="*/ 0 w 27"/>
                <a:gd name="T15" fmla="*/ 289 h 292"/>
                <a:gd name="T16" fmla="*/ 3 w 27"/>
                <a:gd name="T1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92">
                  <a:moveTo>
                    <a:pt x="3" y="292"/>
                  </a:moveTo>
                  <a:cubicBezTo>
                    <a:pt x="24" y="292"/>
                    <a:pt x="24" y="292"/>
                    <a:pt x="24" y="292"/>
                  </a:cubicBezTo>
                  <a:cubicBezTo>
                    <a:pt x="26" y="292"/>
                    <a:pt x="27" y="291"/>
                    <a:pt x="27" y="289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1"/>
                    <a:pt x="1" y="292"/>
                    <a:pt x="3" y="292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352"/>
            <p:cNvSpPr>
              <a:spLocks noEditPoints="1"/>
            </p:cNvSpPr>
            <p:nvPr/>
          </p:nvSpPr>
          <p:spPr bwMode="auto">
            <a:xfrm>
              <a:off x="8896350" y="2476500"/>
              <a:ext cx="93663" cy="180975"/>
            </a:xfrm>
            <a:custGeom>
              <a:avLst/>
              <a:gdLst>
                <a:gd name="T0" fmla="*/ 14 w 25"/>
                <a:gd name="T1" fmla="*/ 0 h 48"/>
                <a:gd name="T2" fmla="*/ 12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4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4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5" y="5"/>
                    <a:pt x="15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353"/>
            <p:cNvSpPr>
              <a:spLocks/>
            </p:cNvSpPr>
            <p:nvPr/>
          </p:nvSpPr>
          <p:spPr bwMode="auto">
            <a:xfrm>
              <a:off x="8874125" y="2416175"/>
              <a:ext cx="79375" cy="79375"/>
            </a:xfrm>
            <a:custGeom>
              <a:avLst/>
              <a:gdLst>
                <a:gd name="T0" fmla="*/ 0 w 21"/>
                <a:gd name="T1" fmla="*/ 0 h 21"/>
                <a:gd name="T2" fmla="*/ 0 w 21"/>
                <a:gd name="T3" fmla="*/ 2 h 21"/>
                <a:gd name="T4" fmla="*/ 2 w 21"/>
                <a:gd name="T5" fmla="*/ 8 h 21"/>
                <a:gd name="T6" fmla="*/ 9 w 21"/>
                <a:gd name="T7" fmla="*/ 13 h 21"/>
                <a:gd name="T8" fmla="*/ 16 w 21"/>
                <a:gd name="T9" fmla="*/ 17 h 21"/>
                <a:gd name="T10" fmla="*/ 17 w 21"/>
                <a:gd name="T11" fmla="*/ 21 h 21"/>
                <a:gd name="T12" fmla="*/ 17 w 21"/>
                <a:gd name="T13" fmla="*/ 21 h 21"/>
                <a:gd name="T14" fmla="*/ 21 w 21"/>
                <a:gd name="T15" fmla="*/ 21 h 21"/>
                <a:gd name="T16" fmla="*/ 21 w 21"/>
                <a:gd name="T17" fmla="*/ 21 h 21"/>
                <a:gd name="T18" fmla="*/ 19 w 21"/>
                <a:gd name="T19" fmla="*/ 15 h 21"/>
                <a:gd name="T20" fmla="*/ 10 w 21"/>
                <a:gd name="T21" fmla="*/ 9 h 21"/>
                <a:gd name="T22" fmla="*/ 5 w 21"/>
                <a:gd name="T23" fmla="*/ 6 h 21"/>
                <a:gd name="T24" fmla="*/ 4 w 21"/>
                <a:gd name="T25" fmla="*/ 2 h 21"/>
                <a:gd name="T26" fmla="*/ 4 w 21"/>
                <a:gd name="T27" fmla="*/ 1 h 21"/>
                <a:gd name="T28" fmla="*/ 4 w 21"/>
                <a:gd name="T29" fmla="*/ 1 h 21"/>
                <a:gd name="T30" fmla="*/ 4 w 21"/>
                <a:gd name="T31" fmla="*/ 1 h 21"/>
                <a:gd name="T32" fmla="*/ 4 w 21"/>
                <a:gd name="T33" fmla="*/ 1 h 21"/>
                <a:gd name="T34" fmla="*/ 4 w 21"/>
                <a:gd name="T35" fmla="*/ 1 h 21"/>
                <a:gd name="T36" fmla="*/ 4 w 21"/>
                <a:gd name="T37" fmla="*/ 1 h 21"/>
                <a:gd name="T38" fmla="*/ 4 w 21"/>
                <a:gd name="T39" fmla="*/ 1 h 21"/>
                <a:gd name="T40" fmla="*/ 4 w 21"/>
                <a:gd name="T41" fmla="*/ 1 h 21"/>
                <a:gd name="T42" fmla="*/ 0 w 21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5" y="15"/>
                    <a:pt x="16" y="17"/>
                  </a:cubicBezTo>
                  <a:cubicBezTo>
                    <a:pt x="17" y="19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354"/>
            <p:cNvSpPr>
              <a:spLocks noEditPoints="1"/>
            </p:cNvSpPr>
            <p:nvPr/>
          </p:nvSpPr>
          <p:spPr bwMode="auto">
            <a:xfrm>
              <a:off x="9707563" y="2476500"/>
              <a:ext cx="93663" cy="180975"/>
            </a:xfrm>
            <a:custGeom>
              <a:avLst/>
              <a:gdLst>
                <a:gd name="T0" fmla="*/ 13 w 25"/>
                <a:gd name="T1" fmla="*/ 0 h 48"/>
                <a:gd name="T2" fmla="*/ 11 w 25"/>
                <a:gd name="T3" fmla="*/ 0 h 48"/>
                <a:gd name="T4" fmla="*/ 0 w 25"/>
                <a:gd name="T5" fmla="*/ 12 h 48"/>
                <a:gd name="T6" fmla="*/ 0 w 25"/>
                <a:gd name="T7" fmla="*/ 13 h 48"/>
                <a:gd name="T8" fmla="*/ 0 w 25"/>
                <a:gd name="T9" fmla="*/ 48 h 48"/>
                <a:gd name="T10" fmla="*/ 25 w 25"/>
                <a:gd name="T11" fmla="*/ 48 h 48"/>
                <a:gd name="T12" fmla="*/ 25 w 25"/>
                <a:gd name="T13" fmla="*/ 12 h 48"/>
                <a:gd name="T14" fmla="*/ 13 w 25"/>
                <a:gd name="T15" fmla="*/ 0 h 48"/>
                <a:gd name="T16" fmla="*/ 14 w 25"/>
                <a:gd name="T17" fmla="*/ 7 h 48"/>
                <a:gd name="T18" fmla="*/ 11 w 25"/>
                <a:gd name="T19" fmla="*/ 7 h 48"/>
                <a:gd name="T20" fmla="*/ 11 w 25"/>
                <a:gd name="T21" fmla="*/ 5 h 48"/>
                <a:gd name="T22" fmla="*/ 14 w 25"/>
                <a:gd name="T23" fmla="*/ 5 h 48"/>
                <a:gd name="T24" fmla="*/ 14 w 25"/>
                <a:gd name="T2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48">
                  <a:moveTo>
                    <a:pt x="1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  <a:close/>
                  <a:moveTo>
                    <a:pt x="14" y="7"/>
                  </a:moveTo>
                  <a:cubicBezTo>
                    <a:pt x="13" y="8"/>
                    <a:pt x="12" y="8"/>
                    <a:pt x="11" y="7"/>
                  </a:cubicBezTo>
                  <a:cubicBezTo>
                    <a:pt x="10" y="6"/>
                    <a:pt x="10" y="5"/>
                    <a:pt x="11" y="5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lose/>
                </a:path>
              </a:pathLst>
            </a:custGeom>
            <a:solidFill>
              <a:srgbClr val="F5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355"/>
            <p:cNvSpPr>
              <a:spLocks/>
            </p:cNvSpPr>
            <p:nvPr/>
          </p:nvSpPr>
          <p:spPr bwMode="auto">
            <a:xfrm>
              <a:off x="9685338" y="2416175"/>
              <a:ext cx="74613" cy="79375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2 h 21"/>
                <a:gd name="T4" fmla="*/ 1 w 20"/>
                <a:gd name="T5" fmla="*/ 8 h 21"/>
                <a:gd name="T6" fmla="*/ 9 w 20"/>
                <a:gd name="T7" fmla="*/ 13 h 21"/>
                <a:gd name="T8" fmla="*/ 15 w 20"/>
                <a:gd name="T9" fmla="*/ 17 h 21"/>
                <a:gd name="T10" fmla="*/ 16 w 20"/>
                <a:gd name="T11" fmla="*/ 21 h 21"/>
                <a:gd name="T12" fmla="*/ 16 w 20"/>
                <a:gd name="T13" fmla="*/ 21 h 21"/>
                <a:gd name="T14" fmla="*/ 20 w 20"/>
                <a:gd name="T15" fmla="*/ 21 h 21"/>
                <a:gd name="T16" fmla="*/ 20 w 20"/>
                <a:gd name="T17" fmla="*/ 21 h 21"/>
                <a:gd name="T18" fmla="*/ 19 w 20"/>
                <a:gd name="T19" fmla="*/ 15 h 21"/>
                <a:gd name="T20" fmla="*/ 10 w 20"/>
                <a:gd name="T21" fmla="*/ 9 h 21"/>
                <a:gd name="T22" fmla="*/ 5 w 20"/>
                <a:gd name="T23" fmla="*/ 6 h 21"/>
                <a:gd name="T24" fmla="*/ 4 w 20"/>
                <a:gd name="T25" fmla="*/ 2 h 21"/>
                <a:gd name="T26" fmla="*/ 4 w 20"/>
                <a:gd name="T27" fmla="*/ 1 h 21"/>
                <a:gd name="T28" fmla="*/ 4 w 20"/>
                <a:gd name="T29" fmla="*/ 1 h 21"/>
                <a:gd name="T30" fmla="*/ 4 w 20"/>
                <a:gd name="T31" fmla="*/ 1 h 21"/>
                <a:gd name="T32" fmla="*/ 4 w 20"/>
                <a:gd name="T33" fmla="*/ 1 h 21"/>
                <a:gd name="T34" fmla="*/ 4 w 20"/>
                <a:gd name="T35" fmla="*/ 1 h 21"/>
                <a:gd name="T36" fmla="*/ 4 w 20"/>
                <a:gd name="T37" fmla="*/ 1 h 21"/>
                <a:gd name="T38" fmla="*/ 4 w 20"/>
                <a:gd name="T39" fmla="*/ 1 h 21"/>
                <a:gd name="T40" fmla="*/ 4 w 20"/>
                <a:gd name="T41" fmla="*/ 1 h 21"/>
                <a:gd name="T42" fmla="*/ 0 w 20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6"/>
                    <a:pt x="1" y="8"/>
                  </a:cubicBezTo>
                  <a:cubicBezTo>
                    <a:pt x="3" y="10"/>
                    <a:pt x="5" y="12"/>
                    <a:pt x="9" y="13"/>
                  </a:cubicBezTo>
                  <a:cubicBezTo>
                    <a:pt x="13" y="13"/>
                    <a:pt x="14" y="15"/>
                    <a:pt x="15" y="17"/>
                  </a:cubicBezTo>
                  <a:cubicBezTo>
                    <a:pt x="16" y="19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18"/>
                    <a:pt x="19" y="15"/>
                  </a:cubicBezTo>
                  <a:cubicBezTo>
                    <a:pt x="18" y="13"/>
                    <a:pt x="15" y="10"/>
                    <a:pt x="10" y="9"/>
                  </a:cubicBezTo>
                  <a:cubicBezTo>
                    <a:pt x="7" y="8"/>
                    <a:pt x="5" y="7"/>
                    <a:pt x="5" y="6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2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5327650" y="1868488"/>
            <a:ext cx="2992438" cy="4292600"/>
            <a:chOff x="3356" y="1177"/>
            <a:chExt cx="1885" cy="2704"/>
          </a:xfrm>
        </p:grpSpPr>
        <p:sp>
          <p:nvSpPr>
            <p:cNvPr id="5160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56" y="1177"/>
              <a:ext cx="1885" cy="2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1" name="Freeform 5"/>
            <p:cNvSpPr>
              <a:spLocks/>
            </p:cNvSpPr>
            <p:nvPr/>
          </p:nvSpPr>
          <p:spPr bwMode="auto">
            <a:xfrm>
              <a:off x="5135" y="3238"/>
              <a:ext cx="115" cy="300"/>
            </a:xfrm>
            <a:custGeom>
              <a:avLst/>
              <a:gdLst>
                <a:gd name="T0" fmla="*/ 8 w 49"/>
                <a:gd name="T1" fmla="*/ 86 h 127"/>
                <a:gd name="T2" fmla="*/ 25 w 49"/>
                <a:gd name="T3" fmla="*/ 69 h 127"/>
                <a:gd name="T4" fmla="*/ 32 w 49"/>
                <a:gd name="T5" fmla="*/ 5 h 127"/>
                <a:gd name="T6" fmla="*/ 40 w 49"/>
                <a:gd name="T7" fmla="*/ 2 h 127"/>
                <a:gd name="T8" fmla="*/ 41 w 49"/>
                <a:gd name="T9" fmla="*/ 96 h 127"/>
                <a:gd name="T10" fmla="*/ 33 w 49"/>
                <a:gd name="T11" fmla="*/ 104 h 127"/>
                <a:gd name="T12" fmla="*/ 40 w 49"/>
                <a:gd name="T13" fmla="*/ 104 h 127"/>
                <a:gd name="T14" fmla="*/ 40 w 49"/>
                <a:gd name="T15" fmla="*/ 123 h 127"/>
                <a:gd name="T16" fmla="*/ 8 w 49"/>
                <a:gd name="T17" fmla="*/ 116 h 127"/>
                <a:gd name="T18" fmla="*/ 8 w 49"/>
                <a:gd name="T19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127">
                  <a:moveTo>
                    <a:pt x="8" y="86"/>
                  </a:moveTo>
                  <a:cubicBezTo>
                    <a:pt x="8" y="86"/>
                    <a:pt x="21" y="83"/>
                    <a:pt x="25" y="69"/>
                  </a:cubicBezTo>
                  <a:cubicBezTo>
                    <a:pt x="28" y="56"/>
                    <a:pt x="32" y="5"/>
                    <a:pt x="32" y="5"/>
                  </a:cubicBezTo>
                  <a:cubicBezTo>
                    <a:pt x="32" y="5"/>
                    <a:pt x="38" y="0"/>
                    <a:pt x="40" y="2"/>
                  </a:cubicBezTo>
                  <a:cubicBezTo>
                    <a:pt x="42" y="3"/>
                    <a:pt x="49" y="75"/>
                    <a:pt x="41" y="96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11" y="127"/>
                    <a:pt x="8" y="116"/>
                  </a:cubicBezTo>
                  <a:cubicBezTo>
                    <a:pt x="5" y="106"/>
                    <a:pt x="0" y="90"/>
                    <a:pt x="8" y="86"/>
                  </a:cubicBezTo>
                  <a:close/>
                </a:path>
              </a:pathLst>
            </a:custGeom>
            <a:solidFill>
              <a:srgbClr val="512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2" name="Freeform 6"/>
            <p:cNvSpPr>
              <a:spLocks/>
            </p:cNvSpPr>
            <p:nvPr/>
          </p:nvSpPr>
          <p:spPr bwMode="auto">
            <a:xfrm>
              <a:off x="4487" y="1454"/>
              <a:ext cx="24" cy="59"/>
            </a:xfrm>
            <a:custGeom>
              <a:avLst/>
              <a:gdLst>
                <a:gd name="T0" fmla="*/ 4 w 10"/>
                <a:gd name="T1" fmla="*/ 1 h 25"/>
                <a:gd name="T2" fmla="*/ 0 w 10"/>
                <a:gd name="T3" fmla="*/ 1 h 25"/>
                <a:gd name="T4" fmla="*/ 10 w 10"/>
                <a:gd name="T5" fmla="*/ 25 h 25"/>
                <a:gd name="T6" fmla="*/ 4 w 10"/>
                <a:gd name="T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5">
                  <a:moveTo>
                    <a:pt x="4" y="1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5" y="8"/>
                    <a:pt x="8" y="16"/>
                    <a:pt x="10" y="25"/>
                  </a:cubicBezTo>
                  <a:cubicBezTo>
                    <a:pt x="8" y="13"/>
                    <a:pt x="5" y="3"/>
                    <a:pt x="4" y="1"/>
                  </a:cubicBez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3" name="Freeform 7"/>
            <p:cNvSpPr>
              <a:spLocks/>
            </p:cNvSpPr>
            <p:nvPr/>
          </p:nvSpPr>
          <p:spPr bwMode="auto">
            <a:xfrm>
              <a:off x="4523" y="1634"/>
              <a:ext cx="83" cy="130"/>
            </a:xfrm>
            <a:custGeom>
              <a:avLst/>
              <a:gdLst>
                <a:gd name="T0" fmla="*/ 4 w 35"/>
                <a:gd name="T1" fmla="*/ 3 h 55"/>
                <a:gd name="T2" fmla="*/ 0 w 35"/>
                <a:gd name="T3" fmla="*/ 45 h 55"/>
                <a:gd name="T4" fmla="*/ 13 w 35"/>
                <a:gd name="T5" fmla="*/ 55 h 55"/>
                <a:gd name="T6" fmla="*/ 31 w 35"/>
                <a:gd name="T7" fmla="*/ 6 h 55"/>
                <a:gd name="T8" fmla="*/ 4 w 35"/>
                <a:gd name="T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5">
                  <a:moveTo>
                    <a:pt x="4" y="3"/>
                  </a:moveTo>
                  <a:cubicBezTo>
                    <a:pt x="4" y="3"/>
                    <a:pt x="6" y="35"/>
                    <a:pt x="0" y="45"/>
                  </a:cubicBezTo>
                  <a:cubicBezTo>
                    <a:pt x="0" y="45"/>
                    <a:pt x="0" y="53"/>
                    <a:pt x="13" y="55"/>
                  </a:cubicBezTo>
                  <a:cubicBezTo>
                    <a:pt x="13" y="55"/>
                    <a:pt x="35" y="37"/>
                    <a:pt x="31" y="6"/>
                  </a:cubicBezTo>
                  <a:cubicBezTo>
                    <a:pt x="31" y="6"/>
                    <a:pt x="19" y="0"/>
                    <a:pt x="4" y="3"/>
                  </a:cubicBez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4" name="Freeform 8"/>
            <p:cNvSpPr>
              <a:spLocks/>
            </p:cNvSpPr>
            <p:nvPr/>
          </p:nvSpPr>
          <p:spPr bwMode="auto">
            <a:xfrm>
              <a:off x="4558" y="1662"/>
              <a:ext cx="76" cy="118"/>
            </a:xfrm>
            <a:custGeom>
              <a:avLst/>
              <a:gdLst>
                <a:gd name="T0" fmla="*/ 32 w 32"/>
                <a:gd name="T1" fmla="*/ 10 h 50"/>
                <a:gd name="T2" fmla="*/ 10 w 32"/>
                <a:gd name="T3" fmla="*/ 50 h 50"/>
                <a:gd name="T4" fmla="*/ 0 w 32"/>
                <a:gd name="T5" fmla="*/ 42 h 50"/>
                <a:gd name="T6" fmla="*/ 17 w 32"/>
                <a:gd name="T7" fmla="*/ 0 h 50"/>
                <a:gd name="T8" fmla="*/ 32 w 32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0">
                  <a:moveTo>
                    <a:pt x="32" y="10"/>
                  </a:moveTo>
                  <a:cubicBezTo>
                    <a:pt x="32" y="10"/>
                    <a:pt x="31" y="40"/>
                    <a:pt x="10" y="50"/>
                  </a:cubicBezTo>
                  <a:cubicBezTo>
                    <a:pt x="10" y="50"/>
                    <a:pt x="0" y="46"/>
                    <a:pt x="0" y="42"/>
                  </a:cubicBezTo>
                  <a:cubicBezTo>
                    <a:pt x="1" y="38"/>
                    <a:pt x="17" y="0"/>
                    <a:pt x="17" y="0"/>
                  </a:cubicBezTo>
                  <a:cubicBezTo>
                    <a:pt x="17" y="0"/>
                    <a:pt x="25" y="1"/>
                    <a:pt x="32" y="10"/>
                  </a:cubicBez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5" name="Freeform 9"/>
            <p:cNvSpPr>
              <a:spLocks/>
            </p:cNvSpPr>
            <p:nvPr/>
          </p:nvSpPr>
          <p:spPr bwMode="auto">
            <a:xfrm>
              <a:off x="4577" y="1697"/>
              <a:ext cx="73" cy="97"/>
            </a:xfrm>
            <a:custGeom>
              <a:avLst/>
              <a:gdLst>
                <a:gd name="T0" fmla="*/ 21 w 31"/>
                <a:gd name="T1" fmla="*/ 0 h 41"/>
                <a:gd name="T2" fmla="*/ 26 w 31"/>
                <a:gd name="T3" fmla="*/ 3 h 41"/>
                <a:gd name="T4" fmla="*/ 10 w 31"/>
                <a:gd name="T5" fmla="*/ 41 h 41"/>
                <a:gd name="T6" fmla="*/ 2 w 31"/>
                <a:gd name="T7" fmla="*/ 35 h 41"/>
                <a:gd name="T8" fmla="*/ 21 w 3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1">
                  <a:moveTo>
                    <a:pt x="21" y="0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31" y="23"/>
                    <a:pt x="10" y="41"/>
                  </a:cubicBezTo>
                  <a:cubicBezTo>
                    <a:pt x="10" y="41"/>
                    <a:pt x="3" y="39"/>
                    <a:pt x="2" y="35"/>
                  </a:cubicBezTo>
                  <a:cubicBezTo>
                    <a:pt x="0" y="31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6" name="Freeform 10"/>
            <p:cNvSpPr>
              <a:spLocks/>
            </p:cNvSpPr>
            <p:nvPr/>
          </p:nvSpPr>
          <p:spPr bwMode="auto">
            <a:xfrm>
              <a:off x="4558" y="1662"/>
              <a:ext cx="43" cy="99"/>
            </a:xfrm>
            <a:custGeom>
              <a:avLst/>
              <a:gdLst>
                <a:gd name="T0" fmla="*/ 17 w 18"/>
                <a:gd name="T1" fmla="*/ 0 h 42"/>
                <a:gd name="T2" fmla="*/ 0 w 18"/>
                <a:gd name="T3" fmla="*/ 42 h 42"/>
                <a:gd name="T4" fmla="*/ 15 w 18"/>
                <a:gd name="T5" fmla="*/ 20 h 42"/>
                <a:gd name="T6" fmla="*/ 17 w 18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42">
                  <a:moveTo>
                    <a:pt x="17" y="0"/>
                  </a:moveTo>
                  <a:cubicBezTo>
                    <a:pt x="17" y="0"/>
                    <a:pt x="17" y="22"/>
                    <a:pt x="0" y="42"/>
                  </a:cubicBezTo>
                  <a:cubicBezTo>
                    <a:pt x="0" y="42"/>
                    <a:pt x="13" y="33"/>
                    <a:pt x="15" y="20"/>
                  </a:cubicBezTo>
                  <a:cubicBezTo>
                    <a:pt x="18" y="6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7" name="Freeform 11"/>
            <p:cNvSpPr>
              <a:spLocks/>
            </p:cNvSpPr>
            <p:nvPr/>
          </p:nvSpPr>
          <p:spPr bwMode="auto">
            <a:xfrm>
              <a:off x="4582" y="1702"/>
              <a:ext cx="50" cy="78"/>
            </a:xfrm>
            <a:custGeom>
              <a:avLst/>
              <a:gdLst>
                <a:gd name="T0" fmla="*/ 21 w 21"/>
                <a:gd name="T1" fmla="*/ 0 h 33"/>
                <a:gd name="T2" fmla="*/ 0 w 21"/>
                <a:gd name="T3" fmla="*/ 33 h 33"/>
                <a:gd name="T4" fmla="*/ 21 w 21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3">
                  <a:moveTo>
                    <a:pt x="21" y="0"/>
                  </a:moveTo>
                  <a:cubicBezTo>
                    <a:pt x="21" y="0"/>
                    <a:pt x="17" y="24"/>
                    <a:pt x="0" y="33"/>
                  </a:cubicBezTo>
                  <a:cubicBezTo>
                    <a:pt x="0" y="33"/>
                    <a:pt x="16" y="31"/>
                    <a:pt x="21" y="0"/>
                  </a:cubicBez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8" name="Freeform 12"/>
            <p:cNvSpPr>
              <a:spLocks/>
            </p:cNvSpPr>
            <p:nvPr/>
          </p:nvSpPr>
          <p:spPr bwMode="auto">
            <a:xfrm>
              <a:off x="3533" y="3112"/>
              <a:ext cx="1630" cy="876"/>
            </a:xfrm>
            <a:custGeom>
              <a:avLst/>
              <a:gdLst>
                <a:gd name="T0" fmla="*/ 270 w 690"/>
                <a:gd name="T1" fmla="*/ 15 h 370"/>
                <a:gd name="T2" fmla="*/ 251 w 690"/>
                <a:gd name="T3" fmla="*/ 0 h 370"/>
                <a:gd name="T4" fmla="*/ 129 w 690"/>
                <a:gd name="T5" fmla="*/ 9 h 370"/>
                <a:gd name="T6" fmla="*/ 126 w 690"/>
                <a:gd name="T7" fmla="*/ 9 h 370"/>
                <a:gd name="T8" fmla="*/ 3 w 690"/>
                <a:gd name="T9" fmla="*/ 209 h 370"/>
                <a:gd name="T10" fmla="*/ 269 w 690"/>
                <a:gd name="T11" fmla="*/ 264 h 370"/>
                <a:gd name="T12" fmla="*/ 256 w 690"/>
                <a:gd name="T13" fmla="*/ 243 h 370"/>
                <a:gd name="T14" fmla="*/ 85 w 690"/>
                <a:gd name="T15" fmla="*/ 171 h 370"/>
                <a:gd name="T16" fmla="*/ 209 w 690"/>
                <a:gd name="T17" fmla="*/ 53 h 370"/>
                <a:gd name="T18" fmla="*/ 690 w 690"/>
                <a:gd name="T19" fmla="*/ 169 h 370"/>
                <a:gd name="T20" fmla="*/ 690 w 690"/>
                <a:gd name="T21" fmla="*/ 139 h 370"/>
                <a:gd name="T22" fmla="*/ 270 w 690"/>
                <a:gd name="T23" fmla="*/ 15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0" h="370">
                  <a:moveTo>
                    <a:pt x="270" y="15"/>
                  </a:moveTo>
                  <a:cubicBezTo>
                    <a:pt x="264" y="9"/>
                    <a:pt x="258" y="4"/>
                    <a:pt x="251" y="0"/>
                  </a:cubicBezTo>
                  <a:cubicBezTo>
                    <a:pt x="213" y="11"/>
                    <a:pt x="147" y="9"/>
                    <a:pt x="129" y="9"/>
                  </a:cubicBezTo>
                  <a:cubicBezTo>
                    <a:pt x="127" y="9"/>
                    <a:pt x="126" y="9"/>
                    <a:pt x="126" y="9"/>
                  </a:cubicBezTo>
                  <a:cubicBezTo>
                    <a:pt x="126" y="9"/>
                    <a:pt x="0" y="139"/>
                    <a:pt x="3" y="209"/>
                  </a:cubicBezTo>
                  <a:cubicBezTo>
                    <a:pt x="6" y="280"/>
                    <a:pt x="95" y="370"/>
                    <a:pt x="269" y="264"/>
                  </a:cubicBezTo>
                  <a:cubicBezTo>
                    <a:pt x="256" y="243"/>
                    <a:pt x="256" y="243"/>
                    <a:pt x="256" y="243"/>
                  </a:cubicBezTo>
                  <a:cubicBezTo>
                    <a:pt x="256" y="243"/>
                    <a:pt x="76" y="269"/>
                    <a:pt x="85" y="171"/>
                  </a:cubicBezTo>
                  <a:cubicBezTo>
                    <a:pt x="93" y="74"/>
                    <a:pt x="161" y="54"/>
                    <a:pt x="209" y="53"/>
                  </a:cubicBezTo>
                  <a:cubicBezTo>
                    <a:pt x="257" y="51"/>
                    <a:pt x="444" y="207"/>
                    <a:pt x="690" y="169"/>
                  </a:cubicBezTo>
                  <a:cubicBezTo>
                    <a:pt x="690" y="139"/>
                    <a:pt x="690" y="139"/>
                    <a:pt x="690" y="139"/>
                  </a:cubicBezTo>
                  <a:cubicBezTo>
                    <a:pt x="690" y="139"/>
                    <a:pt x="330" y="73"/>
                    <a:pt x="270" y="15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9" name="Freeform 13"/>
            <p:cNvSpPr>
              <a:spLocks/>
            </p:cNvSpPr>
            <p:nvPr/>
          </p:nvSpPr>
          <p:spPr bwMode="auto">
            <a:xfrm>
              <a:off x="4126" y="3647"/>
              <a:ext cx="227" cy="232"/>
            </a:xfrm>
            <a:custGeom>
              <a:avLst/>
              <a:gdLst>
                <a:gd name="T0" fmla="*/ 18 w 96"/>
                <a:gd name="T1" fmla="*/ 38 h 98"/>
                <a:gd name="T2" fmla="*/ 44 w 96"/>
                <a:gd name="T3" fmla="*/ 51 h 98"/>
                <a:gd name="T4" fmla="*/ 87 w 96"/>
                <a:gd name="T5" fmla="*/ 98 h 98"/>
                <a:gd name="T6" fmla="*/ 95 w 96"/>
                <a:gd name="T7" fmla="*/ 96 h 98"/>
                <a:gd name="T8" fmla="*/ 42 w 96"/>
                <a:gd name="T9" fmla="*/ 20 h 98"/>
                <a:gd name="T10" fmla="*/ 31 w 96"/>
                <a:gd name="T11" fmla="*/ 18 h 98"/>
                <a:gd name="T12" fmla="*/ 37 w 96"/>
                <a:gd name="T13" fmla="*/ 15 h 98"/>
                <a:gd name="T14" fmla="*/ 25 w 96"/>
                <a:gd name="T15" fmla="*/ 0 h 98"/>
                <a:gd name="T16" fmla="*/ 4 w 96"/>
                <a:gd name="T17" fmla="*/ 24 h 98"/>
                <a:gd name="T18" fmla="*/ 18 w 96"/>
                <a:gd name="T19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8">
                  <a:moveTo>
                    <a:pt x="18" y="38"/>
                  </a:moveTo>
                  <a:cubicBezTo>
                    <a:pt x="18" y="38"/>
                    <a:pt x="33" y="42"/>
                    <a:pt x="44" y="51"/>
                  </a:cubicBezTo>
                  <a:cubicBezTo>
                    <a:pt x="54" y="60"/>
                    <a:pt x="87" y="98"/>
                    <a:pt x="87" y="98"/>
                  </a:cubicBezTo>
                  <a:cubicBezTo>
                    <a:pt x="87" y="98"/>
                    <a:pt x="95" y="98"/>
                    <a:pt x="95" y="96"/>
                  </a:cubicBezTo>
                  <a:cubicBezTo>
                    <a:pt x="96" y="94"/>
                    <a:pt x="60" y="33"/>
                    <a:pt x="42" y="20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0" y="14"/>
                    <a:pt x="4" y="24"/>
                  </a:cubicBezTo>
                  <a:cubicBezTo>
                    <a:pt x="7" y="34"/>
                    <a:pt x="8" y="40"/>
                    <a:pt x="18" y="38"/>
                  </a:cubicBezTo>
                  <a:close/>
                </a:path>
              </a:pathLst>
            </a:custGeom>
            <a:solidFill>
              <a:srgbClr val="512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0" name="Freeform 14"/>
            <p:cNvSpPr>
              <a:spLocks/>
            </p:cNvSpPr>
            <p:nvPr/>
          </p:nvSpPr>
          <p:spPr bwMode="auto">
            <a:xfrm>
              <a:off x="3819" y="3107"/>
              <a:ext cx="314" cy="55"/>
            </a:xfrm>
            <a:custGeom>
              <a:avLst/>
              <a:gdLst>
                <a:gd name="T0" fmla="*/ 0 w 133"/>
                <a:gd name="T1" fmla="*/ 8 h 23"/>
                <a:gd name="T2" fmla="*/ 133 w 133"/>
                <a:gd name="T3" fmla="*/ 0 h 23"/>
                <a:gd name="T4" fmla="*/ 133 w 133"/>
                <a:gd name="T5" fmla="*/ 4 h 23"/>
                <a:gd name="T6" fmla="*/ 4 w 133"/>
                <a:gd name="T7" fmla="*/ 12 h 23"/>
                <a:gd name="T8" fmla="*/ 0 w 133"/>
                <a:gd name="T9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23">
                  <a:moveTo>
                    <a:pt x="0" y="8"/>
                  </a:moveTo>
                  <a:cubicBezTo>
                    <a:pt x="0" y="8"/>
                    <a:pt x="121" y="4"/>
                    <a:pt x="133" y="0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3" y="4"/>
                    <a:pt x="90" y="23"/>
                    <a:pt x="4" y="12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46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1" name="Freeform 15"/>
            <p:cNvSpPr>
              <a:spLocks/>
            </p:cNvSpPr>
            <p:nvPr/>
          </p:nvSpPr>
          <p:spPr bwMode="auto">
            <a:xfrm>
              <a:off x="3965" y="3112"/>
              <a:ext cx="52" cy="38"/>
            </a:xfrm>
            <a:custGeom>
              <a:avLst/>
              <a:gdLst>
                <a:gd name="T0" fmla="*/ 0 w 52"/>
                <a:gd name="T1" fmla="*/ 7 h 38"/>
                <a:gd name="T2" fmla="*/ 0 w 52"/>
                <a:gd name="T3" fmla="*/ 38 h 38"/>
                <a:gd name="T4" fmla="*/ 52 w 52"/>
                <a:gd name="T5" fmla="*/ 31 h 38"/>
                <a:gd name="T6" fmla="*/ 48 w 52"/>
                <a:gd name="T7" fmla="*/ 0 h 38"/>
                <a:gd name="T8" fmla="*/ 0 w 52"/>
                <a:gd name="T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0" y="7"/>
                  </a:moveTo>
                  <a:lnTo>
                    <a:pt x="0" y="38"/>
                  </a:lnTo>
                  <a:lnTo>
                    <a:pt x="52" y="31"/>
                  </a:lnTo>
                  <a:lnTo>
                    <a:pt x="4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ED1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2" name="Freeform 16"/>
            <p:cNvSpPr>
              <a:spLocks/>
            </p:cNvSpPr>
            <p:nvPr/>
          </p:nvSpPr>
          <p:spPr bwMode="auto">
            <a:xfrm>
              <a:off x="3968" y="3117"/>
              <a:ext cx="45" cy="28"/>
            </a:xfrm>
            <a:custGeom>
              <a:avLst/>
              <a:gdLst>
                <a:gd name="T0" fmla="*/ 2 w 45"/>
                <a:gd name="T1" fmla="*/ 5 h 28"/>
                <a:gd name="T2" fmla="*/ 0 w 45"/>
                <a:gd name="T3" fmla="*/ 28 h 28"/>
                <a:gd name="T4" fmla="*/ 45 w 45"/>
                <a:gd name="T5" fmla="*/ 24 h 28"/>
                <a:gd name="T6" fmla="*/ 42 w 45"/>
                <a:gd name="T7" fmla="*/ 0 h 28"/>
                <a:gd name="T8" fmla="*/ 2 w 45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8">
                  <a:moveTo>
                    <a:pt x="2" y="5"/>
                  </a:moveTo>
                  <a:lnTo>
                    <a:pt x="0" y="28"/>
                  </a:lnTo>
                  <a:lnTo>
                    <a:pt x="45" y="24"/>
                  </a:lnTo>
                  <a:lnTo>
                    <a:pt x="42" y="0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462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3" name="Rectangle 17"/>
            <p:cNvSpPr>
              <a:spLocks noChangeArrowheads="1"/>
            </p:cNvSpPr>
            <p:nvPr/>
          </p:nvSpPr>
          <p:spPr bwMode="auto">
            <a:xfrm>
              <a:off x="3968" y="3131"/>
              <a:ext cx="7" cy="3"/>
            </a:xfrm>
            <a:prstGeom prst="rect">
              <a:avLst/>
            </a:prstGeom>
            <a:solidFill>
              <a:srgbClr val="CED1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7186" name="Picture 1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1" y="3117"/>
              <a:ext cx="50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7" name="Picture 1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" y="3100"/>
              <a:ext cx="43" cy="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4" name="Freeform 20"/>
            <p:cNvSpPr>
              <a:spLocks/>
            </p:cNvSpPr>
            <p:nvPr/>
          </p:nvSpPr>
          <p:spPr bwMode="auto">
            <a:xfrm>
              <a:off x="4443" y="1806"/>
              <a:ext cx="120" cy="121"/>
            </a:xfrm>
            <a:custGeom>
              <a:avLst/>
              <a:gdLst>
                <a:gd name="T0" fmla="*/ 36 w 51"/>
                <a:gd name="T1" fmla="*/ 8 h 51"/>
                <a:gd name="T2" fmla="*/ 6 w 51"/>
                <a:gd name="T3" fmla="*/ 0 h 51"/>
                <a:gd name="T4" fmla="*/ 5 w 51"/>
                <a:gd name="T5" fmla="*/ 1 h 51"/>
                <a:gd name="T6" fmla="*/ 4 w 51"/>
                <a:gd name="T7" fmla="*/ 43 h 51"/>
                <a:gd name="T8" fmla="*/ 45 w 51"/>
                <a:gd name="T9" fmla="*/ 44 h 51"/>
                <a:gd name="T10" fmla="*/ 36 w 51"/>
                <a:gd name="T11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36" y="8"/>
                  </a:moveTo>
                  <a:cubicBezTo>
                    <a:pt x="29" y="1"/>
                    <a:pt x="17" y="1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1"/>
                    <a:pt x="10" y="32"/>
                    <a:pt x="4" y="43"/>
                  </a:cubicBezTo>
                  <a:cubicBezTo>
                    <a:pt x="0" y="51"/>
                    <a:pt x="29" y="46"/>
                    <a:pt x="45" y="44"/>
                  </a:cubicBezTo>
                  <a:cubicBezTo>
                    <a:pt x="51" y="32"/>
                    <a:pt x="51" y="20"/>
                    <a:pt x="36" y="8"/>
                  </a:cubicBez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5" name="Freeform 21"/>
            <p:cNvSpPr>
              <a:spLocks/>
            </p:cNvSpPr>
            <p:nvPr/>
          </p:nvSpPr>
          <p:spPr bwMode="auto">
            <a:xfrm>
              <a:off x="4457" y="1797"/>
              <a:ext cx="115" cy="113"/>
            </a:xfrm>
            <a:custGeom>
              <a:avLst/>
              <a:gdLst>
                <a:gd name="T0" fmla="*/ 42 w 49"/>
                <a:gd name="T1" fmla="*/ 9 h 48"/>
                <a:gd name="T2" fmla="*/ 0 w 49"/>
                <a:gd name="T3" fmla="*/ 4 h 48"/>
                <a:gd name="T4" fmla="*/ 30 w 49"/>
                <a:gd name="T5" fmla="*/ 12 h 48"/>
                <a:gd name="T6" fmla="*/ 39 w 49"/>
                <a:gd name="T7" fmla="*/ 48 h 48"/>
                <a:gd name="T8" fmla="*/ 49 w 49"/>
                <a:gd name="T9" fmla="*/ 46 h 48"/>
                <a:gd name="T10" fmla="*/ 42 w 49"/>
                <a:gd name="T1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8">
                  <a:moveTo>
                    <a:pt x="42" y="9"/>
                  </a:moveTo>
                  <a:cubicBezTo>
                    <a:pt x="42" y="6"/>
                    <a:pt x="8" y="0"/>
                    <a:pt x="0" y="4"/>
                  </a:cubicBezTo>
                  <a:cubicBezTo>
                    <a:pt x="11" y="5"/>
                    <a:pt x="23" y="5"/>
                    <a:pt x="30" y="12"/>
                  </a:cubicBezTo>
                  <a:cubicBezTo>
                    <a:pt x="45" y="24"/>
                    <a:pt x="45" y="36"/>
                    <a:pt x="39" y="48"/>
                  </a:cubicBezTo>
                  <a:cubicBezTo>
                    <a:pt x="45" y="47"/>
                    <a:pt x="49" y="46"/>
                    <a:pt x="49" y="46"/>
                  </a:cubicBezTo>
                  <a:cubicBezTo>
                    <a:pt x="49" y="46"/>
                    <a:pt x="42" y="12"/>
                    <a:pt x="42" y="9"/>
                  </a:cubicBez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6" name="Freeform 22"/>
            <p:cNvSpPr>
              <a:spLocks/>
            </p:cNvSpPr>
            <p:nvPr/>
          </p:nvSpPr>
          <p:spPr bwMode="auto">
            <a:xfrm>
              <a:off x="4433" y="1456"/>
              <a:ext cx="92" cy="244"/>
            </a:xfrm>
            <a:custGeom>
              <a:avLst/>
              <a:gdLst>
                <a:gd name="T0" fmla="*/ 38 w 39"/>
                <a:gd name="T1" fmla="*/ 35 h 103"/>
                <a:gd name="T2" fmla="*/ 37 w 39"/>
                <a:gd name="T3" fmla="*/ 24 h 103"/>
                <a:gd name="T4" fmla="*/ 27 w 39"/>
                <a:gd name="T5" fmla="*/ 0 h 103"/>
                <a:gd name="T6" fmla="*/ 7 w 39"/>
                <a:gd name="T7" fmla="*/ 10 h 103"/>
                <a:gd name="T8" fmla="*/ 12 w 39"/>
                <a:gd name="T9" fmla="*/ 92 h 103"/>
                <a:gd name="T10" fmla="*/ 2 w 39"/>
                <a:gd name="T11" fmla="*/ 98 h 103"/>
                <a:gd name="T12" fmla="*/ 0 w 39"/>
                <a:gd name="T13" fmla="*/ 103 h 103"/>
                <a:gd name="T14" fmla="*/ 1 w 39"/>
                <a:gd name="T15" fmla="*/ 103 h 103"/>
                <a:gd name="T16" fmla="*/ 38 w 39"/>
                <a:gd name="T17" fmla="*/ 3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03">
                  <a:moveTo>
                    <a:pt x="38" y="35"/>
                  </a:moveTo>
                  <a:cubicBezTo>
                    <a:pt x="38" y="31"/>
                    <a:pt x="38" y="27"/>
                    <a:pt x="37" y="24"/>
                  </a:cubicBezTo>
                  <a:cubicBezTo>
                    <a:pt x="35" y="15"/>
                    <a:pt x="32" y="7"/>
                    <a:pt x="27" y="0"/>
                  </a:cubicBezTo>
                  <a:cubicBezTo>
                    <a:pt x="21" y="2"/>
                    <a:pt x="7" y="10"/>
                    <a:pt x="7" y="10"/>
                  </a:cubicBezTo>
                  <a:cubicBezTo>
                    <a:pt x="22" y="59"/>
                    <a:pt x="12" y="92"/>
                    <a:pt x="12" y="92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8"/>
                    <a:pt x="1" y="100"/>
                    <a:pt x="0" y="103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25" y="89"/>
                    <a:pt x="39" y="62"/>
                    <a:pt x="38" y="35"/>
                  </a:cubicBez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7" name="Freeform 23"/>
            <p:cNvSpPr>
              <a:spLocks/>
            </p:cNvSpPr>
            <p:nvPr/>
          </p:nvSpPr>
          <p:spPr bwMode="auto">
            <a:xfrm>
              <a:off x="4421" y="1539"/>
              <a:ext cx="211" cy="308"/>
            </a:xfrm>
            <a:custGeom>
              <a:avLst/>
              <a:gdLst>
                <a:gd name="T0" fmla="*/ 53 w 89"/>
                <a:gd name="T1" fmla="*/ 44 h 130"/>
                <a:gd name="T2" fmla="*/ 37 w 89"/>
                <a:gd name="T3" fmla="*/ 42 h 130"/>
                <a:gd name="T4" fmla="*/ 43 w 89"/>
                <a:gd name="T5" fmla="*/ 14 h 130"/>
                <a:gd name="T6" fmla="*/ 43 w 89"/>
                <a:gd name="T7" fmla="*/ 0 h 130"/>
                <a:gd name="T8" fmla="*/ 6 w 89"/>
                <a:gd name="T9" fmla="*/ 68 h 130"/>
                <a:gd name="T10" fmla="*/ 5 w 89"/>
                <a:gd name="T11" fmla="*/ 68 h 130"/>
                <a:gd name="T12" fmla="*/ 1 w 89"/>
                <a:gd name="T13" fmla="*/ 102 h 130"/>
                <a:gd name="T14" fmla="*/ 38 w 89"/>
                <a:gd name="T15" fmla="*/ 118 h 130"/>
                <a:gd name="T16" fmla="*/ 80 w 89"/>
                <a:gd name="T17" fmla="*/ 104 h 130"/>
                <a:gd name="T18" fmla="*/ 89 w 89"/>
                <a:gd name="T19" fmla="*/ 83 h 130"/>
                <a:gd name="T20" fmla="*/ 53 w 89"/>
                <a:gd name="T21" fmla="*/ 4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30">
                  <a:moveTo>
                    <a:pt x="53" y="44"/>
                  </a:moveTo>
                  <a:cubicBezTo>
                    <a:pt x="53" y="44"/>
                    <a:pt x="39" y="43"/>
                    <a:pt x="37" y="42"/>
                  </a:cubicBezTo>
                  <a:cubicBezTo>
                    <a:pt x="35" y="40"/>
                    <a:pt x="42" y="34"/>
                    <a:pt x="43" y="14"/>
                  </a:cubicBezTo>
                  <a:cubicBezTo>
                    <a:pt x="44" y="10"/>
                    <a:pt x="44" y="5"/>
                    <a:pt x="43" y="0"/>
                  </a:cubicBezTo>
                  <a:cubicBezTo>
                    <a:pt x="44" y="27"/>
                    <a:pt x="30" y="54"/>
                    <a:pt x="6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75"/>
                    <a:pt x="0" y="91"/>
                    <a:pt x="1" y="102"/>
                  </a:cubicBezTo>
                  <a:cubicBezTo>
                    <a:pt x="3" y="117"/>
                    <a:pt x="38" y="118"/>
                    <a:pt x="38" y="118"/>
                  </a:cubicBezTo>
                  <a:cubicBezTo>
                    <a:pt x="69" y="130"/>
                    <a:pt x="80" y="104"/>
                    <a:pt x="80" y="104"/>
                  </a:cubicBezTo>
                  <a:cubicBezTo>
                    <a:pt x="89" y="83"/>
                    <a:pt x="89" y="83"/>
                    <a:pt x="89" y="83"/>
                  </a:cubicBezTo>
                  <a:lnTo>
                    <a:pt x="53" y="44"/>
                  </a:ln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8" name="Freeform 24"/>
            <p:cNvSpPr>
              <a:spLocks/>
            </p:cNvSpPr>
            <p:nvPr/>
          </p:nvSpPr>
          <p:spPr bwMode="auto">
            <a:xfrm>
              <a:off x="4419" y="1650"/>
              <a:ext cx="120" cy="166"/>
            </a:xfrm>
            <a:custGeom>
              <a:avLst/>
              <a:gdLst>
                <a:gd name="T0" fmla="*/ 18 w 51"/>
                <a:gd name="T1" fmla="*/ 10 h 70"/>
                <a:gd name="T2" fmla="*/ 42 w 51"/>
                <a:gd name="T3" fmla="*/ 1 h 70"/>
                <a:gd name="T4" fmla="*/ 43 w 51"/>
                <a:gd name="T5" fmla="*/ 35 h 70"/>
                <a:gd name="T6" fmla="*/ 35 w 51"/>
                <a:gd name="T7" fmla="*/ 37 h 70"/>
                <a:gd name="T8" fmla="*/ 29 w 51"/>
                <a:gd name="T9" fmla="*/ 25 h 70"/>
                <a:gd name="T10" fmla="*/ 34 w 51"/>
                <a:gd name="T11" fmla="*/ 40 h 70"/>
                <a:gd name="T12" fmla="*/ 43 w 51"/>
                <a:gd name="T13" fmla="*/ 56 h 70"/>
                <a:gd name="T14" fmla="*/ 31 w 51"/>
                <a:gd name="T15" fmla="*/ 70 h 70"/>
                <a:gd name="T16" fmla="*/ 2 w 51"/>
                <a:gd name="T17" fmla="*/ 55 h 70"/>
                <a:gd name="T18" fmla="*/ 8 w 51"/>
                <a:gd name="T19" fmla="*/ 16 h 70"/>
                <a:gd name="T20" fmla="*/ 18 w 51"/>
                <a:gd name="T2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70">
                  <a:moveTo>
                    <a:pt x="18" y="10"/>
                  </a:moveTo>
                  <a:cubicBezTo>
                    <a:pt x="18" y="10"/>
                    <a:pt x="41" y="0"/>
                    <a:pt x="42" y="1"/>
                  </a:cubicBezTo>
                  <a:cubicBezTo>
                    <a:pt x="43" y="1"/>
                    <a:pt x="51" y="13"/>
                    <a:pt x="43" y="35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40"/>
                    <a:pt x="45" y="47"/>
                    <a:pt x="43" y="56"/>
                  </a:cubicBezTo>
                  <a:cubicBezTo>
                    <a:pt x="40" y="66"/>
                    <a:pt x="31" y="70"/>
                    <a:pt x="31" y="70"/>
                  </a:cubicBezTo>
                  <a:cubicBezTo>
                    <a:pt x="31" y="70"/>
                    <a:pt x="4" y="68"/>
                    <a:pt x="2" y="55"/>
                  </a:cubicBezTo>
                  <a:cubicBezTo>
                    <a:pt x="0" y="43"/>
                    <a:pt x="8" y="16"/>
                    <a:pt x="8" y="16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9" name="Freeform 25"/>
            <p:cNvSpPr>
              <a:spLocks/>
            </p:cNvSpPr>
            <p:nvPr/>
          </p:nvSpPr>
          <p:spPr bwMode="auto">
            <a:xfrm>
              <a:off x="3724" y="3197"/>
              <a:ext cx="85" cy="112"/>
            </a:xfrm>
            <a:custGeom>
              <a:avLst/>
              <a:gdLst>
                <a:gd name="T0" fmla="*/ 33 w 85"/>
                <a:gd name="T1" fmla="*/ 0 h 112"/>
                <a:gd name="T2" fmla="*/ 85 w 85"/>
                <a:gd name="T3" fmla="*/ 19 h 112"/>
                <a:gd name="T4" fmla="*/ 36 w 85"/>
                <a:gd name="T5" fmla="*/ 112 h 112"/>
                <a:gd name="T6" fmla="*/ 0 w 85"/>
                <a:gd name="T7" fmla="*/ 81 h 112"/>
                <a:gd name="T8" fmla="*/ 33 w 85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12">
                  <a:moveTo>
                    <a:pt x="33" y="0"/>
                  </a:moveTo>
                  <a:lnTo>
                    <a:pt x="85" y="19"/>
                  </a:lnTo>
                  <a:lnTo>
                    <a:pt x="36" y="112"/>
                  </a:lnTo>
                  <a:lnTo>
                    <a:pt x="0" y="8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0" name="Freeform 26"/>
            <p:cNvSpPr>
              <a:spLocks/>
            </p:cNvSpPr>
            <p:nvPr/>
          </p:nvSpPr>
          <p:spPr bwMode="auto">
            <a:xfrm>
              <a:off x="3358" y="1887"/>
              <a:ext cx="1302" cy="1412"/>
            </a:xfrm>
            <a:custGeom>
              <a:avLst/>
              <a:gdLst>
                <a:gd name="T0" fmla="*/ 284 w 551"/>
                <a:gd name="T1" fmla="*/ 28 h 597"/>
                <a:gd name="T2" fmla="*/ 409 w 551"/>
                <a:gd name="T3" fmla="*/ 126 h 597"/>
                <a:gd name="T4" fmla="*/ 444 w 551"/>
                <a:gd name="T5" fmla="*/ 217 h 597"/>
                <a:gd name="T6" fmla="*/ 450 w 551"/>
                <a:gd name="T7" fmla="*/ 7 h 597"/>
                <a:gd name="T8" fmla="*/ 527 w 551"/>
                <a:gd name="T9" fmla="*/ 0 h 597"/>
                <a:gd name="T10" fmla="*/ 472 w 551"/>
                <a:gd name="T11" fmla="*/ 372 h 597"/>
                <a:gd name="T12" fmla="*/ 355 w 551"/>
                <a:gd name="T13" fmla="*/ 261 h 597"/>
                <a:gd name="T14" fmla="*/ 335 w 551"/>
                <a:gd name="T15" fmla="*/ 300 h 597"/>
                <a:gd name="T16" fmla="*/ 338 w 551"/>
                <a:gd name="T17" fmla="*/ 514 h 597"/>
                <a:gd name="T18" fmla="*/ 293 w 551"/>
                <a:gd name="T19" fmla="*/ 531 h 597"/>
                <a:gd name="T20" fmla="*/ 272 w 551"/>
                <a:gd name="T21" fmla="*/ 534 h 597"/>
                <a:gd name="T22" fmla="*/ 238 w 551"/>
                <a:gd name="T23" fmla="*/ 534 h 597"/>
                <a:gd name="T24" fmla="*/ 169 w 551"/>
                <a:gd name="T25" fmla="*/ 533 h 597"/>
                <a:gd name="T26" fmla="*/ 151 w 551"/>
                <a:gd name="T27" fmla="*/ 332 h 597"/>
                <a:gd name="T28" fmla="*/ 119 w 551"/>
                <a:gd name="T29" fmla="*/ 284 h 597"/>
                <a:gd name="T30" fmla="*/ 77 w 551"/>
                <a:gd name="T31" fmla="*/ 412 h 597"/>
                <a:gd name="T32" fmla="*/ 178 w 551"/>
                <a:gd name="T33" fmla="*/ 551 h 597"/>
                <a:gd name="T34" fmla="*/ 155 w 551"/>
                <a:gd name="T35" fmla="*/ 597 h 597"/>
                <a:gd name="T36" fmla="*/ 0 w 551"/>
                <a:gd name="T37" fmla="*/ 426 h 597"/>
                <a:gd name="T38" fmla="*/ 26 w 551"/>
                <a:gd name="T39" fmla="*/ 180 h 597"/>
                <a:gd name="T40" fmla="*/ 142 w 551"/>
                <a:gd name="T41" fmla="*/ 45 h 597"/>
                <a:gd name="T42" fmla="*/ 284 w 551"/>
                <a:gd name="T43" fmla="*/ 28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1" h="597">
                  <a:moveTo>
                    <a:pt x="284" y="28"/>
                  </a:moveTo>
                  <a:cubicBezTo>
                    <a:pt x="409" y="126"/>
                    <a:pt x="409" y="126"/>
                    <a:pt x="409" y="126"/>
                  </a:cubicBezTo>
                  <a:cubicBezTo>
                    <a:pt x="444" y="217"/>
                    <a:pt x="444" y="217"/>
                    <a:pt x="444" y="217"/>
                  </a:cubicBezTo>
                  <a:cubicBezTo>
                    <a:pt x="450" y="7"/>
                    <a:pt x="450" y="7"/>
                    <a:pt x="450" y="7"/>
                  </a:cubicBezTo>
                  <a:cubicBezTo>
                    <a:pt x="450" y="7"/>
                    <a:pt x="506" y="8"/>
                    <a:pt x="527" y="0"/>
                  </a:cubicBezTo>
                  <a:cubicBezTo>
                    <a:pt x="527" y="0"/>
                    <a:pt x="551" y="330"/>
                    <a:pt x="472" y="372"/>
                  </a:cubicBezTo>
                  <a:cubicBezTo>
                    <a:pt x="472" y="372"/>
                    <a:pt x="423" y="386"/>
                    <a:pt x="355" y="261"/>
                  </a:cubicBezTo>
                  <a:cubicBezTo>
                    <a:pt x="355" y="261"/>
                    <a:pt x="336" y="296"/>
                    <a:pt x="335" y="300"/>
                  </a:cubicBezTo>
                  <a:cubicBezTo>
                    <a:pt x="334" y="303"/>
                    <a:pt x="338" y="514"/>
                    <a:pt x="338" y="514"/>
                  </a:cubicBezTo>
                  <a:cubicBezTo>
                    <a:pt x="338" y="514"/>
                    <a:pt x="309" y="532"/>
                    <a:pt x="293" y="531"/>
                  </a:cubicBezTo>
                  <a:cubicBezTo>
                    <a:pt x="272" y="534"/>
                    <a:pt x="272" y="534"/>
                    <a:pt x="272" y="534"/>
                  </a:cubicBezTo>
                  <a:cubicBezTo>
                    <a:pt x="238" y="534"/>
                    <a:pt x="238" y="534"/>
                    <a:pt x="238" y="534"/>
                  </a:cubicBezTo>
                  <a:cubicBezTo>
                    <a:pt x="238" y="534"/>
                    <a:pt x="183" y="545"/>
                    <a:pt x="169" y="533"/>
                  </a:cubicBezTo>
                  <a:cubicBezTo>
                    <a:pt x="151" y="332"/>
                    <a:pt x="151" y="332"/>
                    <a:pt x="151" y="332"/>
                  </a:cubicBezTo>
                  <a:cubicBezTo>
                    <a:pt x="119" y="284"/>
                    <a:pt x="119" y="284"/>
                    <a:pt x="119" y="284"/>
                  </a:cubicBezTo>
                  <a:cubicBezTo>
                    <a:pt x="119" y="284"/>
                    <a:pt x="85" y="402"/>
                    <a:pt x="77" y="412"/>
                  </a:cubicBezTo>
                  <a:cubicBezTo>
                    <a:pt x="70" y="423"/>
                    <a:pt x="178" y="551"/>
                    <a:pt x="178" y="551"/>
                  </a:cubicBezTo>
                  <a:cubicBezTo>
                    <a:pt x="178" y="551"/>
                    <a:pt x="175" y="576"/>
                    <a:pt x="155" y="597"/>
                  </a:cubicBezTo>
                  <a:cubicBezTo>
                    <a:pt x="155" y="597"/>
                    <a:pt x="17" y="480"/>
                    <a:pt x="0" y="426"/>
                  </a:cubicBezTo>
                  <a:cubicBezTo>
                    <a:pt x="0" y="426"/>
                    <a:pt x="23" y="183"/>
                    <a:pt x="26" y="180"/>
                  </a:cubicBezTo>
                  <a:cubicBezTo>
                    <a:pt x="28" y="177"/>
                    <a:pt x="142" y="45"/>
                    <a:pt x="142" y="45"/>
                  </a:cubicBezTo>
                  <a:lnTo>
                    <a:pt x="284" y="28"/>
                  </a:lnTo>
                  <a:close/>
                </a:path>
              </a:pathLst>
            </a:custGeom>
            <a:solidFill>
              <a:srgbClr val="B17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1" name="Freeform 27"/>
            <p:cNvSpPr>
              <a:spLocks/>
            </p:cNvSpPr>
            <p:nvPr/>
          </p:nvSpPr>
          <p:spPr bwMode="auto">
            <a:xfrm>
              <a:off x="3923" y="1513"/>
              <a:ext cx="127" cy="144"/>
            </a:xfrm>
            <a:custGeom>
              <a:avLst/>
              <a:gdLst>
                <a:gd name="T0" fmla="*/ 16 w 54"/>
                <a:gd name="T1" fmla="*/ 28 h 61"/>
                <a:gd name="T2" fmla="*/ 40 w 54"/>
                <a:gd name="T3" fmla="*/ 8 h 61"/>
                <a:gd name="T4" fmla="*/ 27 w 54"/>
                <a:gd name="T5" fmla="*/ 57 h 61"/>
                <a:gd name="T6" fmla="*/ 16 w 54"/>
                <a:gd name="T7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1">
                  <a:moveTo>
                    <a:pt x="16" y="28"/>
                  </a:moveTo>
                  <a:cubicBezTo>
                    <a:pt x="16" y="26"/>
                    <a:pt x="27" y="0"/>
                    <a:pt x="40" y="8"/>
                  </a:cubicBezTo>
                  <a:cubicBezTo>
                    <a:pt x="53" y="17"/>
                    <a:pt x="54" y="53"/>
                    <a:pt x="27" y="57"/>
                  </a:cubicBezTo>
                  <a:cubicBezTo>
                    <a:pt x="0" y="61"/>
                    <a:pt x="16" y="28"/>
                    <a:pt x="16" y="28"/>
                  </a:cubicBezTo>
                  <a:close/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2" name="Freeform 28"/>
            <p:cNvSpPr>
              <a:spLocks/>
            </p:cNvSpPr>
            <p:nvPr/>
          </p:nvSpPr>
          <p:spPr bwMode="auto">
            <a:xfrm>
              <a:off x="3972" y="1544"/>
              <a:ext cx="76" cy="94"/>
            </a:xfrm>
            <a:custGeom>
              <a:avLst/>
              <a:gdLst>
                <a:gd name="T0" fmla="*/ 4 w 32"/>
                <a:gd name="T1" fmla="*/ 9 h 40"/>
                <a:gd name="T2" fmla="*/ 16 w 32"/>
                <a:gd name="T3" fmla="*/ 0 h 40"/>
                <a:gd name="T4" fmla="*/ 20 w 32"/>
                <a:gd name="T5" fmla="*/ 28 h 40"/>
                <a:gd name="T6" fmla="*/ 12 w 32"/>
                <a:gd name="T7" fmla="*/ 20 h 40"/>
                <a:gd name="T8" fmla="*/ 4 w 32"/>
                <a:gd name="T9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0">
                  <a:moveTo>
                    <a:pt x="4" y="9"/>
                  </a:moveTo>
                  <a:cubicBezTo>
                    <a:pt x="4" y="9"/>
                    <a:pt x="13" y="0"/>
                    <a:pt x="16" y="0"/>
                  </a:cubicBezTo>
                  <a:cubicBezTo>
                    <a:pt x="20" y="1"/>
                    <a:pt x="32" y="17"/>
                    <a:pt x="20" y="28"/>
                  </a:cubicBezTo>
                  <a:cubicBezTo>
                    <a:pt x="8" y="40"/>
                    <a:pt x="8" y="28"/>
                    <a:pt x="12" y="20"/>
                  </a:cubicBezTo>
                  <a:cubicBezTo>
                    <a:pt x="17" y="13"/>
                    <a:pt x="0" y="17"/>
                    <a:pt x="4" y="9"/>
                  </a:cubicBez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3" name="Freeform 29"/>
            <p:cNvSpPr>
              <a:spLocks/>
            </p:cNvSpPr>
            <p:nvPr/>
          </p:nvSpPr>
          <p:spPr bwMode="auto">
            <a:xfrm>
              <a:off x="3587" y="1560"/>
              <a:ext cx="161" cy="149"/>
            </a:xfrm>
            <a:custGeom>
              <a:avLst/>
              <a:gdLst>
                <a:gd name="T0" fmla="*/ 38 w 68"/>
                <a:gd name="T1" fmla="*/ 19 h 63"/>
                <a:gd name="T2" fmla="*/ 11 w 68"/>
                <a:gd name="T3" fmla="*/ 13 h 63"/>
                <a:gd name="T4" fmla="*/ 35 w 68"/>
                <a:gd name="T5" fmla="*/ 53 h 63"/>
                <a:gd name="T6" fmla="*/ 38 w 68"/>
                <a:gd name="T7" fmla="*/ 1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3">
                  <a:moveTo>
                    <a:pt x="38" y="19"/>
                  </a:moveTo>
                  <a:cubicBezTo>
                    <a:pt x="38" y="19"/>
                    <a:pt x="21" y="0"/>
                    <a:pt x="11" y="13"/>
                  </a:cubicBezTo>
                  <a:cubicBezTo>
                    <a:pt x="0" y="27"/>
                    <a:pt x="3" y="43"/>
                    <a:pt x="35" y="53"/>
                  </a:cubicBezTo>
                  <a:cubicBezTo>
                    <a:pt x="68" y="63"/>
                    <a:pt x="38" y="19"/>
                    <a:pt x="38" y="19"/>
                  </a:cubicBezTo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7" name="Freeform 30"/>
            <p:cNvSpPr>
              <a:spLocks/>
            </p:cNvSpPr>
            <p:nvPr/>
          </p:nvSpPr>
          <p:spPr bwMode="auto">
            <a:xfrm>
              <a:off x="3609" y="1584"/>
              <a:ext cx="59" cy="95"/>
            </a:xfrm>
            <a:custGeom>
              <a:avLst/>
              <a:gdLst>
                <a:gd name="T0" fmla="*/ 22 w 25"/>
                <a:gd name="T1" fmla="*/ 10 h 40"/>
                <a:gd name="T2" fmla="*/ 5 w 25"/>
                <a:gd name="T3" fmla="*/ 7 h 40"/>
                <a:gd name="T4" fmla="*/ 12 w 25"/>
                <a:gd name="T5" fmla="*/ 32 h 40"/>
                <a:gd name="T6" fmla="*/ 17 w 25"/>
                <a:gd name="T7" fmla="*/ 25 h 40"/>
                <a:gd name="T8" fmla="*/ 18 w 25"/>
                <a:gd name="T9" fmla="*/ 15 h 40"/>
                <a:gd name="T10" fmla="*/ 22 w 25"/>
                <a:gd name="T11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0">
                  <a:moveTo>
                    <a:pt x="22" y="10"/>
                  </a:moveTo>
                  <a:cubicBezTo>
                    <a:pt x="22" y="10"/>
                    <a:pt x="8" y="0"/>
                    <a:pt x="5" y="7"/>
                  </a:cubicBezTo>
                  <a:cubicBezTo>
                    <a:pt x="2" y="15"/>
                    <a:pt x="0" y="24"/>
                    <a:pt x="12" y="32"/>
                  </a:cubicBezTo>
                  <a:cubicBezTo>
                    <a:pt x="25" y="40"/>
                    <a:pt x="22" y="32"/>
                    <a:pt x="17" y="25"/>
                  </a:cubicBezTo>
                  <a:cubicBezTo>
                    <a:pt x="11" y="18"/>
                    <a:pt x="11" y="9"/>
                    <a:pt x="18" y="15"/>
                  </a:cubicBezTo>
                  <a:cubicBezTo>
                    <a:pt x="24" y="20"/>
                    <a:pt x="25" y="11"/>
                    <a:pt x="22" y="10"/>
                  </a:cubicBezTo>
                  <a:close/>
                </a:path>
              </a:pathLst>
            </a:custGeom>
            <a:solidFill>
              <a:srgbClr val="CB6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8" name="Freeform 31"/>
            <p:cNvSpPr>
              <a:spLocks/>
            </p:cNvSpPr>
            <p:nvPr/>
          </p:nvSpPr>
          <p:spPr bwMode="auto">
            <a:xfrm>
              <a:off x="3625" y="1265"/>
              <a:ext cx="376" cy="506"/>
            </a:xfrm>
            <a:custGeom>
              <a:avLst/>
              <a:gdLst>
                <a:gd name="T0" fmla="*/ 8 w 159"/>
                <a:gd name="T1" fmla="*/ 85 h 214"/>
                <a:gd name="T2" fmla="*/ 15 w 159"/>
                <a:gd name="T3" fmla="*/ 169 h 214"/>
                <a:gd name="T4" fmla="*/ 126 w 159"/>
                <a:gd name="T5" fmla="*/ 214 h 214"/>
                <a:gd name="T6" fmla="*/ 159 w 159"/>
                <a:gd name="T7" fmla="*/ 172 h 214"/>
                <a:gd name="T8" fmla="*/ 158 w 159"/>
                <a:gd name="T9" fmla="*/ 151 h 214"/>
                <a:gd name="T10" fmla="*/ 141 w 159"/>
                <a:gd name="T11" fmla="*/ 57 h 214"/>
                <a:gd name="T12" fmla="*/ 84 w 159"/>
                <a:gd name="T13" fmla="*/ 23 h 214"/>
                <a:gd name="T14" fmla="*/ 10 w 159"/>
                <a:gd name="T15" fmla="*/ 54 h 214"/>
                <a:gd name="T16" fmla="*/ 0 w 159"/>
                <a:gd name="T17" fmla="*/ 63 h 214"/>
                <a:gd name="T18" fmla="*/ 8 w 159"/>
                <a:gd name="T19" fmla="*/ 8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9" h="214">
                  <a:moveTo>
                    <a:pt x="8" y="85"/>
                  </a:moveTo>
                  <a:cubicBezTo>
                    <a:pt x="8" y="85"/>
                    <a:pt x="23" y="137"/>
                    <a:pt x="15" y="169"/>
                  </a:cubicBezTo>
                  <a:cubicBezTo>
                    <a:pt x="8" y="201"/>
                    <a:pt x="124" y="214"/>
                    <a:pt x="126" y="214"/>
                  </a:cubicBezTo>
                  <a:cubicBezTo>
                    <a:pt x="127" y="214"/>
                    <a:pt x="159" y="172"/>
                    <a:pt x="159" y="172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58" y="151"/>
                    <a:pt x="137" y="113"/>
                    <a:pt x="141" y="57"/>
                  </a:cubicBezTo>
                  <a:cubicBezTo>
                    <a:pt x="144" y="0"/>
                    <a:pt x="84" y="23"/>
                    <a:pt x="84" y="23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8" y="85"/>
                    <a:pt x="8" y="85"/>
                    <a:pt x="8" y="85"/>
                  </a:cubicBezTo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9" name="Freeform 32"/>
            <p:cNvSpPr>
              <a:spLocks/>
            </p:cNvSpPr>
            <p:nvPr/>
          </p:nvSpPr>
          <p:spPr bwMode="auto">
            <a:xfrm>
              <a:off x="3722" y="1265"/>
              <a:ext cx="279" cy="506"/>
            </a:xfrm>
            <a:custGeom>
              <a:avLst/>
              <a:gdLst>
                <a:gd name="T0" fmla="*/ 117 w 118"/>
                <a:gd name="T1" fmla="*/ 151 h 214"/>
                <a:gd name="T2" fmla="*/ 100 w 118"/>
                <a:gd name="T3" fmla="*/ 57 h 214"/>
                <a:gd name="T4" fmla="*/ 43 w 118"/>
                <a:gd name="T5" fmla="*/ 23 h 214"/>
                <a:gd name="T6" fmla="*/ 25 w 118"/>
                <a:gd name="T7" fmla="*/ 31 h 214"/>
                <a:gd name="T8" fmla="*/ 33 w 118"/>
                <a:gd name="T9" fmla="*/ 55 h 214"/>
                <a:gd name="T10" fmla="*/ 15 w 118"/>
                <a:gd name="T11" fmla="*/ 59 h 214"/>
                <a:gd name="T12" fmla="*/ 22 w 118"/>
                <a:gd name="T13" fmla="*/ 76 h 214"/>
                <a:gd name="T14" fmla="*/ 30 w 118"/>
                <a:gd name="T15" fmla="*/ 121 h 214"/>
                <a:gd name="T16" fmla="*/ 30 w 118"/>
                <a:gd name="T17" fmla="*/ 144 h 214"/>
                <a:gd name="T18" fmla="*/ 30 w 118"/>
                <a:gd name="T19" fmla="*/ 151 h 214"/>
                <a:gd name="T20" fmla="*/ 25 w 118"/>
                <a:gd name="T21" fmla="*/ 160 h 214"/>
                <a:gd name="T22" fmla="*/ 14 w 118"/>
                <a:gd name="T23" fmla="*/ 166 h 214"/>
                <a:gd name="T24" fmla="*/ 30 w 118"/>
                <a:gd name="T25" fmla="*/ 176 h 214"/>
                <a:gd name="T26" fmla="*/ 49 w 118"/>
                <a:gd name="T27" fmla="*/ 174 h 214"/>
                <a:gd name="T28" fmla="*/ 47 w 118"/>
                <a:gd name="T29" fmla="*/ 186 h 214"/>
                <a:gd name="T30" fmla="*/ 0 w 118"/>
                <a:gd name="T31" fmla="*/ 196 h 214"/>
                <a:gd name="T32" fmla="*/ 85 w 118"/>
                <a:gd name="T33" fmla="*/ 214 h 214"/>
                <a:gd name="T34" fmla="*/ 118 w 118"/>
                <a:gd name="T35" fmla="*/ 172 h 214"/>
                <a:gd name="T36" fmla="*/ 117 w 118"/>
                <a:gd name="T37" fmla="*/ 15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8" h="214">
                  <a:moveTo>
                    <a:pt x="117" y="151"/>
                  </a:moveTo>
                  <a:cubicBezTo>
                    <a:pt x="117" y="151"/>
                    <a:pt x="96" y="113"/>
                    <a:pt x="100" y="57"/>
                  </a:cubicBezTo>
                  <a:cubicBezTo>
                    <a:pt x="103" y="0"/>
                    <a:pt x="43" y="23"/>
                    <a:pt x="43" y="23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9" y="43"/>
                    <a:pt x="33" y="55"/>
                    <a:pt x="33" y="55"/>
                  </a:cubicBezTo>
                  <a:cubicBezTo>
                    <a:pt x="33" y="55"/>
                    <a:pt x="11" y="51"/>
                    <a:pt x="15" y="59"/>
                  </a:cubicBezTo>
                  <a:cubicBezTo>
                    <a:pt x="20" y="67"/>
                    <a:pt x="22" y="76"/>
                    <a:pt x="22" y="76"/>
                  </a:cubicBezTo>
                  <a:cubicBezTo>
                    <a:pt x="30" y="121"/>
                    <a:pt x="30" y="121"/>
                    <a:pt x="30" y="121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33" y="208"/>
                    <a:pt x="84" y="214"/>
                    <a:pt x="85" y="214"/>
                  </a:cubicBezTo>
                  <a:cubicBezTo>
                    <a:pt x="86" y="214"/>
                    <a:pt x="118" y="172"/>
                    <a:pt x="118" y="172"/>
                  </a:cubicBezTo>
                  <a:cubicBezTo>
                    <a:pt x="117" y="151"/>
                    <a:pt x="117" y="151"/>
                    <a:pt x="117" y="151"/>
                  </a:cubicBezTo>
                </a:path>
              </a:pathLst>
            </a:custGeom>
            <a:solidFill>
              <a:srgbClr val="FDB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0" name="Freeform 33"/>
            <p:cNvSpPr>
              <a:spLocks/>
            </p:cNvSpPr>
            <p:nvPr/>
          </p:nvSpPr>
          <p:spPr bwMode="auto">
            <a:xfrm>
              <a:off x="3788" y="1541"/>
              <a:ext cx="156" cy="109"/>
            </a:xfrm>
            <a:custGeom>
              <a:avLst/>
              <a:gdLst>
                <a:gd name="T0" fmla="*/ 0 w 66"/>
                <a:gd name="T1" fmla="*/ 9 h 46"/>
                <a:gd name="T2" fmla="*/ 17 w 66"/>
                <a:gd name="T3" fmla="*/ 7 h 46"/>
                <a:gd name="T4" fmla="*/ 66 w 66"/>
                <a:gd name="T5" fmla="*/ 14 h 46"/>
                <a:gd name="T6" fmla="*/ 53 w 66"/>
                <a:gd name="T7" fmla="*/ 22 h 46"/>
                <a:gd name="T8" fmla="*/ 44 w 66"/>
                <a:gd name="T9" fmla="*/ 23 h 46"/>
                <a:gd name="T10" fmla="*/ 37 w 66"/>
                <a:gd name="T11" fmla="*/ 21 h 46"/>
                <a:gd name="T12" fmla="*/ 28 w 66"/>
                <a:gd name="T13" fmla="*/ 16 h 46"/>
                <a:gd name="T14" fmla="*/ 19 w 66"/>
                <a:gd name="T15" fmla="*/ 3 h 46"/>
                <a:gd name="T16" fmla="*/ 12 w 66"/>
                <a:gd name="T17" fmla="*/ 0 h 46"/>
                <a:gd name="T18" fmla="*/ 0 w 66"/>
                <a:gd name="T19" fmla="*/ 4 h 46"/>
                <a:gd name="T20" fmla="*/ 0 w 66"/>
                <a:gd name="T21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6">
                  <a:moveTo>
                    <a:pt x="0" y="9"/>
                  </a:moveTo>
                  <a:cubicBezTo>
                    <a:pt x="0" y="9"/>
                    <a:pt x="15" y="4"/>
                    <a:pt x="17" y="7"/>
                  </a:cubicBezTo>
                  <a:cubicBezTo>
                    <a:pt x="17" y="7"/>
                    <a:pt x="32" y="46"/>
                    <a:pt x="66" y="14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1" name="Freeform 34"/>
            <p:cNvSpPr>
              <a:spLocks/>
            </p:cNvSpPr>
            <p:nvPr/>
          </p:nvSpPr>
          <p:spPr bwMode="auto">
            <a:xfrm>
              <a:off x="3705" y="1832"/>
              <a:ext cx="291" cy="142"/>
            </a:xfrm>
            <a:custGeom>
              <a:avLst/>
              <a:gdLst>
                <a:gd name="T0" fmla="*/ 100 w 123"/>
                <a:gd name="T1" fmla="*/ 40 h 60"/>
                <a:gd name="T2" fmla="*/ 123 w 123"/>
                <a:gd name="T3" fmla="*/ 10 h 60"/>
                <a:gd name="T4" fmla="*/ 122 w 123"/>
                <a:gd name="T5" fmla="*/ 0 h 60"/>
                <a:gd name="T6" fmla="*/ 0 w 123"/>
                <a:gd name="T7" fmla="*/ 19 h 60"/>
                <a:gd name="T8" fmla="*/ 1 w 123"/>
                <a:gd name="T9" fmla="*/ 31 h 60"/>
                <a:gd name="T10" fmla="*/ 100 w 123"/>
                <a:gd name="T11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60">
                  <a:moveTo>
                    <a:pt x="100" y="40"/>
                  </a:moveTo>
                  <a:cubicBezTo>
                    <a:pt x="111" y="33"/>
                    <a:pt x="118" y="22"/>
                    <a:pt x="123" y="1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6" y="56"/>
                    <a:pt x="68" y="60"/>
                    <a:pt x="100" y="40"/>
                  </a:cubicBezTo>
                  <a:close/>
                </a:path>
              </a:pathLst>
            </a:custGeom>
            <a:solidFill>
              <a:srgbClr val="D98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2" name="Freeform 35"/>
            <p:cNvSpPr>
              <a:spLocks/>
            </p:cNvSpPr>
            <p:nvPr/>
          </p:nvSpPr>
          <p:spPr bwMode="auto">
            <a:xfrm>
              <a:off x="3708" y="1856"/>
              <a:ext cx="300" cy="234"/>
            </a:xfrm>
            <a:custGeom>
              <a:avLst/>
              <a:gdLst>
                <a:gd name="T0" fmla="*/ 99 w 127"/>
                <a:gd name="T1" fmla="*/ 30 h 99"/>
                <a:gd name="T2" fmla="*/ 0 w 127"/>
                <a:gd name="T3" fmla="*/ 21 h 99"/>
                <a:gd name="T4" fmla="*/ 3 w 127"/>
                <a:gd name="T5" fmla="*/ 57 h 99"/>
                <a:gd name="T6" fmla="*/ 6 w 127"/>
                <a:gd name="T7" fmla="*/ 62 h 99"/>
                <a:gd name="T8" fmla="*/ 16 w 127"/>
                <a:gd name="T9" fmla="*/ 71 h 99"/>
                <a:gd name="T10" fmla="*/ 120 w 127"/>
                <a:gd name="T11" fmla="*/ 52 h 99"/>
                <a:gd name="T12" fmla="*/ 127 w 127"/>
                <a:gd name="T13" fmla="*/ 40 h 99"/>
                <a:gd name="T14" fmla="*/ 127 w 127"/>
                <a:gd name="T15" fmla="*/ 38 h 99"/>
                <a:gd name="T16" fmla="*/ 122 w 127"/>
                <a:gd name="T17" fmla="*/ 0 h 99"/>
                <a:gd name="T18" fmla="*/ 99 w 127"/>
                <a:gd name="T19" fmla="*/ 3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99">
                  <a:moveTo>
                    <a:pt x="99" y="30"/>
                  </a:moveTo>
                  <a:cubicBezTo>
                    <a:pt x="67" y="50"/>
                    <a:pt x="25" y="46"/>
                    <a:pt x="0" y="21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4" y="59"/>
                    <a:pt x="6" y="62"/>
                  </a:cubicBezTo>
                  <a:cubicBezTo>
                    <a:pt x="9" y="65"/>
                    <a:pt x="13" y="68"/>
                    <a:pt x="16" y="71"/>
                  </a:cubicBezTo>
                  <a:cubicBezTo>
                    <a:pt x="49" y="99"/>
                    <a:pt x="99" y="90"/>
                    <a:pt x="120" y="52"/>
                  </a:cubicBezTo>
                  <a:cubicBezTo>
                    <a:pt x="123" y="48"/>
                    <a:pt x="125" y="44"/>
                    <a:pt x="127" y="40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7" y="12"/>
                    <a:pt x="110" y="23"/>
                    <a:pt x="99" y="30"/>
                  </a:cubicBez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3" name="Freeform 36"/>
            <p:cNvSpPr>
              <a:spLocks/>
            </p:cNvSpPr>
            <p:nvPr/>
          </p:nvSpPr>
          <p:spPr bwMode="auto">
            <a:xfrm>
              <a:off x="3609" y="1622"/>
              <a:ext cx="448" cy="324"/>
            </a:xfrm>
            <a:custGeom>
              <a:avLst/>
              <a:gdLst>
                <a:gd name="T0" fmla="*/ 21 w 190"/>
                <a:gd name="T1" fmla="*/ 16 h 137"/>
                <a:gd name="T2" fmla="*/ 20 w 190"/>
                <a:gd name="T3" fmla="*/ 94 h 137"/>
                <a:gd name="T4" fmla="*/ 111 w 190"/>
                <a:gd name="T5" fmla="*/ 133 h 137"/>
                <a:gd name="T6" fmla="*/ 181 w 190"/>
                <a:gd name="T7" fmla="*/ 72 h 137"/>
                <a:gd name="T8" fmla="*/ 165 w 190"/>
                <a:gd name="T9" fmla="*/ 0 h 137"/>
                <a:gd name="T10" fmla="*/ 148 w 190"/>
                <a:gd name="T11" fmla="*/ 34 h 137"/>
                <a:gd name="T12" fmla="*/ 78 w 190"/>
                <a:gd name="T13" fmla="*/ 37 h 137"/>
                <a:gd name="T14" fmla="*/ 21 w 190"/>
                <a:gd name="T15" fmla="*/ 1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" h="137">
                  <a:moveTo>
                    <a:pt x="21" y="16"/>
                  </a:moveTo>
                  <a:cubicBezTo>
                    <a:pt x="21" y="16"/>
                    <a:pt x="0" y="56"/>
                    <a:pt x="20" y="94"/>
                  </a:cubicBezTo>
                  <a:cubicBezTo>
                    <a:pt x="40" y="131"/>
                    <a:pt x="84" y="137"/>
                    <a:pt x="111" y="133"/>
                  </a:cubicBezTo>
                  <a:cubicBezTo>
                    <a:pt x="137" y="129"/>
                    <a:pt x="172" y="110"/>
                    <a:pt x="181" y="72"/>
                  </a:cubicBezTo>
                  <a:cubicBezTo>
                    <a:pt x="190" y="33"/>
                    <a:pt x="165" y="0"/>
                    <a:pt x="165" y="0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78" y="37"/>
                    <a:pt x="78" y="37"/>
                    <a:pt x="78" y="37"/>
                  </a:cubicBezTo>
                  <a:lnTo>
                    <a:pt x="21" y="16"/>
                  </a:ln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4" name="Freeform 37"/>
            <p:cNvSpPr>
              <a:spLocks/>
            </p:cNvSpPr>
            <p:nvPr/>
          </p:nvSpPr>
          <p:spPr bwMode="auto">
            <a:xfrm>
              <a:off x="3665" y="1418"/>
              <a:ext cx="114" cy="76"/>
            </a:xfrm>
            <a:custGeom>
              <a:avLst/>
              <a:gdLst>
                <a:gd name="T0" fmla="*/ 45 w 48"/>
                <a:gd name="T1" fmla="*/ 0 h 32"/>
                <a:gd name="T2" fmla="*/ 45 w 48"/>
                <a:gd name="T3" fmla="*/ 26 h 32"/>
                <a:gd name="T4" fmla="*/ 0 w 48"/>
                <a:gd name="T5" fmla="*/ 32 h 32"/>
                <a:gd name="T6" fmla="*/ 0 w 48"/>
                <a:gd name="T7" fmla="*/ 15 h 32"/>
                <a:gd name="T8" fmla="*/ 41 w 48"/>
                <a:gd name="T9" fmla="*/ 4 h 32"/>
                <a:gd name="T10" fmla="*/ 45 w 48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2">
                  <a:moveTo>
                    <a:pt x="45" y="0"/>
                  </a:moveTo>
                  <a:cubicBezTo>
                    <a:pt x="45" y="0"/>
                    <a:pt x="48" y="23"/>
                    <a:pt x="45" y="26"/>
                  </a:cubicBezTo>
                  <a:cubicBezTo>
                    <a:pt x="43" y="29"/>
                    <a:pt x="0" y="32"/>
                    <a:pt x="0" y="3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40" y="6"/>
                    <a:pt x="41" y="4"/>
                  </a:cubicBezTo>
                  <a:cubicBezTo>
                    <a:pt x="42" y="1"/>
                    <a:pt x="45" y="0"/>
                    <a:pt x="45" y="0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7206" name="Picture 3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" y="1433"/>
              <a:ext cx="16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85" name="Freeform 39"/>
            <p:cNvSpPr>
              <a:spLocks/>
            </p:cNvSpPr>
            <p:nvPr/>
          </p:nvSpPr>
          <p:spPr bwMode="auto">
            <a:xfrm>
              <a:off x="3623" y="1177"/>
              <a:ext cx="293" cy="208"/>
            </a:xfrm>
            <a:custGeom>
              <a:avLst/>
              <a:gdLst>
                <a:gd name="T0" fmla="*/ 80 w 124"/>
                <a:gd name="T1" fmla="*/ 69 h 88"/>
                <a:gd name="T2" fmla="*/ 82 w 124"/>
                <a:gd name="T3" fmla="*/ 76 h 88"/>
                <a:gd name="T4" fmla="*/ 123 w 124"/>
                <a:gd name="T5" fmla="*/ 54 h 88"/>
                <a:gd name="T6" fmla="*/ 124 w 124"/>
                <a:gd name="T7" fmla="*/ 50 h 88"/>
                <a:gd name="T8" fmla="*/ 76 w 124"/>
                <a:gd name="T9" fmla="*/ 0 h 88"/>
                <a:gd name="T10" fmla="*/ 0 w 124"/>
                <a:gd name="T11" fmla="*/ 58 h 88"/>
                <a:gd name="T12" fmla="*/ 4 w 124"/>
                <a:gd name="T13" fmla="*/ 67 h 88"/>
                <a:gd name="T14" fmla="*/ 80 w 124"/>
                <a:gd name="T15" fmla="*/ 6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88">
                  <a:moveTo>
                    <a:pt x="80" y="69"/>
                  </a:moveTo>
                  <a:cubicBezTo>
                    <a:pt x="80" y="71"/>
                    <a:pt x="77" y="76"/>
                    <a:pt x="82" y="76"/>
                  </a:cubicBezTo>
                  <a:cubicBezTo>
                    <a:pt x="100" y="79"/>
                    <a:pt x="117" y="69"/>
                    <a:pt x="123" y="54"/>
                  </a:cubicBezTo>
                  <a:cubicBezTo>
                    <a:pt x="123" y="53"/>
                    <a:pt x="124" y="51"/>
                    <a:pt x="124" y="50"/>
                  </a:cubicBezTo>
                  <a:cubicBezTo>
                    <a:pt x="101" y="41"/>
                    <a:pt x="70" y="16"/>
                    <a:pt x="76" y="0"/>
                  </a:cubicBezTo>
                  <a:cubicBezTo>
                    <a:pt x="76" y="0"/>
                    <a:pt x="25" y="21"/>
                    <a:pt x="0" y="58"/>
                  </a:cubicBezTo>
                  <a:cubicBezTo>
                    <a:pt x="1" y="62"/>
                    <a:pt x="2" y="65"/>
                    <a:pt x="4" y="67"/>
                  </a:cubicBezTo>
                  <a:cubicBezTo>
                    <a:pt x="21" y="88"/>
                    <a:pt x="54" y="81"/>
                    <a:pt x="80" y="69"/>
                  </a:cubicBezTo>
                  <a:close/>
                </a:path>
              </a:pathLst>
            </a:custGeom>
            <a:solidFill>
              <a:srgbClr val="8644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6" name="Freeform 40"/>
            <p:cNvSpPr>
              <a:spLocks/>
            </p:cNvSpPr>
            <p:nvPr/>
          </p:nvSpPr>
          <p:spPr bwMode="auto">
            <a:xfrm>
              <a:off x="3594" y="1295"/>
              <a:ext cx="383" cy="171"/>
            </a:xfrm>
            <a:custGeom>
              <a:avLst/>
              <a:gdLst>
                <a:gd name="T0" fmla="*/ 138 w 162"/>
                <a:gd name="T1" fmla="*/ 0 h 72"/>
                <a:gd name="T2" fmla="*/ 136 w 162"/>
                <a:gd name="T3" fmla="*/ 0 h 72"/>
                <a:gd name="T4" fmla="*/ 135 w 162"/>
                <a:gd name="T5" fmla="*/ 4 h 72"/>
                <a:gd name="T6" fmla="*/ 94 w 162"/>
                <a:gd name="T7" fmla="*/ 26 h 72"/>
                <a:gd name="T8" fmla="*/ 92 w 162"/>
                <a:gd name="T9" fmla="*/ 19 h 72"/>
                <a:gd name="T10" fmla="*/ 16 w 162"/>
                <a:gd name="T11" fmla="*/ 17 h 72"/>
                <a:gd name="T12" fmla="*/ 12 w 162"/>
                <a:gd name="T13" fmla="*/ 8 h 72"/>
                <a:gd name="T14" fmla="*/ 0 w 162"/>
                <a:gd name="T15" fmla="*/ 34 h 72"/>
                <a:gd name="T16" fmla="*/ 21 w 162"/>
                <a:gd name="T17" fmla="*/ 72 h 72"/>
                <a:gd name="T18" fmla="*/ 22 w 162"/>
                <a:gd name="T19" fmla="*/ 45 h 72"/>
                <a:gd name="T20" fmla="*/ 87 w 162"/>
                <a:gd name="T21" fmla="*/ 42 h 72"/>
                <a:gd name="T22" fmla="*/ 138 w 162"/>
                <a:gd name="T23" fmla="*/ 26 h 72"/>
                <a:gd name="T24" fmla="*/ 154 w 162"/>
                <a:gd name="T25" fmla="*/ 44 h 72"/>
                <a:gd name="T26" fmla="*/ 162 w 162"/>
                <a:gd name="T27" fmla="*/ 26 h 72"/>
                <a:gd name="T28" fmla="*/ 138 w 162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2" h="72">
                  <a:moveTo>
                    <a:pt x="138" y="0"/>
                  </a:moveTo>
                  <a:cubicBezTo>
                    <a:pt x="138" y="0"/>
                    <a:pt x="137" y="0"/>
                    <a:pt x="136" y="0"/>
                  </a:cubicBezTo>
                  <a:cubicBezTo>
                    <a:pt x="136" y="1"/>
                    <a:pt x="135" y="3"/>
                    <a:pt x="135" y="4"/>
                  </a:cubicBezTo>
                  <a:cubicBezTo>
                    <a:pt x="129" y="19"/>
                    <a:pt x="112" y="29"/>
                    <a:pt x="94" y="26"/>
                  </a:cubicBezTo>
                  <a:cubicBezTo>
                    <a:pt x="89" y="26"/>
                    <a:pt x="92" y="21"/>
                    <a:pt x="92" y="19"/>
                  </a:cubicBezTo>
                  <a:cubicBezTo>
                    <a:pt x="66" y="31"/>
                    <a:pt x="33" y="38"/>
                    <a:pt x="16" y="17"/>
                  </a:cubicBezTo>
                  <a:cubicBezTo>
                    <a:pt x="14" y="15"/>
                    <a:pt x="13" y="12"/>
                    <a:pt x="12" y="8"/>
                  </a:cubicBezTo>
                  <a:cubicBezTo>
                    <a:pt x="7" y="16"/>
                    <a:pt x="3" y="25"/>
                    <a:pt x="0" y="34"/>
                  </a:cubicBezTo>
                  <a:cubicBezTo>
                    <a:pt x="0" y="34"/>
                    <a:pt x="1" y="60"/>
                    <a:pt x="21" y="72"/>
                  </a:cubicBezTo>
                  <a:cubicBezTo>
                    <a:pt x="21" y="72"/>
                    <a:pt x="15" y="49"/>
                    <a:pt x="22" y="45"/>
                  </a:cubicBezTo>
                  <a:cubicBezTo>
                    <a:pt x="28" y="41"/>
                    <a:pt x="65" y="35"/>
                    <a:pt x="87" y="42"/>
                  </a:cubicBezTo>
                  <a:cubicBezTo>
                    <a:pt x="87" y="42"/>
                    <a:pt x="133" y="25"/>
                    <a:pt x="138" y="26"/>
                  </a:cubicBezTo>
                  <a:cubicBezTo>
                    <a:pt x="143" y="26"/>
                    <a:pt x="154" y="40"/>
                    <a:pt x="154" y="44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2" y="26"/>
                    <a:pt x="162" y="8"/>
                    <a:pt x="138" y="0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7" name="Freeform 41"/>
            <p:cNvSpPr>
              <a:spLocks/>
            </p:cNvSpPr>
            <p:nvPr/>
          </p:nvSpPr>
          <p:spPr bwMode="auto">
            <a:xfrm>
              <a:off x="3665" y="1503"/>
              <a:ext cx="95" cy="36"/>
            </a:xfrm>
            <a:custGeom>
              <a:avLst/>
              <a:gdLst>
                <a:gd name="T0" fmla="*/ 16 w 40"/>
                <a:gd name="T1" fmla="*/ 0 h 15"/>
                <a:gd name="T2" fmla="*/ 8 w 40"/>
                <a:gd name="T3" fmla="*/ 3 h 15"/>
                <a:gd name="T4" fmla="*/ 3 w 40"/>
                <a:gd name="T5" fmla="*/ 6 h 15"/>
                <a:gd name="T6" fmla="*/ 0 w 40"/>
                <a:gd name="T7" fmla="*/ 15 h 15"/>
                <a:gd name="T8" fmla="*/ 40 w 40"/>
                <a:gd name="T9" fmla="*/ 7 h 15"/>
                <a:gd name="T10" fmla="*/ 34 w 40"/>
                <a:gd name="T11" fmla="*/ 3 h 15"/>
                <a:gd name="T12" fmla="*/ 25 w 40"/>
                <a:gd name="T13" fmla="*/ 0 h 15"/>
                <a:gd name="T14" fmla="*/ 16 w 40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5">
                  <a:moveTo>
                    <a:pt x="16" y="0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1" y="11"/>
                    <a:pt x="0" y="15"/>
                  </a:cubicBezTo>
                  <a:cubicBezTo>
                    <a:pt x="13" y="12"/>
                    <a:pt x="27" y="11"/>
                    <a:pt x="40" y="7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8" name="Freeform 42"/>
            <p:cNvSpPr>
              <a:spLocks/>
            </p:cNvSpPr>
            <p:nvPr/>
          </p:nvSpPr>
          <p:spPr bwMode="auto">
            <a:xfrm>
              <a:off x="3663" y="1520"/>
              <a:ext cx="99" cy="24"/>
            </a:xfrm>
            <a:custGeom>
              <a:avLst/>
              <a:gdLst>
                <a:gd name="T0" fmla="*/ 41 w 42"/>
                <a:gd name="T1" fmla="*/ 0 h 10"/>
                <a:gd name="T2" fmla="*/ 41 w 42"/>
                <a:gd name="T3" fmla="*/ 0 h 10"/>
                <a:gd name="T4" fmla="*/ 1 w 42"/>
                <a:gd name="T5" fmla="*/ 8 h 10"/>
                <a:gd name="T6" fmla="*/ 1 w 42"/>
                <a:gd name="T7" fmla="*/ 8 h 10"/>
                <a:gd name="T8" fmla="*/ 1 w 42"/>
                <a:gd name="T9" fmla="*/ 8 h 10"/>
                <a:gd name="T10" fmla="*/ 0 w 42"/>
                <a:gd name="T11" fmla="*/ 10 h 10"/>
                <a:gd name="T12" fmla="*/ 42 w 42"/>
                <a:gd name="T13" fmla="*/ 2 h 10"/>
                <a:gd name="T14" fmla="*/ 41 w 42"/>
                <a:gd name="T15" fmla="*/ 1 h 10"/>
                <a:gd name="T16" fmla="*/ 41 w 42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">
                  <a:moveTo>
                    <a:pt x="41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28" y="4"/>
                    <a:pt x="14" y="5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4" y="5"/>
                    <a:pt x="28" y="4"/>
                    <a:pt x="42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A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9" name="Freeform 43"/>
            <p:cNvSpPr>
              <a:spLocks/>
            </p:cNvSpPr>
            <p:nvPr/>
          </p:nvSpPr>
          <p:spPr bwMode="auto">
            <a:xfrm>
              <a:off x="3656" y="1565"/>
              <a:ext cx="9" cy="14"/>
            </a:xfrm>
            <a:custGeom>
              <a:avLst/>
              <a:gdLst>
                <a:gd name="T0" fmla="*/ 3 w 4"/>
                <a:gd name="T1" fmla="*/ 0 h 6"/>
                <a:gd name="T2" fmla="*/ 1 w 4"/>
                <a:gd name="T3" fmla="*/ 1 h 6"/>
                <a:gd name="T4" fmla="*/ 0 w 4"/>
                <a:gd name="T5" fmla="*/ 4 h 6"/>
                <a:gd name="T6" fmla="*/ 1 w 4"/>
                <a:gd name="T7" fmla="*/ 6 h 6"/>
                <a:gd name="T8" fmla="*/ 1 w 4"/>
                <a:gd name="T9" fmla="*/ 6 h 6"/>
                <a:gd name="T10" fmla="*/ 1 w 4"/>
                <a:gd name="T11" fmla="*/ 6 h 6"/>
                <a:gd name="T12" fmla="*/ 4 w 4"/>
                <a:gd name="T13" fmla="*/ 5 h 6"/>
                <a:gd name="T14" fmla="*/ 3 w 4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3" y="3"/>
                    <a:pt x="3" y="2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0" name="Freeform 44"/>
            <p:cNvSpPr>
              <a:spLocks/>
            </p:cNvSpPr>
            <p:nvPr/>
          </p:nvSpPr>
          <p:spPr bwMode="auto">
            <a:xfrm>
              <a:off x="3663" y="1541"/>
              <a:ext cx="109" cy="36"/>
            </a:xfrm>
            <a:custGeom>
              <a:avLst/>
              <a:gdLst>
                <a:gd name="T0" fmla="*/ 44 w 46"/>
                <a:gd name="T1" fmla="*/ 0 h 15"/>
                <a:gd name="T2" fmla="*/ 0 w 46"/>
                <a:gd name="T3" fmla="*/ 10 h 15"/>
                <a:gd name="T4" fmla="*/ 1 w 46"/>
                <a:gd name="T5" fmla="*/ 15 h 15"/>
                <a:gd name="T6" fmla="*/ 46 w 46"/>
                <a:gd name="T7" fmla="*/ 6 h 15"/>
                <a:gd name="T8" fmla="*/ 44 w 4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5">
                  <a:moveTo>
                    <a:pt x="44" y="0"/>
                  </a:moveTo>
                  <a:cubicBezTo>
                    <a:pt x="30" y="4"/>
                    <a:pt x="14" y="6"/>
                    <a:pt x="0" y="10"/>
                  </a:cubicBezTo>
                  <a:cubicBezTo>
                    <a:pt x="0" y="12"/>
                    <a:pt x="0" y="13"/>
                    <a:pt x="1" y="15"/>
                  </a:cubicBezTo>
                  <a:cubicBezTo>
                    <a:pt x="15" y="12"/>
                    <a:pt x="31" y="9"/>
                    <a:pt x="46" y="6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FA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1" name="Freeform 45"/>
            <p:cNvSpPr>
              <a:spLocks/>
            </p:cNvSpPr>
            <p:nvPr/>
          </p:nvSpPr>
          <p:spPr bwMode="auto">
            <a:xfrm>
              <a:off x="3658" y="1577"/>
              <a:ext cx="7" cy="14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1 h 6"/>
                <a:gd name="T4" fmla="*/ 3 w 3"/>
                <a:gd name="T5" fmla="*/ 6 h 6"/>
                <a:gd name="T6" fmla="*/ 3 w 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1" y="2"/>
                    <a:pt x="2" y="4"/>
                    <a:pt x="3" y="6"/>
                  </a:cubicBezTo>
                  <a:cubicBezTo>
                    <a:pt x="3" y="4"/>
                    <a:pt x="3" y="2"/>
                    <a:pt x="3" y="0"/>
                  </a:cubicBezTo>
                </a:path>
              </a:pathLst>
            </a:custGeom>
            <a:solidFill>
              <a:srgbClr val="E9F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2" name="Freeform 46"/>
            <p:cNvSpPr>
              <a:spLocks/>
            </p:cNvSpPr>
            <p:nvPr/>
          </p:nvSpPr>
          <p:spPr bwMode="auto">
            <a:xfrm>
              <a:off x="3665" y="1556"/>
              <a:ext cx="111" cy="68"/>
            </a:xfrm>
            <a:custGeom>
              <a:avLst/>
              <a:gdLst>
                <a:gd name="T0" fmla="*/ 45 w 47"/>
                <a:gd name="T1" fmla="*/ 0 h 29"/>
                <a:gd name="T2" fmla="*/ 45 w 47"/>
                <a:gd name="T3" fmla="*/ 0 h 29"/>
                <a:gd name="T4" fmla="*/ 0 w 47"/>
                <a:gd name="T5" fmla="*/ 9 h 29"/>
                <a:gd name="T6" fmla="*/ 0 w 47"/>
                <a:gd name="T7" fmla="*/ 15 h 29"/>
                <a:gd name="T8" fmla="*/ 2 w 47"/>
                <a:gd name="T9" fmla="*/ 19 h 29"/>
                <a:gd name="T10" fmla="*/ 11 w 47"/>
                <a:gd name="T11" fmla="*/ 26 h 29"/>
                <a:gd name="T12" fmla="*/ 23 w 47"/>
                <a:gd name="T13" fmla="*/ 29 h 29"/>
                <a:gd name="T14" fmla="*/ 33 w 47"/>
                <a:gd name="T15" fmla="*/ 26 h 29"/>
                <a:gd name="T16" fmla="*/ 41 w 47"/>
                <a:gd name="T17" fmla="*/ 19 h 29"/>
                <a:gd name="T18" fmla="*/ 47 w 47"/>
                <a:gd name="T19" fmla="*/ 5 h 29"/>
                <a:gd name="T20" fmla="*/ 45 w 47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9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0" y="3"/>
                    <a:pt x="14" y="6"/>
                    <a:pt x="0" y="9"/>
                  </a:cubicBezTo>
                  <a:cubicBezTo>
                    <a:pt x="0" y="11"/>
                    <a:pt x="0" y="13"/>
                    <a:pt x="0" y="15"/>
                  </a:cubicBezTo>
                  <a:cubicBezTo>
                    <a:pt x="1" y="17"/>
                    <a:pt x="2" y="18"/>
                    <a:pt x="2" y="19"/>
                  </a:cubicBezTo>
                  <a:cubicBezTo>
                    <a:pt x="2" y="19"/>
                    <a:pt x="11" y="26"/>
                    <a:pt x="11" y="26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3" name="Freeform 47"/>
            <p:cNvSpPr>
              <a:spLocks/>
            </p:cNvSpPr>
            <p:nvPr/>
          </p:nvSpPr>
          <p:spPr bwMode="auto">
            <a:xfrm>
              <a:off x="3658" y="1548"/>
              <a:ext cx="5" cy="19"/>
            </a:xfrm>
            <a:custGeom>
              <a:avLst/>
              <a:gdLst>
                <a:gd name="T0" fmla="*/ 1 w 2"/>
                <a:gd name="T1" fmla="*/ 0 h 8"/>
                <a:gd name="T2" fmla="*/ 1 w 2"/>
                <a:gd name="T3" fmla="*/ 0 h 8"/>
                <a:gd name="T4" fmla="*/ 0 w 2"/>
                <a:gd name="T5" fmla="*/ 8 h 8"/>
                <a:gd name="T6" fmla="*/ 2 w 2"/>
                <a:gd name="T7" fmla="*/ 7 h 8"/>
                <a:gd name="T8" fmla="*/ 1 w 2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8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5"/>
                    <a:pt x="2" y="2"/>
                    <a:pt x="1" y="0"/>
                  </a:cubicBezTo>
                </a:path>
              </a:pathLst>
            </a:custGeom>
            <a:solidFill>
              <a:srgbClr val="E9F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4" name="Freeform 48"/>
            <p:cNvSpPr>
              <a:spLocks/>
            </p:cNvSpPr>
            <p:nvPr/>
          </p:nvSpPr>
          <p:spPr bwMode="auto">
            <a:xfrm>
              <a:off x="3661" y="1525"/>
              <a:ext cx="106" cy="40"/>
            </a:xfrm>
            <a:custGeom>
              <a:avLst/>
              <a:gdLst>
                <a:gd name="T0" fmla="*/ 43 w 45"/>
                <a:gd name="T1" fmla="*/ 0 h 17"/>
                <a:gd name="T2" fmla="*/ 43 w 45"/>
                <a:gd name="T3" fmla="*/ 0 h 17"/>
                <a:gd name="T4" fmla="*/ 1 w 45"/>
                <a:gd name="T5" fmla="*/ 8 h 17"/>
                <a:gd name="T6" fmla="*/ 1 w 45"/>
                <a:gd name="T7" fmla="*/ 8 h 17"/>
                <a:gd name="T8" fmla="*/ 1 w 45"/>
                <a:gd name="T9" fmla="*/ 8 h 17"/>
                <a:gd name="T10" fmla="*/ 0 w 45"/>
                <a:gd name="T11" fmla="*/ 10 h 17"/>
                <a:gd name="T12" fmla="*/ 1 w 45"/>
                <a:gd name="T13" fmla="*/ 17 h 17"/>
                <a:gd name="T14" fmla="*/ 45 w 45"/>
                <a:gd name="T15" fmla="*/ 7 h 17"/>
                <a:gd name="T16" fmla="*/ 45 w 45"/>
                <a:gd name="T17" fmla="*/ 6 h 17"/>
                <a:gd name="T18" fmla="*/ 43 w 45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17"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29" y="2"/>
                    <a:pt x="15" y="3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1" y="12"/>
                    <a:pt x="1" y="15"/>
                    <a:pt x="1" y="17"/>
                  </a:cubicBezTo>
                  <a:cubicBezTo>
                    <a:pt x="15" y="13"/>
                    <a:pt x="31" y="11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5" name="Freeform 49"/>
            <p:cNvSpPr>
              <a:spLocks/>
            </p:cNvSpPr>
            <p:nvPr/>
          </p:nvSpPr>
          <p:spPr bwMode="auto">
            <a:xfrm>
              <a:off x="3842" y="1482"/>
              <a:ext cx="93" cy="36"/>
            </a:xfrm>
            <a:custGeom>
              <a:avLst/>
              <a:gdLst>
                <a:gd name="T0" fmla="*/ 16 w 39"/>
                <a:gd name="T1" fmla="*/ 0 h 15"/>
                <a:gd name="T2" fmla="*/ 8 w 39"/>
                <a:gd name="T3" fmla="*/ 3 h 15"/>
                <a:gd name="T4" fmla="*/ 3 w 39"/>
                <a:gd name="T5" fmla="*/ 6 h 15"/>
                <a:gd name="T6" fmla="*/ 0 w 39"/>
                <a:gd name="T7" fmla="*/ 15 h 15"/>
                <a:gd name="T8" fmla="*/ 39 w 39"/>
                <a:gd name="T9" fmla="*/ 7 h 15"/>
                <a:gd name="T10" fmla="*/ 34 w 39"/>
                <a:gd name="T11" fmla="*/ 3 h 15"/>
                <a:gd name="T12" fmla="*/ 25 w 39"/>
                <a:gd name="T13" fmla="*/ 0 h 15"/>
                <a:gd name="T14" fmla="*/ 16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16" y="0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1" y="11"/>
                    <a:pt x="0" y="15"/>
                  </a:cubicBezTo>
                  <a:cubicBezTo>
                    <a:pt x="13" y="12"/>
                    <a:pt x="27" y="11"/>
                    <a:pt x="39" y="7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E8D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6" name="Freeform 50"/>
            <p:cNvSpPr>
              <a:spLocks/>
            </p:cNvSpPr>
            <p:nvPr/>
          </p:nvSpPr>
          <p:spPr bwMode="auto">
            <a:xfrm>
              <a:off x="3840" y="1499"/>
              <a:ext cx="99" cy="23"/>
            </a:xfrm>
            <a:custGeom>
              <a:avLst/>
              <a:gdLst>
                <a:gd name="T0" fmla="*/ 40 w 42"/>
                <a:gd name="T1" fmla="*/ 0 h 10"/>
                <a:gd name="T2" fmla="*/ 40 w 42"/>
                <a:gd name="T3" fmla="*/ 0 h 10"/>
                <a:gd name="T4" fmla="*/ 1 w 42"/>
                <a:gd name="T5" fmla="*/ 8 h 10"/>
                <a:gd name="T6" fmla="*/ 1 w 42"/>
                <a:gd name="T7" fmla="*/ 8 h 10"/>
                <a:gd name="T8" fmla="*/ 1 w 42"/>
                <a:gd name="T9" fmla="*/ 8 h 10"/>
                <a:gd name="T10" fmla="*/ 0 w 42"/>
                <a:gd name="T11" fmla="*/ 10 h 10"/>
                <a:gd name="T12" fmla="*/ 42 w 42"/>
                <a:gd name="T13" fmla="*/ 2 h 10"/>
                <a:gd name="T14" fmla="*/ 41 w 42"/>
                <a:gd name="T15" fmla="*/ 1 h 10"/>
                <a:gd name="T16" fmla="*/ 40 w 42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"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8" y="4"/>
                    <a:pt x="14" y="5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14" y="5"/>
                    <a:pt x="28" y="4"/>
                    <a:pt x="42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EE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7" name="Freeform 51"/>
            <p:cNvSpPr>
              <a:spLocks/>
            </p:cNvSpPr>
            <p:nvPr/>
          </p:nvSpPr>
          <p:spPr bwMode="auto">
            <a:xfrm>
              <a:off x="3833" y="1520"/>
              <a:ext cx="116" cy="36"/>
            </a:xfrm>
            <a:custGeom>
              <a:avLst/>
              <a:gdLst>
                <a:gd name="T0" fmla="*/ 47 w 49"/>
                <a:gd name="T1" fmla="*/ 0 h 15"/>
                <a:gd name="T2" fmla="*/ 1 w 49"/>
                <a:gd name="T3" fmla="*/ 10 h 15"/>
                <a:gd name="T4" fmla="*/ 0 w 49"/>
                <a:gd name="T5" fmla="*/ 12 h 15"/>
                <a:gd name="T6" fmla="*/ 0 w 49"/>
                <a:gd name="T7" fmla="*/ 12 h 15"/>
                <a:gd name="T8" fmla="*/ 2 w 49"/>
                <a:gd name="T9" fmla="*/ 15 h 15"/>
                <a:gd name="T10" fmla="*/ 49 w 49"/>
                <a:gd name="T11" fmla="*/ 6 h 15"/>
                <a:gd name="T12" fmla="*/ 47 w 49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5">
                  <a:moveTo>
                    <a:pt x="47" y="0"/>
                  </a:moveTo>
                  <a:cubicBezTo>
                    <a:pt x="32" y="4"/>
                    <a:pt x="16" y="7"/>
                    <a:pt x="1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8" y="13"/>
                    <a:pt x="34" y="9"/>
                    <a:pt x="49" y="6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FEE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8" name="Freeform 52"/>
            <p:cNvSpPr>
              <a:spLocks/>
            </p:cNvSpPr>
            <p:nvPr/>
          </p:nvSpPr>
          <p:spPr bwMode="auto">
            <a:xfrm>
              <a:off x="3833" y="1548"/>
              <a:ext cx="5" cy="10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1 w 2"/>
                <a:gd name="T5" fmla="*/ 4 h 4"/>
                <a:gd name="T6" fmla="*/ 1 w 2"/>
                <a:gd name="T7" fmla="*/ 4 h 4"/>
                <a:gd name="T8" fmla="*/ 1 w 2"/>
                <a:gd name="T9" fmla="*/ 4 h 4"/>
                <a:gd name="T10" fmla="*/ 2 w 2"/>
                <a:gd name="T11" fmla="*/ 3 h 4"/>
                <a:gd name="T12" fmla="*/ 0 w 2"/>
                <a:gd name="T13" fmla="*/ 0 h 4"/>
                <a:gd name="T14" fmla="*/ 0 w 2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A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9" name="Freeform 53"/>
            <p:cNvSpPr>
              <a:spLocks noEditPoints="1"/>
            </p:cNvSpPr>
            <p:nvPr/>
          </p:nvSpPr>
          <p:spPr bwMode="auto">
            <a:xfrm>
              <a:off x="3838" y="1534"/>
              <a:ext cx="116" cy="62"/>
            </a:xfrm>
            <a:custGeom>
              <a:avLst/>
              <a:gdLst>
                <a:gd name="T0" fmla="*/ 36 w 49"/>
                <a:gd name="T1" fmla="*/ 25 h 26"/>
                <a:gd name="T2" fmla="*/ 34 w 49"/>
                <a:gd name="T3" fmla="*/ 26 h 26"/>
                <a:gd name="T4" fmla="*/ 35 w 49"/>
                <a:gd name="T5" fmla="*/ 25 h 26"/>
                <a:gd name="T6" fmla="*/ 36 w 49"/>
                <a:gd name="T7" fmla="*/ 25 h 26"/>
                <a:gd name="T8" fmla="*/ 47 w 49"/>
                <a:gd name="T9" fmla="*/ 0 h 26"/>
                <a:gd name="T10" fmla="*/ 47 w 49"/>
                <a:gd name="T11" fmla="*/ 0 h 26"/>
                <a:gd name="T12" fmla="*/ 0 w 49"/>
                <a:gd name="T13" fmla="*/ 9 h 26"/>
                <a:gd name="T14" fmla="*/ 7 w 49"/>
                <a:gd name="T15" fmla="*/ 19 h 26"/>
                <a:gd name="T16" fmla="*/ 16 w 49"/>
                <a:gd name="T17" fmla="*/ 24 h 26"/>
                <a:gd name="T18" fmla="*/ 23 w 49"/>
                <a:gd name="T19" fmla="*/ 26 h 26"/>
                <a:gd name="T20" fmla="*/ 32 w 49"/>
                <a:gd name="T21" fmla="*/ 25 h 26"/>
                <a:gd name="T22" fmla="*/ 42 w 49"/>
                <a:gd name="T23" fmla="*/ 19 h 26"/>
                <a:gd name="T24" fmla="*/ 43 w 49"/>
                <a:gd name="T25" fmla="*/ 19 h 26"/>
                <a:gd name="T26" fmla="*/ 49 w 49"/>
                <a:gd name="T27" fmla="*/ 5 h 26"/>
                <a:gd name="T28" fmla="*/ 47 w 49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26">
                  <a:moveTo>
                    <a:pt x="36" y="25"/>
                  </a:moveTo>
                  <a:cubicBezTo>
                    <a:pt x="35" y="25"/>
                    <a:pt x="35" y="25"/>
                    <a:pt x="34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2" y="3"/>
                    <a:pt x="16" y="7"/>
                    <a:pt x="0" y="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E8D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0" name="Freeform 54"/>
            <p:cNvSpPr>
              <a:spLocks/>
            </p:cNvSpPr>
            <p:nvPr/>
          </p:nvSpPr>
          <p:spPr bwMode="auto">
            <a:xfrm>
              <a:off x="3835" y="1556"/>
              <a:ext cx="102" cy="44"/>
            </a:xfrm>
            <a:custGeom>
              <a:avLst/>
              <a:gdLst>
                <a:gd name="T0" fmla="*/ 1 w 43"/>
                <a:gd name="T1" fmla="*/ 0 h 19"/>
                <a:gd name="T2" fmla="*/ 0 w 43"/>
                <a:gd name="T3" fmla="*/ 1 h 19"/>
                <a:gd name="T4" fmla="*/ 5 w 43"/>
                <a:gd name="T5" fmla="*/ 9 h 19"/>
                <a:gd name="T6" fmla="*/ 14 w 43"/>
                <a:gd name="T7" fmla="*/ 17 h 19"/>
                <a:gd name="T8" fmla="*/ 26 w 43"/>
                <a:gd name="T9" fmla="*/ 19 h 19"/>
                <a:gd name="T10" fmla="*/ 35 w 43"/>
                <a:gd name="T11" fmla="*/ 17 h 19"/>
                <a:gd name="T12" fmla="*/ 37 w 43"/>
                <a:gd name="T13" fmla="*/ 16 h 19"/>
                <a:gd name="T14" fmla="*/ 43 w 43"/>
                <a:gd name="T15" fmla="*/ 10 h 19"/>
                <a:gd name="T16" fmla="*/ 33 w 43"/>
                <a:gd name="T17" fmla="*/ 16 h 19"/>
                <a:gd name="T18" fmla="*/ 24 w 43"/>
                <a:gd name="T19" fmla="*/ 17 h 19"/>
                <a:gd name="T20" fmla="*/ 17 w 43"/>
                <a:gd name="T21" fmla="*/ 15 h 19"/>
                <a:gd name="T22" fmla="*/ 8 w 43"/>
                <a:gd name="T23" fmla="*/ 10 h 19"/>
                <a:gd name="T24" fmla="*/ 1 w 43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2" y="3"/>
                    <a:pt x="5" y="9"/>
                    <a:pt x="5" y="9"/>
                  </a:cubicBezTo>
                  <a:cubicBezTo>
                    <a:pt x="5" y="10"/>
                    <a:pt x="14" y="17"/>
                    <a:pt x="14" y="17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4D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1" name="Freeform 55"/>
            <p:cNvSpPr>
              <a:spLocks/>
            </p:cNvSpPr>
            <p:nvPr/>
          </p:nvSpPr>
          <p:spPr bwMode="auto">
            <a:xfrm>
              <a:off x="3835" y="1503"/>
              <a:ext cx="109" cy="41"/>
            </a:xfrm>
            <a:custGeom>
              <a:avLst/>
              <a:gdLst>
                <a:gd name="T0" fmla="*/ 44 w 46"/>
                <a:gd name="T1" fmla="*/ 0 h 17"/>
                <a:gd name="T2" fmla="*/ 44 w 46"/>
                <a:gd name="T3" fmla="*/ 0 h 17"/>
                <a:gd name="T4" fmla="*/ 2 w 46"/>
                <a:gd name="T5" fmla="*/ 8 h 17"/>
                <a:gd name="T6" fmla="*/ 2 w 46"/>
                <a:gd name="T7" fmla="*/ 8 h 17"/>
                <a:gd name="T8" fmla="*/ 2 w 46"/>
                <a:gd name="T9" fmla="*/ 8 h 17"/>
                <a:gd name="T10" fmla="*/ 1 w 46"/>
                <a:gd name="T11" fmla="*/ 10 h 17"/>
                <a:gd name="T12" fmla="*/ 0 w 46"/>
                <a:gd name="T13" fmla="*/ 17 h 17"/>
                <a:gd name="T14" fmla="*/ 46 w 46"/>
                <a:gd name="T15" fmla="*/ 7 h 17"/>
                <a:gd name="T16" fmla="*/ 46 w 46"/>
                <a:gd name="T17" fmla="*/ 6 h 17"/>
                <a:gd name="T18" fmla="*/ 44 w 46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17"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30" y="2"/>
                    <a:pt x="16" y="3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5" y="14"/>
                    <a:pt x="31" y="11"/>
                    <a:pt x="46" y="7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E8D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2" name="Freeform 56"/>
            <p:cNvSpPr>
              <a:spLocks noEditPoints="1"/>
            </p:cNvSpPr>
            <p:nvPr/>
          </p:nvSpPr>
          <p:spPr bwMode="auto">
            <a:xfrm>
              <a:off x="3635" y="1475"/>
              <a:ext cx="333" cy="152"/>
            </a:xfrm>
            <a:custGeom>
              <a:avLst/>
              <a:gdLst>
                <a:gd name="T0" fmla="*/ 141 w 141"/>
                <a:gd name="T1" fmla="*/ 8 h 64"/>
                <a:gd name="T2" fmla="*/ 129 w 141"/>
                <a:gd name="T3" fmla="*/ 9 h 64"/>
                <a:gd name="T4" fmla="*/ 110 w 141"/>
                <a:gd name="T5" fmla="*/ 0 h 64"/>
                <a:gd name="T6" fmla="*/ 83 w 141"/>
                <a:gd name="T7" fmla="*/ 26 h 64"/>
                <a:gd name="T8" fmla="*/ 83 w 141"/>
                <a:gd name="T9" fmla="*/ 28 h 64"/>
                <a:gd name="T10" fmla="*/ 60 w 141"/>
                <a:gd name="T11" fmla="*/ 32 h 64"/>
                <a:gd name="T12" fmla="*/ 35 w 141"/>
                <a:gd name="T13" fmla="*/ 11 h 64"/>
                <a:gd name="T14" fmla="*/ 11 w 141"/>
                <a:gd name="T15" fmla="*/ 24 h 64"/>
                <a:gd name="T16" fmla="*/ 0 w 141"/>
                <a:gd name="T17" fmla="*/ 28 h 64"/>
                <a:gd name="T18" fmla="*/ 8 w 141"/>
                <a:gd name="T19" fmla="*/ 37 h 64"/>
                <a:gd name="T20" fmla="*/ 8 w 141"/>
                <a:gd name="T21" fmla="*/ 37 h 64"/>
                <a:gd name="T22" fmla="*/ 34 w 141"/>
                <a:gd name="T23" fmla="*/ 64 h 64"/>
                <a:gd name="T24" fmla="*/ 61 w 141"/>
                <a:gd name="T25" fmla="*/ 38 h 64"/>
                <a:gd name="T26" fmla="*/ 61 w 141"/>
                <a:gd name="T27" fmla="*/ 36 h 64"/>
                <a:gd name="T28" fmla="*/ 83 w 141"/>
                <a:gd name="T29" fmla="*/ 32 h 64"/>
                <a:gd name="T30" fmla="*/ 109 w 141"/>
                <a:gd name="T31" fmla="*/ 53 h 64"/>
                <a:gd name="T32" fmla="*/ 136 w 141"/>
                <a:gd name="T33" fmla="*/ 28 h 64"/>
                <a:gd name="T34" fmla="*/ 135 w 141"/>
                <a:gd name="T35" fmla="*/ 20 h 64"/>
                <a:gd name="T36" fmla="*/ 141 w 141"/>
                <a:gd name="T37" fmla="*/ 8 h 64"/>
                <a:gd name="T38" fmla="*/ 34 w 141"/>
                <a:gd name="T39" fmla="*/ 60 h 64"/>
                <a:gd name="T40" fmla="*/ 12 w 141"/>
                <a:gd name="T41" fmla="*/ 37 h 64"/>
                <a:gd name="T42" fmla="*/ 35 w 141"/>
                <a:gd name="T43" fmla="*/ 15 h 64"/>
                <a:gd name="T44" fmla="*/ 57 w 141"/>
                <a:gd name="T45" fmla="*/ 38 h 64"/>
                <a:gd name="T46" fmla="*/ 34 w 141"/>
                <a:gd name="T47" fmla="*/ 60 h 64"/>
                <a:gd name="T48" fmla="*/ 109 w 141"/>
                <a:gd name="T49" fmla="*/ 50 h 64"/>
                <a:gd name="T50" fmla="*/ 87 w 141"/>
                <a:gd name="T51" fmla="*/ 27 h 64"/>
                <a:gd name="T52" fmla="*/ 110 w 141"/>
                <a:gd name="T53" fmla="*/ 4 h 64"/>
                <a:gd name="T54" fmla="*/ 132 w 141"/>
                <a:gd name="T55" fmla="*/ 27 h 64"/>
                <a:gd name="T56" fmla="*/ 109 w 141"/>
                <a:gd name="T57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1" h="64">
                  <a:moveTo>
                    <a:pt x="141" y="8"/>
                  </a:moveTo>
                  <a:cubicBezTo>
                    <a:pt x="141" y="8"/>
                    <a:pt x="133" y="8"/>
                    <a:pt x="129" y="9"/>
                  </a:cubicBezTo>
                  <a:cubicBezTo>
                    <a:pt x="124" y="4"/>
                    <a:pt x="117" y="1"/>
                    <a:pt x="110" y="0"/>
                  </a:cubicBezTo>
                  <a:cubicBezTo>
                    <a:pt x="95" y="0"/>
                    <a:pt x="83" y="12"/>
                    <a:pt x="83" y="26"/>
                  </a:cubicBezTo>
                  <a:cubicBezTo>
                    <a:pt x="83" y="27"/>
                    <a:pt x="83" y="27"/>
                    <a:pt x="83" y="28"/>
                  </a:cubicBezTo>
                  <a:cubicBezTo>
                    <a:pt x="73" y="25"/>
                    <a:pt x="64" y="29"/>
                    <a:pt x="60" y="32"/>
                  </a:cubicBezTo>
                  <a:cubicBezTo>
                    <a:pt x="58" y="20"/>
                    <a:pt x="48" y="11"/>
                    <a:pt x="35" y="11"/>
                  </a:cubicBezTo>
                  <a:cubicBezTo>
                    <a:pt x="25" y="11"/>
                    <a:pt x="16" y="16"/>
                    <a:pt x="11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51"/>
                    <a:pt x="19" y="63"/>
                    <a:pt x="34" y="64"/>
                  </a:cubicBezTo>
                  <a:cubicBezTo>
                    <a:pt x="49" y="64"/>
                    <a:pt x="61" y="52"/>
                    <a:pt x="61" y="38"/>
                  </a:cubicBezTo>
                  <a:cubicBezTo>
                    <a:pt x="61" y="37"/>
                    <a:pt x="61" y="37"/>
                    <a:pt x="61" y="36"/>
                  </a:cubicBezTo>
                  <a:cubicBezTo>
                    <a:pt x="63" y="34"/>
                    <a:pt x="72" y="28"/>
                    <a:pt x="83" y="32"/>
                  </a:cubicBezTo>
                  <a:cubicBezTo>
                    <a:pt x="86" y="44"/>
                    <a:pt x="96" y="53"/>
                    <a:pt x="109" y="53"/>
                  </a:cubicBezTo>
                  <a:cubicBezTo>
                    <a:pt x="123" y="54"/>
                    <a:pt x="136" y="42"/>
                    <a:pt x="136" y="28"/>
                  </a:cubicBezTo>
                  <a:cubicBezTo>
                    <a:pt x="136" y="25"/>
                    <a:pt x="136" y="22"/>
                    <a:pt x="135" y="20"/>
                  </a:cubicBezTo>
                  <a:lnTo>
                    <a:pt x="141" y="8"/>
                  </a:lnTo>
                  <a:close/>
                  <a:moveTo>
                    <a:pt x="34" y="60"/>
                  </a:moveTo>
                  <a:cubicBezTo>
                    <a:pt x="21" y="60"/>
                    <a:pt x="11" y="49"/>
                    <a:pt x="12" y="37"/>
                  </a:cubicBezTo>
                  <a:cubicBezTo>
                    <a:pt x="12" y="24"/>
                    <a:pt x="22" y="14"/>
                    <a:pt x="35" y="15"/>
                  </a:cubicBezTo>
                  <a:cubicBezTo>
                    <a:pt x="47" y="15"/>
                    <a:pt x="57" y="25"/>
                    <a:pt x="57" y="38"/>
                  </a:cubicBezTo>
                  <a:cubicBezTo>
                    <a:pt x="57" y="50"/>
                    <a:pt x="47" y="60"/>
                    <a:pt x="34" y="60"/>
                  </a:cubicBezTo>
                  <a:close/>
                  <a:moveTo>
                    <a:pt x="109" y="50"/>
                  </a:moveTo>
                  <a:cubicBezTo>
                    <a:pt x="96" y="49"/>
                    <a:pt x="86" y="39"/>
                    <a:pt x="87" y="27"/>
                  </a:cubicBezTo>
                  <a:cubicBezTo>
                    <a:pt x="87" y="14"/>
                    <a:pt x="97" y="4"/>
                    <a:pt x="110" y="4"/>
                  </a:cubicBezTo>
                  <a:cubicBezTo>
                    <a:pt x="122" y="5"/>
                    <a:pt x="132" y="15"/>
                    <a:pt x="132" y="27"/>
                  </a:cubicBezTo>
                  <a:cubicBezTo>
                    <a:pt x="132" y="40"/>
                    <a:pt x="121" y="50"/>
                    <a:pt x="109" y="50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3" name="Freeform 57"/>
            <p:cNvSpPr>
              <a:spLocks/>
            </p:cNvSpPr>
            <p:nvPr/>
          </p:nvSpPr>
          <p:spPr bwMode="auto">
            <a:xfrm>
              <a:off x="3696" y="1532"/>
              <a:ext cx="38" cy="54"/>
            </a:xfrm>
            <a:custGeom>
              <a:avLst/>
              <a:gdLst>
                <a:gd name="T0" fmla="*/ 0 w 16"/>
                <a:gd name="T1" fmla="*/ 7 h 23"/>
                <a:gd name="T2" fmla="*/ 10 w 16"/>
                <a:gd name="T3" fmla="*/ 4 h 23"/>
                <a:gd name="T4" fmla="*/ 10 w 16"/>
                <a:gd name="T5" fmla="*/ 23 h 23"/>
                <a:gd name="T6" fmla="*/ 4 w 16"/>
                <a:gd name="T7" fmla="*/ 7 h 23"/>
                <a:gd name="T8" fmla="*/ 0 w 16"/>
                <a:gd name="T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0" y="7"/>
                  </a:moveTo>
                  <a:cubicBezTo>
                    <a:pt x="0" y="7"/>
                    <a:pt x="7" y="0"/>
                    <a:pt x="10" y="4"/>
                  </a:cubicBezTo>
                  <a:cubicBezTo>
                    <a:pt x="13" y="7"/>
                    <a:pt x="16" y="23"/>
                    <a:pt x="10" y="23"/>
                  </a:cubicBezTo>
                  <a:cubicBezTo>
                    <a:pt x="4" y="23"/>
                    <a:pt x="4" y="7"/>
                    <a:pt x="4" y="7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4" name="Freeform 58"/>
            <p:cNvSpPr>
              <a:spLocks/>
            </p:cNvSpPr>
            <p:nvPr/>
          </p:nvSpPr>
          <p:spPr bwMode="auto">
            <a:xfrm>
              <a:off x="3878" y="1508"/>
              <a:ext cx="35" cy="55"/>
            </a:xfrm>
            <a:custGeom>
              <a:avLst/>
              <a:gdLst>
                <a:gd name="T0" fmla="*/ 0 w 15"/>
                <a:gd name="T1" fmla="*/ 7 h 23"/>
                <a:gd name="T2" fmla="*/ 10 w 15"/>
                <a:gd name="T3" fmla="*/ 4 h 23"/>
                <a:gd name="T4" fmla="*/ 9 w 15"/>
                <a:gd name="T5" fmla="*/ 23 h 23"/>
                <a:gd name="T6" fmla="*/ 3 w 15"/>
                <a:gd name="T7" fmla="*/ 8 h 23"/>
                <a:gd name="T8" fmla="*/ 0 w 15"/>
                <a:gd name="T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3">
                  <a:moveTo>
                    <a:pt x="0" y="7"/>
                  </a:moveTo>
                  <a:cubicBezTo>
                    <a:pt x="0" y="7"/>
                    <a:pt x="7" y="0"/>
                    <a:pt x="10" y="4"/>
                  </a:cubicBezTo>
                  <a:cubicBezTo>
                    <a:pt x="13" y="7"/>
                    <a:pt x="15" y="23"/>
                    <a:pt x="9" y="23"/>
                  </a:cubicBezTo>
                  <a:cubicBezTo>
                    <a:pt x="3" y="23"/>
                    <a:pt x="3" y="8"/>
                    <a:pt x="3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5" name="Freeform 59"/>
            <p:cNvSpPr>
              <a:spLocks/>
            </p:cNvSpPr>
            <p:nvPr/>
          </p:nvSpPr>
          <p:spPr bwMode="auto">
            <a:xfrm>
              <a:off x="3760" y="3183"/>
              <a:ext cx="68" cy="135"/>
            </a:xfrm>
            <a:custGeom>
              <a:avLst/>
              <a:gdLst>
                <a:gd name="T0" fmla="*/ 0 w 29"/>
                <a:gd name="T1" fmla="*/ 53 h 57"/>
                <a:gd name="T2" fmla="*/ 22 w 29"/>
                <a:gd name="T3" fmla="*/ 0 h 57"/>
                <a:gd name="T4" fmla="*/ 3 w 29"/>
                <a:gd name="T5" fmla="*/ 57 h 57"/>
                <a:gd name="T6" fmla="*/ 0 w 29"/>
                <a:gd name="T7" fmla="*/ 5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57">
                  <a:moveTo>
                    <a:pt x="0" y="53"/>
                  </a:moveTo>
                  <a:cubicBezTo>
                    <a:pt x="0" y="52"/>
                    <a:pt x="23" y="17"/>
                    <a:pt x="22" y="0"/>
                  </a:cubicBezTo>
                  <a:cubicBezTo>
                    <a:pt x="22" y="0"/>
                    <a:pt x="29" y="7"/>
                    <a:pt x="3" y="57"/>
                  </a:cubicBezTo>
                  <a:lnTo>
                    <a:pt x="0" y="53"/>
                  </a:lnTo>
                  <a:close/>
                </a:path>
              </a:pathLst>
            </a:custGeom>
            <a:solidFill>
              <a:srgbClr val="292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6" name="Freeform 60"/>
            <p:cNvSpPr>
              <a:spLocks/>
            </p:cNvSpPr>
            <p:nvPr/>
          </p:nvSpPr>
          <p:spPr bwMode="auto">
            <a:xfrm>
              <a:off x="3800" y="1638"/>
              <a:ext cx="45" cy="19"/>
            </a:xfrm>
            <a:custGeom>
              <a:avLst/>
              <a:gdLst>
                <a:gd name="T0" fmla="*/ 0 w 19"/>
                <a:gd name="T1" fmla="*/ 5 h 8"/>
                <a:gd name="T2" fmla="*/ 1 w 19"/>
                <a:gd name="T3" fmla="*/ 7 h 8"/>
                <a:gd name="T4" fmla="*/ 2 w 19"/>
                <a:gd name="T5" fmla="*/ 7 h 8"/>
                <a:gd name="T6" fmla="*/ 7 w 19"/>
                <a:gd name="T7" fmla="*/ 8 h 8"/>
                <a:gd name="T8" fmla="*/ 13 w 19"/>
                <a:gd name="T9" fmla="*/ 8 h 8"/>
                <a:gd name="T10" fmla="*/ 13 w 19"/>
                <a:gd name="T11" fmla="*/ 1 h 8"/>
                <a:gd name="T12" fmla="*/ 0 w 19"/>
                <a:gd name="T1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0" y="5"/>
                  </a:moveTo>
                  <a:cubicBezTo>
                    <a:pt x="0" y="6"/>
                    <a:pt x="0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5" y="8"/>
                    <a:pt x="7" y="8"/>
                  </a:cubicBezTo>
                  <a:cubicBezTo>
                    <a:pt x="9" y="8"/>
                    <a:pt x="11" y="8"/>
                    <a:pt x="13" y="8"/>
                  </a:cubicBezTo>
                  <a:cubicBezTo>
                    <a:pt x="19" y="6"/>
                    <a:pt x="18" y="2"/>
                    <a:pt x="13" y="1"/>
                  </a:cubicBezTo>
                  <a:cubicBezTo>
                    <a:pt x="8" y="0"/>
                    <a:pt x="1" y="1"/>
                    <a:pt x="0" y="5"/>
                  </a:cubicBezTo>
                  <a:close/>
                </a:path>
              </a:pathLst>
            </a:custGeom>
            <a:solidFill>
              <a:srgbClr val="FCD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7" name="Freeform 61"/>
            <p:cNvSpPr>
              <a:spLocks/>
            </p:cNvSpPr>
            <p:nvPr/>
          </p:nvSpPr>
          <p:spPr bwMode="auto">
            <a:xfrm>
              <a:off x="3632" y="1177"/>
              <a:ext cx="170" cy="225"/>
            </a:xfrm>
            <a:custGeom>
              <a:avLst/>
              <a:gdLst>
                <a:gd name="T0" fmla="*/ 72 w 72"/>
                <a:gd name="T1" fmla="*/ 0 h 95"/>
                <a:gd name="T2" fmla="*/ 68 w 72"/>
                <a:gd name="T3" fmla="*/ 3 h 95"/>
                <a:gd name="T4" fmla="*/ 57 w 72"/>
                <a:gd name="T5" fmla="*/ 12 h 95"/>
                <a:gd name="T6" fmla="*/ 41 w 72"/>
                <a:gd name="T7" fmla="*/ 25 h 95"/>
                <a:gd name="T8" fmla="*/ 25 w 72"/>
                <a:gd name="T9" fmla="*/ 41 h 95"/>
                <a:gd name="T10" fmla="*/ 17 w 72"/>
                <a:gd name="T11" fmla="*/ 50 h 95"/>
                <a:gd name="T12" fmla="*/ 10 w 72"/>
                <a:gd name="T13" fmla="*/ 59 h 95"/>
                <a:gd name="T14" fmla="*/ 7 w 72"/>
                <a:gd name="T15" fmla="*/ 64 h 95"/>
                <a:gd name="T16" fmla="*/ 5 w 72"/>
                <a:gd name="T17" fmla="*/ 68 h 95"/>
                <a:gd name="T18" fmla="*/ 3 w 72"/>
                <a:gd name="T19" fmla="*/ 72 h 95"/>
                <a:gd name="T20" fmla="*/ 2 w 72"/>
                <a:gd name="T21" fmla="*/ 75 h 95"/>
                <a:gd name="T22" fmla="*/ 2 w 72"/>
                <a:gd name="T23" fmla="*/ 77 h 95"/>
                <a:gd name="T24" fmla="*/ 1 w 72"/>
                <a:gd name="T25" fmla="*/ 81 h 95"/>
                <a:gd name="T26" fmla="*/ 1 w 72"/>
                <a:gd name="T27" fmla="*/ 85 h 95"/>
                <a:gd name="T28" fmla="*/ 3 w 72"/>
                <a:gd name="T29" fmla="*/ 90 h 95"/>
                <a:gd name="T30" fmla="*/ 5 w 72"/>
                <a:gd name="T31" fmla="*/ 94 h 95"/>
                <a:gd name="T32" fmla="*/ 6 w 72"/>
                <a:gd name="T33" fmla="*/ 95 h 95"/>
                <a:gd name="T34" fmla="*/ 5 w 72"/>
                <a:gd name="T35" fmla="*/ 94 h 95"/>
                <a:gd name="T36" fmla="*/ 2 w 72"/>
                <a:gd name="T37" fmla="*/ 91 h 95"/>
                <a:gd name="T38" fmla="*/ 0 w 72"/>
                <a:gd name="T39" fmla="*/ 85 h 95"/>
                <a:gd name="T40" fmla="*/ 0 w 72"/>
                <a:gd name="T41" fmla="*/ 77 h 95"/>
                <a:gd name="T42" fmla="*/ 1 w 72"/>
                <a:gd name="T43" fmla="*/ 74 h 95"/>
                <a:gd name="T44" fmla="*/ 1 w 72"/>
                <a:gd name="T45" fmla="*/ 72 h 95"/>
                <a:gd name="T46" fmla="*/ 3 w 72"/>
                <a:gd name="T47" fmla="*/ 67 h 95"/>
                <a:gd name="T48" fmla="*/ 6 w 72"/>
                <a:gd name="T49" fmla="*/ 62 h 95"/>
                <a:gd name="T50" fmla="*/ 8 w 72"/>
                <a:gd name="T51" fmla="*/ 58 h 95"/>
                <a:gd name="T52" fmla="*/ 15 w 72"/>
                <a:gd name="T53" fmla="*/ 49 h 95"/>
                <a:gd name="T54" fmla="*/ 23 w 72"/>
                <a:gd name="T55" fmla="*/ 40 h 95"/>
                <a:gd name="T56" fmla="*/ 40 w 72"/>
                <a:gd name="T57" fmla="*/ 24 h 95"/>
                <a:gd name="T58" fmla="*/ 56 w 72"/>
                <a:gd name="T59" fmla="*/ 11 h 95"/>
                <a:gd name="T60" fmla="*/ 67 w 72"/>
                <a:gd name="T61" fmla="*/ 3 h 95"/>
                <a:gd name="T62" fmla="*/ 72 w 72"/>
                <a:gd name="T6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95">
                  <a:moveTo>
                    <a:pt x="72" y="0"/>
                  </a:moveTo>
                  <a:cubicBezTo>
                    <a:pt x="72" y="0"/>
                    <a:pt x="70" y="1"/>
                    <a:pt x="68" y="3"/>
                  </a:cubicBezTo>
                  <a:cubicBezTo>
                    <a:pt x="65" y="6"/>
                    <a:pt x="61" y="9"/>
                    <a:pt x="57" y="12"/>
                  </a:cubicBezTo>
                  <a:cubicBezTo>
                    <a:pt x="52" y="16"/>
                    <a:pt x="47" y="21"/>
                    <a:pt x="41" y="25"/>
                  </a:cubicBezTo>
                  <a:cubicBezTo>
                    <a:pt x="36" y="30"/>
                    <a:pt x="30" y="36"/>
                    <a:pt x="25" y="41"/>
                  </a:cubicBezTo>
                  <a:cubicBezTo>
                    <a:pt x="22" y="44"/>
                    <a:pt x="19" y="47"/>
                    <a:pt x="17" y="50"/>
                  </a:cubicBezTo>
                  <a:cubicBezTo>
                    <a:pt x="14" y="53"/>
                    <a:pt x="12" y="56"/>
                    <a:pt x="10" y="59"/>
                  </a:cubicBezTo>
                  <a:cubicBezTo>
                    <a:pt x="9" y="60"/>
                    <a:pt x="8" y="62"/>
                    <a:pt x="7" y="64"/>
                  </a:cubicBezTo>
                  <a:cubicBezTo>
                    <a:pt x="6" y="65"/>
                    <a:pt x="6" y="67"/>
                    <a:pt x="5" y="68"/>
                  </a:cubicBezTo>
                  <a:cubicBezTo>
                    <a:pt x="4" y="70"/>
                    <a:pt x="3" y="71"/>
                    <a:pt x="3" y="72"/>
                  </a:cubicBezTo>
                  <a:cubicBezTo>
                    <a:pt x="3" y="73"/>
                    <a:pt x="3" y="74"/>
                    <a:pt x="2" y="75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78"/>
                    <a:pt x="1" y="80"/>
                    <a:pt x="1" y="81"/>
                  </a:cubicBezTo>
                  <a:cubicBezTo>
                    <a:pt x="1" y="82"/>
                    <a:pt x="1" y="83"/>
                    <a:pt x="1" y="85"/>
                  </a:cubicBezTo>
                  <a:cubicBezTo>
                    <a:pt x="2" y="87"/>
                    <a:pt x="2" y="89"/>
                    <a:pt x="3" y="90"/>
                  </a:cubicBezTo>
                  <a:cubicBezTo>
                    <a:pt x="3" y="92"/>
                    <a:pt x="4" y="93"/>
                    <a:pt x="5" y="94"/>
                  </a:cubicBezTo>
                  <a:cubicBezTo>
                    <a:pt x="5" y="95"/>
                    <a:pt x="6" y="95"/>
                    <a:pt x="6" y="95"/>
                  </a:cubicBezTo>
                  <a:cubicBezTo>
                    <a:pt x="6" y="95"/>
                    <a:pt x="5" y="95"/>
                    <a:pt x="5" y="94"/>
                  </a:cubicBezTo>
                  <a:cubicBezTo>
                    <a:pt x="4" y="93"/>
                    <a:pt x="3" y="92"/>
                    <a:pt x="2" y="91"/>
                  </a:cubicBezTo>
                  <a:cubicBezTo>
                    <a:pt x="2" y="89"/>
                    <a:pt x="1" y="87"/>
                    <a:pt x="0" y="85"/>
                  </a:cubicBezTo>
                  <a:cubicBezTo>
                    <a:pt x="0" y="82"/>
                    <a:pt x="0" y="79"/>
                    <a:pt x="0" y="77"/>
                  </a:cubicBezTo>
                  <a:cubicBezTo>
                    <a:pt x="1" y="76"/>
                    <a:pt x="1" y="75"/>
                    <a:pt x="1" y="74"/>
                  </a:cubicBezTo>
                  <a:cubicBezTo>
                    <a:pt x="1" y="73"/>
                    <a:pt x="1" y="73"/>
                    <a:pt x="1" y="72"/>
                  </a:cubicBezTo>
                  <a:cubicBezTo>
                    <a:pt x="2" y="70"/>
                    <a:pt x="3" y="69"/>
                    <a:pt x="3" y="67"/>
                  </a:cubicBezTo>
                  <a:cubicBezTo>
                    <a:pt x="4" y="66"/>
                    <a:pt x="5" y="64"/>
                    <a:pt x="6" y="62"/>
                  </a:cubicBezTo>
                  <a:cubicBezTo>
                    <a:pt x="6" y="61"/>
                    <a:pt x="7" y="59"/>
                    <a:pt x="8" y="58"/>
                  </a:cubicBezTo>
                  <a:cubicBezTo>
                    <a:pt x="10" y="55"/>
                    <a:pt x="13" y="52"/>
                    <a:pt x="15" y="49"/>
                  </a:cubicBezTo>
                  <a:cubicBezTo>
                    <a:pt x="18" y="45"/>
                    <a:pt x="20" y="43"/>
                    <a:pt x="23" y="40"/>
                  </a:cubicBezTo>
                  <a:cubicBezTo>
                    <a:pt x="28" y="34"/>
                    <a:pt x="34" y="29"/>
                    <a:pt x="40" y="24"/>
                  </a:cubicBezTo>
                  <a:cubicBezTo>
                    <a:pt x="45" y="19"/>
                    <a:pt x="51" y="15"/>
                    <a:pt x="56" y="11"/>
                  </a:cubicBezTo>
                  <a:cubicBezTo>
                    <a:pt x="60" y="8"/>
                    <a:pt x="65" y="5"/>
                    <a:pt x="67" y="3"/>
                  </a:cubicBezTo>
                  <a:cubicBezTo>
                    <a:pt x="70" y="1"/>
                    <a:pt x="72" y="0"/>
                    <a:pt x="72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8" name="Freeform 62"/>
            <p:cNvSpPr>
              <a:spLocks/>
            </p:cNvSpPr>
            <p:nvPr/>
          </p:nvSpPr>
          <p:spPr bwMode="auto">
            <a:xfrm>
              <a:off x="3708" y="1205"/>
              <a:ext cx="97" cy="183"/>
            </a:xfrm>
            <a:custGeom>
              <a:avLst/>
              <a:gdLst>
                <a:gd name="T0" fmla="*/ 41 w 41"/>
                <a:gd name="T1" fmla="*/ 0 h 77"/>
                <a:gd name="T2" fmla="*/ 38 w 41"/>
                <a:gd name="T3" fmla="*/ 3 h 77"/>
                <a:gd name="T4" fmla="*/ 31 w 41"/>
                <a:gd name="T5" fmla="*/ 10 h 77"/>
                <a:gd name="T6" fmla="*/ 22 w 41"/>
                <a:gd name="T7" fmla="*/ 21 h 77"/>
                <a:gd name="T8" fmla="*/ 12 w 41"/>
                <a:gd name="T9" fmla="*/ 35 h 77"/>
                <a:gd name="T10" fmla="*/ 8 w 41"/>
                <a:gd name="T11" fmla="*/ 42 h 77"/>
                <a:gd name="T12" fmla="*/ 4 w 41"/>
                <a:gd name="T13" fmla="*/ 50 h 77"/>
                <a:gd name="T14" fmla="*/ 3 w 41"/>
                <a:gd name="T15" fmla="*/ 53 h 77"/>
                <a:gd name="T16" fmla="*/ 2 w 41"/>
                <a:gd name="T17" fmla="*/ 57 h 77"/>
                <a:gd name="T18" fmla="*/ 1 w 41"/>
                <a:gd name="T19" fmla="*/ 63 h 77"/>
                <a:gd name="T20" fmla="*/ 2 w 41"/>
                <a:gd name="T21" fmla="*/ 66 h 77"/>
                <a:gd name="T22" fmla="*/ 2 w 41"/>
                <a:gd name="T23" fmla="*/ 69 h 77"/>
                <a:gd name="T24" fmla="*/ 3 w 41"/>
                <a:gd name="T25" fmla="*/ 71 h 77"/>
                <a:gd name="T26" fmla="*/ 3 w 41"/>
                <a:gd name="T27" fmla="*/ 73 h 77"/>
                <a:gd name="T28" fmla="*/ 5 w 41"/>
                <a:gd name="T29" fmla="*/ 76 h 77"/>
                <a:gd name="T30" fmla="*/ 5 w 41"/>
                <a:gd name="T31" fmla="*/ 77 h 77"/>
                <a:gd name="T32" fmla="*/ 4 w 41"/>
                <a:gd name="T33" fmla="*/ 76 h 77"/>
                <a:gd name="T34" fmla="*/ 3 w 41"/>
                <a:gd name="T35" fmla="*/ 74 h 77"/>
                <a:gd name="T36" fmla="*/ 2 w 41"/>
                <a:gd name="T37" fmla="*/ 72 h 77"/>
                <a:gd name="T38" fmla="*/ 1 w 41"/>
                <a:gd name="T39" fmla="*/ 69 h 77"/>
                <a:gd name="T40" fmla="*/ 0 w 41"/>
                <a:gd name="T41" fmla="*/ 63 h 77"/>
                <a:gd name="T42" fmla="*/ 0 w 41"/>
                <a:gd name="T43" fmla="*/ 56 h 77"/>
                <a:gd name="T44" fmla="*/ 1 w 41"/>
                <a:gd name="T45" fmla="*/ 53 h 77"/>
                <a:gd name="T46" fmla="*/ 2 w 41"/>
                <a:gd name="T47" fmla="*/ 49 h 77"/>
                <a:gd name="T48" fmla="*/ 6 w 41"/>
                <a:gd name="T49" fmla="*/ 41 h 77"/>
                <a:gd name="T50" fmla="*/ 10 w 41"/>
                <a:gd name="T51" fmla="*/ 34 h 77"/>
                <a:gd name="T52" fmla="*/ 20 w 41"/>
                <a:gd name="T53" fmla="*/ 20 h 77"/>
                <a:gd name="T54" fmla="*/ 30 w 41"/>
                <a:gd name="T55" fmla="*/ 9 h 77"/>
                <a:gd name="T56" fmla="*/ 38 w 41"/>
                <a:gd name="T57" fmla="*/ 2 h 77"/>
                <a:gd name="T58" fmla="*/ 41 w 41"/>
                <a:gd name="T5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77">
                  <a:moveTo>
                    <a:pt x="41" y="0"/>
                  </a:moveTo>
                  <a:cubicBezTo>
                    <a:pt x="41" y="0"/>
                    <a:pt x="40" y="1"/>
                    <a:pt x="38" y="3"/>
                  </a:cubicBezTo>
                  <a:cubicBezTo>
                    <a:pt x="36" y="4"/>
                    <a:pt x="34" y="7"/>
                    <a:pt x="31" y="10"/>
                  </a:cubicBezTo>
                  <a:cubicBezTo>
                    <a:pt x="28" y="13"/>
                    <a:pt x="25" y="17"/>
                    <a:pt x="22" y="21"/>
                  </a:cubicBezTo>
                  <a:cubicBezTo>
                    <a:pt x="18" y="26"/>
                    <a:pt x="15" y="30"/>
                    <a:pt x="12" y="35"/>
                  </a:cubicBezTo>
                  <a:cubicBezTo>
                    <a:pt x="11" y="37"/>
                    <a:pt x="9" y="40"/>
                    <a:pt x="8" y="42"/>
                  </a:cubicBezTo>
                  <a:cubicBezTo>
                    <a:pt x="7" y="45"/>
                    <a:pt x="5" y="47"/>
                    <a:pt x="4" y="50"/>
                  </a:cubicBezTo>
                  <a:cubicBezTo>
                    <a:pt x="4" y="51"/>
                    <a:pt x="4" y="52"/>
                    <a:pt x="3" y="53"/>
                  </a:cubicBezTo>
                  <a:cubicBezTo>
                    <a:pt x="3" y="54"/>
                    <a:pt x="2" y="56"/>
                    <a:pt x="2" y="57"/>
                  </a:cubicBezTo>
                  <a:cubicBezTo>
                    <a:pt x="2" y="59"/>
                    <a:pt x="1" y="61"/>
                    <a:pt x="1" y="63"/>
                  </a:cubicBezTo>
                  <a:cubicBezTo>
                    <a:pt x="1" y="64"/>
                    <a:pt x="1" y="65"/>
                    <a:pt x="2" y="66"/>
                  </a:cubicBezTo>
                  <a:cubicBezTo>
                    <a:pt x="2" y="67"/>
                    <a:pt x="2" y="68"/>
                    <a:pt x="2" y="69"/>
                  </a:cubicBezTo>
                  <a:cubicBezTo>
                    <a:pt x="2" y="70"/>
                    <a:pt x="2" y="71"/>
                    <a:pt x="3" y="71"/>
                  </a:cubicBezTo>
                  <a:cubicBezTo>
                    <a:pt x="3" y="72"/>
                    <a:pt x="3" y="73"/>
                    <a:pt x="3" y="73"/>
                  </a:cubicBezTo>
                  <a:cubicBezTo>
                    <a:pt x="4" y="75"/>
                    <a:pt x="4" y="75"/>
                    <a:pt x="5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4" y="76"/>
                  </a:cubicBezTo>
                  <a:cubicBezTo>
                    <a:pt x="4" y="75"/>
                    <a:pt x="3" y="75"/>
                    <a:pt x="3" y="74"/>
                  </a:cubicBezTo>
                  <a:cubicBezTo>
                    <a:pt x="3" y="73"/>
                    <a:pt x="2" y="72"/>
                    <a:pt x="2" y="72"/>
                  </a:cubicBezTo>
                  <a:cubicBezTo>
                    <a:pt x="2" y="71"/>
                    <a:pt x="1" y="70"/>
                    <a:pt x="1" y="69"/>
                  </a:cubicBezTo>
                  <a:cubicBezTo>
                    <a:pt x="1" y="68"/>
                    <a:pt x="0" y="66"/>
                    <a:pt x="0" y="63"/>
                  </a:cubicBezTo>
                  <a:cubicBezTo>
                    <a:pt x="0" y="61"/>
                    <a:pt x="0" y="59"/>
                    <a:pt x="0" y="56"/>
                  </a:cubicBezTo>
                  <a:cubicBezTo>
                    <a:pt x="1" y="55"/>
                    <a:pt x="1" y="54"/>
                    <a:pt x="1" y="53"/>
                  </a:cubicBezTo>
                  <a:cubicBezTo>
                    <a:pt x="2" y="51"/>
                    <a:pt x="2" y="50"/>
                    <a:pt x="2" y="49"/>
                  </a:cubicBezTo>
                  <a:cubicBezTo>
                    <a:pt x="3" y="46"/>
                    <a:pt x="4" y="44"/>
                    <a:pt x="6" y="41"/>
                  </a:cubicBezTo>
                  <a:cubicBezTo>
                    <a:pt x="7" y="39"/>
                    <a:pt x="8" y="36"/>
                    <a:pt x="10" y="34"/>
                  </a:cubicBezTo>
                  <a:cubicBezTo>
                    <a:pt x="13" y="29"/>
                    <a:pt x="17" y="24"/>
                    <a:pt x="20" y="20"/>
                  </a:cubicBezTo>
                  <a:cubicBezTo>
                    <a:pt x="23" y="16"/>
                    <a:pt x="27" y="12"/>
                    <a:pt x="30" y="9"/>
                  </a:cubicBezTo>
                  <a:cubicBezTo>
                    <a:pt x="33" y="6"/>
                    <a:pt x="36" y="4"/>
                    <a:pt x="38" y="2"/>
                  </a:cubicBezTo>
                  <a:cubicBezTo>
                    <a:pt x="40" y="1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9" name="Freeform 63"/>
            <p:cNvSpPr>
              <a:spLocks/>
            </p:cNvSpPr>
            <p:nvPr/>
          </p:nvSpPr>
          <p:spPr bwMode="auto">
            <a:xfrm>
              <a:off x="3798" y="1248"/>
              <a:ext cx="40" cy="147"/>
            </a:xfrm>
            <a:custGeom>
              <a:avLst/>
              <a:gdLst>
                <a:gd name="T0" fmla="*/ 17 w 17"/>
                <a:gd name="T1" fmla="*/ 0 h 62"/>
                <a:gd name="T2" fmla="*/ 17 w 17"/>
                <a:gd name="T3" fmla="*/ 3 h 62"/>
                <a:gd name="T4" fmla="*/ 15 w 17"/>
                <a:gd name="T5" fmla="*/ 10 h 62"/>
                <a:gd name="T6" fmla="*/ 12 w 17"/>
                <a:gd name="T7" fmla="*/ 20 h 62"/>
                <a:gd name="T8" fmla="*/ 8 w 17"/>
                <a:gd name="T9" fmla="*/ 31 h 62"/>
                <a:gd name="T10" fmla="*/ 5 w 17"/>
                <a:gd name="T11" fmla="*/ 42 h 62"/>
                <a:gd name="T12" fmla="*/ 2 w 17"/>
                <a:gd name="T13" fmla="*/ 52 h 62"/>
                <a:gd name="T14" fmla="*/ 1 w 17"/>
                <a:gd name="T15" fmla="*/ 56 h 62"/>
                <a:gd name="T16" fmla="*/ 1 w 17"/>
                <a:gd name="T17" fmla="*/ 59 h 62"/>
                <a:gd name="T18" fmla="*/ 1 w 17"/>
                <a:gd name="T19" fmla="*/ 61 h 62"/>
                <a:gd name="T20" fmla="*/ 1 w 17"/>
                <a:gd name="T21" fmla="*/ 62 h 62"/>
                <a:gd name="T22" fmla="*/ 1 w 17"/>
                <a:gd name="T23" fmla="*/ 61 h 62"/>
                <a:gd name="T24" fmla="*/ 0 w 17"/>
                <a:gd name="T25" fmla="*/ 59 h 62"/>
                <a:gd name="T26" fmla="*/ 1 w 17"/>
                <a:gd name="T27" fmla="*/ 52 h 62"/>
                <a:gd name="T28" fmla="*/ 3 w 17"/>
                <a:gd name="T29" fmla="*/ 42 h 62"/>
                <a:gd name="T30" fmla="*/ 6 w 17"/>
                <a:gd name="T31" fmla="*/ 30 h 62"/>
                <a:gd name="T32" fmla="*/ 10 w 17"/>
                <a:gd name="T33" fmla="*/ 19 h 62"/>
                <a:gd name="T34" fmla="*/ 13 w 17"/>
                <a:gd name="T35" fmla="*/ 9 h 62"/>
                <a:gd name="T36" fmla="*/ 16 w 17"/>
                <a:gd name="T37" fmla="*/ 2 h 62"/>
                <a:gd name="T38" fmla="*/ 17 w 17"/>
                <a:gd name="T3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62">
                  <a:moveTo>
                    <a:pt x="17" y="0"/>
                  </a:moveTo>
                  <a:cubicBezTo>
                    <a:pt x="17" y="0"/>
                    <a:pt x="17" y="1"/>
                    <a:pt x="17" y="3"/>
                  </a:cubicBezTo>
                  <a:cubicBezTo>
                    <a:pt x="16" y="4"/>
                    <a:pt x="16" y="7"/>
                    <a:pt x="15" y="10"/>
                  </a:cubicBezTo>
                  <a:cubicBezTo>
                    <a:pt x="14" y="13"/>
                    <a:pt x="13" y="16"/>
                    <a:pt x="12" y="20"/>
                  </a:cubicBezTo>
                  <a:cubicBezTo>
                    <a:pt x="11" y="23"/>
                    <a:pt x="10" y="27"/>
                    <a:pt x="8" y="31"/>
                  </a:cubicBezTo>
                  <a:cubicBezTo>
                    <a:pt x="7" y="35"/>
                    <a:pt x="6" y="39"/>
                    <a:pt x="5" y="42"/>
                  </a:cubicBezTo>
                  <a:cubicBezTo>
                    <a:pt x="4" y="46"/>
                    <a:pt x="3" y="49"/>
                    <a:pt x="2" y="52"/>
                  </a:cubicBezTo>
                  <a:cubicBezTo>
                    <a:pt x="2" y="54"/>
                    <a:pt x="2" y="55"/>
                    <a:pt x="1" y="56"/>
                  </a:cubicBezTo>
                  <a:cubicBezTo>
                    <a:pt x="1" y="58"/>
                    <a:pt x="1" y="59"/>
                    <a:pt x="1" y="59"/>
                  </a:cubicBezTo>
                  <a:cubicBezTo>
                    <a:pt x="1" y="60"/>
                    <a:pt x="1" y="61"/>
                    <a:pt x="1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1"/>
                  </a:cubicBezTo>
                  <a:cubicBezTo>
                    <a:pt x="0" y="61"/>
                    <a:pt x="0" y="60"/>
                    <a:pt x="0" y="59"/>
                  </a:cubicBezTo>
                  <a:cubicBezTo>
                    <a:pt x="0" y="58"/>
                    <a:pt x="0" y="55"/>
                    <a:pt x="1" y="52"/>
                  </a:cubicBezTo>
                  <a:cubicBezTo>
                    <a:pt x="1" y="49"/>
                    <a:pt x="2" y="46"/>
                    <a:pt x="3" y="42"/>
                  </a:cubicBezTo>
                  <a:cubicBezTo>
                    <a:pt x="4" y="38"/>
                    <a:pt x="5" y="34"/>
                    <a:pt x="6" y="30"/>
                  </a:cubicBezTo>
                  <a:cubicBezTo>
                    <a:pt x="7" y="26"/>
                    <a:pt x="9" y="23"/>
                    <a:pt x="10" y="19"/>
                  </a:cubicBezTo>
                  <a:cubicBezTo>
                    <a:pt x="11" y="15"/>
                    <a:pt x="12" y="12"/>
                    <a:pt x="13" y="9"/>
                  </a:cubicBezTo>
                  <a:cubicBezTo>
                    <a:pt x="14" y="6"/>
                    <a:pt x="16" y="4"/>
                    <a:pt x="16" y="2"/>
                  </a:cubicBezTo>
                  <a:cubicBezTo>
                    <a:pt x="17" y="1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0" name="Freeform 64"/>
            <p:cNvSpPr>
              <a:spLocks/>
            </p:cNvSpPr>
            <p:nvPr/>
          </p:nvSpPr>
          <p:spPr bwMode="auto">
            <a:xfrm>
              <a:off x="3868" y="1283"/>
              <a:ext cx="26" cy="88"/>
            </a:xfrm>
            <a:custGeom>
              <a:avLst/>
              <a:gdLst>
                <a:gd name="T0" fmla="*/ 11 w 11"/>
                <a:gd name="T1" fmla="*/ 0 h 37"/>
                <a:gd name="T2" fmla="*/ 10 w 11"/>
                <a:gd name="T3" fmla="*/ 6 h 37"/>
                <a:gd name="T4" fmla="*/ 7 w 11"/>
                <a:gd name="T5" fmla="*/ 19 h 37"/>
                <a:gd name="T6" fmla="*/ 2 w 11"/>
                <a:gd name="T7" fmla="*/ 31 h 37"/>
                <a:gd name="T8" fmla="*/ 0 w 11"/>
                <a:gd name="T9" fmla="*/ 37 h 37"/>
                <a:gd name="T10" fmla="*/ 1 w 11"/>
                <a:gd name="T11" fmla="*/ 31 h 37"/>
                <a:gd name="T12" fmla="*/ 4 w 11"/>
                <a:gd name="T13" fmla="*/ 18 h 37"/>
                <a:gd name="T14" fmla="*/ 8 w 11"/>
                <a:gd name="T15" fmla="*/ 6 h 37"/>
                <a:gd name="T16" fmla="*/ 11 w 11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7">
                  <a:moveTo>
                    <a:pt x="11" y="0"/>
                  </a:moveTo>
                  <a:cubicBezTo>
                    <a:pt x="11" y="0"/>
                    <a:pt x="10" y="3"/>
                    <a:pt x="10" y="6"/>
                  </a:cubicBezTo>
                  <a:cubicBezTo>
                    <a:pt x="9" y="10"/>
                    <a:pt x="8" y="14"/>
                    <a:pt x="7" y="19"/>
                  </a:cubicBezTo>
                  <a:cubicBezTo>
                    <a:pt x="5" y="23"/>
                    <a:pt x="4" y="28"/>
                    <a:pt x="2" y="31"/>
                  </a:cubicBezTo>
                  <a:cubicBezTo>
                    <a:pt x="1" y="35"/>
                    <a:pt x="0" y="37"/>
                    <a:pt x="0" y="37"/>
                  </a:cubicBezTo>
                  <a:cubicBezTo>
                    <a:pt x="0" y="37"/>
                    <a:pt x="0" y="34"/>
                    <a:pt x="1" y="31"/>
                  </a:cubicBezTo>
                  <a:cubicBezTo>
                    <a:pt x="2" y="27"/>
                    <a:pt x="3" y="23"/>
                    <a:pt x="4" y="18"/>
                  </a:cubicBezTo>
                  <a:cubicBezTo>
                    <a:pt x="5" y="14"/>
                    <a:pt x="7" y="9"/>
                    <a:pt x="8" y="6"/>
                  </a:cubicBezTo>
                  <a:cubicBezTo>
                    <a:pt x="10" y="3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1" name="Freeform 65"/>
            <p:cNvSpPr>
              <a:spLocks/>
            </p:cNvSpPr>
            <p:nvPr/>
          </p:nvSpPr>
          <p:spPr bwMode="auto">
            <a:xfrm>
              <a:off x="3920" y="1305"/>
              <a:ext cx="22" cy="52"/>
            </a:xfrm>
            <a:custGeom>
              <a:avLst/>
              <a:gdLst>
                <a:gd name="T0" fmla="*/ 9 w 9"/>
                <a:gd name="T1" fmla="*/ 0 h 22"/>
                <a:gd name="T2" fmla="*/ 9 w 9"/>
                <a:gd name="T3" fmla="*/ 4 h 22"/>
                <a:gd name="T4" fmla="*/ 9 w 9"/>
                <a:gd name="T5" fmla="*/ 8 h 22"/>
                <a:gd name="T6" fmla="*/ 8 w 9"/>
                <a:gd name="T7" fmla="*/ 12 h 22"/>
                <a:gd name="T8" fmla="*/ 6 w 9"/>
                <a:gd name="T9" fmla="*/ 17 h 22"/>
                <a:gd name="T10" fmla="*/ 5 w 9"/>
                <a:gd name="T11" fmla="*/ 18 h 22"/>
                <a:gd name="T12" fmla="*/ 4 w 9"/>
                <a:gd name="T13" fmla="*/ 20 h 22"/>
                <a:gd name="T14" fmla="*/ 3 w 9"/>
                <a:gd name="T15" fmla="*/ 21 h 22"/>
                <a:gd name="T16" fmla="*/ 1 w 9"/>
                <a:gd name="T17" fmla="*/ 21 h 22"/>
                <a:gd name="T18" fmla="*/ 0 w 9"/>
                <a:gd name="T19" fmla="*/ 22 h 22"/>
                <a:gd name="T20" fmla="*/ 1 w 9"/>
                <a:gd name="T21" fmla="*/ 21 h 22"/>
                <a:gd name="T22" fmla="*/ 2 w 9"/>
                <a:gd name="T23" fmla="*/ 20 h 22"/>
                <a:gd name="T24" fmla="*/ 3 w 9"/>
                <a:gd name="T25" fmla="*/ 19 h 22"/>
                <a:gd name="T26" fmla="*/ 4 w 9"/>
                <a:gd name="T27" fmla="*/ 17 h 22"/>
                <a:gd name="T28" fmla="*/ 5 w 9"/>
                <a:gd name="T29" fmla="*/ 16 h 22"/>
                <a:gd name="T30" fmla="*/ 5 w 9"/>
                <a:gd name="T31" fmla="*/ 14 h 22"/>
                <a:gd name="T32" fmla="*/ 6 w 9"/>
                <a:gd name="T33" fmla="*/ 12 h 22"/>
                <a:gd name="T34" fmla="*/ 7 w 9"/>
                <a:gd name="T35" fmla="*/ 7 h 22"/>
                <a:gd name="T36" fmla="*/ 8 w 9"/>
                <a:gd name="T37" fmla="*/ 4 h 22"/>
                <a:gd name="T38" fmla="*/ 9 w 9"/>
                <a:gd name="T3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22">
                  <a:moveTo>
                    <a:pt x="9" y="0"/>
                  </a:moveTo>
                  <a:cubicBezTo>
                    <a:pt x="9" y="0"/>
                    <a:pt x="9" y="1"/>
                    <a:pt x="9" y="4"/>
                  </a:cubicBezTo>
                  <a:cubicBezTo>
                    <a:pt x="9" y="5"/>
                    <a:pt x="9" y="6"/>
                    <a:pt x="9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7"/>
                    <a:pt x="6" y="18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1"/>
                    <a:pt x="2" y="21"/>
                    <a:pt x="1" y="21"/>
                  </a:cubicBezTo>
                  <a:cubicBezTo>
                    <a:pt x="1" y="21"/>
                    <a:pt x="0" y="22"/>
                    <a:pt x="0" y="22"/>
                  </a:cubicBezTo>
                  <a:cubicBezTo>
                    <a:pt x="0" y="22"/>
                    <a:pt x="1" y="21"/>
                    <a:pt x="1" y="21"/>
                  </a:cubicBezTo>
                  <a:cubicBezTo>
                    <a:pt x="1" y="21"/>
                    <a:pt x="2" y="20"/>
                    <a:pt x="2" y="20"/>
                  </a:cubicBezTo>
                  <a:cubicBezTo>
                    <a:pt x="2" y="20"/>
                    <a:pt x="3" y="19"/>
                    <a:pt x="3" y="19"/>
                  </a:cubicBezTo>
                  <a:cubicBezTo>
                    <a:pt x="3" y="18"/>
                    <a:pt x="3" y="18"/>
                    <a:pt x="4" y="17"/>
                  </a:cubicBezTo>
                  <a:cubicBezTo>
                    <a:pt x="4" y="17"/>
                    <a:pt x="4" y="16"/>
                    <a:pt x="5" y="16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0"/>
                    <a:pt x="7" y="9"/>
                    <a:pt x="7" y="7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8" y="1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2" name="Freeform 66"/>
            <p:cNvSpPr>
              <a:spLocks/>
            </p:cNvSpPr>
            <p:nvPr/>
          </p:nvSpPr>
          <p:spPr bwMode="auto">
            <a:xfrm>
              <a:off x="3835" y="1390"/>
              <a:ext cx="114" cy="59"/>
            </a:xfrm>
            <a:custGeom>
              <a:avLst/>
              <a:gdLst>
                <a:gd name="T0" fmla="*/ 0 w 48"/>
                <a:gd name="T1" fmla="*/ 0 h 25"/>
                <a:gd name="T2" fmla="*/ 6 w 48"/>
                <a:gd name="T3" fmla="*/ 24 h 25"/>
                <a:gd name="T4" fmla="*/ 47 w 48"/>
                <a:gd name="T5" fmla="*/ 21 h 25"/>
                <a:gd name="T6" fmla="*/ 48 w 48"/>
                <a:gd name="T7" fmla="*/ 19 h 25"/>
                <a:gd name="T8" fmla="*/ 36 w 48"/>
                <a:gd name="T9" fmla="*/ 12 h 25"/>
                <a:gd name="T10" fmla="*/ 0 w 48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5">
                  <a:moveTo>
                    <a:pt x="0" y="0"/>
                  </a:moveTo>
                  <a:cubicBezTo>
                    <a:pt x="0" y="0"/>
                    <a:pt x="2" y="23"/>
                    <a:pt x="6" y="24"/>
                  </a:cubicBezTo>
                  <a:cubicBezTo>
                    <a:pt x="10" y="25"/>
                    <a:pt x="47" y="21"/>
                    <a:pt x="47" y="21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36" y="12"/>
                    <a:pt x="36" y="12"/>
                    <a:pt x="36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F9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3" name="Freeform 67"/>
            <p:cNvSpPr>
              <a:spLocks/>
            </p:cNvSpPr>
            <p:nvPr/>
          </p:nvSpPr>
          <p:spPr bwMode="auto">
            <a:xfrm>
              <a:off x="3831" y="1390"/>
              <a:ext cx="113" cy="54"/>
            </a:xfrm>
            <a:custGeom>
              <a:avLst/>
              <a:gdLst>
                <a:gd name="T0" fmla="*/ 0 w 48"/>
                <a:gd name="T1" fmla="*/ 0 h 23"/>
                <a:gd name="T2" fmla="*/ 7 w 48"/>
                <a:gd name="T3" fmla="*/ 23 h 23"/>
                <a:gd name="T4" fmla="*/ 48 w 48"/>
                <a:gd name="T5" fmla="*/ 19 h 23"/>
                <a:gd name="T6" fmla="*/ 46 w 48"/>
                <a:gd name="T7" fmla="*/ 1 h 23"/>
                <a:gd name="T8" fmla="*/ 0 w 48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3">
                  <a:moveTo>
                    <a:pt x="0" y="0"/>
                  </a:moveTo>
                  <a:cubicBezTo>
                    <a:pt x="0" y="0"/>
                    <a:pt x="4" y="22"/>
                    <a:pt x="7" y="23"/>
                  </a:cubicBezTo>
                  <a:cubicBezTo>
                    <a:pt x="11" y="23"/>
                    <a:pt x="48" y="19"/>
                    <a:pt x="48" y="1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4" name="Freeform 68"/>
            <p:cNvSpPr>
              <a:spLocks/>
            </p:cNvSpPr>
            <p:nvPr/>
          </p:nvSpPr>
          <p:spPr bwMode="auto">
            <a:xfrm>
              <a:off x="3658" y="1681"/>
              <a:ext cx="36" cy="182"/>
            </a:xfrm>
            <a:custGeom>
              <a:avLst/>
              <a:gdLst>
                <a:gd name="T0" fmla="*/ 15 w 15"/>
                <a:gd name="T1" fmla="*/ 0 h 77"/>
                <a:gd name="T2" fmla="*/ 14 w 15"/>
                <a:gd name="T3" fmla="*/ 3 h 77"/>
                <a:gd name="T4" fmla="*/ 11 w 15"/>
                <a:gd name="T5" fmla="*/ 12 h 77"/>
                <a:gd name="T6" fmla="*/ 7 w 15"/>
                <a:gd name="T7" fmla="*/ 24 h 77"/>
                <a:gd name="T8" fmla="*/ 4 w 15"/>
                <a:gd name="T9" fmla="*/ 38 h 77"/>
                <a:gd name="T10" fmla="*/ 2 w 15"/>
                <a:gd name="T11" fmla="*/ 52 h 77"/>
                <a:gd name="T12" fmla="*/ 2 w 15"/>
                <a:gd name="T13" fmla="*/ 65 h 77"/>
                <a:gd name="T14" fmla="*/ 3 w 15"/>
                <a:gd name="T15" fmla="*/ 74 h 77"/>
                <a:gd name="T16" fmla="*/ 4 w 15"/>
                <a:gd name="T17" fmla="*/ 77 h 77"/>
                <a:gd name="T18" fmla="*/ 3 w 15"/>
                <a:gd name="T19" fmla="*/ 74 h 77"/>
                <a:gd name="T20" fmla="*/ 1 w 15"/>
                <a:gd name="T21" fmla="*/ 65 h 77"/>
                <a:gd name="T22" fmla="*/ 0 w 15"/>
                <a:gd name="T23" fmla="*/ 52 h 77"/>
                <a:gd name="T24" fmla="*/ 1 w 15"/>
                <a:gd name="T25" fmla="*/ 37 h 77"/>
                <a:gd name="T26" fmla="*/ 5 w 15"/>
                <a:gd name="T27" fmla="*/ 23 h 77"/>
                <a:gd name="T28" fmla="*/ 9 w 15"/>
                <a:gd name="T29" fmla="*/ 11 h 77"/>
                <a:gd name="T30" fmla="*/ 13 w 15"/>
                <a:gd name="T31" fmla="*/ 3 h 77"/>
                <a:gd name="T32" fmla="*/ 15 w 15"/>
                <a:gd name="T33" fmla="*/ 1 h 77"/>
                <a:gd name="T34" fmla="*/ 15 w 15"/>
                <a:gd name="T3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77">
                  <a:moveTo>
                    <a:pt x="15" y="0"/>
                  </a:moveTo>
                  <a:cubicBezTo>
                    <a:pt x="15" y="0"/>
                    <a:pt x="15" y="1"/>
                    <a:pt x="14" y="3"/>
                  </a:cubicBezTo>
                  <a:cubicBezTo>
                    <a:pt x="13" y="5"/>
                    <a:pt x="12" y="8"/>
                    <a:pt x="11" y="12"/>
                  </a:cubicBezTo>
                  <a:cubicBezTo>
                    <a:pt x="9" y="15"/>
                    <a:pt x="8" y="19"/>
                    <a:pt x="7" y="24"/>
                  </a:cubicBezTo>
                  <a:cubicBezTo>
                    <a:pt x="6" y="28"/>
                    <a:pt x="5" y="33"/>
                    <a:pt x="4" y="38"/>
                  </a:cubicBezTo>
                  <a:cubicBezTo>
                    <a:pt x="3" y="43"/>
                    <a:pt x="2" y="48"/>
                    <a:pt x="2" y="52"/>
                  </a:cubicBezTo>
                  <a:cubicBezTo>
                    <a:pt x="2" y="57"/>
                    <a:pt x="2" y="61"/>
                    <a:pt x="2" y="65"/>
                  </a:cubicBezTo>
                  <a:cubicBezTo>
                    <a:pt x="2" y="69"/>
                    <a:pt x="3" y="72"/>
                    <a:pt x="3" y="74"/>
                  </a:cubicBezTo>
                  <a:cubicBezTo>
                    <a:pt x="4" y="76"/>
                    <a:pt x="4" y="77"/>
                    <a:pt x="4" y="77"/>
                  </a:cubicBezTo>
                  <a:cubicBezTo>
                    <a:pt x="4" y="77"/>
                    <a:pt x="3" y="76"/>
                    <a:pt x="3" y="74"/>
                  </a:cubicBezTo>
                  <a:cubicBezTo>
                    <a:pt x="2" y="72"/>
                    <a:pt x="1" y="69"/>
                    <a:pt x="1" y="65"/>
                  </a:cubicBezTo>
                  <a:cubicBezTo>
                    <a:pt x="0" y="61"/>
                    <a:pt x="0" y="57"/>
                    <a:pt x="0" y="52"/>
                  </a:cubicBezTo>
                  <a:cubicBezTo>
                    <a:pt x="0" y="47"/>
                    <a:pt x="1" y="42"/>
                    <a:pt x="1" y="37"/>
                  </a:cubicBezTo>
                  <a:cubicBezTo>
                    <a:pt x="2" y="32"/>
                    <a:pt x="3" y="28"/>
                    <a:pt x="5" y="23"/>
                  </a:cubicBezTo>
                  <a:cubicBezTo>
                    <a:pt x="6" y="19"/>
                    <a:pt x="8" y="15"/>
                    <a:pt x="9" y="11"/>
                  </a:cubicBezTo>
                  <a:cubicBezTo>
                    <a:pt x="11" y="8"/>
                    <a:pt x="12" y="5"/>
                    <a:pt x="13" y="3"/>
                  </a:cubicBezTo>
                  <a:cubicBezTo>
                    <a:pt x="14" y="2"/>
                    <a:pt x="14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5" name="Freeform 69"/>
            <p:cNvSpPr>
              <a:spLocks/>
            </p:cNvSpPr>
            <p:nvPr/>
          </p:nvSpPr>
          <p:spPr bwMode="auto">
            <a:xfrm>
              <a:off x="3724" y="1709"/>
              <a:ext cx="33" cy="211"/>
            </a:xfrm>
            <a:custGeom>
              <a:avLst/>
              <a:gdLst>
                <a:gd name="T0" fmla="*/ 14 w 14"/>
                <a:gd name="T1" fmla="*/ 0 h 89"/>
                <a:gd name="T2" fmla="*/ 13 w 14"/>
                <a:gd name="T3" fmla="*/ 4 h 89"/>
                <a:gd name="T4" fmla="*/ 10 w 14"/>
                <a:gd name="T5" fmla="*/ 14 h 89"/>
                <a:gd name="T6" fmla="*/ 7 w 14"/>
                <a:gd name="T7" fmla="*/ 28 h 89"/>
                <a:gd name="T8" fmla="*/ 4 w 14"/>
                <a:gd name="T9" fmla="*/ 44 h 89"/>
                <a:gd name="T10" fmla="*/ 2 w 14"/>
                <a:gd name="T11" fmla="*/ 61 h 89"/>
                <a:gd name="T12" fmla="*/ 2 w 14"/>
                <a:gd name="T13" fmla="*/ 69 h 89"/>
                <a:gd name="T14" fmla="*/ 3 w 14"/>
                <a:gd name="T15" fmla="*/ 76 h 89"/>
                <a:gd name="T16" fmla="*/ 3 w 14"/>
                <a:gd name="T17" fmla="*/ 79 h 89"/>
                <a:gd name="T18" fmla="*/ 4 w 14"/>
                <a:gd name="T19" fmla="*/ 81 h 89"/>
                <a:gd name="T20" fmla="*/ 5 w 14"/>
                <a:gd name="T21" fmla="*/ 85 h 89"/>
                <a:gd name="T22" fmla="*/ 6 w 14"/>
                <a:gd name="T23" fmla="*/ 88 h 89"/>
                <a:gd name="T24" fmla="*/ 6 w 14"/>
                <a:gd name="T25" fmla="*/ 89 h 89"/>
                <a:gd name="T26" fmla="*/ 6 w 14"/>
                <a:gd name="T27" fmla="*/ 88 h 89"/>
                <a:gd name="T28" fmla="*/ 4 w 14"/>
                <a:gd name="T29" fmla="*/ 86 h 89"/>
                <a:gd name="T30" fmla="*/ 3 w 14"/>
                <a:gd name="T31" fmla="*/ 81 h 89"/>
                <a:gd name="T32" fmla="*/ 1 w 14"/>
                <a:gd name="T33" fmla="*/ 76 h 89"/>
                <a:gd name="T34" fmla="*/ 0 w 14"/>
                <a:gd name="T35" fmla="*/ 69 h 89"/>
                <a:gd name="T36" fmla="*/ 0 w 14"/>
                <a:gd name="T37" fmla="*/ 61 h 89"/>
                <a:gd name="T38" fmla="*/ 1 w 14"/>
                <a:gd name="T39" fmla="*/ 44 h 89"/>
                <a:gd name="T40" fmla="*/ 3 w 14"/>
                <a:gd name="T41" fmla="*/ 36 h 89"/>
                <a:gd name="T42" fmla="*/ 5 w 14"/>
                <a:gd name="T43" fmla="*/ 28 h 89"/>
                <a:gd name="T44" fmla="*/ 9 w 14"/>
                <a:gd name="T45" fmla="*/ 13 h 89"/>
                <a:gd name="T46" fmla="*/ 13 w 14"/>
                <a:gd name="T47" fmla="*/ 4 h 89"/>
                <a:gd name="T48" fmla="*/ 14 w 14"/>
                <a:gd name="T4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89">
                  <a:moveTo>
                    <a:pt x="14" y="0"/>
                  </a:moveTo>
                  <a:cubicBezTo>
                    <a:pt x="14" y="0"/>
                    <a:pt x="14" y="2"/>
                    <a:pt x="13" y="4"/>
                  </a:cubicBezTo>
                  <a:cubicBezTo>
                    <a:pt x="12" y="6"/>
                    <a:pt x="11" y="10"/>
                    <a:pt x="10" y="14"/>
                  </a:cubicBezTo>
                  <a:cubicBezTo>
                    <a:pt x="9" y="18"/>
                    <a:pt x="8" y="23"/>
                    <a:pt x="7" y="28"/>
                  </a:cubicBezTo>
                  <a:cubicBezTo>
                    <a:pt x="6" y="33"/>
                    <a:pt x="5" y="39"/>
                    <a:pt x="4" y="44"/>
                  </a:cubicBezTo>
                  <a:cubicBezTo>
                    <a:pt x="3" y="50"/>
                    <a:pt x="2" y="56"/>
                    <a:pt x="2" y="61"/>
                  </a:cubicBezTo>
                  <a:cubicBezTo>
                    <a:pt x="2" y="64"/>
                    <a:pt x="2" y="66"/>
                    <a:pt x="2" y="69"/>
                  </a:cubicBezTo>
                  <a:cubicBezTo>
                    <a:pt x="2" y="71"/>
                    <a:pt x="2" y="73"/>
                    <a:pt x="3" y="76"/>
                  </a:cubicBezTo>
                  <a:cubicBezTo>
                    <a:pt x="3" y="77"/>
                    <a:pt x="3" y="78"/>
                    <a:pt x="3" y="79"/>
                  </a:cubicBezTo>
                  <a:cubicBezTo>
                    <a:pt x="3" y="79"/>
                    <a:pt x="3" y="80"/>
                    <a:pt x="4" y="81"/>
                  </a:cubicBezTo>
                  <a:cubicBezTo>
                    <a:pt x="4" y="83"/>
                    <a:pt x="4" y="84"/>
                    <a:pt x="5" y="85"/>
                  </a:cubicBezTo>
                  <a:cubicBezTo>
                    <a:pt x="5" y="87"/>
                    <a:pt x="6" y="88"/>
                    <a:pt x="6" y="88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6" y="89"/>
                    <a:pt x="6" y="89"/>
                    <a:pt x="6" y="88"/>
                  </a:cubicBezTo>
                  <a:cubicBezTo>
                    <a:pt x="5" y="88"/>
                    <a:pt x="5" y="87"/>
                    <a:pt x="4" y="86"/>
                  </a:cubicBezTo>
                  <a:cubicBezTo>
                    <a:pt x="4" y="85"/>
                    <a:pt x="3" y="83"/>
                    <a:pt x="3" y="81"/>
                  </a:cubicBezTo>
                  <a:cubicBezTo>
                    <a:pt x="2" y="80"/>
                    <a:pt x="2" y="78"/>
                    <a:pt x="1" y="76"/>
                  </a:cubicBezTo>
                  <a:cubicBezTo>
                    <a:pt x="1" y="74"/>
                    <a:pt x="0" y="71"/>
                    <a:pt x="0" y="69"/>
                  </a:cubicBezTo>
                  <a:cubicBezTo>
                    <a:pt x="0" y="66"/>
                    <a:pt x="0" y="64"/>
                    <a:pt x="0" y="61"/>
                  </a:cubicBezTo>
                  <a:cubicBezTo>
                    <a:pt x="0" y="56"/>
                    <a:pt x="0" y="50"/>
                    <a:pt x="1" y="44"/>
                  </a:cubicBezTo>
                  <a:cubicBezTo>
                    <a:pt x="2" y="41"/>
                    <a:pt x="2" y="38"/>
                    <a:pt x="3" y="36"/>
                  </a:cubicBezTo>
                  <a:cubicBezTo>
                    <a:pt x="3" y="33"/>
                    <a:pt x="4" y="30"/>
                    <a:pt x="5" y="28"/>
                  </a:cubicBezTo>
                  <a:cubicBezTo>
                    <a:pt x="6" y="22"/>
                    <a:pt x="8" y="18"/>
                    <a:pt x="9" y="13"/>
                  </a:cubicBezTo>
                  <a:cubicBezTo>
                    <a:pt x="10" y="9"/>
                    <a:pt x="12" y="6"/>
                    <a:pt x="13" y="4"/>
                  </a:cubicBezTo>
                  <a:cubicBezTo>
                    <a:pt x="14" y="1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6" name="Freeform 70"/>
            <p:cNvSpPr>
              <a:spLocks/>
            </p:cNvSpPr>
            <p:nvPr/>
          </p:nvSpPr>
          <p:spPr bwMode="auto">
            <a:xfrm>
              <a:off x="3828" y="1724"/>
              <a:ext cx="5" cy="215"/>
            </a:xfrm>
            <a:custGeom>
              <a:avLst/>
              <a:gdLst>
                <a:gd name="T0" fmla="*/ 1 w 2"/>
                <a:gd name="T1" fmla="*/ 0 h 91"/>
                <a:gd name="T2" fmla="*/ 1 w 2"/>
                <a:gd name="T3" fmla="*/ 4 h 91"/>
                <a:gd name="T4" fmla="*/ 1 w 2"/>
                <a:gd name="T5" fmla="*/ 14 h 91"/>
                <a:gd name="T6" fmla="*/ 2 w 2"/>
                <a:gd name="T7" fmla="*/ 29 h 91"/>
                <a:gd name="T8" fmla="*/ 2 w 2"/>
                <a:gd name="T9" fmla="*/ 46 h 91"/>
                <a:gd name="T10" fmla="*/ 2 w 2"/>
                <a:gd name="T11" fmla="*/ 62 h 91"/>
                <a:gd name="T12" fmla="*/ 2 w 2"/>
                <a:gd name="T13" fmla="*/ 77 h 91"/>
                <a:gd name="T14" fmla="*/ 1 w 2"/>
                <a:gd name="T15" fmla="*/ 87 h 91"/>
                <a:gd name="T16" fmla="*/ 1 w 2"/>
                <a:gd name="T17" fmla="*/ 91 h 91"/>
                <a:gd name="T18" fmla="*/ 1 w 2"/>
                <a:gd name="T19" fmla="*/ 87 h 91"/>
                <a:gd name="T20" fmla="*/ 0 w 2"/>
                <a:gd name="T21" fmla="*/ 77 h 91"/>
                <a:gd name="T22" fmla="*/ 0 w 2"/>
                <a:gd name="T23" fmla="*/ 62 h 91"/>
                <a:gd name="T24" fmla="*/ 0 w 2"/>
                <a:gd name="T25" fmla="*/ 46 h 91"/>
                <a:gd name="T26" fmla="*/ 0 w 2"/>
                <a:gd name="T27" fmla="*/ 29 h 91"/>
                <a:gd name="T28" fmla="*/ 0 w 2"/>
                <a:gd name="T29" fmla="*/ 14 h 91"/>
                <a:gd name="T30" fmla="*/ 0 w 2"/>
                <a:gd name="T31" fmla="*/ 4 h 91"/>
                <a:gd name="T32" fmla="*/ 1 w 2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" h="91">
                  <a:moveTo>
                    <a:pt x="1" y="0"/>
                  </a:moveTo>
                  <a:cubicBezTo>
                    <a:pt x="1" y="0"/>
                    <a:pt x="1" y="1"/>
                    <a:pt x="1" y="4"/>
                  </a:cubicBezTo>
                  <a:cubicBezTo>
                    <a:pt x="1" y="6"/>
                    <a:pt x="1" y="10"/>
                    <a:pt x="1" y="14"/>
                  </a:cubicBezTo>
                  <a:cubicBezTo>
                    <a:pt x="2" y="18"/>
                    <a:pt x="2" y="23"/>
                    <a:pt x="2" y="29"/>
                  </a:cubicBezTo>
                  <a:cubicBezTo>
                    <a:pt x="2" y="34"/>
                    <a:pt x="2" y="40"/>
                    <a:pt x="2" y="46"/>
                  </a:cubicBezTo>
                  <a:cubicBezTo>
                    <a:pt x="2" y="51"/>
                    <a:pt x="2" y="57"/>
                    <a:pt x="2" y="62"/>
                  </a:cubicBezTo>
                  <a:cubicBezTo>
                    <a:pt x="2" y="68"/>
                    <a:pt x="2" y="73"/>
                    <a:pt x="2" y="77"/>
                  </a:cubicBezTo>
                  <a:cubicBezTo>
                    <a:pt x="2" y="81"/>
                    <a:pt x="2" y="85"/>
                    <a:pt x="1" y="87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1"/>
                    <a:pt x="1" y="90"/>
                    <a:pt x="1" y="87"/>
                  </a:cubicBezTo>
                  <a:cubicBezTo>
                    <a:pt x="1" y="85"/>
                    <a:pt x="1" y="81"/>
                    <a:pt x="0" y="77"/>
                  </a:cubicBezTo>
                  <a:cubicBezTo>
                    <a:pt x="0" y="73"/>
                    <a:pt x="0" y="68"/>
                    <a:pt x="0" y="62"/>
                  </a:cubicBezTo>
                  <a:cubicBezTo>
                    <a:pt x="0" y="57"/>
                    <a:pt x="0" y="51"/>
                    <a:pt x="0" y="46"/>
                  </a:cubicBezTo>
                  <a:cubicBezTo>
                    <a:pt x="0" y="40"/>
                    <a:pt x="0" y="34"/>
                    <a:pt x="0" y="29"/>
                  </a:cubicBezTo>
                  <a:cubicBezTo>
                    <a:pt x="0" y="23"/>
                    <a:pt x="0" y="18"/>
                    <a:pt x="0" y="14"/>
                  </a:cubicBezTo>
                  <a:cubicBezTo>
                    <a:pt x="0" y="10"/>
                    <a:pt x="0" y="6"/>
                    <a:pt x="0" y="4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7" name="Freeform 71"/>
            <p:cNvSpPr>
              <a:spLocks/>
            </p:cNvSpPr>
            <p:nvPr/>
          </p:nvSpPr>
          <p:spPr bwMode="auto">
            <a:xfrm>
              <a:off x="3913" y="1705"/>
              <a:ext cx="24" cy="215"/>
            </a:xfrm>
            <a:custGeom>
              <a:avLst/>
              <a:gdLst>
                <a:gd name="T0" fmla="*/ 0 w 10"/>
                <a:gd name="T1" fmla="*/ 0 h 91"/>
                <a:gd name="T2" fmla="*/ 1 w 10"/>
                <a:gd name="T3" fmla="*/ 4 h 91"/>
                <a:gd name="T4" fmla="*/ 4 w 10"/>
                <a:gd name="T5" fmla="*/ 14 h 91"/>
                <a:gd name="T6" fmla="*/ 7 w 10"/>
                <a:gd name="T7" fmla="*/ 28 h 91"/>
                <a:gd name="T8" fmla="*/ 8 w 10"/>
                <a:gd name="T9" fmla="*/ 37 h 91"/>
                <a:gd name="T10" fmla="*/ 9 w 10"/>
                <a:gd name="T11" fmla="*/ 45 h 91"/>
                <a:gd name="T12" fmla="*/ 9 w 10"/>
                <a:gd name="T13" fmla="*/ 54 h 91"/>
                <a:gd name="T14" fmla="*/ 10 w 10"/>
                <a:gd name="T15" fmla="*/ 62 h 91"/>
                <a:gd name="T16" fmla="*/ 10 w 10"/>
                <a:gd name="T17" fmla="*/ 70 h 91"/>
                <a:gd name="T18" fmla="*/ 9 w 10"/>
                <a:gd name="T19" fmla="*/ 77 h 91"/>
                <a:gd name="T20" fmla="*/ 8 w 10"/>
                <a:gd name="T21" fmla="*/ 83 h 91"/>
                <a:gd name="T22" fmla="*/ 8 w 10"/>
                <a:gd name="T23" fmla="*/ 85 h 91"/>
                <a:gd name="T24" fmla="*/ 7 w 10"/>
                <a:gd name="T25" fmla="*/ 87 h 91"/>
                <a:gd name="T26" fmla="*/ 6 w 10"/>
                <a:gd name="T27" fmla="*/ 91 h 91"/>
                <a:gd name="T28" fmla="*/ 7 w 10"/>
                <a:gd name="T29" fmla="*/ 87 h 91"/>
                <a:gd name="T30" fmla="*/ 7 w 10"/>
                <a:gd name="T31" fmla="*/ 85 h 91"/>
                <a:gd name="T32" fmla="*/ 7 w 10"/>
                <a:gd name="T33" fmla="*/ 82 h 91"/>
                <a:gd name="T34" fmla="*/ 8 w 10"/>
                <a:gd name="T35" fmla="*/ 77 h 91"/>
                <a:gd name="T36" fmla="*/ 8 w 10"/>
                <a:gd name="T37" fmla="*/ 70 h 91"/>
                <a:gd name="T38" fmla="*/ 7 w 10"/>
                <a:gd name="T39" fmla="*/ 62 h 91"/>
                <a:gd name="T40" fmla="*/ 6 w 10"/>
                <a:gd name="T41" fmla="*/ 45 h 91"/>
                <a:gd name="T42" fmla="*/ 4 w 10"/>
                <a:gd name="T43" fmla="*/ 29 h 91"/>
                <a:gd name="T44" fmla="*/ 2 w 10"/>
                <a:gd name="T45" fmla="*/ 14 h 91"/>
                <a:gd name="T46" fmla="*/ 0 w 10"/>
                <a:gd name="T4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" h="91">
                  <a:moveTo>
                    <a:pt x="0" y="0"/>
                  </a:moveTo>
                  <a:cubicBezTo>
                    <a:pt x="0" y="0"/>
                    <a:pt x="1" y="1"/>
                    <a:pt x="1" y="4"/>
                  </a:cubicBezTo>
                  <a:cubicBezTo>
                    <a:pt x="2" y="6"/>
                    <a:pt x="3" y="10"/>
                    <a:pt x="4" y="14"/>
                  </a:cubicBezTo>
                  <a:cubicBezTo>
                    <a:pt x="5" y="18"/>
                    <a:pt x="6" y="23"/>
                    <a:pt x="7" y="28"/>
                  </a:cubicBezTo>
                  <a:cubicBezTo>
                    <a:pt x="7" y="31"/>
                    <a:pt x="8" y="34"/>
                    <a:pt x="8" y="37"/>
                  </a:cubicBezTo>
                  <a:cubicBezTo>
                    <a:pt x="8" y="39"/>
                    <a:pt x="9" y="42"/>
                    <a:pt x="9" y="45"/>
                  </a:cubicBezTo>
                  <a:cubicBezTo>
                    <a:pt x="9" y="48"/>
                    <a:pt x="9" y="51"/>
                    <a:pt x="9" y="54"/>
                  </a:cubicBezTo>
                  <a:cubicBezTo>
                    <a:pt x="10" y="57"/>
                    <a:pt x="10" y="59"/>
                    <a:pt x="10" y="62"/>
                  </a:cubicBezTo>
                  <a:cubicBezTo>
                    <a:pt x="10" y="65"/>
                    <a:pt x="10" y="67"/>
                    <a:pt x="10" y="70"/>
                  </a:cubicBezTo>
                  <a:cubicBezTo>
                    <a:pt x="9" y="72"/>
                    <a:pt x="9" y="75"/>
                    <a:pt x="9" y="77"/>
                  </a:cubicBezTo>
                  <a:cubicBezTo>
                    <a:pt x="9" y="79"/>
                    <a:pt x="8" y="81"/>
                    <a:pt x="8" y="83"/>
                  </a:cubicBezTo>
                  <a:cubicBezTo>
                    <a:pt x="8" y="83"/>
                    <a:pt x="8" y="84"/>
                    <a:pt x="8" y="85"/>
                  </a:cubicBezTo>
                  <a:cubicBezTo>
                    <a:pt x="7" y="86"/>
                    <a:pt x="7" y="86"/>
                    <a:pt x="7" y="87"/>
                  </a:cubicBezTo>
                  <a:cubicBezTo>
                    <a:pt x="6" y="89"/>
                    <a:pt x="6" y="91"/>
                    <a:pt x="6" y="91"/>
                  </a:cubicBezTo>
                  <a:cubicBezTo>
                    <a:pt x="6" y="91"/>
                    <a:pt x="6" y="89"/>
                    <a:pt x="7" y="87"/>
                  </a:cubicBezTo>
                  <a:cubicBezTo>
                    <a:pt x="7" y="86"/>
                    <a:pt x="7" y="86"/>
                    <a:pt x="7" y="85"/>
                  </a:cubicBezTo>
                  <a:cubicBezTo>
                    <a:pt x="7" y="84"/>
                    <a:pt x="7" y="83"/>
                    <a:pt x="7" y="82"/>
                  </a:cubicBezTo>
                  <a:cubicBezTo>
                    <a:pt x="7" y="81"/>
                    <a:pt x="7" y="79"/>
                    <a:pt x="8" y="77"/>
                  </a:cubicBezTo>
                  <a:cubicBezTo>
                    <a:pt x="8" y="74"/>
                    <a:pt x="8" y="72"/>
                    <a:pt x="8" y="70"/>
                  </a:cubicBezTo>
                  <a:cubicBezTo>
                    <a:pt x="8" y="67"/>
                    <a:pt x="8" y="65"/>
                    <a:pt x="7" y="62"/>
                  </a:cubicBezTo>
                  <a:cubicBezTo>
                    <a:pt x="7" y="57"/>
                    <a:pt x="7" y="51"/>
                    <a:pt x="6" y="45"/>
                  </a:cubicBezTo>
                  <a:cubicBezTo>
                    <a:pt x="6" y="40"/>
                    <a:pt x="5" y="34"/>
                    <a:pt x="4" y="29"/>
                  </a:cubicBezTo>
                  <a:cubicBezTo>
                    <a:pt x="4" y="23"/>
                    <a:pt x="3" y="18"/>
                    <a:pt x="2" y="14"/>
                  </a:cubicBezTo>
                  <a:cubicBezTo>
                    <a:pt x="1" y="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8" name="Freeform 72"/>
            <p:cNvSpPr>
              <a:spLocks/>
            </p:cNvSpPr>
            <p:nvPr/>
          </p:nvSpPr>
          <p:spPr bwMode="auto">
            <a:xfrm>
              <a:off x="3977" y="1653"/>
              <a:ext cx="38" cy="191"/>
            </a:xfrm>
            <a:custGeom>
              <a:avLst/>
              <a:gdLst>
                <a:gd name="T0" fmla="*/ 0 w 16"/>
                <a:gd name="T1" fmla="*/ 0 h 81"/>
                <a:gd name="T2" fmla="*/ 5 w 16"/>
                <a:gd name="T3" fmla="*/ 12 h 81"/>
                <a:gd name="T4" fmla="*/ 9 w 16"/>
                <a:gd name="T5" fmla="*/ 25 h 81"/>
                <a:gd name="T6" fmla="*/ 12 w 16"/>
                <a:gd name="T7" fmla="*/ 40 h 81"/>
                <a:gd name="T8" fmla="*/ 15 w 16"/>
                <a:gd name="T9" fmla="*/ 55 h 81"/>
                <a:gd name="T10" fmla="*/ 16 w 16"/>
                <a:gd name="T11" fmla="*/ 62 h 81"/>
                <a:gd name="T12" fmla="*/ 16 w 16"/>
                <a:gd name="T13" fmla="*/ 68 h 81"/>
                <a:gd name="T14" fmla="*/ 16 w 16"/>
                <a:gd name="T15" fmla="*/ 74 h 81"/>
                <a:gd name="T16" fmla="*/ 16 w 16"/>
                <a:gd name="T17" fmla="*/ 78 h 81"/>
                <a:gd name="T18" fmla="*/ 15 w 16"/>
                <a:gd name="T19" fmla="*/ 81 h 81"/>
                <a:gd name="T20" fmla="*/ 15 w 16"/>
                <a:gd name="T21" fmla="*/ 78 h 81"/>
                <a:gd name="T22" fmla="*/ 15 w 16"/>
                <a:gd name="T23" fmla="*/ 74 h 81"/>
                <a:gd name="T24" fmla="*/ 14 w 16"/>
                <a:gd name="T25" fmla="*/ 68 h 81"/>
                <a:gd name="T26" fmla="*/ 14 w 16"/>
                <a:gd name="T27" fmla="*/ 62 h 81"/>
                <a:gd name="T28" fmla="*/ 13 w 16"/>
                <a:gd name="T29" fmla="*/ 55 h 81"/>
                <a:gd name="T30" fmla="*/ 10 w 16"/>
                <a:gd name="T31" fmla="*/ 40 h 81"/>
                <a:gd name="T32" fmla="*/ 8 w 16"/>
                <a:gd name="T33" fmla="*/ 33 h 81"/>
                <a:gd name="T34" fmla="*/ 7 w 16"/>
                <a:gd name="T35" fmla="*/ 25 h 81"/>
                <a:gd name="T36" fmla="*/ 4 w 16"/>
                <a:gd name="T37" fmla="*/ 12 h 81"/>
                <a:gd name="T38" fmla="*/ 0 w 16"/>
                <a:gd name="T3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81">
                  <a:moveTo>
                    <a:pt x="0" y="0"/>
                  </a:moveTo>
                  <a:cubicBezTo>
                    <a:pt x="0" y="0"/>
                    <a:pt x="2" y="5"/>
                    <a:pt x="5" y="12"/>
                  </a:cubicBezTo>
                  <a:cubicBezTo>
                    <a:pt x="6" y="16"/>
                    <a:pt x="7" y="20"/>
                    <a:pt x="9" y="25"/>
                  </a:cubicBezTo>
                  <a:cubicBezTo>
                    <a:pt x="10" y="30"/>
                    <a:pt x="11" y="35"/>
                    <a:pt x="12" y="40"/>
                  </a:cubicBezTo>
                  <a:cubicBezTo>
                    <a:pt x="13" y="45"/>
                    <a:pt x="14" y="50"/>
                    <a:pt x="15" y="55"/>
                  </a:cubicBezTo>
                  <a:cubicBezTo>
                    <a:pt x="15" y="57"/>
                    <a:pt x="15" y="60"/>
                    <a:pt x="16" y="62"/>
                  </a:cubicBezTo>
                  <a:cubicBezTo>
                    <a:pt x="16" y="64"/>
                    <a:pt x="16" y="66"/>
                    <a:pt x="16" y="68"/>
                  </a:cubicBezTo>
                  <a:cubicBezTo>
                    <a:pt x="16" y="70"/>
                    <a:pt x="16" y="72"/>
                    <a:pt x="16" y="74"/>
                  </a:cubicBezTo>
                  <a:cubicBezTo>
                    <a:pt x="16" y="75"/>
                    <a:pt x="16" y="77"/>
                    <a:pt x="16" y="78"/>
                  </a:cubicBezTo>
                  <a:cubicBezTo>
                    <a:pt x="16" y="80"/>
                    <a:pt x="15" y="81"/>
                    <a:pt x="15" y="81"/>
                  </a:cubicBezTo>
                  <a:cubicBezTo>
                    <a:pt x="15" y="81"/>
                    <a:pt x="15" y="80"/>
                    <a:pt x="15" y="78"/>
                  </a:cubicBezTo>
                  <a:cubicBezTo>
                    <a:pt x="15" y="77"/>
                    <a:pt x="15" y="75"/>
                    <a:pt x="15" y="74"/>
                  </a:cubicBezTo>
                  <a:cubicBezTo>
                    <a:pt x="15" y="72"/>
                    <a:pt x="15" y="70"/>
                    <a:pt x="14" y="68"/>
                  </a:cubicBezTo>
                  <a:cubicBezTo>
                    <a:pt x="14" y="67"/>
                    <a:pt x="14" y="64"/>
                    <a:pt x="14" y="62"/>
                  </a:cubicBezTo>
                  <a:cubicBezTo>
                    <a:pt x="13" y="60"/>
                    <a:pt x="13" y="58"/>
                    <a:pt x="13" y="55"/>
                  </a:cubicBezTo>
                  <a:cubicBezTo>
                    <a:pt x="12" y="51"/>
                    <a:pt x="11" y="45"/>
                    <a:pt x="10" y="40"/>
                  </a:cubicBezTo>
                  <a:cubicBezTo>
                    <a:pt x="9" y="38"/>
                    <a:pt x="9" y="35"/>
                    <a:pt x="8" y="33"/>
                  </a:cubicBezTo>
                  <a:cubicBezTo>
                    <a:pt x="8" y="30"/>
                    <a:pt x="7" y="28"/>
                    <a:pt x="7" y="25"/>
                  </a:cubicBezTo>
                  <a:cubicBezTo>
                    <a:pt x="5" y="21"/>
                    <a:pt x="4" y="16"/>
                    <a:pt x="4" y="12"/>
                  </a:cubicBezTo>
                  <a:cubicBezTo>
                    <a:pt x="2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4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9" name="Freeform 73"/>
            <p:cNvSpPr>
              <a:spLocks/>
            </p:cNvSpPr>
            <p:nvPr/>
          </p:nvSpPr>
          <p:spPr bwMode="auto">
            <a:xfrm>
              <a:off x="3658" y="1638"/>
              <a:ext cx="338" cy="154"/>
            </a:xfrm>
            <a:custGeom>
              <a:avLst/>
              <a:gdLst>
                <a:gd name="T0" fmla="*/ 0 w 143"/>
                <a:gd name="T1" fmla="*/ 9 h 65"/>
                <a:gd name="T2" fmla="*/ 59 w 143"/>
                <a:gd name="T3" fmla="*/ 52 h 65"/>
                <a:gd name="T4" fmla="*/ 75 w 143"/>
                <a:gd name="T5" fmla="*/ 36 h 65"/>
                <a:gd name="T6" fmla="*/ 115 w 143"/>
                <a:gd name="T7" fmla="*/ 45 h 65"/>
                <a:gd name="T8" fmla="*/ 143 w 143"/>
                <a:gd name="T9" fmla="*/ 0 h 65"/>
                <a:gd name="T10" fmla="*/ 74 w 143"/>
                <a:gd name="T11" fmla="*/ 29 h 65"/>
                <a:gd name="T12" fmla="*/ 54 w 143"/>
                <a:gd name="T13" fmla="*/ 32 h 65"/>
                <a:gd name="T14" fmla="*/ 0 w 143"/>
                <a:gd name="T15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65">
                  <a:moveTo>
                    <a:pt x="0" y="9"/>
                  </a:moveTo>
                  <a:cubicBezTo>
                    <a:pt x="0" y="9"/>
                    <a:pt x="17" y="65"/>
                    <a:pt x="59" y="52"/>
                  </a:cubicBezTo>
                  <a:cubicBezTo>
                    <a:pt x="59" y="52"/>
                    <a:pt x="73" y="48"/>
                    <a:pt x="75" y="36"/>
                  </a:cubicBezTo>
                  <a:cubicBezTo>
                    <a:pt x="75" y="36"/>
                    <a:pt x="88" y="59"/>
                    <a:pt x="115" y="45"/>
                  </a:cubicBezTo>
                  <a:cubicBezTo>
                    <a:pt x="143" y="32"/>
                    <a:pt x="143" y="0"/>
                    <a:pt x="143" y="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29"/>
                    <a:pt x="55" y="32"/>
                    <a:pt x="54" y="32"/>
                  </a:cubicBezTo>
                  <a:cubicBezTo>
                    <a:pt x="52" y="33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4D26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0" name="Freeform 74"/>
            <p:cNvSpPr>
              <a:spLocks/>
            </p:cNvSpPr>
            <p:nvPr/>
          </p:nvSpPr>
          <p:spPr bwMode="auto">
            <a:xfrm>
              <a:off x="3658" y="1660"/>
              <a:ext cx="180" cy="99"/>
            </a:xfrm>
            <a:custGeom>
              <a:avLst/>
              <a:gdLst>
                <a:gd name="T0" fmla="*/ 0 w 76"/>
                <a:gd name="T1" fmla="*/ 0 h 42"/>
                <a:gd name="T2" fmla="*/ 74 w 76"/>
                <a:gd name="T3" fmla="*/ 20 h 42"/>
                <a:gd name="T4" fmla="*/ 46 w 76"/>
                <a:gd name="T5" fmla="*/ 41 h 42"/>
                <a:gd name="T6" fmla="*/ 0 w 7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42">
                  <a:moveTo>
                    <a:pt x="0" y="0"/>
                  </a:move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6" y="40"/>
                    <a:pt x="46" y="41"/>
                  </a:cubicBezTo>
                  <a:cubicBezTo>
                    <a:pt x="16" y="4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53B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1" name="Freeform 75"/>
            <p:cNvSpPr>
              <a:spLocks/>
            </p:cNvSpPr>
            <p:nvPr/>
          </p:nvSpPr>
          <p:spPr bwMode="auto">
            <a:xfrm>
              <a:off x="3833" y="1636"/>
              <a:ext cx="163" cy="118"/>
            </a:xfrm>
            <a:custGeom>
              <a:avLst/>
              <a:gdLst>
                <a:gd name="T0" fmla="*/ 69 w 69"/>
                <a:gd name="T1" fmla="*/ 0 h 50"/>
                <a:gd name="T2" fmla="*/ 0 w 69"/>
                <a:gd name="T3" fmla="*/ 29 h 50"/>
                <a:gd name="T4" fmla="*/ 30 w 69"/>
                <a:gd name="T5" fmla="*/ 47 h 50"/>
                <a:gd name="T6" fmla="*/ 69 w 69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0">
                  <a:moveTo>
                    <a:pt x="69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50"/>
                    <a:pt x="30" y="47"/>
                  </a:cubicBezTo>
                  <a:cubicBezTo>
                    <a:pt x="60" y="44"/>
                    <a:pt x="69" y="0"/>
                    <a:pt x="69" y="0"/>
                  </a:cubicBezTo>
                  <a:close/>
                </a:path>
              </a:pathLst>
            </a:custGeom>
            <a:solidFill>
              <a:srgbClr val="753B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2" name="Freeform 76"/>
            <p:cNvSpPr>
              <a:spLocks/>
            </p:cNvSpPr>
            <p:nvPr/>
          </p:nvSpPr>
          <p:spPr bwMode="auto">
            <a:xfrm>
              <a:off x="3720" y="2421"/>
              <a:ext cx="394" cy="237"/>
            </a:xfrm>
            <a:custGeom>
              <a:avLst/>
              <a:gdLst>
                <a:gd name="T0" fmla="*/ 88 w 167"/>
                <a:gd name="T1" fmla="*/ 97 h 100"/>
                <a:gd name="T2" fmla="*/ 165 w 167"/>
                <a:gd name="T3" fmla="*/ 43 h 100"/>
                <a:gd name="T4" fmla="*/ 80 w 167"/>
                <a:gd name="T5" fmla="*/ 4 h 100"/>
                <a:gd name="T6" fmla="*/ 2 w 167"/>
                <a:gd name="T7" fmla="*/ 57 h 100"/>
                <a:gd name="T8" fmla="*/ 88 w 167"/>
                <a:gd name="T9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00">
                  <a:moveTo>
                    <a:pt x="88" y="97"/>
                  </a:moveTo>
                  <a:cubicBezTo>
                    <a:pt x="132" y="93"/>
                    <a:pt x="167" y="69"/>
                    <a:pt x="165" y="43"/>
                  </a:cubicBezTo>
                  <a:cubicBezTo>
                    <a:pt x="163" y="18"/>
                    <a:pt x="125" y="0"/>
                    <a:pt x="80" y="4"/>
                  </a:cubicBezTo>
                  <a:cubicBezTo>
                    <a:pt x="35" y="7"/>
                    <a:pt x="0" y="31"/>
                    <a:pt x="2" y="57"/>
                  </a:cubicBezTo>
                  <a:cubicBezTo>
                    <a:pt x="4" y="83"/>
                    <a:pt x="43" y="100"/>
                    <a:pt x="88" y="97"/>
                  </a:cubicBezTo>
                  <a:close/>
                </a:path>
              </a:pathLst>
            </a:custGeom>
            <a:solidFill>
              <a:srgbClr val="D7A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3" name="Freeform 77"/>
            <p:cNvSpPr>
              <a:spLocks/>
            </p:cNvSpPr>
            <p:nvPr/>
          </p:nvSpPr>
          <p:spPr bwMode="auto">
            <a:xfrm>
              <a:off x="3833" y="2464"/>
              <a:ext cx="163" cy="97"/>
            </a:xfrm>
            <a:custGeom>
              <a:avLst/>
              <a:gdLst>
                <a:gd name="T0" fmla="*/ 36 w 69"/>
                <a:gd name="T1" fmla="*/ 40 h 41"/>
                <a:gd name="T2" fmla="*/ 68 w 69"/>
                <a:gd name="T3" fmla="*/ 18 h 41"/>
                <a:gd name="T4" fmla="*/ 33 w 69"/>
                <a:gd name="T5" fmla="*/ 1 h 41"/>
                <a:gd name="T6" fmla="*/ 1 w 69"/>
                <a:gd name="T7" fmla="*/ 23 h 41"/>
                <a:gd name="T8" fmla="*/ 36 w 69"/>
                <a:gd name="T9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1">
                  <a:moveTo>
                    <a:pt x="36" y="40"/>
                  </a:moveTo>
                  <a:cubicBezTo>
                    <a:pt x="55" y="38"/>
                    <a:pt x="69" y="28"/>
                    <a:pt x="68" y="18"/>
                  </a:cubicBezTo>
                  <a:cubicBezTo>
                    <a:pt x="67" y="7"/>
                    <a:pt x="52" y="0"/>
                    <a:pt x="33" y="1"/>
                  </a:cubicBezTo>
                  <a:cubicBezTo>
                    <a:pt x="15" y="3"/>
                    <a:pt x="0" y="13"/>
                    <a:pt x="1" y="23"/>
                  </a:cubicBezTo>
                  <a:cubicBezTo>
                    <a:pt x="2" y="34"/>
                    <a:pt x="18" y="41"/>
                    <a:pt x="36" y="40"/>
                  </a:cubicBez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4" name="Freeform 78"/>
            <p:cNvSpPr>
              <a:spLocks/>
            </p:cNvSpPr>
            <p:nvPr/>
          </p:nvSpPr>
          <p:spPr bwMode="auto">
            <a:xfrm>
              <a:off x="3902" y="2469"/>
              <a:ext cx="73" cy="40"/>
            </a:xfrm>
            <a:custGeom>
              <a:avLst/>
              <a:gdLst>
                <a:gd name="T0" fmla="*/ 16 w 31"/>
                <a:gd name="T1" fmla="*/ 1 h 17"/>
                <a:gd name="T2" fmla="*/ 30 w 31"/>
                <a:gd name="T3" fmla="*/ 11 h 17"/>
                <a:gd name="T4" fmla="*/ 14 w 31"/>
                <a:gd name="T5" fmla="*/ 16 h 17"/>
                <a:gd name="T6" fmla="*/ 0 w 31"/>
                <a:gd name="T7" fmla="*/ 7 h 17"/>
                <a:gd name="T8" fmla="*/ 16 w 31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16" y="1"/>
                  </a:moveTo>
                  <a:cubicBezTo>
                    <a:pt x="24" y="3"/>
                    <a:pt x="31" y="7"/>
                    <a:pt x="30" y="11"/>
                  </a:cubicBezTo>
                  <a:cubicBezTo>
                    <a:pt x="29" y="15"/>
                    <a:pt x="22" y="17"/>
                    <a:pt x="14" y="16"/>
                  </a:cubicBezTo>
                  <a:cubicBezTo>
                    <a:pt x="6" y="15"/>
                    <a:pt x="0" y="11"/>
                    <a:pt x="0" y="7"/>
                  </a:cubicBezTo>
                  <a:cubicBezTo>
                    <a:pt x="1" y="3"/>
                    <a:pt x="8" y="0"/>
                    <a:pt x="16" y="1"/>
                  </a:cubicBezTo>
                  <a:close/>
                </a:path>
              </a:pathLst>
            </a:custGeom>
            <a:solidFill>
              <a:srgbClr val="F192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5" name="Freeform 79"/>
            <p:cNvSpPr>
              <a:spLocks/>
            </p:cNvSpPr>
            <p:nvPr/>
          </p:nvSpPr>
          <p:spPr bwMode="auto">
            <a:xfrm>
              <a:off x="3724" y="2518"/>
              <a:ext cx="390" cy="140"/>
            </a:xfrm>
            <a:custGeom>
              <a:avLst/>
              <a:gdLst>
                <a:gd name="T0" fmla="*/ 85 w 165"/>
                <a:gd name="T1" fmla="*/ 50 h 59"/>
                <a:gd name="T2" fmla="*/ 0 w 165"/>
                <a:gd name="T3" fmla="*/ 13 h 59"/>
                <a:gd name="T4" fmla="*/ 0 w 165"/>
                <a:gd name="T5" fmla="*/ 16 h 59"/>
                <a:gd name="T6" fmla="*/ 86 w 165"/>
                <a:gd name="T7" fmla="*/ 56 h 59"/>
                <a:gd name="T8" fmla="*/ 163 w 165"/>
                <a:gd name="T9" fmla="*/ 2 h 59"/>
                <a:gd name="T10" fmla="*/ 163 w 165"/>
                <a:gd name="T11" fmla="*/ 0 h 59"/>
                <a:gd name="T12" fmla="*/ 85 w 165"/>
                <a:gd name="T13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59">
                  <a:moveTo>
                    <a:pt x="85" y="50"/>
                  </a:moveTo>
                  <a:cubicBezTo>
                    <a:pt x="42" y="54"/>
                    <a:pt x="5" y="38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42"/>
                    <a:pt x="41" y="59"/>
                    <a:pt x="86" y="56"/>
                  </a:cubicBezTo>
                  <a:cubicBezTo>
                    <a:pt x="131" y="52"/>
                    <a:pt x="165" y="28"/>
                    <a:pt x="163" y="2"/>
                  </a:cubicBezTo>
                  <a:cubicBezTo>
                    <a:pt x="163" y="1"/>
                    <a:pt x="163" y="1"/>
                    <a:pt x="163" y="0"/>
                  </a:cubicBezTo>
                  <a:cubicBezTo>
                    <a:pt x="162" y="24"/>
                    <a:pt x="129" y="47"/>
                    <a:pt x="85" y="50"/>
                  </a:cubicBezTo>
                  <a:close/>
                </a:path>
              </a:pathLst>
            </a:custGeom>
            <a:solidFill>
              <a:srgbClr val="BD85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8" name="Freeform 80"/>
            <p:cNvSpPr>
              <a:spLocks/>
            </p:cNvSpPr>
            <p:nvPr/>
          </p:nvSpPr>
          <p:spPr bwMode="auto">
            <a:xfrm>
              <a:off x="3767" y="2374"/>
              <a:ext cx="33" cy="33"/>
            </a:xfrm>
            <a:custGeom>
              <a:avLst/>
              <a:gdLst>
                <a:gd name="T0" fmla="*/ 7 w 14"/>
                <a:gd name="T1" fmla="*/ 14 h 14"/>
                <a:gd name="T2" fmla="*/ 13 w 14"/>
                <a:gd name="T3" fmla="*/ 7 h 14"/>
                <a:gd name="T4" fmla="*/ 6 w 14"/>
                <a:gd name="T5" fmla="*/ 1 h 14"/>
                <a:gd name="T6" fmla="*/ 0 w 14"/>
                <a:gd name="T7" fmla="*/ 8 h 14"/>
                <a:gd name="T8" fmla="*/ 7 w 1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7" y="14"/>
                  </a:moveTo>
                  <a:cubicBezTo>
                    <a:pt x="11" y="14"/>
                    <a:pt x="14" y="11"/>
                    <a:pt x="13" y="7"/>
                  </a:cubicBezTo>
                  <a:cubicBezTo>
                    <a:pt x="13" y="3"/>
                    <a:pt x="10" y="0"/>
                    <a:pt x="6" y="1"/>
                  </a:cubicBezTo>
                  <a:cubicBezTo>
                    <a:pt x="3" y="1"/>
                    <a:pt x="0" y="4"/>
                    <a:pt x="0" y="8"/>
                  </a:cubicBezTo>
                  <a:cubicBezTo>
                    <a:pt x="1" y="12"/>
                    <a:pt x="4" y="14"/>
                    <a:pt x="7" y="14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9" name="Freeform 81"/>
            <p:cNvSpPr>
              <a:spLocks/>
            </p:cNvSpPr>
            <p:nvPr/>
          </p:nvSpPr>
          <p:spPr bwMode="auto">
            <a:xfrm>
              <a:off x="4020" y="2355"/>
              <a:ext cx="33" cy="31"/>
            </a:xfrm>
            <a:custGeom>
              <a:avLst/>
              <a:gdLst>
                <a:gd name="T0" fmla="*/ 8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7 h 13"/>
                <a:gd name="T8" fmla="*/ 8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cubicBezTo>
                    <a:pt x="11" y="13"/>
                    <a:pt x="14" y="10"/>
                    <a:pt x="14" y="6"/>
                  </a:cubicBezTo>
                  <a:cubicBezTo>
                    <a:pt x="13" y="2"/>
                    <a:pt x="10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1" y="11"/>
                    <a:pt x="4" y="13"/>
                    <a:pt x="8" y="13"/>
                  </a:cubicBezTo>
                  <a:close/>
                </a:path>
              </a:pathLst>
            </a:custGeom>
            <a:solidFill>
              <a:srgbClr val="01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0" name="Freeform 82"/>
            <p:cNvSpPr>
              <a:spLocks/>
            </p:cNvSpPr>
            <p:nvPr/>
          </p:nvSpPr>
          <p:spPr bwMode="auto">
            <a:xfrm>
              <a:off x="3398" y="2017"/>
              <a:ext cx="390" cy="310"/>
            </a:xfrm>
            <a:custGeom>
              <a:avLst/>
              <a:gdLst>
                <a:gd name="T0" fmla="*/ 162 w 165"/>
                <a:gd name="T1" fmla="*/ 99 h 131"/>
                <a:gd name="T2" fmla="*/ 114 w 165"/>
                <a:gd name="T3" fmla="*/ 97 h 131"/>
                <a:gd name="T4" fmla="*/ 91 w 165"/>
                <a:gd name="T5" fmla="*/ 74 h 131"/>
                <a:gd name="T6" fmla="*/ 75 w 165"/>
                <a:gd name="T7" fmla="*/ 39 h 131"/>
                <a:gd name="T8" fmla="*/ 94 w 165"/>
                <a:gd name="T9" fmla="*/ 95 h 131"/>
                <a:gd name="T10" fmla="*/ 75 w 165"/>
                <a:gd name="T11" fmla="*/ 93 h 131"/>
                <a:gd name="T12" fmla="*/ 45 w 165"/>
                <a:gd name="T13" fmla="*/ 67 h 131"/>
                <a:gd name="T14" fmla="*/ 30 w 165"/>
                <a:gd name="T15" fmla="*/ 31 h 131"/>
                <a:gd name="T16" fmla="*/ 44 w 165"/>
                <a:gd name="T17" fmla="*/ 82 h 131"/>
                <a:gd name="T18" fmla="*/ 11 w 165"/>
                <a:gd name="T19" fmla="*/ 43 h 131"/>
                <a:gd name="T20" fmla="*/ 8 w 165"/>
                <a:gd name="T21" fmla="*/ 1 h 131"/>
                <a:gd name="T22" fmla="*/ 2 w 165"/>
                <a:gd name="T23" fmla="*/ 44 h 131"/>
                <a:gd name="T24" fmla="*/ 68 w 165"/>
                <a:gd name="T25" fmla="*/ 104 h 131"/>
                <a:gd name="T26" fmla="*/ 39 w 165"/>
                <a:gd name="T27" fmla="*/ 116 h 131"/>
                <a:gd name="T28" fmla="*/ 84 w 165"/>
                <a:gd name="T29" fmla="*/ 109 h 131"/>
                <a:gd name="T30" fmla="*/ 106 w 165"/>
                <a:gd name="T31" fmla="*/ 111 h 131"/>
                <a:gd name="T32" fmla="*/ 81 w 165"/>
                <a:gd name="T33" fmla="*/ 129 h 131"/>
                <a:gd name="T34" fmla="*/ 120 w 165"/>
                <a:gd name="T35" fmla="*/ 113 h 131"/>
                <a:gd name="T36" fmla="*/ 163 w 165"/>
                <a:gd name="T37" fmla="*/ 111 h 131"/>
                <a:gd name="T38" fmla="*/ 162 w 165"/>
                <a:gd name="T39" fmla="*/ 9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5" h="131">
                  <a:moveTo>
                    <a:pt x="162" y="99"/>
                  </a:moveTo>
                  <a:cubicBezTo>
                    <a:pt x="160" y="99"/>
                    <a:pt x="138" y="99"/>
                    <a:pt x="114" y="97"/>
                  </a:cubicBezTo>
                  <a:cubicBezTo>
                    <a:pt x="108" y="93"/>
                    <a:pt x="101" y="91"/>
                    <a:pt x="91" y="74"/>
                  </a:cubicBezTo>
                  <a:cubicBezTo>
                    <a:pt x="81" y="58"/>
                    <a:pt x="78" y="39"/>
                    <a:pt x="75" y="39"/>
                  </a:cubicBezTo>
                  <a:cubicBezTo>
                    <a:pt x="69" y="37"/>
                    <a:pt x="79" y="79"/>
                    <a:pt x="94" y="95"/>
                  </a:cubicBezTo>
                  <a:cubicBezTo>
                    <a:pt x="87" y="95"/>
                    <a:pt x="81" y="94"/>
                    <a:pt x="75" y="93"/>
                  </a:cubicBezTo>
                  <a:cubicBezTo>
                    <a:pt x="68" y="89"/>
                    <a:pt x="57" y="85"/>
                    <a:pt x="45" y="67"/>
                  </a:cubicBezTo>
                  <a:cubicBezTo>
                    <a:pt x="33" y="48"/>
                    <a:pt x="30" y="31"/>
                    <a:pt x="30" y="31"/>
                  </a:cubicBezTo>
                  <a:cubicBezTo>
                    <a:pt x="24" y="28"/>
                    <a:pt x="32" y="63"/>
                    <a:pt x="44" y="82"/>
                  </a:cubicBezTo>
                  <a:cubicBezTo>
                    <a:pt x="28" y="73"/>
                    <a:pt x="18" y="65"/>
                    <a:pt x="11" y="43"/>
                  </a:cubicBezTo>
                  <a:cubicBezTo>
                    <a:pt x="4" y="22"/>
                    <a:pt x="11" y="1"/>
                    <a:pt x="8" y="1"/>
                  </a:cubicBezTo>
                  <a:cubicBezTo>
                    <a:pt x="5" y="0"/>
                    <a:pt x="0" y="27"/>
                    <a:pt x="2" y="44"/>
                  </a:cubicBezTo>
                  <a:cubicBezTo>
                    <a:pt x="7" y="79"/>
                    <a:pt x="36" y="96"/>
                    <a:pt x="68" y="104"/>
                  </a:cubicBezTo>
                  <a:cubicBezTo>
                    <a:pt x="56" y="107"/>
                    <a:pt x="37" y="112"/>
                    <a:pt x="39" y="116"/>
                  </a:cubicBezTo>
                  <a:cubicBezTo>
                    <a:pt x="39" y="117"/>
                    <a:pt x="61" y="109"/>
                    <a:pt x="84" y="109"/>
                  </a:cubicBezTo>
                  <a:cubicBezTo>
                    <a:pt x="91" y="110"/>
                    <a:pt x="99" y="111"/>
                    <a:pt x="106" y="111"/>
                  </a:cubicBezTo>
                  <a:cubicBezTo>
                    <a:pt x="96" y="116"/>
                    <a:pt x="80" y="124"/>
                    <a:pt x="81" y="129"/>
                  </a:cubicBezTo>
                  <a:cubicBezTo>
                    <a:pt x="81" y="131"/>
                    <a:pt x="99" y="119"/>
                    <a:pt x="120" y="113"/>
                  </a:cubicBezTo>
                  <a:cubicBezTo>
                    <a:pt x="128" y="114"/>
                    <a:pt x="165" y="119"/>
                    <a:pt x="163" y="111"/>
                  </a:cubicBezTo>
                  <a:cubicBezTo>
                    <a:pt x="163" y="108"/>
                    <a:pt x="162" y="99"/>
                    <a:pt x="162" y="99"/>
                  </a:cubicBezTo>
                  <a:close/>
                </a:path>
              </a:pathLst>
            </a:custGeom>
            <a:solidFill>
              <a:srgbClr val="5E37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1" name="Freeform 83"/>
            <p:cNvSpPr>
              <a:spLocks/>
            </p:cNvSpPr>
            <p:nvPr/>
          </p:nvSpPr>
          <p:spPr bwMode="auto">
            <a:xfrm>
              <a:off x="3394" y="2017"/>
              <a:ext cx="387" cy="310"/>
            </a:xfrm>
            <a:custGeom>
              <a:avLst/>
              <a:gdLst>
                <a:gd name="T0" fmla="*/ 162 w 164"/>
                <a:gd name="T1" fmla="*/ 98 h 131"/>
                <a:gd name="T2" fmla="*/ 114 w 164"/>
                <a:gd name="T3" fmla="*/ 96 h 131"/>
                <a:gd name="T4" fmla="*/ 91 w 164"/>
                <a:gd name="T5" fmla="*/ 74 h 131"/>
                <a:gd name="T6" fmla="*/ 77 w 164"/>
                <a:gd name="T7" fmla="*/ 39 h 131"/>
                <a:gd name="T8" fmla="*/ 94 w 164"/>
                <a:gd name="T9" fmla="*/ 95 h 131"/>
                <a:gd name="T10" fmla="*/ 75 w 164"/>
                <a:gd name="T11" fmla="*/ 92 h 131"/>
                <a:gd name="T12" fmla="*/ 45 w 164"/>
                <a:gd name="T13" fmla="*/ 66 h 131"/>
                <a:gd name="T14" fmla="*/ 32 w 164"/>
                <a:gd name="T15" fmla="*/ 31 h 131"/>
                <a:gd name="T16" fmla="*/ 44 w 164"/>
                <a:gd name="T17" fmla="*/ 81 h 131"/>
                <a:gd name="T18" fmla="*/ 11 w 164"/>
                <a:gd name="T19" fmla="*/ 43 h 131"/>
                <a:gd name="T20" fmla="*/ 9 w 164"/>
                <a:gd name="T21" fmla="*/ 0 h 131"/>
                <a:gd name="T22" fmla="*/ 2 w 164"/>
                <a:gd name="T23" fmla="*/ 43 h 131"/>
                <a:gd name="T24" fmla="*/ 68 w 164"/>
                <a:gd name="T25" fmla="*/ 103 h 131"/>
                <a:gd name="T26" fmla="*/ 41 w 164"/>
                <a:gd name="T27" fmla="*/ 116 h 131"/>
                <a:gd name="T28" fmla="*/ 86 w 164"/>
                <a:gd name="T29" fmla="*/ 107 h 131"/>
                <a:gd name="T30" fmla="*/ 107 w 164"/>
                <a:gd name="T31" fmla="*/ 110 h 131"/>
                <a:gd name="T32" fmla="*/ 83 w 164"/>
                <a:gd name="T33" fmla="*/ 129 h 131"/>
                <a:gd name="T34" fmla="*/ 120 w 164"/>
                <a:gd name="T35" fmla="*/ 111 h 131"/>
                <a:gd name="T36" fmla="*/ 133 w 164"/>
                <a:gd name="T37" fmla="*/ 112 h 131"/>
                <a:gd name="T38" fmla="*/ 163 w 164"/>
                <a:gd name="T39" fmla="*/ 110 h 131"/>
                <a:gd name="T40" fmla="*/ 162 w 164"/>
                <a:gd name="T41" fmla="*/ 9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4" h="131">
                  <a:moveTo>
                    <a:pt x="162" y="98"/>
                  </a:moveTo>
                  <a:cubicBezTo>
                    <a:pt x="160" y="98"/>
                    <a:pt x="138" y="98"/>
                    <a:pt x="114" y="96"/>
                  </a:cubicBezTo>
                  <a:cubicBezTo>
                    <a:pt x="107" y="93"/>
                    <a:pt x="99" y="86"/>
                    <a:pt x="91" y="74"/>
                  </a:cubicBezTo>
                  <a:cubicBezTo>
                    <a:pt x="78" y="54"/>
                    <a:pt x="80" y="39"/>
                    <a:pt x="77" y="39"/>
                  </a:cubicBezTo>
                  <a:cubicBezTo>
                    <a:pt x="71" y="37"/>
                    <a:pt x="79" y="78"/>
                    <a:pt x="94" y="95"/>
                  </a:cubicBezTo>
                  <a:cubicBezTo>
                    <a:pt x="87" y="94"/>
                    <a:pt x="81" y="93"/>
                    <a:pt x="75" y="92"/>
                  </a:cubicBezTo>
                  <a:cubicBezTo>
                    <a:pt x="68" y="89"/>
                    <a:pt x="56" y="84"/>
                    <a:pt x="45" y="66"/>
                  </a:cubicBezTo>
                  <a:cubicBezTo>
                    <a:pt x="33" y="46"/>
                    <a:pt x="32" y="31"/>
                    <a:pt x="32" y="31"/>
                  </a:cubicBezTo>
                  <a:cubicBezTo>
                    <a:pt x="26" y="28"/>
                    <a:pt x="32" y="62"/>
                    <a:pt x="44" y="81"/>
                  </a:cubicBezTo>
                  <a:cubicBezTo>
                    <a:pt x="28" y="72"/>
                    <a:pt x="16" y="60"/>
                    <a:pt x="11" y="43"/>
                  </a:cubicBezTo>
                  <a:cubicBezTo>
                    <a:pt x="2" y="17"/>
                    <a:pt x="13" y="0"/>
                    <a:pt x="9" y="0"/>
                  </a:cubicBezTo>
                  <a:cubicBezTo>
                    <a:pt x="6" y="0"/>
                    <a:pt x="0" y="26"/>
                    <a:pt x="2" y="43"/>
                  </a:cubicBezTo>
                  <a:cubicBezTo>
                    <a:pt x="7" y="79"/>
                    <a:pt x="36" y="95"/>
                    <a:pt x="68" y="103"/>
                  </a:cubicBezTo>
                  <a:cubicBezTo>
                    <a:pt x="56" y="106"/>
                    <a:pt x="39" y="112"/>
                    <a:pt x="41" y="116"/>
                  </a:cubicBezTo>
                  <a:cubicBezTo>
                    <a:pt x="41" y="117"/>
                    <a:pt x="63" y="107"/>
                    <a:pt x="86" y="107"/>
                  </a:cubicBezTo>
                  <a:cubicBezTo>
                    <a:pt x="93" y="108"/>
                    <a:pt x="100" y="109"/>
                    <a:pt x="107" y="110"/>
                  </a:cubicBezTo>
                  <a:cubicBezTo>
                    <a:pt x="97" y="115"/>
                    <a:pt x="82" y="124"/>
                    <a:pt x="83" y="129"/>
                  </a:cubicBezTo>
                  <a:cubicBezTo>
                    <a:pt x="83" y="131"/>
                    <a:pt x="100" y="118"/>
                    <a:pt x="120" y="111"/>
                  </a:cubicBezTo>
                  <a:cubicBezTo>
                    <a:pt x="125" y="112"/>
                    <a:pt x="129" y="112"/>
                    <a:pt x="133" y="112"/>
                  </a:cubicBezTo>
                  <a:cubicBezTo>
                    <a:pt x="159" y="115"/>
                    <a:pt x="164" y="114"/>
                    <a:pt x="163" y="110"/>
                  </a:cubicBezTo>
                  <a:cubicBezTo>
                    <a:pt x="163" y="107"/>
                    <a:pt x="162" y="98"/>
                    <a:pt x="162" y="98"/>
                  </a:cubicBezTo>
                  <a:close/>
                </a:path>
              </a:pathLst>
            </a:custGeom>
            <a:solidFill>
              <a:srgbClr val="764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2" name="Freeform 84"/>
            <p:cNvSpPr>
              <a:spLocks/>
            </p:cNvSpPr>
            <p:nvPr/>
          </p:nvSpPr>
          <p:spPr bwMode="auto">
            <a:xfrm>
              <a:off x="4005" y="1901"/>
              <a:ext cx="326" cy="400"/>
            </a:xfrm>
            <a:custGeom>
              <a:avLst/>
              <a:gdLst>
                <a:gd name="T0" fmla="*/ 0 w 138"/>
                <a:gd name="T1" fmla="*/ 149 h 169"/>
                <a:gd name="T2" fmla="*/ 44 w 138"/>
                <a:gd name="T3" fmla="*/ 130 h 169"/>
                <a:gd name="T4" fmla="*/ 58 w 138"/>
                <a:gd name="T5" fmla="*/ 100 h 169"/>
                <a:gd name="T6" fmla="*/ 59 w 138"/>
                <a:gd name="T7" fmla="*/ 62 h 169"/>
                <a:gd name="T8" fmla="*/ 62 w 138"/>
                <a:gd name="T9" fmla="*/ 121 h 169"/>
                <a:gd name="T10" fmla="*/ 79 w 138"/>
                <a:gd name="T11" fmla="*/ 112 h 169"/>
                <a:gd name="T12" fmla="*/ 98 w 138"/>
                <a:gd name="T13" fmla="*/ 77 h 169"/>
                <a:gd name="T14" fmla="*/ 99 w 138"/>
                <a:gd name="T15" fmla="*/ 38 h 169"/>
                <a:gd name="T16" fmla="*/ 104 w 138"/>
                <a:gd name="T17" fmla="*/ 90 h 169"/>
                <a:gd name="T18" fmla="*/ 121 w 138"/>
                <a:gd name="T19" fmla="*/ 43 h 169"/>
                <a:gd name="T20" fmla="*/ 109 w 138"/>
                <a:gd name="T21" fmla="*/ 2 h 169"/>
                <a:gd name="T22" fmla="*/ 130 w 138"/>
                <a:gd name="T23" fmla="*/ 40 h 169"/>
                <a:gd name="T24" fmla="*/ 90 w 138"/>
                <a:gd name="T25" fmla="*/ 120 h 169"/>
                <a:gd name="T26" fmla="*/ 121 w 138"/>
                <a:gd name="T27" fmla="*/ 121 h 169"/>
                <a:gd name="T28" fmla="*/ 76 w 138"/>
                <a:gd name="T29" fmla="*/ 130 h 169"/>
                <a:gd name="T30" fmla="*/ 57 w 138"/>
                <a:gd name="T31" fmla="*/ 140 h 169"/>
                <a:gd name="T32" fmla="*/ 87 w 138"/>
                <a:gd name="T33" fmla="*/ 148 h 169"/>
                <a:gd name="T34" fmla="*/ 45 w 138"/>
                <a:gd name="T35" fmla="*/ 147 h 169"/>
                <a:gd name="T36" fmla="*/ 3 w 138"/>
                <a:gd name="T37" fmla="*/ 161 h 169"/>
                <a:gd name="T38" fmla="*/ 0 w 138"/>
                <a:gd name="T39" fmla="*/ 14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169">
                  <a:moveTo>
                    <a:pt x="0" y="149"/>
                  </a:moveTo>
                  <a:cubicBezTo>
                    <a:pt x="2" y="148"/>
                    <a:pt x="23" y="140"/>
                    <a:pt x="44" y="130"/>
                  </a:cubicBezTo>
                  <a:cubicBezTo>
                    <a:pt x="49" y="124"/>
                    <a:pt x="54" y="119"/>
                    <a:pt x="58" y="100"/>
                  </a:cubicBezTo>
                  <a:cubicBezTo>
                    <a:pt x="61" y="81"/>
                    <a:pt x="57" y="63"/>
                    <a:pt x="59" y="62"/>
                  </a:cubicBezTo>
                  <a:cubicBezTo>
                    <a:pt x="65" y="58"/>
                    <a:pt x="71" y="100"/>
                    <a:pt x="62" y="121"/>
                  </a:cubicBezTo>
                  <a:cubicBezTo>
                    <a:pt x="68" y="118"/>
                    <a:pt x="74" y="115"/>
                    <a:pt x="79" y="112"/>
                  </a:cubicBezTo>
                  <a:cubicBezTo>
                    <a:pt x="84" y="106"/>
                    <a:pt x="94" y="98"/>
                    <a:pt x="98" y="77"/>
                  </a:cubicBezTo>
                  <a:cubicBezTo>
                    <a:pt x="102" y="55"/>
                    <a:pt x="99" y="38"/>
                    <a:pt x="99" y="38"/>
                  </a:cubicBezTo>
                  <a:cubicBezTo>
                    <a:pt x="103" y="33"/>
                    <a:pt x="109" y="68"/>
                    <a:pt x="104" y="90"/>
                  </a:cubicBezTo>
                  <a:cubicBezTo>
                    <a:pt x="116" y="77"/>
                    <a:pt x="123" y="65"/>
                    <a:pt x="121" y="43"/>
                  </a:cubicBezTo>
                  <a:cubicBezTo>
                    <a:pt x="120" y="20"/>
                    <a:pt x="105" y="3"/>
                    <a:pt x="109" y="2"/>
                  </a:cubicBezTo>
                  <a:cubicBezTo>
                    <a:pt x="112" y="0"/>
                    <a:pt x="126" y="23"/>
                    <a:pt x="130" y="40"/>
                  </a:cubicBezTo>
                  <a:cubicBezTo>
                    <a:pt x="138" y="75"/>
                    <a:pt x="116" y="101"/>
                    <a:pt x="90" y="120"/>
                  </a:cubicBezTo>
                  <a:cubicBezTo>
                    <a:pt x="102" y="118"/>
                    <a:pt x="121" y="116"/>
                    <a:pt x="121" y="121"/>
                  </a:cubicBezTo>
                  <a:cubicBezTo>
                    <a:pt x="121" y="122"/>
                    <a:pt x="98" y="122"/>
                    <a:pt x="76" y="130"/>
                  </a:cubicBezTo>
                  <a:cubicBezTo>
                    <a:pt x="70" y="134"/>
                    <a:pt x="63" y="137"/>
                    <a:pt x="57" y="140"/>
                  </a:cubicBezTo>
                  <a:cubicBezTo>
                    <a:pt x="68" y="142"/>
                    <a:pt x="86" y="143"/>
                    <a:pt x="87" y="148"/>
                  </a:cubicBezTo>
                  <a:cubicBezTo>
                    <a:pt x="87" y="149"/>
                    <a:pt x="66" y="145"/>
                    <a:pt x="45" y="147"/>
                  </a:cubicBezTo>
                  <a:cubicBezTo>
                    <a:pt x="37" y="150"/>
                    <a:pt x="5" y="169"/>
                    <a:pt x="3" y="161"/>
                  </a:cubicBezTo>
                  <a:cubicBezTo>
                    <a:pt x="3" y="157"/>
                    <a:pt x="0" y="149"/>
                    <a:pt x="0" y="149"/>
                  </a:cubicBezTo>
                  <a:close/>
                </a:path>
              </a:pathLst>
            </a:custGeom>
            <a:solidFill>
              <a:srgbClr val="5E37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3" name="Freeform 85"/>
            <p:cNvSpPr>
              <a:spLocks/>
            </p:cNvSpPr>
            <p:nvPr/>
          </p:nvSpPr>
          <p:spPr bwMode="auto">
            <a:xfrm>
              <a:off x="4008" y="1901"/>
              <a:ext cx="326" cy="386"/>
            </a:xfrm>
            <a:custGeom>
              <a:avLst/>
              <a:gdLst>
                <a:gd name="T0" fmla="*/ 0 w 138"/>
                <a:gd name="T1" fmla="*/ 147 h 163"/>
                <a:gd name="T2" fmla="*/ 45 w 138"/>
                <a:gd name="T3" fmla="*/ 129 h 163"/>
                <a:gd name="T4" fmla="*/ 58 w 138"/>
                <a:gd name="T5" fmla="*/ 99 h 163"/>
                <a:gd name="T6" fmla="*/ 58 w 138"/>
                <a:gd name="T7" fmla="*/ 62 h 163"/>
                <a:gd name="T8" fmla="*/ 63 w 138"/>
                <a:gd name="T9" fmla="*/ 120 h 163"/>
                <a:gd name="T10" fmla="*/ 79 w 138"/>
                <a:gd name="T11" fmla="*/ 110 h 163"/>
                <a:gd name="T12" fmla="*/ 98 w 138"/>
                <a:gd name="T13" fmla="*/ 75 h 163"/>
                <a:gd name="T14" fmla="*/ 98 w 138"/>
                <a:gd name="T15" fmla="*/ 38 h 163"/>
                <a:gd name="T16" fmla="*/ 105 w 138"/>
                <a:gd name="T17" fmla="*/ 89 h 163"/>
                <a:gd name="T18" fmla="*/ 122 w 138"/>
                <a:gd name="T19" fmla="*/ 41 h 163"/>
                <a:gd name="T20" fmla="*/ 108 w 138"/>
                <a:gd name="T21" fmla="*/ 1 h 163"/>
                <a:gd name="T22" fmla="*/ 130 w 138"/>
                <a:gd name="T23" fmla="*/ 38 h 163"/>
                <a:gd name="T24" fmla="*/ 91 w 138"/>
                <a:gd name="T25" fmla="*/ 118 h 163"/>
                <a:gd name="T26" fmla="*/ 120 w 138"/>
                <a:gd name="T27" fmla="*/ 121 h 163"/>
                <a:gd name="T28" fmla="*/ 75 w 138"/>
                <a:gd name="T29" fmla="*/ 128 h 163"/>
                <a:gd name="T30" fmla="*/ 56 w 138"/>
                <a:gd name="T31" fmla="*/ 139 h 163"/>
                <a:gd name="T32" fmla="*/ 86 w 138"/>
                <a:gd name="T33" fmla="*/ 148 h 163"/>
                <a:gd name="T34" fmla="*/ 45 w 138"/>
                <a:gd name="T35" fmla="*/ 145 h 163"/>
                <a:gd name="T36" fmla="*/ 33 w 138"/>
                <a:gd name="T37" fmla="*/ 150 h 163"/>
                <a:gd name="T38" fmla="*/ 4 w 138"/>
                <a:gd name="T39" fmla="*/ 159 h 163"/>
                <a:gd name="T40" fmla="*/ 0 w 138"/>
                <a:gd name="T41" fmla="*/ 14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8" h="163">
                  <a:moveTo>
                    <a:pt x="0" y="147"/>
                  </a:moveTo>
                  <a:cubicBezTo>
                    <a:pt x="3" y="146"/>
                    <a:pt x="23" y="138"/>
                    <a:pt x="45" y="129"/>
                  </a:cubicBezTo>
                  <a:cubicBezTo>
                    <a:pt x="50" y="123"/>
                    <a:pt x="55" y="114"/>
                    <a:pt x="58" y="99"/>
                  </a:cubicBezTo>
                  <a:cubicBezTo>
                    <a:pt x="63" y="76"/>
                    <a:pt x="56" y="63"/>
                    <a:pt x="58" y="62"/>
                  </a:cubicBezTo>
                  <a:cubicBezTo>
                    <a:pt x="64" y="58"/>
                    <a:pt x="71" y="99"/>
                    <a:pt x="63" y="120"/>
                  </a:cubicBezTo>
                  <a:cubicBezTo>
                    <a:pt x="69" y="117"/>
                    <a:pt x="75" y="113"/>
                    <a:pt x="79" y="110"/>
                  </a:cubicBezTo>
                  <a:cubicBezTo>
                    <a:pt x="85" y="105"/>
                    <a:pt x="94" y="96"/>
                    <a:pt x="98" y="75"/>
                  </a:cubicBezTo>
                  <a:cubicBezTo>
                    <a:pt x="103" y="52"/>
                    <a:pt x="98" y="38"/>
                    <a:pt x="98" y="38"/>
                  </a:cubicBezTo>
                  <a:cubicBezTo>
                    <a:pt x="102" y="33"/>
                    <a:pt x="109" y="67"/>
                    <a:pt x="105" y="89"/>
                  </a:cubicBezTo>
                  <a:cubicBezTo>
                    <a:pt x="117" y="75"/>
                    <a:pt x="123" y="60"/>
                    <a:pt x="122" y="41"/>
                  </a:cubicBezTo>
                  <a:cubicBezTo>
                    <a:pt x="121" y="15"/>
                    <a:pt x="105" y="2"/>
                    <a:pt x="108" y="1"/>
                  </a:cubicBezTo>
                  <a:cubicBezTo>
                    <a:pt x="111" y="0"/>
                    <a:pt x="126" y="22"/>
                    <a:pt x="130" y="38"/>
                  </a:cubicBezTo>
                  <a:cubicBezTo>
                    <a:pt x="138" y="73"/>
                    <a:pt x="117" y="99"/>
                    <a:pt x="91" y="118"/>
                  </a:cubicBezTo>
                  <a:cubicBezTo>
                    <a:pt x="102" y="117"/>
                    <a:pt x="120" y="116"/>
                    <a:pt x="120" y="121"/>
                  </a:cubicBezTo>
                  <a:cubicBezTo>
                    <a:pt x="120" y="122"/>
                    <a:pt x="97" y="120"/>
                    <a:pt x="75" y="128"/>
                  </a:cubicBezTo>
                  <a:cubicBezTo>
                    <a:pt x="69" y="132"/>
                    <a:pt x="62" y="136"/>
                    <a:pt x="56" y="139"/>
                  </a:cubicBezTo>
                  <a:cubicBezTo>
                    <a:pt x="68" y="140"/>
                    <a:pt x="85" y="143"/>
                    <a:pt x="86" y="148"/>
                  </a:cubicBezTo>
                  <a:cubicBezTo>
                    <a:pt x="86" y="149"/>
                    <a:pt x="66" y="143"/>
                    <a:pt x="45" y="145"/>
                  </a:cubicBezTo>
                  <a:cubicBezTo>
                    <a:pt x="41" y="147"/>
                    <a:pt x="37" y="149"/>
                    <a:pt x="33" y="150"/>
                  </a:cubicBezTo>
                  <a:cubicBezTo>
                    <a:pt x="10" y="162"/>
                    <a:pt x="5" y="163"/>
                    <a:pt x="4" y="159"/>
                  </a:cubicBezTo>
                  <a:cubicBezTo>
                    <a:pt x="3" y="156"/>
                    <a:pt x="0" y="147"/>
                    <a:pt x="0" y="147"/>
                  </a:cubicBezTo>
                  <a:close/>
                </a:path>
              </a:pathLst>
            </a:custGeom>
            <a:solidFill>
              <a:srgbClr val="764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4" name="Freeform 86"/>
            <p:cNvSpPr>
              <a:spLocks/>
            </p:cNvSpPr>
            <p:nvPr/>
          </p:nvSpPr>
          <p:spPr bwMode="auto">
            <a:xfrm>
              <a:off x="3734" y="2824"/>
              <a:ext cx="418" cy="85"/>
            </a:xfrm>
            <a:custGeom>
              <a:avLst/>
              <a:gdLst>
                <a:gd name="T0" fmla="*/ 418 w 418"/>
                <a:gd name="T1" fmla="*/ 47 h 85"/>
                <a:gd name="T2" fmla="*/ 2 w 418"/>
                <a:gd name="T3" fmla="*/ 85 h 85"/>
                <a:gd name="T4" fmla="*/ 0 w 418"/>
                <a:gd name="T5" fmla="*/ 40 h 85"/>
                <a:gd name="T6" fmla="*/ 418 w 418"/>
                <a:gd name="T7" fmla="*/ 0 h 85"/>
                <a:gd name="T8" fmla="*/ 418 w 418"/>
                <a:gd name="T9" fmla="*/ 4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85">
                  <a:moveTo>
                    <a:pt x="418" y="47"/>
                  </a:moveTo>
                  <a:lnTo>
                    <a:pt x="2" y="85"/>
                  </a:lnTo>
                  <a:lnTo>
                    <a:pt x="0" y="40"/>
                  </a:lnTo>
                  <a:lnTo>
                    <a:pt x="418" y="0"/>
                  </a:lnTo>
                  <a:lnTo>
                    <a:pt x="418" y="47"/>
                  </a:lnTo>
                  <a:close/>
                </a:path>
              </a:pathLst>
            </a:custGeom>
            <a:solidFill>
              <a:srgbClr val="E849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5" name="Freeform 87"/>
            <p:cNvSpPr>
              <a:spLocks/>
            </p:cNvSpPr>
            <p:nvPr/>
          </p:nvSpPr>
          <p:spPr bwMode="auto">
            <a:xfrm>
              <a:off x="3972" y="2949"/>
              <a:ext cx="26" cy="28"/>
            </a:xfrm>
            <a:custGeom>
              <a:avLst/>
              <a:gdLst>
                <a:gd name="T0" fmla="*/ 3 w 11"/>
                <a:gd name="T1" fmla="*/ 2 h 12"/>
                <a:gd name="T2" fmla="*/ 9 w 11"/>
                <a:gd name="T3" fmla="*/ 4 h 12"/>
                <a:gd name="T4" fmla="*/ 8 w 11"/>
                <a:gd name="T5" fmla="*/ 10 h 12"/>
                <a:gd name="T6" fmla="*/ 1 w 11"/>
                <a:gd name="T7" fmla="*/ 8 h 12"/>
                <a:gd name="T8" fmla="*/ 3 w 11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2"/>
                  </a:moveTo>
                  <a:cubicBezTo>
                    <a:pt x="5" y="0"/>
                    <a:pt x="8" y="1"/>
                    <a:pt x="9" y="4"/>
                  </a:cubicBezTo>
                  <a:cubicBezTo>
                    <a:pt x="11" y="6"/>
                    <a:pt x="10" y="9"/>
                    <a:pt x="8" y="10"/>
                  </a:cubicBezTo>
                  <a:cubicBezTo>
                    <a:pt x="5" y="12"/>
                    <a:pt x="2" y="11"/>
                    <a:pt x="1" y="8"/>
                  </a:cubicBezTo>
                  <a:cubicBezTo>
                    <a:pt x="0" y="6"/>
                    <a:pt x="0" y="3"/>
                    <a:pt x="3" y="2"/>
                  </a:cubicBezTo>
                  <a:close/>
                </a:path>
              </a:pathLst>
            </a:custGeom>
            <a:solidFill>
              <a:srgbClr val="C96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6" name="Freeform 88"/>
            <p:cNvSpPr>
              <a:spLocks/>
            </p:cNvSpPr>
            <p:nvPr/>
          </p:nvSpPr>
          <p:spPr bwMode="auto">
            <a:xfrm>
              <a:off x="3911" y="2866"/>
              <a:ext cx="111" cy="116"/>
            </a:xfrm>
            <a:custGeom>
              <a:avLst/>
              <a:gdLst>
                <a:gd name="T0" fmla="*/ 12 w 47"/>
                <a:gd name="T1" fmla="*/ 7 h 49"/>
                <a:gd name="T2" fmla="*/ 15 w 47"/>
                <a:gd name="T3" fmla="*/ 38 h 49"/>
                <a:gd name="T4" fmla="*/ 14 w 47"/>
                <a:gd name="T5" fmla="*/ 49 h 49"/>
                <a:gd name="T6" fmla="*/ 47 w 47"/>
                <a:gd name="T7" fmla="*/ 31 h 49"/>
                <a:gd name="T8" fmla="*/ 38 w 47"/>
                <a:gd name="T9" fmla="*/ 25 h 49"/>
                <a:gd name="T10" fmla="*/ 12 w 47"/>
                <a:gd name="T11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9">
                  <a:moveTo>
                    <a:pt x="12" y="7"/>
                  </a:moveTo>
                  <a:cubicBezTo>
                    <a:pt x="0" y="14"/>
                    <a:pt x="12" y="29"/>
                    <a:pt x="15" y="38"/>
                  </a:cubicBezTo>
                  <a:cubicBezTo>
                    <a:pt x="16" y="43"/>
                    <a:pt x="15" y="47"/>
                    <a:pt x="14" y="49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5" y="30"/>
                    <a:pt x="41" y="29"/>
                    <a:pt x="38" y="25"/>
                  </a:cubicBezTo>
                  <a:cubicBezTo>
                    <a:pt x="31" y="19"/>
                    <a:pt x="25" y="0"/>
                    <a:pt x="12" y="7"/>
                  </a:cubicBezTo>
                  <a:close/>
                </a:path>
              </a:pathLst>
            </a:custGeom>
            <a:solidFill>
              <a:srgbClr val="FFC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7" name="Freeform 89"/>
            <p:cNvSpPr>
              <a:spLocks/>
            </p:cNvSpPr>
            <p:nvPr/>
          </p:nvSpPr>
          <p:spPr bwMode="auto">
            <a:xfrm>
              <a:off x="3935" y="2904"/>
              <a:ext cx="63" cy="50"/>
            </a:xfrm>
            <a:custGeom>
              <a:avLst/>
              <a:gdLst>
                <a:gd name="T0" fmla="*/ 0 w 27"/>
                <a:gd name="T1" fmla="*/ 11 h 21"/>
                <a:gd name="T2" fmla="*/ 4 w 27"/>
                <a:gd name="T3" fmla="*/ 21 h 21"/>
                <a:gd name="T4" fmla="*/ 27 w 27"/>
                <a:gd name="T5" fmla="*/ 8 h 21"/>
                <a:gd name="T6" fmla="*/ 21 w 27"/>
                <a:gd name="T7" fmla="*/ 0 h 21"/>
                <a:gd name="T8" fmla="*/ 0 w 27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1">
                  <a:moveTo>
                    <a:pt x="0" y="11"/>
                  </a:moveTo>
                  <a:cubicBezTo>
                    <a:pt x="2" y="14"/>
                    <a:pt x="3" y="18"/>
                    <a:pt x="4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5" y="6"/>
                    <a:pt x="23" y="3"/>
                    <a:pt x="21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79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8" name="Freeform 90"/>
            <p:cNvSpPr>
              <a:spLocks/>
            </p:cNvSpPr>
            <p:nvPr/>
          </p:nvSpPr>
          <p:spPr bwMode="auto">
            <a:xfrm>
              <a:off x="3944" y="2935"/>
              <a:ext cx="78" cy="47"/>
            </a:xfrm>
            <a:custGeom>
              <a:avLst/>
              <a:gdLst>
                <a:gd name="T0" fmla="*/ 1 w 33"/>
                <a:gd name="T1" fmla="*/ 15 h 20"/>
                <a:gd name="T2" fmla="*/ 0 w 33"/>
                <a:gd name="T3" fmla="*/ 20 h 20"/>
                <a:gd name="T4" fmla="*/ 33 w 33"/>
                <a:gd name="T5" fmla="*/ 2 h 20"/>
                <a:gd name="T6" fmla="*/ 29 w 33"/>
                <a:gd name="T7" fmla="*/ 0 h 20"/>
                <a:gd name="T8" fmla="*/ 1 w 33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0">
                  <a:moveTo>
                    <a:pt x="1" y="15"/>
                  </a:moveTo>
                  <a:cubicBezTo>
                    <a:pt x="1" y="17"/>
                    <a:pt x="1" y="19"/>
                    <a:pt x="0" y="20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2"/>
                    <a:pt x="30" y="1"/>
                    <a:pt x="29" y="0"/>
                  </a:cubicBezTo>
                  <a:lnTo>
                    <a:pt x="1" y="15"/>
                  </a:lnTo>
                  <a:close/>
                </a:path>
              </a:pathLst>
            </a:custGeom>
            <a:solidFill>
              <a:srgbClr val="F79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9" name="Freeform 91"/>
            <p:cNvSpPr>
              <a:spLocks/>
            </p:cNvSpPr>
            <p:nvPr/>
          </p:nvSpPr>
          <p:spPr bwMode="auto">
            <a:xfrm>
              <a:off x="3975" y="2956"/>
              <a:ext cx="23" cy="21"/>
            </a:xfrm>
            <a:custGeom>
              <a:avLst/>
              <a:gdLst>
                <a:gd name="T0" fmla="*/ 6 w 10"/>
                <a:gd name="T1" fmla="*/ 6 h 9"/>
                <a:gd name="T2" fmla="*/ 0 w 10"/>
                <a:gd name="T3" fmla="*/ 4 h 9"/>
                <a:gd name="T4" fmla="*/ 0 w 10"/>
                <a:gd name="T5" fmla="*/ 5 h 9"/>
                <a:gd name="T6" fmla="*/ 7 w 10"/>
                <a:gd name="T7" fmla="*/ 7 h 9"/>
                <a:gd name="T8" fmla="*/ 8 w 10"/>
                <a:gd name="T9" fmla="*/ 1 h 9"/>
                <a:gd name="T10" fmla="*/ 8 w 10"/>
                <a:gd name="T11" fmla="*/ 0 h 9"/>
                <a:gd name="T12" fmla="*/ 6 w 10"/>
                <a:gd name="T1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6" y="6"/>
                  </a:moveTo>
                  <a:cubicBezTo>
                    <a:pt x="4" y="7"/>
                    <a:pt x="1" y="6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8"/>
                    <a:pt x="4" y="9"/>
                    <a:pt x="7" y="7"/>
                  </a:cubicBezTo>
                  <a:cubicBezTo>
                    <a:pt x="9" y="6"/>
                    <a:pt x="10" y="3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8" y="5"/>
                    <a:pt x="6" y="6"/>
                  </a:cubicBezTo>
                  <a:close/>
                </a:path>
              </a:pathLst>
            </a:custGeom>
            <a:solidFill>
              <a:srgbClr val="B96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0" name="Freeform 92"/>
            <p:cNvSpPr>
              <a:spLocks/>
            </p:cNvSpPr>
            <p:nvPr/>
          </p:nvSpPr>
          <p:spPr bwMode="auto">
            <a:xfrm>
              <a:off x="3873" y="2980"/>
              <a:ext cx="33" cy="33"/>
            </a:xfrm>
            <a:custGeom>
              <a:avLst/>
              <a:gdLst>
                <a:gd name="T0" fmla="*/ 9 w 14"/>
                <a:gd name="T1" fmla="*/ 1 h 14"/>
                <a:gd name="T2" fmla="*/ 13 w 14"/>
                <a:gd name="T3" fmla="*/ 9 h 14"/>
                <a:gd name="T4" fmla="*/ 5 w 14"/>
                <a:gd name="T5" fmla="*/ 13 h 14"/>
                <a:gd name="T6" fmla="*/ 1 w 14"/>
                <a:gd name="T7" fmla="*/ 5 h 14"/>
                <a:gd name="T8" fmla="*/ 9 w 14"/>
                <a:gd name="T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9" y="1"/>
                  </a:moveTo>
                  <a:cubicBezTo>
                    <a:pt x="12" y="2"/>
                    <a:pt x="14" y="6"/>
                    <a:pt x="13" y="9"/>
                  </a:cubicBezTo>
                  <a:cubicBezTo>
                    <a:pt x="12" y="12"/>
                    <a:pt x="8" y="14"/>
                    <a:pt x="5" y="13"/>
                  </a:cubicBezTo>
                  <a:cubicBezTo>
                    <a:pt x="2" y="12"/>
                    <a:pt x="0" y="9"/>
                    <a:pt x="1" y="5"/>
                  </a:cubicBezTo>
                  <a:cubicBezTo>
                    <a:pt x="2" y="2"/>
                    <a:pt x="5" y="0"/>
                    <a:pt x="9" y="1"/>
                  </a:cubicBezTo>
                  <a:close/>
                </a:path>
              </a:pathLst>
            </a:custGeom>
            <a:solidFill>
              <a:srgbClr val="C96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1" name="Freeform 93"/>
            <p:cNvSpPr>
              <a:spLocks/>
            </p:cNvSpPr>
            <p:nvPr/>
          </p:nvSpPr>
          <p:spPr bwMode="auto">
            <a:xfrm>
              <a:off x="3835" y="2871"/>
              <a:ext cx="130" cy="139"/>
            </a:xfrm>
            <a:custGeom>
              <a:avLst/>
              <a:gdLst>
                <a:gd name="T0" fmla="*/ 38 w 55"/>
                <a:gd name="T1" fmla="*/ 5 h 59"/>
                <a:gd name="T2" fmla="*/ 11 w 55"/>
                <a:gd name="T3" fmla="*/ 35 h 59"/>
                <a:gd name="T4" fmla="*/ 0 w 55"/>
                <a:gd name="T5" fmla="*/ 45 h 59"/>
                <a:gd name="T6" fmla="*/ 46 w 55"/>
                <a:gd name="T7" fmla="*/ 59 h 59"/>
                <a:gd name="T8" fmla="*/ 43 w 55"/>
                <a:gd name="T9" fmla="*/ 45 h 59"/>
                <a:gd name="T10" fmla="*/ 38 w 55"/>
                <a:gd name="T11" fmla="*/ 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9">
                  <a:moveTo>
                    <a:pt x="38" y="5"/>
                  </a:moveTo>
                  <a:cubicBezTo>
                    <a:pt x="21" y="0"/>
                    <a:pt x="17" y="25"/>
                    <a:pt x="11" y="35"/>
                  </a:cubicBezTo>
                  <a:cubicBezTo>
                    <a:pt x="7" y="40"/>
                    <a:pt x="3" y="43"/>
                    <a:pt x="0" y="45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5" y="56"/>
                    <a:pt x="43" y="52"/>
                    <a:pt x="43" y="45"/>
                  </a:cubicBezTo>
                  <a:cubicBezTo>
                    <a:pt x="43" y="33"/>
                    <a:pt x="55" y="11"/>
                    <a:pt x="38" y="5"/>
                  </a:cubicBezTo>
                  <a:close/>
                </a:path>
              </a:pathLst>
            </a:custGeom>
            <a:solidFill>
              <a:srgbClr val="FFC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2" name="Freeform 94"/>
            <p:cNvSpPr>
              <a:spLocks/>
            </p:cNvSpPr>
            <p:nvPr/>
          </p:nvSpPr>
          <p:spPr bwMode="auto">
            <a:xfrm>
              <a:off x="3861" y="2921"/>
              <a:ext cx="83" cy="54"/>
            </a:xfrm>
            <a:custGeom>
              <a:avLst/>
              <a:gdLst>
                <a:gd name="T0" fmla="*/ 6 w 35"/>
                <a:gd name="T1" fmla="*/ 0 h 23"/>
                <a:gd name="T2" fmla="*/ 0 w 35"/>
                <a:gd name="T3" fmla="*/ 13 h 23"/>
                <a:gd name="T4" fmla="*/ 32 w 35"/>
                <a:gd name="T5" fmla="*/ 23 h 23"/>
                <a:gd name="T6" fmla="*/ 35 w 35"/>
                <a:gd name="T7" fmla="*/ 9 h 23"/>
                <a:gd name="T8" fmla="*/ 6 w 3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">
                  <a:moveTo>
                    <a:pt x="6" y="0"/>
                  </a:moveTo>
                  <a:cubicBezTo>
                    <a:pt x="4" y="5"/>
                    <a:pt x="2" y="9"/>
                    <a:pt x="0" y="1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19"/>
                    <a:pt x="34" y="14"/>
                    <a:pt x="35" y="9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79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3" name="Freeform 95"/>
            <p:cNvSpPr>
              <a:spLocks/>
            </p:cNvSpPr>
            <p:nvPr/>
          </p:nvSpPr>
          <p:spPr bwMode="auto">
            <a:xfrm>
              <a:off x="3835" y="2968"/>
              <a:ext cx="109" cy="42"/>
            </a:xfrm>
            <a:custGeom>
              <a:avLst/>
              <a:gdLst>
                <a:gd name="T0" fmla="*/ 5 w 46"/>
                <a:gd name="T1" fmla="*/ 0 h 18"/>
                <a:gd name="T2" fmla="*/ 0 w 46"/>
                <a:gd name="T3" fmla="*/ 4 h 18"/>
                <a:gd name="T4" fmla="*/ 46 w 46"/>
                <a:gd name="T5" fmla="*/ 18 h 18"/>
                <a:gd name="T6" fmla="*/ 44 w 46"/>
                <a:gd name="T7" fmla="*/ 12 h 18"/>
                <a:gd name="T8" fmla="*/ 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5" y="0"/>
                  </a:moveTo>
                  <a:cubicBezTo>
                    <a:pt x="3" y="2"/>
                    <a:pt x="2" y="3"/>
                    <a:pt x="0" y="4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7"/>
                    <a:pt x="45" y="15"/>
                    <a:pt x="44" y="1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79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4" name="Freeform 96"/>
            <p:cNvSpPr>
              <a:spLocks/>
            </p:cNvSpPr>
            <p:nvPr/>
          </p:nvSpPr>
          <p:spPr bwMode="auto">
            <a:xfrm>
              <a:off x="3873" y="2989"/>
              <a:ext cx="31" cy="24"/>
            </a:xfrm>
            <a:custGeom>
              <a:avLst/>
              <a:gdLst>
                <a:gd name="T0" fmla="*/ 6 w 13"/>
                <a:gd name="T1" fmla="*/ 7 h 10"/>
                <a:gd name="T2" fmla="*/ 1 w 13"/>
                <a:gd name="T3" fmla="*/ 0 h 10"/>
                <a:gd name="T4" fmla="*/ 1 w 13"/>
                <a:gd name="T5" fmla="*/ 1 h 10"/>
                <a:gd name="T6" fmla="*/ 5 w 13"/>
                <a:gd name="T7" fmla="*/ 9 h 10"/>
                <a:gd name="T8" fmla="*/ 13 w 13"/>
                <a:gd name="T9" fmla="*/ 5 h 10"/>
                <a:gd name="T10" fmla="*/ 13 w 13"/>
                <a:gd name="T11" fmla="*/ 4 h 10"/>
                <a:gd name="T12" fmla="*/ 6 w 13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6" y="7"/>
                  </a:moveTo>
                  <a:cubicBezTo>
                    <a:pt x="3" y="6"/>
                    <a:pt x="1" y="3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5"/>
                    <a:pt x="2" y="8"/>
                    <a:pt x="5" y="9"/>
                  </a:cubicBezTo>
                  <a:cubicBezTo>
                    <a:pt x="8" y="10"/>
                    <a:pt x="12" y="8"/>
                    <a:pt x="13" y="5"/>
                  </a:cubicBezTo>
                  <a:cubicBezTo>
                    <a:pt x="13" y="5"/>
                    <a:pt x="13" y="4"/>
                    <a:pt x="13" y="4"/>
                  </a:cubicBezTo>
                  <a:cubicBezTo>
                    <a:pt x="12" y="7"/>
                    <a:pt x="8" y="8"/>
                    <a:pt x="6" y="7"/>
                  </a:cubicBezTo>
                  <a:close/>
                </a:path>
              </a:pathLst>
            </a:custGeom>
            <a:solidFill>
              <a:srgbClr val="B96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7207" name="Santa's Reindeer Bells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36604" y="1225549"/>
            <a:ext cx="487363" cy="487363"/>
          </a:xfrm>
          <a:prstGeom prst="rect">
            <a:avLst/>
          </a:prstGeom>
        </p:spPr>
      </p:pic>
      <p:pic>
        <p:nvPicPr>
          <p:cNvPr id="7209" name="Audience Clapping -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45357" y="1854200"/>
            <a:ext cx="487363" cy="487363"/>
          </a:xfrm>
          <a:prstGeom prst="rect">
            <a:avLst/>
          </a:prstGeom>
        </p:spPr>
      </p:pic>
      <p:grpSp>
        <p:nvGrpSpPr>
          <p:cNvPr id="7235" name="Group 7234"/>
          <p:cNvGrpSpPr/>
          <p:nvPr/>
        </p:nvGrpSpPr>
        <p:grpSpPr>
          <a:xfrm>
            <a:off x="5596183" y="908571"/>
            <a:ext cx="901209" cy="774974"/>
            <a:chOff x="5333993" y="508755"/>
            <a:chExt cx="1638670" cy="1409137"/>
          </a:xfrm>
        </p:grpSpPr>
        <p:grpSp>
          <p:nvGrpSpPr>
            <p:cNvPr id="7211" name="Group 99"/>
            <p:cNvGrpSpPr>
              <a:grpSpLocks noChangeAspect="1"/>
            </p:cNvGrpSpPr>
            <p:nvPr/>
          </p:nvGrpSpPr>
          <p:grpSpPr bwMode="auto">
            <a:xfrm>
              <a:off x="5685717" y="508755"/>
              <a:ext cx="844550" cy="869950"/>
              <a:chOff x="3472" y="283"/>
              <a:chExt cx="532" cy="548"/>
            </a:xfrm>
          </p:grpSpPr>
          <p:sp>
            <p:nvSpPr>
              <p:cNvPr id="7213" name="Freeform 100"/>
              <p:cNvSpPr>
                <a:spLocks/>
              </p:cNvSpPr>
              <p:nvPr/>
            </p:nvSpPr>
            <p:spPr bwMode="auto">
              <a:xfrm>
                <a:off x="3738" y="584"/>
                <a:ext cx="118" cy="224"/>
              </a:xfrm>
              <a:custGeom>
                <a:avLst/>
                <a:gdLst>
                  <a:gd name="T0" fmla="*/ 33 w 194"/>
                  <a:gd name="T1" fmla="*/ 20 h 368"/>
                  <a:gd name="T2" fmla="*/ 194 w 194"/>
                  <a:gd name="T3" fmla="*/ 368 h 368"/>
                  <a:gd name="T4" fmla="*/ 0 w 194"/>
                  <a:gd name="T5" fmla="*/ 368 h 368"/>
                  <a:gd name="T6" fmla="*/ 0 w 194"/>
                  <a:gd name="T7" fmla="*/ 0 h 368"/>
                  <a:gd name="T8" fmla="*/ 33 w 194"/>
                  <a:gd name="T9" fmla="*/ 2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368">
                    <a:moveTo>
                      <a:pt x="33" y="20"/>
                    </a:moveTo>
                    <a:cubicBezTo>
                      <a:pt x="33" y="20"/>
                      <a:pt x="44" y="300"/>
                      <a:pt x="194" y="368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3" y="20"/>
                    </a:lnTo>
                    <a:close/>
                  </a:path>
                </a:pathLst>
              </a:custGeom>
              <a:solidFill>
                <a:srgbClr val="E2A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4" name="Freeform 101"/>
              <p:cNvSpPr>
                <a:spLocks/>
              </p:cNvSpPr>
              <p:nvPr/>
            </p:nvSpPr>
            <p:spPr bwMode="auto">
              <a:xfrm>
                <a:off x="3812" y="345"/>
                <a:ext cx="192" cy="224"/>
              </a:xfrm>
              <a:custGeom>
                <a:avLst/>
                <a:gdLst>
                  <a:gd name="T0" fmla="*/ 199 w 314"/>
                  <a:gd name="T1" fmla="*/ 0 h 368"/>
                  <a:gd name="T2" fmla="*/ 309 w 314"/>
                  <a:gd name="T3" fmla="*/ 0 h 368"/>
                  <a:gd name="T4" fmla="*/ 0 w 314"/>
                  <a:gd name="T5" fmla="*/ 368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4" h="368">
                    <a:moveTo>
                      <a:pt x="199" y="0"/>
                    </a:moveTo>
                    <a:cubicBezTo>
                      <a:pt x="309" y="0"/>
                      <a:pt x="309" y="0"/>
                      <a:pt x="309" y="0"/>
                    </a:cubicBezTo>
                    <a:cubicBezTo>
                      <a:pt x="309" y="0"/>
                      <a:pt x="314" y="351"/>
                      <a:pt x="0" y="368"/>
                    </a:cubicBezTo>
                  </a:path>
                </a:pathLst>
              </a:custGeom>
              <a:noFill/>
              <a:ln w="96838" cap="rnd">
                <a:solidFill>
                  <a:srgbClr val="DBA4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5" name="Freeform 102"/>
              <p:cNvSpPr>
                <a:spLocks/>
              </p:cNvSpPr>
              <p:nvPr/>
            </p:nvSpPr>
            <p:spPr bwMode="auto">
              <a:xfrm>
                <a:off x="3472" y="345"/>
                <a:ext cx="191" cy="224"/>
              </a:xfrm>
              <a:custGeom>
                <a:avLst/>
                <a:gdLst>
                  <a:gd name="T0" fmla="*/ 115 w 314"/>
                  <a:gd name="T1" fmla="*/ 0 h 368"/>
                  <a:gd name="T2" fmla="*/ 5 w 314"/>
                  <a:gd name="T3" fmla="*/ 0 h 368"/>
                  <a:gd name="T4" fmla="*/ 314 w 314"/>
                  <a:gd name="T5" fmla="*/ 368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4" h="368">
                    <a:moveTo>
                      <a:pt x="11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0" y="351"/>
                      <a:pt x="314" y="368"/>
                    </a:cubicBezTo>
                  </a:path>
                </a:pathLst>
              </a:custGeom>
              <a:noFill/>
              <a:ln w="80963" cap="flat">
                <a:solidFill>
                  <a:srgbClr val="BF9B3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6" name="Freeform 103"/>
              <p:cNvSpPr>
                <a:spLocks/>
              </p:cNvSpPr>
              <p:nvPr/>
            </p:nvSpPr>
            <p:spPr bwMode="auto">
              <a:xfrm>
                <a:off x="3619" y="584"/>
                <a:ext cx="119" cy="224"/>
              </a:xfrm>
              <a:custGeom>
                <a:avLst/>
                <a:gdLst>
                  <a:gd name="T0" fmla="*/ 161 w 195"/>
                  <a:gd name="T1" fmla="*/ 20 h 368"/>
                  <a:gd name="T2" fmla="*/ 0 w 195"/>
                  <a:gd name="T3" fmla="*/ 368 h 368"/>
                  <a:gd name="T4" fmla="*/ 195 w 195"/>
                  <a:gd name="T5" fmla="*/ 368 h 368"/>
                  <a:gd name="T6" fmla="*/ 195 w 195"/>
                  <a:gd name="T7" fmla="*/ 0 h 368"/>
                  <a:gd name="T8" fmla="*/ 161 w 195"/>
                  <a:gd name="T9" fmla="*/ 2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368">
                    <a:moveTo>
                      <a:pt x="161" y="20"/>
                    </a:moveTo>
                    <a:cubicBezTo>
                      <a:pt x="161" y="20"/>
                      <a:pt x="150" y="300"/>
                      <a:pt x="0" y="368"/>
                    </a:cubicBezTo>
                    <a:cubicBezTo>
                      <a:pt x="195" y="368"/>
                      <a:pt x="195" y="368"/>
                      <a:pt x="195" y="368"/>
                    </a:cubicBezTo>
                    <a:cubicBezTo>
                      <a:pt x="195" y="0"/>
                      <a:pt x="195" y="0"/>
                      <a:pt x="195" y="0"/>
                    </a:cubicBezTo>
                    <a:lnTo>
                      <a:pt x="161" y="20"/>
                    </a:lnTo>
                    <a:close/>
                  </a:path>
                </a:pathLst>
              </a:custGeom>
              <a:solidFill>
                <a:srgbClr val="BF9B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7" name="Freeform 104"/>
              <p:cNvSpPr>
                <a:spLocks/>
              </p:cNvSpPr>
              <p:nvPr/>
            </p:nvSpPr>
            <p:spPr bwMode="auto">
              <a:xfrm>
                <a:off x="3535" y="283"/>
                <a:ext cx="203" cy="362"/>
              </a:xfrm>
              <a:custGeom>
                <a:avLst/>
                <a:gdLst>
                  <a:gd name="T0" fmla="*/ 0 w 333"/>
                  <a:gd name="T1" fmla="*/ 0 h 593"/>
                  <a:gd name="T2" fmla="*/ 333 w 333"/>
                  <a:gd name="T3" fmla="*/ 593 h 593"/>
                  <a:gd name="T4" fmla="*/ 333 w 333"/>
                  <a:gd name="T5" fmla="*/ 0 h 593"/>
                  <a:gd name="T6" fmla="*/ 0 w 333"/>
                  <a:gd name="T7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3" h="593">
                    <a:moveTo>
                      <a:pt x="0" y="0"/>
                    </a:moveTo>
                    <a:cubicBezTo>
                      <a:pt x="0" y="281"/>
                      <a:pt x="149" y="593"/>
                      <a:pt x="333" y="593"/>
                    </a:cubicBezTo>
                    <a:cubicBezTo>
                      <a:pt x="333" y="0"/>
                      <a:pt x="333" y="0"/>
                      <a:pt x="3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C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8" name="Freeform 105"/>
              <p:cNvSpPr>
                <a:spLocks/>
              </p:cNvSpPr>
              <p:nvPr/>
            </p:nvSpPr>
            <p:spPr bwMode="auto">
              <a:xfrm>
                <a:off x="3738" y="283"/>
                <a:ext cx="202" cy="362"/>
              </a:xfrm>
              <a:custGeom>
                <a:avLst/>
                <a:gdLst>
                  <a:gd name="T0" fmla="*/ 0 w 332"/>
                  <a:gd name="T1" fmla="*/ 0 h 593"/>
                  <a:gd name="T2" fmla="*/ 0 w 332"/>
                  <a:gd name="T3" fmla="*/ 593 h 593"/>
                  <a:gd name="T4" fmla="*/ 332 w 332"/>
                  <a:gd name="T5" fmla="*/ 0 h 593"/>
                  <a:gd name="T6" fmla="*/ 0 w 332"/>
                  <a:gd name="T7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2" h="593">
                    <a:moveTo>
                      <a:pt x="0" y="0"/>
                    </a:moveTo>
                    <a:cubicBezTo>
                      <a:pt x="0" y="593"/>
                      <a:pt x="0" y="593"/>
                      <a:pt x="0" y="593"/>
                    </a:cubicBezTo>
                    <a:cubicBezTo>
                      <a:pt x="183" y="593"/>
                      <a:pt x="332" y="281"/>
                      <a:pt x="33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B6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9" name="Rectangle 106"/>
              <p:cNvSpPr>
                <a:spLocks noChangeArrowheads="1"/>
              </p:cNvSpPr>
              <p:nvPr/>
            </p:nvSpPr>
            <p:spPr bwMode="auto">
              <a:xfrm>
                <a:off x="3619" y="808"/>
                <a:ext cx="119" cy="23"/>
              </a:xfrm>
              <a:prstGeom prst="rect">
                <a:avLst/>
              </a:prstGeom>
              <a:solidFill>
                <a:srgbClr val="EFC8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0" name="Rectangle 107"/>
              <p:cNvSpPr>
                <a:spLocks noChangeArrowheads="1"/>
              </p:cNvSpPr>
              <p:nvPr/>
            </p:nvSpPr>
            <p:spPr bwMode="auto">
              <a:xfrm>
                <a:off x="3738" y="808"/>
                <a:ext cx="118" cy="23"/>
              </a:xfrm>
              <a:prstGeom prst="rect">
                <a:avLst/>
              </a:prstGeom>
              <a:solidFill>
                <a:srgbClr val="F0B6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0" name="Freeform 121"/>
              <p:cNvSpPr>
                <a:spLocks/>
              </p:cNvSpPr>
              <p:nvPr/>
            </p:nvSpPr>
            <p:spPr bwMode="auto">
              <a:xfrm>
                <a:off x="3654" y="370"/>
                <a:ext cx="84" cy="158"/>
              </a:xfrm>
              <a:custGeom>
                <a:avLst/>
                <a:gdLst>
                  <a:gd name="T0" fmla="*/ 79 w 84"/>
                  <a:gd name="T1" fmla="*/ 114 h 158"/>
                  <a:gd name="T2" fmla="*/ 79 w 84"/>
                  <a:gd name="T3" fmla="*/ 67 h 158"/>
                  <a:gd name="T4" fmla="*/ 67 w 84"/>
                  <a:gd name="T5" fmla="*/ 72 h 158"/>
                  <a:gd name="T6" fmla="*/ 67 w 84"/>
                  <a:gd name="T7" fmla="*/ 62 h 158"/>
                  <a:gd name="T8" fmla="*/ 84 w 84"/>
                  <a:gd name="T9" fmla="*/ 54 h 158"/>
                  <a:gd name="T10" fmla="*/ 84 w 84"/>
                  <a:gd name="T11" fmla="*/ 1 h 158"/>
                  <a:gd name="T12" fmla="*/ 83 w 84"/>
                  <a:gd name="T13" fmla="*/ 0 h 158"/>
                  <a:gd name="T14" fmla="*/ 58 w 84"/>
                  <a:gd name="T15" fmla="*/ 52 h 158"/>
                  <a:gd name="T16" fmla="*/ 0 w 84"/>
                  <a:gd name="T17" fmla="*/ 60 h 158"/>
                  <a:gd name="T18" fmla="*/ 42 w 84"/>
                  <a:gd name="T19" fmla="*/ 100 h 158"/>
                  <a:gd name="T20" fmla="*/ 32 w 84"/>
                  <a:gd name="T21" fmla="*/ 158 h 158"/>
                  <a:gd name="T22" fmla="*/ 83 w 84"/>
                  <a:gd name="T23" fmla="*/ 130 h 158"/>
                  <a:gd name="T24" fmla="*/ 84 w 84"/>
                  <a:gd name="T25" fmla="*/ 131 h 158"/>
                  <a:gd name="T26" fmla="*/ 84 w 84"/>
                  <a:gd name="T27" fmla="*/ 114 h 158"/>
                  <a:gd name="T28" fmla="*/ 79 w 84"/>
                  <a:gd name="T29" fmla="*/ 11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58">
                    <a:moveTo>
                      <a:pt x="79" y="114"/>
                    </a:moveTo>
                    <a:lnTo>
                      <a:pt x="79" y="67"/>
                    </a:lnTo>
                    <a:lnTo>
                      <a:pt x="67" y="72"/>
                    </a:lnTo>
                    <a:lnTo>
                      <a:pt x="67" y="62"/>
                    </a:lnTo>
                    <a:lnTo>
                      <a:pt x="84" y="54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58" y="52"/>
                    </a:lnTo>
                    <a:lnTo>
                      <a:pt x="0" y="60"/>
                    </a:lnTo>
                    <a:lnTo>
                      <a:pt x="42" y="100"/>
                    </a:lnTo>
                    <a:lnTo>
                      <a:pt x="32" y="158"/>
                    </a:lnTo>
                    <a:lnTo>
                      <a:pt x="83" y="130"/>
                    </a:lnTo>
                    <a:lnTo>
                      <a:pt x="84" y="131"/>
                    </a:lnTo>
                    <a:lnTo>
                      <a:pt x="84" y="114"/>
                    </a:lnTo>
                    <a:lnTo>
                      <a:pt x="79" y="114"/>
                    </a:lnTo>
                    <a:close/>
                  </a:path>
                </a:pathLst>
              </a:custGeom>
              <a:solidFill>
                <a:srgbClr val="D8A3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1" name="Freeform 122"/>
              <p:cNvSpPr>
                <a:spLocks/>
              </p:cNvSpPr>
              <p:nvPr/>
            </p:nvSpPr>
            <p:spPr bwMode="auto">
              <a:xfrm>
                <a:off x="3738" y="371"/>
                <a:ext cx="82" cy="157"/>
              </a:xfrm>
              <a:custGeom>
                <a:avLst/>
                <a:gdLst>
                  <a:gd name="T0" fmla="*/ 40 w 82"/>
                  <a:gd name="T1" fmla="*/ 99 h 157"/>
                  <a:gd name="T2" fmla="*/ 82 w 82"/>
                  <a:gd name="T3" fmla="*/ 59 h 157"/>
                  <a:gd name="T4" fmla="*/ 24 w 82"/>
                  <a:gd name="T5" fmla="*/ 51 h 157"/>
                  <a:gd name="T6" fmla="*/ 0 w 82"/>
                  <a:gd name="T7" fmla="*/ 0 h 157"/>
                  <a:gd name="T8" fmla="*/ 0 w 82"/>
                  <a:gd name="T9" fmla="*/ 53 h 157"/>
                  <a:gd name="T10" fmla="*/ 6 w 82"/>
                  <a:gd name="T11" fmla="*/ 52 h 157"/>
                  <a:gd name="T12" fmla="*/ 7 w 82"/>
                  <a:gd name="T13" fmla="*/ 52 h 157"/>
                  <a:gd name="T14" fmla="*/ 7 w 82"/>
                  <a:gd name="T15" fmla="*/ 113 h 157"/>
                  <a:gd name="T16" fmla="*/ 0 w 82"/>
                  <a:gd name="T17" fmla="*/ 113 h 157"/>
                  <a:gd name="T18" fmla="*/ 0 w 82"/>
                  <a:gd name="T19" fmla="*/ 130 h 157"/>
                  <a:gd name="T20" fmla="*/ 51 w 82"/>
                  <a:gd name="T21" fmla="*/ 157 h 157"/>
                  <a:gd name="T22" fmla="*/ 40 w 82"/>
                  <a:gd name="T23" fmla="*/ 99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157">
                    <a:moveTo>
                      <a:pt x="40" y="99"/>
                    </a:moveTo>
                    <a:lnTo>
                      <a:pt x="82" y="59"/>
                    </a:lnTo>
                    <a:lnTo>
                      <a:pt x="24" y="51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6" y="52"/>
                    </a:lnTo>
                    <a:lnTo>
                      <a:pt x="7" y="52"/>
                    </a:lnTo>
                    <a:lnTo>
                      <a:pt x="7" y="113"/>
                    </a:lnTo>
                    <a:lnTo>
                      <a:pt x="0" y="113"/>
                    </a:lnTo>
                    <a:lnTo>
                      <a:pt x="0" y="130"/>
                    </a:lnTo>
                    <a:lnTo>
                      <a:pt x="51" y="157"/>
                    </a:lnTo>
                    <a:lnTo>
                      <a:pt x="40" y="99"/>
                    </a:lnTo>
                    <a:close/>
                  </a:path>
                </a:pathLst>
              </a:custGeom>
              <a:solidFill>
                <a:srgbClr val="CC97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82" name="TextBox 481"/>
            <p:cNvSpPr txBox="1"/>
            <p:nvPr/>
          </p:nvSpPr>
          <p:spPr>
            <a:xfrm>
              <a:off x="5333993" y="1442206"/>
              <a:ext cx="1638670" cy="475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spc="300" dirty="0">
                  <a:solidFill>
                    <a:srgbClr val="00544C"/>
                  </a:solidFill>
                  <a:latin typeface="Calibre Bold" panose="020B0803030202060203" pitchFamily="34" charset="0"/>
                </a:rPr>
                <a:t>WINNER</a:t>
              </a:r>
            </a:p>
          </p:txBody>
        </p:sp>
      </p:grpSp>
      <p:sp>
        <p:nvSpPr>
          <p:cNvPr id="493" name="Freeform 140"/>
          <p:cNvSpPr>
            <a:spLocks/>
          </p:cNvSpPr>
          <p:nvPr/>
        </p:nvSpPr>
        <p:spPr bwMode="auto">
          <a:xfrm>
            <a:off x="1219200" y="3529013"/>
            <a:ext cx="134938" cy="134938"/>
          </a:xfrm>
          <a:custGeom>
            <a:avLst/>
            <a:gdLst>
              <a:gd name="T0" fmla="*/ 18 w 36"/>
              <a:gd name="T1" fmla="*/ 36 h 36"/>
              <a:gd name="T2" fmla="*/ 31 w 36"/>
              <a:gd name="T3" fmla="*/ 30 h 36"/>
              <a:gd name="T4" fmla="*/ 36 w 36"/>
              <a:gd name="T5" fmla="*/ 18 h 36"/>
              <a:gd name="T6" fmla="*/ 31 w 36"/>
              <a:gd name="T7" fmla="*/ 5 h 36"/>
              <a:gd name="T8" fmla="*/ 18 w 36"/>
              <a:gd name="T9" fmla="*/ 0 h 36"/>
              <a:gd name="T10" fmla="*/ 5 w 36"/>
              <a:gd name="T11" fmla="*/ 5 h 36"/>
              <a:gd name="T12" fmla="*/ 0 w 36"/>
              <a:gd name="T13" fmla="*/ 18 h 36"/>
              <a:gd name="T14" fmla="*/ 5 w 36"/>
              <a:gd name="T15" fmla="*/ 30 h 36"/>
              <a:gd name="T16" fmla="*/ 18 w 36"/>
              <a:gd name="T1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36">
                <a:moveTo>
                  <a:pt x="18" y="36"/>
                </a:moveTo>
                <a:cubicBezTo>
                  <a:pt x="23" y="36"/>
                  <a:pt x="27" y="34"/>
                  <a:pt x="31" y="30"/>
                </a:cubicBezTo>
                <a:cubicBezTo>
                  <a:pt x="34" y="27"/>
                  <a:pt x="36" y="22"/>
                  <a:pt x="36" y="18"/>
                </a:cubicBezTo>
                <a:cubicBezTo>
                  <a:pt x="36" y="13"/>
                  <a:pt x="34" y="8"/>
                  <a:pt x="31" y="5"/>
                </a:cubicBezTo>
                <a:cubicBezTo>
                  <a:pt x="27" y="2"/>
                  <a:pt x="23" y="0"/>
                  <a:pt x="18" y="0"/>
                </a:cubicBezTo>
                <a:cubicBezTo>
                  <a:pt x="13" y="0"/>
                  <a:pt x="9" y="2"/>
                  <a:pt x="5" y="5"/>
                </a:cubicBezTo>
                <a:cubicBezTo>
                  <a:pt x="2" y="8"/>
                  <a:pt x="0" y="13"/>
                  <a:pt x="0" y="18"/>
                </a:cubicBezTo>
                <a:cubicBezTo>
                  <a:pt x="0" y="22"/>
                  <a:pt x="2" y="27"/>
                  <a:pt x="5" y="30"/>
                </a:cubicBezTo>
                <a:cubicBezTo>
                  <a:pt x="9" y="34"/>
                  <a:pt x="13" y="36"/>
                  <a:pt x="18" y="36"/>
                </a:cubicBezTo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4" name="Freeform 141"/>
          <p:cNvSpPr>
            <a:spLocks noEditPoints="1"/>
          </p:cNvSpPr>
          <p:nvPr/>
        </p:nvSpPr>
        <p:spPr bwMode="auto">
          <a:xfrm>
            <a:off x="1493838" y="3435350"/>
            <a:ext cx="685800" cy="239713"/>
          </a:xfrm>
          <a:custGeom>
            <a:avLst/>
            <a:gdLst>
              <a:gd name="T0" fmla="*/ 168 w 183"/>
              <a:gd name="T1" fmla="*/ 37 h 64"/>
              <a:gd name="T2" fmla="*/ 168 w 183"/>
              <a:gd name="T3" fmla="*/ 37 h 64"/>
              <a:gd name="T4" fmla="*/ 179 w 183"/>
              <a:gd name="T5" fmla="*/ 15 h 64"/>
              <a:gd name="T6" fmla="*/ 157 w 183"/>
              <a:gd name="T7" fmla="*/ 3 h 64"/>
              <a:gd name="T8" fmla="*/ 157 w 183"/>
              <a:gd name="T9" fmla="*/ 3 h 64"/>
              <a:gd name="T10" fmla="*/ 145 w 183"/>
              <a:gd name="T11" fmla="*/ 26 h 64"/>
              <a:gd name="T12" fmla="*/ 168 w 183"/>
              <a:gd name="T13" fmla="*/ 37 h 64"/>
              <a:gd name="T14" fmla="*/ 94 w 183"/>
              <a:gd name="T15" fmla="*/ 56 h 64"/>
              <a:gd name="T16" fmla="*/ 94 w 183"/>
              <a:gd name="T17" fmla="*/ 56 h 64"/>
              <a:gd name="T18" fmla="*/ 109 w 183"/>
              <a:gd name="T19" fmla="*/ 35 h 64"/>
              <a:gd name="T20" fmla="*/ 88 w 183"/>
              <a:gd name="T21" fmla="*/ 21 h 64"/>
              <a:gd name="T22" fmla="*/ 88 w 183"/>
              <a:gd name="T23" fmla="*/ 21 h 64"/>
              <a:gd name="T24" fmla="*/ 73 w 183"/>
              <a:gd name="T25" fmla="*/ 42 h 64"/>
              <a:gd name="T26" fmla="*/ 94 w 183"/>
              <a:gd name="T27" fmla="*/ 56 h 64"/>
              <a:gd name="T28" fmla="*/ 19 w 183"/>
              <a:gd name="T29" fmla="*/ 64 h 64"/>
              <a:gd name="T30" fmla="*/ 19 w 183"/>
              <a:gd name="T31" fmla="*/ 64 h 64"/>
              <a:gd name="T32" fmla="*/ 36 w 183"/>
              <a:gd name="T33" fmla="*/ 45 h 64"/>
              <a:gd name="T34" fmla="*/ 18 w 183"/>
              <a:gd name="T35" fmla="*/ 28 h 64"/>
              <a:gd name="T36" fmla="*/ 18 w 183"/>
              <a:gd name="T37" fmla="*/ 28 h 64"/>
              <a:gd name="T38" fmla="*/ 0 w 183"/>
              <a:gd name="T39" fmla="*/ 47 h 64"/>
              <a:gd name="T40" fmla="*/ 19 w 183"/>
              <a:gd name="T41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3" h="64">
                <a:moveTo>
                  <a:pt x="168" y="37"/>
                </a:moveTo>
                <a:cubicBezTo>
                  <a:pt x="168" y="37"/>
                  <a:pt x="168" y="37"/>
                  <a:pt x="168" y="37"/>
                </a:cubicBezTo>
                <a:cubicBezTo>
                  <a:pt x="177" y="34"/>
                  <a:pt x="183" y="24"/>
                  <a:pt x="179" y="15"/>
                </a:cubicBezTo>
                <a:cubicBezTo>
                  <a:pt x="176" y="5"/>
                  <a:pt x="166" y="0"/>
                  <a:pt x="157" y="3"/>
                </a:cubicBezTo>
                <a:cubicBezTo>
                  <a:pt x="157" y="3"/>
                  <a:pt x="157" y="3"/>
                  <a:pt x="157" y="3"/>
                </a:cubicBezTo>
                <a:cubicBezTo>
                  <a:pt x="147" y="7"/>
                  <a:pt x="142" y="17"/>
                  <a:pt x="145" y="26"/>
                </a:cubicBezTo>
                <a:cubicBezTo>
                  <a:pt x="148" y="36"/>
                  <a:pt x="159" y="41"/>
                  <a:pt x="168" y="37"/>
                </a:cubicBezTo>
                <a:close/>
                <a:moveTo>
                  <a:pt x="94" y="56"/>
                </a:moveTo>
                <a:cubicBezTo>
                  <a:pt x="94" y="56"/>
                  <a:pt x="94" y="56"/>
                  <a:pt x="94" y="56"/>
                </a:cubicBezTo>
                <a:cubicBezTo>
                  <a:pt x="104" y="54"/>
                  <a:pt x="111" y="45"/>
                  <a:pt x="109" y="35"/>
                </a:cubicBezTo>
                <a:cubicBezTo>
                  <a:pt x="107" y="26"/>
                  <a:pt x="98" y="19"/>
                  <a:pt x="88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78" y="22"/>
                  <a:pt x="72" y="32"/>
                  <a:pt x="73" y="42"/>
                </a:cubicBezTo>
                <a:cubicBezTo>
                  <a:pt x="75" y="51"/>
                  <a:pt x="84" y="58"/>
                  <a:pt x="94" y="56"/>
                </a:cubicBezTo>
                <a:close/>
                <a:moveTo>
                  <a:pt x="19" y="64"/>
                </a:moveTo>
                <a:cubicBezTo>
                  <a:pt x="19" y="64"/>
                  <a:pt x="19" y="64"/>
                  <a:pt x="19" y="64"/>
                </a:cubicBezTo>
                <a:cubicBezTo>
                  <a:pt x="29" y="64"/>
                  <a:pt x="36" y="55"/>
                  <a:pt x="36" y="45"/>
                </a:cubicBezTo>
                <a:cubicBezTo>
                  <a:pt x="36" y="35"/>
                  <a:pt x="2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8" y="28"/>
                  <a:pt x="0" y="37"/>
                  <a:pt x="0" y="47"/>
                </a:cubicBezTo>
                <a:cubicBezTo>
                  <a:pt x="0" y="57"/>
                  <a:pt x="9" y="64"/>
                  <a:pt x="19" y="64"/>
                </a:cubicBezTo>
                <a:close/>
              </a:path>
            </a:pathLst>
          </a:custGeom>
          <a:solidFill>
            <a:srgbClr val="E849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5" name="Freeform 142"/>
          <p:cNvSpPr>
            <a:spLocks/>
          </p:cNvSpPr>
          <p:nvPr/>
        </p:nvSpPr>
        <p:spPr bwMode="auto">
          <a:xfrm>
            <a:off x="2289175" y="3333750"/>
            <a:ext cx="134938" cy="134938"/>
          </a:xfrm>
          <a:custGeom>
            <a:avLst/>
            <a:gdLst>
              <a:gd name="T0" fmla="*/ 18 w 36"/>
              <a:gd name="T1" fmla="*/ 36 h 36"/>
              <a:gd name="T2" fmla="*/ 30 w 36"/>
              <a:gd name="T3" fmla="*/ 31 h 36"/>
              <a:gd name="T4" fmla="*/ 36 w 36"/>
              <a:gd name="T5" fmla="*/ 18 h 36"/>
              <a:gd name="T6" fmla="*/ 30 w 36"/>
              <a:gd name="T7" fmla="*/ 6 h 36"/>
              <a:gd name="T8" fmla="*/ 18 w 36"/>
              <a:gd name="T9" fmla="*/ 0 h 36"/>
              <a:gd name="T10" fmla="*/ 5 w 36"/>
              <a:gd name="T11" fmla="*/ 6 h 36"/>
              <a:gd name="T12" fmla="*/ 0 w 36"/>
              <a:gd name="T13" fmla="*/ 18 h 36"/>
              <a:gd name="T14" fmla="*/ 5 w 36"/>
              <a:gd name="T15" fmla="*/ 31 h 36"/>
              <a:gd name="T16" fmla="*/ 18 w 36"/>
              <a:gd name="T1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36">
                <a:moveTo>
                  <a:pt x="18" y="36"/>
                </a:moveTo>
                <a:cubicBezTo>
                  <a:pt x="22" y="36"/>
                  <a:pt x="27" y="35"/>
                  <a:pt x="30" y="31"/>
                </a:cubicBezTo>
                <a:cubicBezTo>
                  <a:pt x="34" y="28"/>
                  <a:pt x="36" y="23"/>
                  <a:pt x="36" y="18"/>
                </a:cubicBezTo>
                <a:cubicBezTo>
                  <a:pt x="36" y="14"/>
                  <a:pt x="34" y="9"/>
                  <a:pt x="30" y="6"/>
                </a:cubicBezTo>
                <a:cubicBezTo>
                  <a:pt x="27" y="2"/>
                  <a:pt x="22" y="0"/>
                  <a:pt x="18" y="0"/>
                </a:cubicBezTo>
                <a:cubicBezTo>
                  <a:pt x="13" y="0"/>
                  <a:pt x="8" y="2"/>
                  <a:pt x="5" y="6"/>
                </a:cubicBezTo>
                <a:cubicBezTo>
                  <a:pt x="2" y="9"/>
                  <a:pt x="0" y="14"/>
                  <a:pt x="0" y="18"/>
                </a:cubicBezTo>
                <a:cubicBezTo>
                  <a:pt x="0" y="23"/>
                  <a:pt x="2" y="28"/>
                  <a:pt x="5" y="31"/>
                </a:cubicBezTo>
                <a:cubicBezTo>
                  <a:pt x="8" y="35"/>
                  <a:pt x="13" y="36"/>
                  <a:pt x="18" y="36"/>
                </a:cubicBezTo>
              </a:path>
            </a:pathLst>
          </a:custGeom>
          <a:solidFill>
            <a:srgbClr val="E849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6" name="Freeform 143"/>
          <p:cNvSpPr>
            <a:spLocks/>
          </p:cNvSpPr>
          <p:nvPr/>
        </p:nvSpPr>
        <p:spPr bwMode="auto">
          <a:xfrm>
            <a:off x="1350963" y="3006725"/>
            <a:ext cx="134938" cy="134938"/>
          </a:xfrm>
          <a:custGeom>
            <a:avLst/>
            <a:gdLst>
              <a:gd name="T0" fmla="*/ 18 w 36"/>
              <a:gd name="T1" fmla="*/ 36 h 36"/>
              <a:gd name="T2" fmla="*/ 31 w 36"/>
              <a:gd name="T3" fmla="*/ 31 h 36"/>
              <a:gd name="T4" fmla="*/ 36 w 36"/>
              <a:gd name="T5" fmla="*/ 18 h 36"/>
              <a:gd name="T6" fmla="*/ 31 w 36"/>
              <a:gd name="T7" fmla="*/ 6 h 36"/>
              <a:gd name="T8" fmla="*/ 18 w 36"/>
              <a:gd name="T9" fmla="*/ 0 h 36"/>
              <a:gd name="T10" fmla="*/ 6 w 36"/>
              <a:gd name="T11" fmla="*/ 6 h 36"/>
              <a:gd name="T12" fmla="*/ 0 w 36"/>
              <a:gd name="T13" fmla="*/ 18 h 36"/>
              <a:gd name="T14" fmla="*/ 6 w 36"/>
              <a:gd name="T15" fmla="*/ 31 h 36"/>
              <a:gd name="T16" fmla="*/ 18 w 36"/>
              <a:gd name="T1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36">
                <a:moveTo>
                  <a:pt x="18" y="36"/>
                </a:moveTo>
                <a:cubicBezTo>
                  <a:pt x="23" y="36"/>
                  <a:pt x="28" y="34"/>
                  <a:pt x="31" y="31"/>
                </a:cubicBezTo>
                <a:cubicBezTo>
                  <a:pt x="35" y="28"/>
                  <a:pt x="36" y="23"/>
                  <a:pt x="36" y="18"/>
                </a:cubicBezTo>
                <a:cubicBezTo>
                  <a:pt x="36" y="14"/>
                  <a:pt x="35" y="9"/>
                  <a:pt x="31" y="6"/>
                </a:cubicBezTo>
                <a:cubicBezTo>
                  <a:pt x="28" y="2"/>
                  <a:pt x="23" y="0"/>
                  <a:pt x="18" y="0"/>
                </a:cubicBezTo>
                <a:cubicBezTo>
                  <a:pt x="14" y="0"/>
                  <a:pt x="9" y="2"/>
                  <a:pt x="6" y="6"/>
                </a:cubicBezTo>
                <a:cubicBezTo>
                  <a:pt x="2" y="9"/>
                  <a:pt x="0" y="14"/>
                  <a:pt x="0" y="18"/>
                </a:cubicBezTo>
                <a:cubicBezTo>
                  <a:pt x="0" y="23"/>
                  <a:pt x="2" y="28"/>
                  <a:pt x="6" y="31"/>
                </a:cubicBezTo>
                <a:cubicBezTo>
                  <a:pt x="9" y="34"/>
                  <a:pt x="14" y="36"/>
                  <a:pt x="18" y="36"/>
                </a:cubicBezTo>
              </a:path>
            </a:pathLst>
          </a:custGeom>
          <a:solidFill>
            <a:srgbClr val="179E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7" name="Freeform 144"/>
          <p:cNvSpPr>
            <a:spLocks noEditPoints="1"/>
          </p:cNvSpPr>
          <p:nvPr/>
        </p:nvSpPr>
        <p:spPr bwMode="auto">
          <a:xfrm>
            <a:off x="1624013" y="2968625"/>
            <a:ext cx="412750" cy="180975"/>
          </a:xfrm>
          <a:custGeom>
            <a:avLst/>
            <a:gdLst>
              <a:gd name="T0" fmla="*/ 95 w 110"/>
              <a:gd name="T1" fmla="*/ 38 h 48"/>
              <a:gd name="T2" fmla="*/ 95 w 110"/>
              <a:gd name="T3" fmla="*/ 38 h 48"/>
              <a:gd name="T4" fmla="*/ 108 w 110"/>
              <a:gd name="T5" fmla="*/ 16 h 48"/>
              <a:gd name="T6" fmla="*/ 87 w 110"/>
              <a:gd name="T7" fmla="*/ 2 h 48"/>
              <a:gd name="T8" fmla="*/ 87 w 110"/>
              <a:gd name="T9" fmla="*/ 2 h 48"/>
              <a:gd name="T10" fmla="*/ 73 w 110"/>
              <a:gd name="T11" fmla="*/ 24 h 48"/>
              <a:gd name="T12" fmla="*/ 95 w 110"/>
              <a:gd name="T13" fmla="*/ 38 h 48"/>
              <a:gd name="T14" fmla="*/ 19 w 110"/>
              <a:gd name="T15" fmla="*/ 48 h 48"/>
              <a:gd name="T16" fmla="*/ 19 w 110"/>
              <a:gd name="T17" fmla="*/ 48 h 48"/>
              <a:gd name="T18" fmla="*/ 36 w 110"/>
              <a:gd name="T19" fmla="*/ 29 h 48"/>
              <a:gd name="T20" fmla="*/ 17 w 110"/>
              <a:gd name="T21" fmla="*/ 12 h 48"/>
              <a:gd name="T22" fmla="*/ 17 w 110"/>
              <a:gd name="T23" fmla="*/ 12 h 48"/>
              <a:gd name="T24" fmla="*/ 0 w 110"/>
              <a:gd name="T25" fmla="*/ 31 h 48"/>
              <a:gd name="T26" fmla="*/ 19 w 110"/>
              <a:gd name="T2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" h="48">
                <a:moveTo>
                  <a:pt x="95" y="38"/>
                </a:moveTo>
                <a:cubicBezTo>
                  <a:pt x="95" y="38"/>
                  <a:pt x="95" y="38"/>
                  <a:pt x="95" y="38"/>
                </a:cubicBezTo>
                <a:cubicBezTo>
                  <a:pt x="104" y="35"/>
                  <a:pt x="110" y="26"/>
                  <a:pt x="108" y="16"/>
                </a:cubicBezTo>
                <a:cubicBezTo>
                  <a:pt x="106" y="6"/>
                  <a:pt x="96" y="0"/>
                  <a:pt x="87" y="2"/>
                </a:cubicBezTo>
                <a:cubicBezTo>
                  <a:pt x="87" y="2"/>
                  <a:pt x="87" y="2"/>
                  <a:pt x="87" y="2"/>
                </a:cubicBezTo>
                <a:cubicBezTo>
                  <a:pt x="77" y="5"/>
                  <a:pt x="71" y="14"/>
                  <a:pt x="73" y="24"/>
                </a:cubicBezTo>
                <a:cubicBezTo>
                  <a:pt x="75" y="34"/>
                  <a:pt x="85" y="40"/>
                  <a:pt x="95" y="38"/>
                </a:cubicBezTo>
                <a:close/>
                <a:moveTo>
                  <a:pt x="19" y="48"/>
                </a:moveTo>
                <a:cubicBezTo>
                  <a:pt x="19" y="48"/>
                  <a:pt x="19" y="48"/>
                  <a:pt x="19" y="48"/>
                </a:cubicBezTo>
                <a:cubicBezTo>
                  <a:pt x="29" y="47"/>
                  <a:pt x="37" y="39"/>
                  <a:pt x="36" y="29"/>
                </a:cubicBezTo>
                <a:cubicBezTo>
                  <a:pt x="36" y="19"/>
                  <a:pt x="27" y="11"/>
                  <a:pt x="17" y="12"/>
                </a:cubicBezTo>
                <a:cubicBezTo>
                  <a:pt x="17" y="12"/>
                  <a:pt x="17" y="12"/>
                  <a:pt x="17" y="12"/>
                </a:cubicBezTo>
                <a:cubicBezTo>
                  <a:pt x="7" y="12"/>
                  <a:pt x="0" y="21"/>
                  <a:pt x="0" y="31"/>
                </a:cubicBezTo>
                <a:cubicBezTo>
                  <a:pt x="1" y="41"/>
                  <a:pt x="9" y="48"/>
                  <a:pt x="19" y="4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8" name="Freeform 145"/>
          <p:cNvSpPr>
            <a:spLocks/>
          </p:cNvSpPr>
          <p:nvPr/>
        </p:nvSpPr>
        <p:spPr bwMode="auto">
          <a:xfrm>
            <a:off x="2154238" y="2886075"/>
            <a:ext cx="134938" cy="134938"/>
          </a:xfrm>
          <a:custGeom>
            <a:avLst/>
            <a:gdLst>
              <a:gd name="T0" fmla="*/ 18 w 36"/>
              <a:gd name="T1" fmla="*/ 36 h 36"/>
              <a:gd name="T2" fmla="*/ 31 w 36"/>
              <a:gd name="T3" fmla="*/ 30 h 36"/>
              <a:gd name="T4" fmla="*/ 36 w 36"/>
              <a:gd name="T5" fmla="*/ 18 h 36"/>
              <a:gd name="T6" fmla="*/ 31 w 36"/>
              <a:gd name="T7" fmla="*/ 5 h 36"/>
              <a:gd name="T8" fmla="*/ 18 w 36"/>
              <a:gd name="T9" fmla="*/ 0 h 36"/>
              <a:gd name="T10" fmla="*/ 5 w 36"/>
              <a:gd name="T11" fmla="*/ 5 h 36"/>
              <a:gd name="T12" fmla="*/ 0 w 36"/>
              <a:gd name="T13" fmla="*/ 18 h 36"/>
              <a:gd name="T14" fmla="*/ 5 w 36"/>
              <a:gd name="T15" fmla="*/ 30 h 36"/>
              <a:gd name="T16" fmla="*/ 18 w 36"/>
              <a:gd name="T1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36">
                <a:moveTo>
                  <a:pt x="18" y="36"/>
                </a:moveTo>
                <a:cubicBezTo>
                  <a:pt x="23" y="36"/>
                  <a:pt x="28" y="34"/>
                  <a:pt x="31" y="30"/>
                </a:cubicBezTo>
                <a:cubicBezTo>
                  <a:pt x="34" y="27"/>
                  <a:pt x="36" y="22"/>
                  <a:pt x="36" y="18"/>
                </a:cubicBezTo>
                <a:cubicBezTo>
                  <a:pt x="36" y="13"/>
                  <a:pt x="34" y="8"/>
                  <a:pt x="31" y="5"/>
                </a:cubicBezTo>
                <a:cubicBezTo>
                  <a:pt x="28" y="1"/>
                  <a:pt x="23" y="0"/>
                  <a:pt x="18" y="0"/>
                </a:cubicBezTo>
                <a:cubicBezTo>
                  <a:pt x="13" y="0"/>
                  <a:pt x="9" y="1"/>
                  <a:pt x="5" y="5"/>
                </a:cubicBezTo>
                <a:cubicBezTo>
                  <a:pt x="2" y="8"/>
                  <a:pt x="0" y="13"/>
                  <a:pt x="0" y="18"/>
                </a:cubicBezTo>
                <a:cubicBezTo>
                  <a:pt x="0" y="22"/>
                  <a:pt x="2" y="27"/>
                  <a:pt x="5" y="30"/>
                </a:cubicBezTo>
                <a:cubicBezTo>
                  <a:pt x="9" y="34"/>
                  <a:pt x="13" y="36"/>
                  <a:pt x="18" y="36"/>
                </a:cubicBezTo>
              </a:path>
            </a:pathLst>
          </a:custGeom>
          <a:solidFill>
            <a:srgbClr val="E849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9" name="Freeform 146"/>
          <p:cNvSpPr>
            <a:spLocks/>
          </p:cNvSpPr>
          <p:nvPr/>
        </p:nvSpPr>
        <p:spPr bwMode="auto">
          <a:xfrm>
            <a:off x="1552575" y="2525713"/>
            <a:ext cx="134938" cy="134938"/>
          </a:xfrm>
          <a:custGeom>
            <a:avLst/>
            <a:gdLst>
              <a:gd name="T0" fmla="*/ 18 w 36"/>
              <a:gd name="T1" fmla="*/ 36 h 36"/>
              <a:gd name="T2" fmla="*/ 31 w 36"/>
              <a:gd name="T3" fmla="*/ 30 h 36"/>
              <a:gd name="T4" fmla="*/ 36 w 36"/>
              <a:gd name="T5" fmla="*/ 18 h 36"/>
              <a:gd name="T6" fmla="*/ 31 w 36"/>
              <a:gd name="T7" fmla="*/ 5 h 36"/>
              <a:gd name="T8" fmla="*/ 18 w 36"/>
              <a:gd name="T9" fmla="*/ 0 h 36"/>
              <a:gd name="T10" fmla="*/ 5 w 36"/>
              <a:gd name="T11" fmla="*/ 5 h 36"/>
              <a:gd name="T12" fmla="*/ 0 w 36"/>
              <a:gd name="T13" fmla="*/ 18 h 36"/>
              <a:gd name="T14" fmla="*/ 5 w 36"/>
              <a:gd name="T15" fmla="*/ 30 h 36"/>
              <a:gd name="T16" fmla="*/ 18 w 36"/>
              <a:gd name="T1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36">
                <a:moveTo>
                  <a:pt x="18" y="36"/>
                </a:moveTo>
                <a:cubicBezTo>
                  <a:pt x="23" y="36"/>
                  <a:pt x="27" y="34"/>
                  <a:pt x="31" y="30"/>
                </a:cubicBezTo>
                <a:cubicBezTo>
                  <a:pt x="34" y="27"/>
                  <a:pt x="36" y="22"/>
                  <a:pt x="36" y="18"/>
                </a:cubicBezTo>
                <a:cubicBezTo>
                  <a:pt x="36" y="13"/>
                  <a:pt x="34" y="8"/>
                  <a:pt x="31" y="5"/>
                </a:cubicBezTo>
                <a:cubicBezTo>
                  <a:pt x="27" y="1"/>
                  <a:pt x="23" y="0"/>
                  <a:pt x="18" y="0"/>
                </a:cubicBezTo>
                <a:cubicBezTo>
                  <a:pt x="13" y="0"/>
                  <a:pt x="9" y="1"/>
                  <a:pt x="5" y="5"/>
                </a:cubicBezTo>
                <a:cubicBezTo>
                  <a:pt x="2" y="8"/>
                  <a:pt x="0" y="13"/>
                  <a:pt x="0" y="18"/>
                </a:cubicBezTo>
                <a:cubicBezTo>
                  <a:pt x="0" y="22"/>
                  <a:pt x="2" y="27"/>
                  <a:pt x="5" y="30"/>
                </a:cubicBezTo>
                <a:cubicBezTo>
                  <a:pt x="9" y="34"/>
                  <a:pt x="13" y="36"/>
                  <a:pt x="18" y="36"/>
                </a:cubicBezTo>
              </a:path>
            </a:pathLst>
          </a:custGeom>
          <a:solidFill>
            <a:srgbClr val="E849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0" name="Freeform 147"/>
          <p:cNvSpPr>
            <a:spLocks/>
          </p:cNvSpPr>
          <p:nvPr/>
        </p:nvSpPr>
        <p:spPr bwMode="auto">
          <a:xfrm>
            <a:off x="1789113" y="2514600"/>
            <a:ext cx="147638" cy="146050"/>
          </a:xfrm>
          <a:custGeom>
            <a:avLst/>
            <a:gdLst>
              <a:gd name="T0" fmla="*/ 22 w 39"/>
              <a:gd name="T1" fmla="*/ 37 h 39"/>
              <a:gd name="T2" fmla="*/ 22 w 39"/>
              <a:gd name="T3" fmla="*/ 37 h 39"/>
              <a:gd name="T4" fmla="*/ 37 w 39"/>
              <a:gd name="T5" fmla="*/ 17 h 39"/>
              <a:gd name="T6" fmla="*/ 17 w 39"/>
              <a:gd name="T7" fmla="*/ 2 h 39"/>
              <a:gd name="T8" fmla="*/ 17 w 39"/>
              <a:gd name="T9" fmla="*/ 2 h 39"/>
              <a:gd name="T10" fmla="*/ 2 w 39"/>
              <a:gd name="T11" fmla="*/ 22 h 39"/>
              <a:gd name="T12" fmla="*/ 22 w 39"/>
              <a:gd name="T13" fmla="*/ 37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39"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32" y="36"/>
                  <a:pt x="39" y="26"/>
                  <a:pt x="37" y="17"/>
                </a:cubicBezTo>
                <a:cubicBezTo>
                  <a:pt x="36" y="7"/>
                  <a:pt x="26" y="0"/>
                  <a:pt x="17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7" y="3"/>
                  <a:pt x="0" y="13"/>
                  <a:pt x="2" y="22"/>
                </a:cubicBezTo>
                <a:cubicBezTo>
                  <a:pt x="3" y="32"/>
                  <a:pt x="13" y="39"/>
                  <a:pt x="22" y="37"/>
                </a:cubicBezTo>
                <a:close/>
              </a:path>
            </a:pathLst>
          </a:custGeom>
          <a:solidFill>
            <a:srgbClr val="E849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1" name="Freeform 148"/>
          <p:cNvSpPr>
            <a:spLocks/>
          </p:cNvSpPr>
          <p:nvPr/>
        </p:nvSpPr>
        <p:spPr bwMode="auto">
          <a:xfrm>
            <a:off x="2022475" y="2435225"/>
            <a:ext cx="134938" cy="134938"/>
          </a:xfrm>
          <a:custGeom>
            <a:avLst/>
            <a:gdLst>
              <a:gd name="T0" fmla="*/ 18 w 36"/>
              <a:gd name="T1" fmla="*/ 36 h 36"/>
              <a:gd name="T2" fmla="*/ 30 w 36"/>
              <a:gd name="T3" fmla="*/ 30 h 36"/>
              <a:gd name="T4" fmla="*/ 36 w 36"/>
              <a:gd name="T5" fmla="*/ 18 h 36"/>
              <a:gd name="T6" fmla="*/ 30 w 36"/>
              <a:gd name="T7" fmla="*/ 5 h 36"/>
              <a:gd name="T8" fmla="*/ 18 w 36"/>
              <a:gd name="T9" fmla="*/ 0 h 36"/>
              <a:gd name="T10" fmla="*/ 5 w 36"/>
              <a:gd name="T11" fmla="*/ 5 h 36"/>
              <a:gd name="T12" fmla="*/ 0 w 36"/>
              <a:gd name="T13" fmla="*/ 18 h 36"/>
              <a:gd name="T14" fmla="*/ 5 w 36"/>
              <a:gd name="T15" fmla="*/ 30 h 36"/>
              <a:gd name="T16" fmla="*/ 18 w 36"/>
              <a:gd name="T17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36">
                <a:moveTo>
                  <a:pt x="18" y="36"/>
                </a:moveTo>
                <a:cubicBezTo>
                  <a:pt x="22" y="36"/>
                  <a:pt x="27" y="34"/>
                  <a:pt x="30" y="30"/>
                </a:cubicBezTo>
                <a:cubicBezTo>
                  <a:pt x="34" y="27"/>
                  <a:pt x="36" y="22"/>
                  <a:pt x="36" y="18"/>
                </a:cubicBezTo>
                <a:cubicBezTo>
                  <a:pt x="36" y="13"/>
                  <a:pt x="34" y="8"/>
                  <a:pt x="30" y="5"/>
                </a:cubicBezTo>
                <a:cubicBezTo>
                  <a:pt x="27" y="2"/>
                  <a:pt x="22" y="0"/>
                  <a:pt x="18" y="0"/>
                </a:cubicBezTo>
                <a:cubicBezTo>
                  <a:pt x="13" y="0"/>
                  <a:pt x="8" y="2"/>
                  <a:pt x="5" y="5"/>
                </a:cubicBezTo>
                <a:cubicBezTo>
                  <a:pt x="1" y="8"/>
                  <a:pt x="0" y="13"/>
                  <a:pt x="0" y="18"/>
                </a:cubicBezTo>
                <a:cubicBezTo>
                  <a:pt x="0" y="22"/>
                  <a:pt x="1" y="27"/>
                  <a:pt x="5" y="30"/>
                </a:cubicBezTo>
                <a:cubicBezTo>
                  <a:pt x="8" y="34"/>
                  <a:pt x="13" y="36"/>
                  <a:pt x="18" y="36"/>
                </a:cubicBezTo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2" name="Freeform 149"/>
          <p:cNvSpPr>
            <a:spLocks/>
          </p:cNvSpPr>
          <p:nvPr/>
        </p:nvSpPr>
        <p:spPr bwMode="auto">
          <a:xfrm>
            <a:off x="1782763" y="1844675"/>
            <a:ext cx="146050" cy="131763"/>
          </a:xfrm>
          <a:custGeom>
            <a:avLst/>
            <a:gdLst>
              <a:gd name="T0" fmla="*/ 47 w 92"/>
              <a:gd name="T1" fmla="*/ 0 h 83"/>
              <a:gd name="T2" fmla="*/ 61 w 92"/>
              <a:gd name="T3" fmla="*/ 26 h 83"/>
              <a:gd name="T4" fmla="*/ 92 w 92"/>
              <a:gd name="T5" fmla="*/ 31 h 83"/>
              <a:gd name="T6" fmla="*/ 68 w 92"/>
              <a:gd name="T7" fmla="*/ 52 h 83"/>
              <a:gd name="T8" fmla="*/ 73 w 92"/>
              <a:gd name="T9" fmla="*/ 83 h 83"/>
              <a:gd name="T10" fmla="*/ 47 w 92"/>
              <a:gd name="T11" fmla="*/ 69 h 83"/>
              <a:gd name="T12" fmla="*/ 19 w 92"/>
              <a:gd name="T13" fmla="*/ 83 h 83"/>
              <a:gd name="T14" fmla="*/ 23 w 92"/>
              <a:gd name="T15" fmla="*/ 52 h 83"/>
              <a:gd name="T16" fmla="*/ 0 w 92"/>
              <a:gd name="T17" fmla="*/ 31 h 83"/>
              <a:gd name="T18" fmla="*/ 33 w 92"/>
              <a:gd name="T19" fmla="*/ 26 h 83"/>
              <a:gd name="T20" fmla="*/ 47 w 92"/>
              <a:gd name="T2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" h="83">
                <a:moveTo>
                  <a:pt x="47" y="0"/>
                </a:moveTo>
                <a:lnTo>
                  <a:pt x="61" y="26"/>
                </a:lnTo>
                <a:lnTo>
                  <a:pt x="92" y="31"/>
                </a:lnTo>
                <a:lnTo>
                  <a:pt x="68" y="52"/>
                </a:lnTo>
                <a:lnTo>
                  <a:pt x="73" y="83"/>
                </a:lnTo>
                <a:lnTo>
                  <a:pt x="47" y="69"/>
                </a:lnTo>
                <a:lnTo>
                  <a:pt x="19" y="83"/>
                </a:lnTo>
                <a:lnTo>
                  <a:pt x="23" y="52"/>
                </a:lnTo>
                <a:lnTo>
                  <a:pt x="0" y="31"/>
                </a:lnTo>
                <a:lnTo>
                  <a:pt x="33" y="26"/>
                </a:lnTo>
                <a:lnTo>
                  <a:pt x="4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glow rad="457200">
              <a:srgbClr val="FFC000">
                <a:alpha val="40000"/>
              </a:srgb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4" name="Oval 503"/>
          <p:cNvSpPr/>
          <p:nvPr/>
        </p:nvSpPr>
        <p:spPr>
          <a:xfrm>
            <a:off x="1359179" y="3015855"/>
            <a:ext cx="124856" cy="124856"/>
          </a:xfrm>
          <a:prstGeom prst="ellipse">
            <a:avLst/>
          </a:prstGeom>
          <a:solidFill>
            <a:srgbClr val="E84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2" name="TextBox 321"/>
          <p:cNvSpPr txBox="1"/>
          <p:nvPr/>
        </p:nvSpPr>
        <p:spPr>
          <a:xfrm>
            <a:off x="9512490" y="1384300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25%</a:t>
            </a:r>
          </a:p>
          <a:p>
            <a:r>
              <a:rPr lang="en-GB" sz="1100" dirty="0">
                <a:solidFill>
                  <a:schemeClr val="bg1"/>
                </a:solidFill>
                <a:latin typeface="Calibre Bold" panose="020B0803030202060203" pitchFamily="34" charset="0"/>
              </a:rPr>
              <a:t>OFF</a:t>
            </a:r>
          </a:p>
        </p:txBody>
      </p:sp>
    </p:spTree>
    <p:extLst>
      <p:ext uri="{BB962C8B-B14F-4D97-AF65-F5344CB8AC3E}">
        <p14:creationId xmlns:p14="http://schemas.microsoft.com/office/powerpoint/2010/main" val="953315790"/>
      </p:ext>
    </p:extLst>
  </p:cSld>
  <p:clrMapOvr>
    <a:masterClrMapping/>
  </p:clrMapOvr>
  <p:transition spd="med" advTm="160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834" fill="hold"/>
                                            <p:tgtEl>
                                              <p:spTgt spid="720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6530" fill="hold"/>
                                            <p:tgtEl>
                                              <p:spTgt spid="720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5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7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" dur="1000" fill="hold"/>
                                            <p:tgtEl>
                                              <p:spTgt spid="72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72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3.54167E-6 1.11111E-6 L -3.54167E-6 0.36805 " pathEditMode="relative" rAng="0" ptsTypes="AA">
                                          <p:cBhvr>
                                            <p:cTn id="19" dur="250" spd="-10000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repeatCount="2000" accel="43000" decel="46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54167E-6 1.11111E-6 L -3.54167E-6 0.02176 " pathEditMode="relative" rAng="0" ptsTypes="AA">
                                          <p:cBhvr>
                                            <p:cTn id="21" dur="125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4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8049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207"/>
                    </p:tgtEl>
                  </p:cMediaNode>
                </p:audio>
                <p:audio>
                  <p:cMediaNode vol="32927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209"/>
                    </p:tgtEl>
                  </p:cMediaNode>
                </p:audio>
              </p:childTnLst>
            </p:cTn>
          </p:par>
        </p:tnLst>
        <p:bldLst>
          <p:bldP spid="493" grpId="0" animBg="1"/>
          <p:bldP spid="494" grpId="0" animBg="1"/>
          <p:bldP spid="495" grpId="0" animBg="1"/>
          <p:bldP spid="496" grpId="0" animBg="1"/>
          <p:bldP spid="497" grpId="0" animBg="1"/>
          <p:bldP spid="498" grpId="0" animBg="1"/>
          <p:bldP spid="499" grpId="0" animBg="1"/>
          <p:bldP spid="500" grpId="0" animBg="1"/>
          <p:bldP spid="501" grpId="0" animBg="1"/>
          <p:bldP spid="502" grpId="0" animBg="1"/>
          <p:bldP spid="50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834" fill="hold"/>
                                            <p:tgtEl>
                                              <p:spTgt spid="720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6530" fill="hold"/>
                                            <p:tgtEl>
                                              <p:spTgt spid="720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5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7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0" fill="hold"/>
                                            <p:tgtEl>
                                              <p:spTgt spid="72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72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3.54167E-6 1.11111E-6 L -3.54167E-6 0.36805 " pathEditMode="relative" rAng="0" ptsTypes="AA">
                                          <p:cBhvr>
                                            <p:cTn id="19" dur="250" spd="-10000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repeatCount="2000" accel="43000" decel="46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54167E-6 1.11111E-6 L -3.54167E-6 0.02176 " pathEditMode="relative" rAng="0" ptsTypes="AA">
                                          <p:cBhvr>
                                            <p:cTn id="21" dur="1250" fill="hold"/>
                                            <p:tgtEl>
                                              <p:spTgt spid="7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4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8049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207"/>
                    </p:tgtEl>
                  </p:cMediaNode>
                </p:audio>
                <p:audio>
                  <p:cMediaNode vol="32927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209"/>
                    </p:tgtEl>
                  </p:cMediaNode>
                </p:audio>
              </p:childTnLst>
            </p:cTn>
          </p:par>
        </p:tnLst>
        <p:bldLst>
          <p:bldP spid="493" grpId="0" animBg="1"/>
          <p:bldP spid="494" grpId="0" animBg="1"/>
          <p:bldP spid="495" grpId="0" animBg="1"/>
          <p:bldP spid="496" grpId="0" animBg="1"/>
          <p:bldP spid="497" grpId="0" animBg="1"/>
          <p:bldP spid="498" grpId="0" animBg="1"/>
          <p:bldP spid="499" grpId="0" animBg="1"/>
          <p:bldP spid="500" grpId="0" animBg="1"/>
          <p:bldP spid="501" grpId="0" animBg="1"/>
          <p:bldP spid="502" grpId="0" animBg="1"/>
          <p:bldP spid="504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8932" y="276590"/>
            <a:ext cx="593400" cy="679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7671" y="5947998"/>
            <a:ext cx="593400" cy="679000"/>
          </a:xfrm>
          <a:prstGeom prst="rect">
            <a:avLst/>
          </a:prstGeom>
        </p:spPr>
      </p:pic>
      <p:grpSp>
        <p:nvGrpSpPr>
          <p:cNvPr id="50" name="Group 11"/>
          <p:cNvGrpSpPr>
            <a:grpSpLocks noChangeAspect="1"/>
          </p:cNvGrpSpPr>
          <p:nvPr/>
        </p:nvGrpSpPr>
        <p:grpSpPr bwMode="auto">
          <a:xfrm>
            <a:off x="2132013" y="719139"/>
            <a:ext cx="7930800" cy="5422159"/>
            <a:chOff x="1343" y="453"/>
            <a:chExt cx="4995" cy="3415"/>
          </a:xfrm>
        </p:grpSpPr>
        <p:sp>
          <p:nvSpPr>
            <p:cNvPr id="52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343" y="453"/>
              <a:ext cx="4994" cy="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343" y="454"/>
              <a:ext cx="4995" cy="3414"/>
            </a:xfrm>
            <a:custGeom>
              <a:avLst/>
              <a:gdLst>
                <a:gd name="T0" fmla="*/ 129 w 3685"/>
                <a:gd name="T1" fmla="*/ 2511 h 2511"/>
                <a:gd name="T2" fmla="*/ 0 w 3685"/>
                <a:gd name="T3" fmla="*/ 2344 h 2511"/>
                <a:gd name="T4" fmla="*/ 0 w 3685"/>
                <a:gd name="T5" fmla="*/ 167 h 2511"/>
                <a:gd name="T6" fmla="*/ 129 w 3685"/>
                <a:gd name="T7" fmla="*/ 0 h 2511"/>
                <a:gd name="T8" fmla="*/ 3557 w 3685"/>
                <a:gd name="T9" fmla="*/ 0 h 2511"/>
                <a:gd name="T10" fmla="*/ 3685 w 3685"/>
                <a:gd name="T11" fmla="*/ 167 h 2511"/>
                <a:gd name="T12" fmla="*/ 3685 w 3685"/>
                <a:gd name="T13" fmla="*/ 2344 h 2511"/>
                <a:gd name="T14" fmla="*/ 3557 w 3685"/>
                <a:gd name="T15" fmla="*/ 2511 h 2511"/>
                <a:gd name="T16" fmla="*/ 129 w 3685"/>
                <a:gd name="T17" fmla="*/ 2511 h 2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85" h="2511">
                  <a:moveTo>
                    <a:pt x="129" y="2511"/>
                  </a:moveTo>
                  <a:cubicBezTo>
                    <a:pt x="58" y="2511"/>
                    <a:pt x="0" y="2437"/>
                    <a:pt x="0" y="2344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75"/>
                    <a:pt x="58" y="0"/>
                    <a:pt x="129" y="0"/>
                  </a:cubicBezTo>
                  <a:cubicBezTo>
                    <a:pt x="3557" y="0"/>
                    <a:pt x="3557" y="0"/>
                    <a:pt x="3557" y="0"/>
                  </a:cubicBezTo>
                  <a:cubicBezTo>
                    <a:pt x="3628" y="0"/>
                    <a:pt x="3685" y="75"/>
                    <a:pt x="3685" y="167"/>
                  </a:cubicBezTo>
                  <a:cubicBezTo>
                    <a:pt x="3685" y="2344"/>
                    <a:pt x="3685" y="2344"/>
                    <a:pt x="3685" y="2344"/>
                  </a:cubicBezTo>
                  <a:cubicBezTo>
                    <a:pt x="3685" y="2437"/>
                    <a:pt x="3628" y="2511"/>
                    <a:pt x="3557" y="2511"/>
                  </a:cubicBezTo>
                  <a:lnTo>
                    <a:pt x="129" y="2511"/>
                  </a:lnTo>
                  <a:close/>
                </a:path>
              </a:pathLst>
            </a:custGeom>
            <a:solidFill>
              <a:srgbClr val="0C7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Rectangle 13"/>
            <p:cNvSpPr>
              <a:spLocks noChangeArrowheads="1"/>
            </p:cNvSpPr>
            <p:nvPr/>
          </p:nvSpPr>
          <p:spPr bwMode="auto">
            <a:xfrm>
              <a:off x="1941" y="686"/>
              <a:ext cx="3984" cy="2951"/>
            </a:xfrm>
            <a:prstGeom prst="rect">
              <a:avLst/>
            </a:prstGeom>
            <a:solidFill>
              <a:srgbClr val="F4F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4"/>
            <p:cNvSpPr>
              <a:spLocks/>
            </p:cNvSpPr>
            <p:nvPr/>
          </p:nvSpPr>
          <p:spPr bwMode="auto">
            <a:xfrm>
              <a:off x="6078" y="1988"/>
              <a:ext cx="35" cy="347"/>
            </a:xfrm>
            <a:custGeom>
              <a:avLst/>
              <a:gdLst>
                <a:gd name="T0" fmla="*/ 13 w 26"/>
                <a:gd name="T1" fmla="*/ 255 h 255"/>
                <a:gd name="T2" fmla="*/ 0 w 26"/>
                <a:gd name="T3" fmla="*/ 249 h 255"/>
                <a:gd name="T4" fmla="*/ 0 w 26"/>
                <a:gd name="T5" fmla="*/ 6 h 255"/>
                <a:gd name="T6" fmla="*/ 13 w 26"/>
                <a:gd name="T7" fmla="*/ 0 h 255"/>
                <a:gd name="T8" fmla="*/ 13 w 26"/>
                <a:gd name="T9" fmla="*/ 0 h 255"/>
                <a:gd name="T10" fmla="*/ 26 w 26"/>
                <a:gd name="T11" fmla="*/ 6 h 255"/>
                <a:gd name="T12" fmla="*/ 26 w 26"/>
                <a:gd name="T13" fmla="*/ 249 h 255"/>
                <a:gd name="T14" fmla="*/ 13 w 26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55">
                  <a:moveTo>
                    <a:pt x="13" y="255"/>
                  </a:moveTo>
                  <a:cubicBezTo>
                    <a:pt x="6" y="255"/>
                    <a:pt x="0" y="252"/>
                    <a:pt x="0" y="24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6" y="3"/>
                    <a:pt x="26" y="6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52"/>
                    <a:pt x="20" y="255"/>
                    <a:pt x="13" y="255"/>
                  </a:cubicBezTo>
                  <a:close/>
                </a:path>
              </a:pathLst>
            </a:custGeom>
            <a:solidFill>
              <a:srgbClr val="F5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Oval 15"/>
            <p:cNvSpPr>
              <a:spLocks noChangeArrowheads="1"/>
            </p:cNvSpPr>
            <p:nvPr/>
          </p:nvSpPr>
          <p:spPr bwMode="auto">
            <a:xfrm>
              <a:off x="1477" y="1976"/>
              <a:ext cx="370" cy="371"/>
            </a:xfrm>
            <a:prstGeom prst="ellipse">
              <a:avLst/>
            </a:prstGeom>
            <a:solidFill>
              <a:srgbClr val="F5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618" y="2683820"/>
            <a:ext cx="3838764" cy="1467205"/>
          </a:xfrm>
          <a:prstGeom prst="rect">
            <a:avLst/>
          </a:prstGeom>
        </p:spPr>
      </p:pic>
      <p:pic>
        <p:nvPicPr>
          <p:cNvPr id="48" name="Ping -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29677" y="926517"/>
            <a:ext cx="487363" cy="487363"/>
          </a:xfrm>
          <a:prstGeom prst="rect">
            <a:avLst/>
          </a:prstGeom>
        </p:spPr>
      </p:pic>
      <p:pic>
        <p:nvPicPr>
          <p:cNvPr id="57" name="Graphic 56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3478" y="3668437"/>
            <a:ext cx="2309370" cy="482868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324329" y="1935610"/>
            <a:ext cx="3543342" cy="3543342"/>
          </a:xfrm>
          <a:prstGeom prst="ellipse">
            <a:avLst/>
          </a:prstGeom>
          <a:solidFill>
            <a:srgbClr val="E84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141251" y="4205300"/>
            <a:ext cx="1909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>
                <a:solidFill>
                  <a:srgbClr val="FFFFFF"/>
                </a:solidFill>
                <a:latin typeface="+mj-lt"/>
              </a:rPr>
              <a:t>FROM,</a:t>
            </a:r>
          </a:p>
          <a:p>
            <a:pPr algn="ctr"/>
            <a:r>
              <a:rPr lang="en-GB" sz="2000" dirty="0">
                <a:solidFill>
                  <a:srgbClr val="FFFFFF"/>
                </a:solidFill>
                <a:latin typeface="+mj-lt"/>
              </a:rPr>
              <a:t>BRIGHTCARBON</a:t>
            </a: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856" y="2512138"/>
            <a:ext cx="3040286" cy="1588464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5776911" y="1080168"/>
            <a:ext cx="638175" cy="1066788"/>
            <a:chOff x="5776911" y="1089084"/>
            <a:chExt cx="638175" cy="1066788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5776911" y="1454197"/>
              <a:ext cx="638175" cy="701675"/>
              <a:chOff x="3640" y="1931"/>
              <a:chExt cx="402" cy="442"/>
            </a:xfrm>
          </p:grpSpPr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>
                <a:off x="3699" y="1931"/>
                <a:ext cx="283" cy="286"/>
              </a:xfrm>
              <a:custGeom>
                <a:avLst/>
                <a:gdLst>
                  <a:gd name="T0" fmla="*/ 29 w 207"/>
                  <a:gd name="T1" fmla="*/ 50 h 208"/>
                  <a:gd name="T2" fmla="*/ 50 w 207"/>
                  <a:gd name="T3" fmla="*/ 178 h 208"/>
                  <a:gd name="T4" fmla="*/ 178 w 207"/>
                  <a:gd name="T5" fmla="*/ 157 h 208"/>
                  <a:gd name="T6" fmla="*/ 157 w 207"/>
                  <a:gd name="T7" fmla="*/ 29 h 208"/>
                  <a:gd name="T8" fmla="*/ 29 w 207"/>
                  <a:gd name="T9" fmla="*/ 50 h 208"/>
                  <a:gd name="T10" fmla="*/ 105 w 207"/>
                  <a:gd name="T11" fmla="*/ 163 h 208"/>
                  <a:gd name="T12" fmla="*/ 44 w 207"/>
                  <a:gd name="T13" fmla="*/ 105 h 208"/>
                  <a:gd name="T14" fmla="*/ 102 w 207"/>
                  <a:gd name="T15" fmla="*/ 44 h 208"/>
                  <a:gd name="T16" fmla="*/ 163 w 207"/>
                  <a:gd name="T17" fmla="*/ 103 h 208"/>
                  <a:gd name="T18" fmla="*/ 105 w 207"/>
                  <a:gd name="T19" fmla="*/ 163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7" h="208">
                    <a:moveTo>
                      <a:pt x="29" y="50"/>
                    </a:moveTo>
                    <a:cubicBezTo>
                      <a:pt x="0" y="91"/>
                      <a:pt x="9" y="149"/>
                      <a:pt x="50" y="178"/>
                    </a:cubicBezTo>
                    <a:cubicBezTo>
                      <a:pt x="91" y="208"/>
                      <a:pt x="148" y="198"/>
                      <a:pt x="178" y="157"/>
                    </a:cubicBezTo>
                    <a:cubicBezTo>
                      <a:pt x="207" y="116"/>
                      <a:pt x="198" y="59"/>
                      <a:pt x="157" y="29"/>
                    </a:cubicBezTo>
                    <a:cubicBezTo>
                      <a:pt x="116" y="0"/>
                      <a:pt x="59" y="9"/>
                      <a:pt x="29" y="50"/>
                    </a:cubicBezTo>
                    <a:close/>
                    <a:moveTo>
                      <a:pt x="105" y="163"/>
                    </a:moveTo>
                    <a:cubicBezTo>
                      <a:pt x="72" y="164"/>
                      <a:pt x="45" y="138"/>
                      <a:pt x="44" y="105"/>
                    </a:cubicBezTo>
                    <a:cubicBezTo>
                      <a:pt x="43" y="72"/>
                      <a:pt x="69" y="45"/>
                      <a:pt x="102" y="44"/>
                    </a:cubicBezTo>
                    <a:cubicBezTo>
                      <a:pt x="135" y="43"/>
                      <a:pt x="162" y="70"/>
                      <a:pt x="163" y="103"/>
                    </a:cubicBezTo>
                    <a:cubicBezTo>
                      <a:pt x="164" y="135"/>
                      <a:pt x="138" y="163"/>
                      <a:pt x="105" y="163"/>
                    </a:cubicBezTo>
                    <a:close/>
                  </a:path>
                </a:pathLst>
              </a:custGeom>
              <a:solidFill>
                <a:srgbClr val="095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Freeform 6"/>
              <p:cNvSpPr>
                <a:spLocks noEditPoints="1"/>
              </p:cNvSpPr>
              <p:nvPr/>
            </p:nvSpPr>
            <p:spPr bwMode="auto">
              <a:xfrm>
                <a:off x="3754" y="1986"/>
                <a:ext cx="179" cy="180"/>
              </a:xfrm>
              <a:custGeom>
                <a:avLst/>
                <a:gdLst>
                  <a:gd name="T0" fmla="*/ 64 w 131"/>
                  <a:gd name="T1" fmla="*/ 1 h 131"/>
                  <a:gd name="T2" fmla="*/ 1 w 131"/>
                  <a:gd name="T3" fmla="*/ 67 h 131"/>
                  <a:gd name="T4" fmla="*/ 67 w 131"/>
                  <a:gd name="T5" fmla="*/ 130 h 131"/>
                  <a:gd name="T6" fmla="*/ 130 w 131"/>
                  <a:gd name="T7" fmla="*/ 64 h 131"/>
                  <a:gd name="T8" fmla="*/ 64 w 131"/>
                  <a:gd name="T9" fmla="*/ 1 h 131"/>
                  <a:gd name="T10" fmla="*/ 65 w 131"/>
                  <a:gd name="T11" fmla="*/ 124 h 131"/>
                  <a:gd name="T12" fmla="*/ 4 w 131"/>
                  <a:gd name="T13" fmla="*/ 65 h 131"/>
                  <a:gd name="T14" fmla="*/ 62 w 131"/>
                  <a:gd name="T15" fmla="*/ 4 h 131"/>
                  <a:gd name="T16" fmla="*/ 123 w 131"/>
                  <a:gd name="T17" fmla="*/ 62 h 131"/>
                  <a:gd name="T18" fmla="*/ 65 w 131"/>
                  <a:gd name="T19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31">
                    <a:moveTo>
                      <a:pt x="64" y="1"/>
                    </a:moveTo>
                    <a:cubicBezTo>
                      <a:pt x="29" y="2"/>
                      <a:pt x="0" y="31"/>
                      <a:pt x="1" y="67"/>
                    </a:cubicBezTo>
                    <a:cubicBezTo>
                      <a:pt x="2" y="103"/>
                      <a:pt x="31" y="131"/>
                      <a:pt x="67" y="130"/>
                    </a:cubicBezTo>
                    <a:cubicBezTo>
                      <a:pt x="102" y="129"/>
                      <a:pt x="131" y="100"/>
                      <a:pt x="130" y="64"/>
                    </a:cubicBezTo>
                    <a:cubicBezTo>
                      <a:pt x="129" y="29"/>
                      <a:pt x="100" y="0"/>
                      <a:pt x="64" y="1"/>
                    </a:cubicBezTo>
                    <a:close/>
                    <a:moveTo>
                      <a:pt x="65" y="124"/>
                    </a:moveTo>
                    <a:cubicBezTo>
                      <a:pt x="32" y="124"/>
                      <a:pt x="4" y="98"/>
                      <a:pt x="4" y="65"/>
                    </a:cubicBezTo>
                    <a:cubicBezTo>
                      <a:pt x="3" y="32"/>
                      <a:pt x="29" y="5"/>
                      <a:pt x="62" y="4"/>
                    </a:cubicBezTo>
                    <a:cubicBezTo>
                      <a:pt x="95" y="3"/>
                      <a:pt x="123" y="29"/>
                      <a:pt x="123" y="62"/>
                    </a:cubicBezTo>
                    <a:cubicBezTo>
                      <a:pt x="124" y="96"/>
                      <a:pt x="98" y="123"/>
                      <a:pt x="65" y="124"/>
                    </a:cubicBezTo>
                    <a:close/>
                  </a:path>
                </a:pathLst>
              </a:custGeom>
              <a:solidFill>
                <a:srgbClr val="0746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3640" y="2130"/>
                <a:ext cx="402" cy="243"/>
              </a:xfrm>
              <a:custGeom>
                <a:avLst/>
                <a:gdLst>
                  <a:gd name="T0" fmla="*/ 147 w 294"/>
                  <a:gd name="T1" fmla="*/ 175 h 177"/>
                  <a:gd name="T2" fmla="*/ 181 w 294"/>
                  <a:gd name="T3" fmla="*/ 117 h 177"/>
                  <a:gd name="T4" fmla="*/ 205 w 294"/>
                  <a:gd name="T5" fmla="*/ 108 h 177"/>
                  <a:gd name="T6" fmla="*/ 236 w 294"/>
                  <a:gd name="T7" fmla="*/ 176 h 177"/>
                  <a:gd name="T8" fmla="*/ 246 w 294"/>
                  <a:gd name="T9" fmla="*/ 112 h 177"/>
                  <a:gd name="T10" fmla="*/ 254 w 294"/>
                  <a:gd name="T11" fmla="*/ 118 h 177"/>
                  <a:gd name="T12" fmla="*/ 258 w 294"/>
                  <a:gd name="T13" fmla="*/ 121 h 177"/>
                  <a:gd name="T14" fmla="*/ 294 w 294"/>
                  <a:gd name="T15" fmla="*/ 173 h 177"/>
                  <a:gd name="T16" fmla="*/ 286 w 294"/>
                  <a:gd name="T17" fmla="*/ 21 h 177"/>
                  <a:gd name="T18" fmla="*/ 147 w 294"/>
                  <a:gd name="T19" fmla="*/ 0 h 177"/>
                  <a:gd name="T20" fmla="*/ 7 w 294"/>
                  <a:gd name="T21" fmla="*/ 22 h 177"/>
                  <a:gd name="T22" fmla="*/ 0 w 294"/>
                  <a:gd name="T23" fmla="*/ 174 h 177"/>
                  <a:gd name="T24" fmla="*/ 36 w 294"/>
                  <a:gd name="T25" fmla="*/ 122 h 177"/>
                  <a:gd name="T26" fmla="*/ 39 w 294"/>
                  <a:gd name="T27" fmla="*/ 119 h 177"/>
                  <a:gd name="T28" fmla="*/ 47 w 294"/>
                  <a:gd name="T29" fmla="*/ 112 h 177"/>
                  <a:gd name="T30" fmla="*/ 58 w 294"/>
                  <a:gd name="T31" fmla="*/ 177 h 177"/>
                  <a:gd name="T32" fmla="*/ 88 w 294"/>
                  <a:gd name="T33" fmla="*/ 108 h 177"/>
                  <a:gd name="T34" fmla="*/ 117 w 294"/>
                  <a:gd name="T35" fmla="*/ 118 h 177"/>
                  <a:gd name="T36" fmla="*/ 147 w 294"/>
                  <a:gd name="T37" fmla="*/ 175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4" h="177">
                    <a:moveTo>
                      <a:pt x="147" y="175"/>
                    </a:moveTo>
                    <a:cubicBezTo>
                      <a:pt x="199" y="151"/>
                      <a:pt x="181" y="117"/>
                      <a:pt x="181" y="117"/>
                    </a:cubicBezTo>
                    <a:cubicBezTo>
                      <a:pt x="205" y="108"/>
                      <a:pt x="205" y="108"/>
                      <a:pt x="205" y="108"/>
                    </a:cubicBezTo>
                    <a:cubicBezTo>
                      <a:pt x="189" y="172"/>
                      <a:pt x="236" y="176"/>
                      <a:pt x="236" y="176"/>
                    </a:cubicBezTo>
                    <a:cubicBezTo>
                      <a:pt x="252" y="142"/>
                      <a:pt x="246" y="112"/>
                      <a:pt x="246" y="112"/>
                    </a:cubicBezTo>
                    <a:cubicBezTo>
                      <a:pt x="254" y="118"/>
                      <a:pt x="254" y="118"/>
                      <a:pt x="254" y="118"/>
                    </a:cubicBezTo>
                    <a:cubicBezTo>
                      <a:pt x="258" y="121"/>
                      <a:pt x="258" y="121"/>
                      <a:pt x="258" y="121"/>
                    </a:cubicBezTo>
                    <a:cubicBezTo>
                      <a:pt x="261" y="160"/>
                      <a:pt x="294" y="173"/>
                      <a:pt x="294" y="173"/>
                    </a:cubicBezTo>
                    <a:cubicBezTo>
                      <a:pt x="283" y="145"/>
                      <a:pt x="286" y="21"/>
                      <a:pt x="286" y="21"/>
                    </a:cubicBezTo>
                    <a:cubicBezTo>
                      <a:pt x="250" y="0"/>
                      <a:pt x="147" y="0"/>
                      <a:pt x="147" y="0"/>
                    </a:cubicBezTo>
                    <a:cubicBezTo>
                      <a:pt x="147" y="0"/>
                      <a:pt x="43" y="1"/>
                      <a:pt x="7" y="22"/>
                    </a:cubicBezTo>
                    <a:cubicBezTo>
                      <a:pt x="7" y="22"/>
                      <a:pt x="11" y="146"/>
                      <a:pt x="0" y="174"/>
                    </a:cubicBezTo>
                    <a:cubicBezTo>
                      <a:pt x="0" y="174"/>
                      <a:pt x="33" y="161"/>
                      <a:pt x="36" y="122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2" y="142"/>
                      <a:pt x="58" y="177"/>
                    </a:cubicBezTo>
                    <a:cubicBezTo>
                      <a:pt x="58" y="177"/>
                      <a:pt x="105" y="172"/>
                      <a:pt x="88" y="108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8"/>
                      <a:pt x="95" y="151"/>
                      <a:pt x="147" y="175"/>
                    </a:cubicBezTo>
                    <a:close/>
                  </a:path>
                </a:pathLst>
              </a:custGeom>
              <a:solidFill>
                <a:srgbClr val="095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cxnSp>
          <p:nvCxnSpPr>
            <p:cNvPr id="15" name="Straight Connector 14"/>
            <p:cNvCxnSpPr/>
            <p:nvPr/>
          </p:nvCxnSpPr>
          <p:spPr>
            <a:xfrm flipV="1">
              <a:off x="6095205" y="1089084"/>
              <a:ext cx="0" cy="399404"/>
            </a:xfrm>
            <a:prstGeom prst="line">
              <a:avLst/>
            </a:prstGeom>
            <a:ln w="38100">
              <a:solidFill>
                <a:srgbClr val="095A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919" y="830698"/>
            <a:ext cx="593400" cy="679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25" y="3156332"/>
            <a:ext cx="593400" cy="679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756" y="5435028"/>
            <a:ext cx="593400" cy="679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380" y="379639"/>
            <a:ext cx="593400" cy="679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8649" y="3360787"/>
            <a:ext cx="593400" cy="679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7193" y="5711829"/>
            <a:ext cx="593400" cy="67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35095"/>
      </p:ext>
    </p:extLst>
  </p:cSld>
  <p:clrMapOvr>
    <a:masterClrMapping/>
  </p:clrMapOvr>
  <p:transition spd="med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mediacall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824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4" dur="10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-0.01413 L 0 4.81481E-6 " pathEditMode="relative" rAng="0" ptsTypes="AA">
                                          <p:cBhvr>
                                            <p:cTn id="31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2" presetClass="exit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4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 p14:presetBounceEnd="99000">
                                      <p:stCondLst>
                                        <p:cond delay="9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2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 p14:presetBounceEnd="99000">
                                      <p:stCondLst>
                                        <p:cond delay="10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0" dur="10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50000" decel="50000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 p14:presetBounceEnd="99000">
                                      <p:stCondLst>
                                        <p:cond delay="1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8" dur="10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16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fill="hold" nodeType="withEffect" p14:presetBounceEnd="99000">
                                      <p:stCondLst>
                                        <p:cond delay="14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6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ccel="50000" decel="50000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16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 p14:presetBounceEnd="99000">
                                      <p:stCondLst>
                                        <p:cond delay="16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ccel="50000" decel="5000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16" fill="hold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fill="hold" nodeType="withEffect" p14:presetBounceEnd="99000">
                                      <p:stCondLst>
                                        <p:cond delay="18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ccel="50000" decel="50000" fill="hold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2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16" fill="hold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nodeType="withEffect" p14:presetBounceEnd="99000">
                                      <p:stCondLst>
                                        <p:cond delay="20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0" dur="10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ccel="50000" decel="50000" fill="hold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0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7" grpId="2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mediacall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824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grpId="2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-0.01413 L 0 4.81481E-6 " pathEditMode="relative" rAng="0" ptsTypes="AA">
                                          <p:cBhvr>
                                            <p:cTn id="31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2" presetClass="exit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ccel="50000" decel="50000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0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16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ccel="50000" decel="50000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16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ccel="50000" decel="5000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16" fill="hold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fill="hold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ccel="50000" decel="50000" fill="hold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2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16" fill="hold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0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ccel="50000" decel="50000" fill="hold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0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7" grpId="2" animBg="1"/>
          <p:bldP spid="9" grpId="0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24</Words>
  <Application>Microsoft Office PowerPoint</Application>
  <PresentationFormat>Widescreen</PresentationFormat>
  <Paragraphs>15</Paragraphs>
  <Slides>13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Calibre Bold</vt:lpstr>
      <vt:lpstr>Calibri</vt:lpstr>
      <vt:lpstr>Calibri Light</vt:lpstr>
      <vt:lpstr>Star Jedi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BethanyMellor</dc:creator>
  <cp:lastModifiedBy>BethanyMellor</cp:lastModifiedBy>
  <cp:revision>77</cp:revision>
  <dcterms:created xsi:type="dcterms:W3CDTF">2016-11-27T12:45:53Z</dcterms:created>
  <dcterms:modified xsi:type="dcterms:W3CDTF">2016-11-28T16:30:43Z</dcterms:modified>
</cp:coreProperties>
</file>