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050F1D"/>
    <a:srgbClr val="1A58B2"/>
    <a:srgbClr val="174D9D"/>
    <a:srgbClr val="0C2850"/>
    <a:srgbClr val="051021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26" autoAdjust="0"/>
    <p:restoredTop sz="92689" autoAdjust="0"/>
  </p:normalViewPr>
  <p:slideViewPr>
    <p:cSldViewPr showGuides="1">
      <p:cViewPr>
        <p:scale>
          <a:sx n="66" d="100"/>
          <a:sy n="66" d="100"/>
        </p:scale>
        <p:origin x="-1392" y="-1212"/>
      </p:cViewPr>
      <p:guideLst>
        <p:guide orient="horz" pos="1620"/>
        <p:guide orient="horz" pos="2482"/>
        <p:guide orient="horz" pos="1834"/>
        <p:guide orient="horz" pos="1516"/>
        <p:guide pos="2501"/>
        <p:guide pos="2744"/>
        <p:guide pos="31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74BA4-B600-4F70-933D-821A2E829BCC}" type="datetimeFigureOut">
              <a:rPr lang="en-GB" smtClean="0"/>
              <a:t>07/12/2015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EB61A-8567-41B8-B374-4E3E156DF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10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EB61A-8567-41B8-B374-4E3E156DFD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26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28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91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00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5911-8CEF-4943-90AC-6CFAF5E6F557}" type="datetimeFigureOut">
              <a:rPr lang="en-GB" smtClean="0"/>
              <a:pPr/>
              <a:t>07/12/2015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E6FFF-F0E8-4DB1-8602-80A7CFF0E2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16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ma"/><Relationship Id="rId13" Type="http://schemas.microsoft.com/office/2007/relationships/media" Target="../media/media7.wma"/><Relationship Id="rId18" Type="http://schemas.openxmlformats.org/officeDocument/2006/relationships/image" Target="../media/image2.jpeg"/><Relationship Id="rId26" Type="http://schemas.openxmlformats.org/officeDocument/2006/relationships/image" Target="../media/image6.png"/><Relationship Id="rId3" Type="http://schemas.microsoft.com/office/2007/relationships/media" Target="../media/media2.wma"/><Relationship Id="rId21" Type="http://schemas.microsoft.com/office/2007/relationships/hdphoto" Target="../media/hdphoto2.wdp"/><Relationship Id="rId7" Type="http://schemas.microsoft.com/office/2007/relationships/media" Target="../media/media4.wma"/><Relationship Id="rId12" Type="http://schemas.openxmlformats.org/officeDocument/2006/relationships/audio" Target="../media/media6.wma"/><Relationship Id="rId17" Type="http://schemas.openxmlformats.org/officeDocument/2006/relationships/image" Target="../media/image1.png"/><Relationship Id="rId25" Type="http://schemas.microsoft.com/office/2007/relationships/hdphoto" Target="../media/hdphoto4.wdp"/><Relationship Id="rId33" Type="http://schemas.openxmlformats.org/officeDocument/2006/relationships/image" Target="../media/image11.png"/><Relationship Id="rId2" Type="http://schemas.openxmlformats.org/officeDocument/2006/relationships/audio" Target="../media/media1.wma"/><Relationship Id="rId16" Type="http://schemas.openxmlformats.org/officeDocument/2006/relationships/notesSlide" Target="../notesSlides/notesSlide1.xml"/><Relationship Id="rId20" Type="http://schemas.openxmlformats.org/officeDocument/2006/relationships/image" Target="../media/image3.png"/><Relationship Id="rId29" Type="http://schemas.microsoft.com/office/2007/relationships/hdphoto" Target="../media/hdphoto6.wdp"/><Relationship Id="rId1" Type="http://schemas.microsoft.com/office/2007/relationships/media" Target="../media/media1.wma"/><Relationship Id="rId6" Type="http://schemas.openxmlformats.org/officeDocument/2006/relationships/audio" Target="../media/media3.wma"/><Relationship Id="rId11" Type="http://schemas.microsoft.com/office/2007/relationships/media" Target="../media/media6.wma"/><Relationship Id="rId24" Type="http://schemas.openxmlformats.org/officeDocument/2006/relationships/image" Target="../media/image5.png"/><Relationship Id="rId32" Type="http://schemas.openxmlformats.org/officeDocument/2006/relationships/image" Target="../media/image10.png"/><Relationship Id="rId5" Type="http://schemas.microsoft.com/office/2007/relationships/media" Target="../media/media3.wma"/><Relationship Id="rId15" Type="http://schemas.openxmlformats.org/officeDocument/2006/relationships/slideLayout" Target="../slideLayouts/slideLayout3.xml"/><Relationship Id="rId23" Type="http://schemas.microsoft.com/office/2007/relationships/hdphoto" Target="../media/hdphoto3.wdp"/><Relationship Id="rId28" Type="http://schemas.openxmlformats.org/officeDocument/2006/relationships/image" Target="../media/image7.jpeg"/><Relationship Id="rId10" Type="http://schemas.openxmlformats.org/officeDocument/2006/relationships/audio" Target="../media/media5.wma"/><Relationship Id="rId19" Type="http://schemas.microsoft.com/office/2007/relationships/hdphoto" Target="../media/hdphoto1.wdp"/><Relationship Id="rId31" Type="http://schemas.openxmlformats.org/officeDocument/2006/relationships/image" Target="../media/image9.png"/><Relationship Id="rId4" Type="http://schemas.openxmlformats.org/officeDocument/2006/relationships/audio" Target="../media/media2.wma"/><Relationship Id="rId9" Type="http://schemas.microsoft.com/office/2007/relationships/media" Target="../media/media5.wma"/><Relationship Id="rId14" Type="http://schemas.openxmlformats.org/officeDocument/2006/relationships/audio" Target="../media/media7.wma"/><Relationship Id="rId22" Type="http://schemas.openxmlformats.org/officeDocument/2006/relationships/image" Target="../media/image4.jpeg"/><Relationship Id="rId27" Type="http://schemas.microsoft.com/office/2007/relationships/hdphoto" Target="../media/hdphoto5.wdp"/><Relationship Id="rId30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wma"/><Relationship Id="rId13" Type="http://schemas.microsoft.com/office/2007/relationships/media" Target="../media/media14.wma"/><Relationship Id="rId18" Type="http://schemas.openxmlformats.org/officeDocument/2006/relationships/audio" Target="../media/media16.wma"/><Relationship Id="rId26" Type="http://schemas.openxmlformats.org/officeDocument/2006/relationships/image" Target="../media/image13.jpeg"/><Relationship Id="rId3" Type="http://schemas.microsoft.com/office/2007/relationships/media" Target="../media/media9.wma"/><Relationship Id="rId21" Type="http://schemas.microsoft.com/office/2007/relationships/media" Target="../media/media18.wma"/><Relationship Id="rId34" Type="http://schemas.openxmlformats.org/officeDocument/2006/relationships/image" Target="../media/image21.png"/><Relationship Id="rId7" Type="http://schemas.microsoft.com/office/2007/relationships/media" Target="../media/media11.wma"/><Relationship Id="rId12" Type="http://schemas.openxmlformats.org/officeDocument/2006/relationships/audio" Target="../media/media13.wma"/><Relationship Id="rId17" Type="http://schemas.microsoft.com/office/2007/relationships/media" Target="../media/media16.wma"/><Relationship Id="rId25" Type="http://schemas.openxmlformats.org/officeDocument/2006/relationships/image" Target="../media/image12.jpeg"/><Relationship Id="rId33" Type="http://schemas.openxmlformats.org/officeDocument/2006/relationships/image" Target="../media/image20.png"/><Relationship Id="rId2" Type="http://schemas.openxmlformats.org/officeDocument/2006/relationships/audio" Target="../media/media8.wma"/><Relationship Id="rId16" Type="http://schemas.openxmlformats.org/officeDocument/2006/relationships/audio" Target="../media/media15.wma"/><Relationship Id="rId20" Type="http://schemas.openxmlformats.org/officeDocument/2006/relationships/audio" Target="../media/media17.wma"/><Relationship Id="rId29" Type="http://schemas.openxmlformats.org/officeDocument/2006/relationships/image" Target="../media/image16.png"/><Relationship Id="rId1" Type="http://schemas.microsoft.com/office/2007/relationships/media" Target="../media/media8.wma"/><Relationship Id="rId6" Type="http://schemas.openxmlformats.org/officeDocument/2006/relationships/audio" Target="../media/media10.wma"/><Relationship Id="rId11" Type="http://schemas.microsoft.com/office/2007/relationships/media" Target="../media/media13.wma"/><Relationship Id="rId24" Type="http://schemas.openxmlformats.org/officeDocument/2006/relationships/image" Target="../media/image1.png"/><Relationship Id="rId32" Type="http://schemas.openxmlformats.org/officeDocument/2006/relationships/image" Target="../media/image19.png"/><Relationship Id="rId5" Type="http://schemas.microsoft.com/office/2007/relationships/media" Target="../media/media10.wma"/><Relationship Id="rId15" Type="http://schemas.microsoft.com/office/2007/relationships/media" Target="../media/media15.wma"/><Relationship Id="rId23" Type="http://schemas.openxmlformats.org/officeDocument/2006/relationships/slideLayout" Target="../slideLayouts/slideLayout3.xml"/><Relationship Id="rId28" Type="http://schemas.openxmlformats.org/officeDocument/2006/relationships/image" Target="../media/image15.png"/><Relationship Id="rId36" Type="http://schemas.openxmlformats.org/officeDocument/2006/relationships/image" Target="../media/image23.jpg"/><Relationship Id="rId10" Type="http://schemas.openxmlformats.org/officeDocument/2006/relationships/audio" Target="../media/media12.wma"/><Relationship Id="rId19" Type="http://schemas.microsoft.com/office/2007/relationships/media" Target="../media/media17.wma"/><Relationship Id="rId31" Type="http://schemas.openxmlformats.org/officeDocument/2006/relationships/image" Target="../media/image18.png"/><Relationship Id="rId4" Type="http://schemas.openxmlformats.org/officeDocument/2006/relationships/audio" Target="../media/media9.wma"/><Relationship Id="rId9" Type="http://schemas.microsoft.com/office/2007/relationships/media" Target="../media/media12.wma"/><Relationship Id="rId14" Type="http://schemas.openxmlformats.org/officeDocument/2006/relationships/audio" Target="../media/media14.wma"/><Relationship Id="rId22" Type="http://schemas.openxmlformats.org/officeDocument/2006/relationships/audio" Target="../media/media18.wma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0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" y="0"/>
            <a:ext cx="9131842" cy="5143500"/>
          </a:xfrm>
          <a:prstGeom prst="rect">
            <a:avLst/>
          </a:prstGeom>
        </p:spPr>
      </p:pic>
      <p:pic>
        <p:nvPicPr>
          <p:cNvPr id="269" name="Picture 268"/>
          <p:cNvPicPr>
            <a:picLocks noChangeAspect="1"/>
          </p:cNvPicPr>
          <p:nvPr/>
        </p:nvPicPr>
        <p:blipFill rotWithShape="1">
          <a:blip r:embed="rId1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3721" y="1338287"/>
            <a:ext cx="1507996" cy="1535541"/>
          </a:xfrm>
          <a:prstGeom prst="rect">
            <a:avLst/>
          </a:prstGeom>
        </p:spPr>
      </p:pic>
      <p:pic>
        <p:nvPicPr>
          <p:cNvPr id="270" name="Picture 269"/>
          <p:cNvPicPr>
            <a:picLocks noChangeAspect="1"/>
          </p:cNvPicPr>
          <p:nvPr/>
        </p:nvPicPr>
        <p:blipFill rotWithShape="1">
          <a:blip r:embed="rId1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53101" y="1338287"/>
            <a:ext cx="1507996" cy="1535541"/>
          </a:xfrm>
          <a:prstGeom prst="rect">
            <a:avLst/>
          </a:prstGeom>
        </p:spPr>
      </p:pic>
      <p:pic>
        <p:nvPicPr>
          <p:cNvPr id="1046" name="Picture 1045"/>
          <p:cNvPicPr>
            <a:picLocks noChangeAspect="1"/>
          </p:cNvPicPr>
          <p:nvPr/>
        </p:nvPicPr>
        <p:blipFill rotWithShape="1">
          <a:blip r:embed="rId1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196" y="1338287"/>
            <a:ext cx="1507996" cy="1535541"/>
          </a:xfrm>
          <a:prstGeom prst="rect">
            <a:avLst/>
          </a:prstGeom>
        </p:spPr>
      </p:pic>
      <p:pic>
        <p:nvPicPr>
          <p:cNvPr id="267" name="Picture 266"/>
          <p:cNvPicPr>
            <a:picLocks noChangeAspect="1"/>
          </p:cNvPicPr>
          <p:nvPr/>
        </p:nvPicPr>
        <p:blipFill rotWithShape="1">
          <a:blip r:embed="rId1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90576" y="1338287"/>
            <a:ext cx="1507996" cy="1535541"/>
          </a:xfrm>
          <a:prstGeom prst="rect">
            <a:avLst/>
          </a:prstGeom>
        </p:spPr>
      </p:pic>
      <p:pic>
        <p:nvPicPr>
          <p:cNvPr id="1040" name="Picture 1039"/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47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50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4286700"/>
            <a:ext cx="9144000" cy="856800"/>
          </a:xfrm>
          <a:prstGeom prst="rect">
            <a:avLst/>
          </a:prstGeom>
        </p:spPr>
      </p:pic>
      <p:sp>
        <p:nvSpPr>
          <p:cNvPr id="72" name="Freeform 71"/>
          <p:cNvSpPr/>
          <p:nvPr/>
        </p:nvSpPr>
        <p:spPr>
          <a:xfrm>
            <a:off x="3419872" y="320400"/>
            <a:ext cx="1152128" cy="3965850"/>
          </a:xfrm>
          <a:custGeom>
            <a:avLst/>
            <a:gdLst>
              <a:gd name="connsiteX0" fmla="*/ 469900 w 933450"/>
              <a:gd name="connsiteY0" fmla="*/ 0 h 3975100"/>
              <a:gd name="connsiteX1" fmla="*/ 0 w 933450"/>
              <a:gd name="connsiteY1" fmla="*/ 3975100 h 3975100"/>
              <a:gd name="connsiteX2" fmla="*/ 933450 w 933450"/>
              <a:gd name="connsiteY2" fmla="*/ 3975100 h 3975100"/>
              <a:gd name="connsiteX3" fmla="*/ 933450 w 933450"/>
              <a:gd name="connsiteY3" fmla="*/ 0 h 3975100"/>
              <a:gd name="connsiteX4" fmla="*/ 469900 w 933450"/>
              <a:gd name="connsiteY4" fmla="*/ 0 h 39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450" h="3975100">
                <a:moveTo>
                  <a:pt x="469900" y="0"/>
                </a:moveTo>
                <a:lnTo>
                  <a:pt x="0" y="3975100"/>
                </a:lnTo>
                <a:lnTo>
                  <a:pt x="933450" y="3975100"/>
                </a:lnTo>
                <a:lnTo>
                  <a:pt x="933450" y="0"/>
                </a:lnTo>
                <a:lnTo>
                  <a:pt x="469900" y="0"/>
                </a:lnTo>
                <a:close/>
              </a:path>
            </a:pathLst>
          </a:custGeom>
          <a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 73"/>
          <p:cNvSpPr/>
          <p:nvPr/>
        </p:nvSpPr>
        <p:spPr>
          <a:xfrm flipH="1">
            <a:off x="4569619" y="320400"/>
            <a:ext cx="1140094" cy="3965850"/>
          </a:xfrm>
          <a:custGeom>
            <a:avLst/>
            <a:gdLst>
              <a:gd name="connsiteX0" fmla="*/ 469900 w 933450"/>
              <a:gd name="connsiteY0" fmla="*/ 0 h 3975100"/>
              <a:gd name="connsiteX1" fmla="*/ 0 w 933450"/>
              <a:gd name="connsiteY1" fmla="*/ 3975100 h 3975100"/>
              <a:gd name="connsiteX2" fmla="*/ 933450 w 933450"/>
              <a:gd name="connsiteY2" fmla="*/ 3975100 h 3975100"/>
              <a:gd name="connsiteX3" fmla="*/ 933450 w 933450"/>
              <a:gd name="connsiteY3" fmla="*/ 0 h 3975100"/>
              <a:gd name="connsiteX4" fmla="*/ 469900 w 933450"/>
              <a:gd name="connsiteY4" fmla="*/ 0 h 39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450" h="3975100">
                <a:moveTo>
                  <a:pt x="469900" y="0"/>
                </a:moveTo>
                <a:lnTo>
                  <a:pt x="0" y="3975100"/>
                </a:lnTo>
                <a:lnTo>
                  <a:pt x="933450" y="3975100"/>
                </a:lnTo>
                <a:lnTo>
                  <a:pt x="933450" y="0"/>
                </a:lnTo>
                <a:lnTo>
                  <a:pt x="469900" y="0"/>
                </a:lnTo>
                <a:close/>
              </a:path>
            </a:pathLst>
          </a:custGeom>
          <a:blipFill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7" name="Group 256"/>
          <p:cNvGrpSpPr/>
          <p:nvPr/>
        </p:nvGrpSpPr>
        <p:grpSpPr>
          <a:xfrm>
            <a:off x="4275138" y="3910012"/>
            <a:ext cx="590550" cy="379413"/>
            <a:chOff x="4275138" y="3910012"/>
            <a:chExt cx="590550" cy="379413"/>
          </a:xfrm>
        </p:grpSpPr>
        <p:sp>
          <p:nvSpPr>
            <p:cNvPr id="258" name="Freeform 212"/>
            <p:cNvSpPr>
              <a:spLocks/>
            </p:cNvSpPr>
            <p:nvPr/>
          </p:nvSpPr>
          <p:spPr bwMode="auto">
            <a:xfrm>
              <a:off x="4275138" y="3965575"/>
              <a:ext cx="590550" cy="323850"/>
            </a:xfrm>
            <a:custGeom>
              <a:avLst/>
              <a:gdLst>
                <a:gd name="T0" fmla="*/ 0 w 186"/>
                <a:gd name="T1" fmla="*/ 102 h 102"/>
                <a:gd name="T2" fmla="*/ 23 w 186"/>
                <a:gd name="T3" fmla="*/ 9 h 102"/>
                <a:gd name="T4" fmla="*/ 34 w 186"/>
                <a:gd name="T5" fmla="*/ 0 h 102"/>
                <a:gd name="T6" fmla="*/ 151 w 186"/>
                <a:gd name="T7" fmla="*/ 0 h 102"/>
                <a:gd name="T8" fmla="*/ 163 w 186"/>
                <a:gd name="T9" fmla="*/ 9 h 102"/>
                <a:gd name="T10" fmla="*/ 186 w 186"/>
                <a:gd name="T11" fmla="*/ 102 h 102"/>
                <a:gd name="T12" fmla="*/ 0 w 186"/>
                <a:gd name="T1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02">
                  <a:moveTo>
                    <a:pt x="0" y="102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4"/>
                    <a:pt x="29" y="0"/>
                    <a:pt x="34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7" y="0"/>
                    <a:pt x="161" y="4"/>
                    <a:pt x="163" y="9"/>
                  </a:cubicBezTo>
                  <a:cubicBezTo>
                    <a:pt x="186" y="102"/>
                    <a:pt x="186" y="102"/>
                    <a:pt x="186" y="102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050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213"/>
            <p:cNvSpPr>
              <a:spLocks/>
            </p:cNvSpPr>
            <p:nvPr/>
          </p:nvSpPr>
          <p:spPr bwMode="auto">
            <a:xfrm>
              <a:off x="4398963" y="3910012"/>
              <a:ext cx="339725" cy="55563"/>
            </a:xfrm>
            <a:custGeom>
              <a:avLst/>
              <a:gdLst>
                <a:gd name="T0" fmla="*/ 10 w 107"/>
                <a:gd name="T1" fmla="*/ 0 h 18"/>
                <a:gd name="T2" fmla="*/ 98 w 107"/>
                <a:gd name="T3" fmla="*/ 0 h 18"/>
                <a:gd name="T4" fmla="*/ 107 w 107"/>
                <a:gd name="T5" fmla="*/ 10 h 18"/>
                <a:gd name="T6" fmla="*/ 107 w 107"/>
                <a:gd name="T7" fmla="*/ 18 h 18"/>
                <a:gd name="T8" fmla="*/ 0 w 107"/>
                <a:gd name="T9" fmla="*/ 18 h 18"/>
                <a:gd name="T10" fmla="*/ 0 w 107"/>
                <a:gd name="T11" fmla="*/ 10 h 18"/>
                <a:gd name="T12" fmla="*/ 10 w 10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8">
                  <a:moveTo>
                    <a:pt x="10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103" y="0"/>
                    <a:pt x="107" y="4"/>
                    <a:pt x="107" y="10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0C2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Oval 214"/>
            <p:cNvSpPr>
              <a:spLocks noChangeArrowheads="1"/>
            </p:cNvSpPr>
            <p:nvPr/>
          </p:nvSpPr>
          <p:spPr bwMode="auto">
            <a:xfrm>
              <a:off x="4478338" y="4232275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Oval 215"/>
            <p:cNvSpPr>
              <a:spLocks noChangeArrowheads="1"/>
            </p:cNvSpPr>
            <p:nvPr/>
          </p:nvSpPr>
          <p:spPr bwMode="auto">
            <a:xfrm>
              <a:off x="4525963" y="4232275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Oval 216"/>
            <p:cNvSpPr>
              <a:spLocks noChangeArrowheads="1"/>
            </p:cNvSpPr>
            <p:nvPr/>
          </p:nvSpPr>
          <p:spPr bwMode="auto">
            <a:xfrm>
              <a:off x="4573588" y="4232275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Oval 217"/>
            <p:cNvSpPr>
              <a:spLocks noChangeArrowheads="1"/>
            </p:cNvSpPr>
            <p:nvPr/>
          </p:nvSpPr>
          <p:spPr bwMode="auto">
            <a:xfrm>
              <a:off x="4621213" y="4232275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44" name="Group 1043"/>
          <p:cNvGrpSpPr/>
          <p:nvPr/>
        </p:nvGrpSpPr>
        <p:grpSpPr>
          <a:xfrm>
            <a:off x="5292726" y="3303587"/>
            <a:ext cx="3546475" cy="76200"/>
            <a:chOff x="5292726" y="3303587"/>
            <a:chExt cx="3546475" cy="76200"/>
          </a:xfrm>
        </p:grpSpPr>
        <p:sp>
          <p:nvSpPr>
            <p:cNvPr id="202" name="Freeform 153"/>
            <p:cNvSpPr>
              <a:spLocks/>
            </p:cNvSpPr>
            <p:nvPr/>
          </p:nvSpPr>
          <p:spPr bwMode="auto">
            <a:xfrm>
              <a:off x="5292726" y="3328987"/>
              <a:ext cx="3546475" cy="50800"/>
            </a:xfrm>
            <a:custGeom>
              <a:avLst/>
              <a:gdLst>
                <a:gd name="T0" fmla="*/ 2190 w 2234"/>
                <a:gd name="T1" fmla="*/ 32 h 32"/>
                <a:gd name="T2" fmla="*/ 44 w 2234"/>
                <a:gd name="T3" fmla="*/ 32 h 32"/>
                <a:gd name="T4" fmla="*/ 0 w 2234"/>
                <a:gd name="T5" fmla="*/ 0 h 32"/>
                <a:gd name="T6" fmla="*/ 2234 w 2234"/>
                <a:gd name="T7" fmla="*/ 0 h 32"/>
                <a:gd name="T8" fmla="*/ 2190 w 223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32">
                  <a:moveTo>
                    <a:pt x="2190" y="32"/>
                  </a:moveTo>
                  <a:lnTo>
                    <a:pt x="44" y="32"/>
                  </a:lnTo>
                  <a:lnTo>
                    <a:pt x="0" y="0"/>
                  </a:lnTo>
                  <a:lnTo>
                    <a:pt x="2234" y="0"/>
                  </a:lnTo>
                  <a:lnTo>
                    <a:pt x="2190" y="32"/>
                  </a:lnTo>
                  <a:close/>
                </a:path>
              </a:pathLst>
            </a:custGeom>
            <a:solidFill>
              <a:srgbClr val="0C2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Rectangle 154"/>
            <p:cNvSpPr>
              <a:spLocks noChangeArrowheads="1"/>
            </p:cNvSpPr>
            <p:nvPr/>
          </p:nvSpPr>
          <p:spPr bwMode="auto">
            <a:xfrm>
              <a:off x="5441951" y="3328987"/>
              <a:ext cx="3249613" cy="50800"/>
            </a:xfrm>
            <a:prstGeom prst="rect">
              <a:avLst/>
            </a:prstGeom>
            <a:solidFill>
              <a:srgbClr val="050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Rectangle 156"/>
            <p:cNvSpPr>
              <a:spLocks noChangeArrowheads="1"/>
            </p:cNvSpPr>
            <p:nvPr/>
          </p:nvSpPr>
          <p:spPr bwMode="auto">
            <a:xfrm>
              <a:off x="5292726" y="3303587"/>
              <a:ext cx="3546475" cy="25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Oval 157"/>
            <p:cNvSpPr>
              <a:spLocks noChangeArrowheads="1"/>
            </p:cNvSpPr>
            <p:nvPr/>
          </p:nvSpPr>
          <p:spPr bwMode="auto">
            <a:xfrm>
              <a:off x="8405813" y="3338512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Oval 158"/>
            <p:cNvSpPr>
              <a:spLocks noChangeArrowheads="1"/>
            </p:cNvSpPr>
            <p:nvPr/>
          </p:nvSpPr>
          <p:spPr bwMode="auto">
            <a:xfrm>
              <a:off x="8453438" y="3338512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Oval 159"/>
            <p:cNvSpPr>
              <a:spLocks noChangeArrowheads="1"/>
            </p:cNvSpPr>
            <p:nvPr/>
          </p:nvSpPr>
          <p:spPr bwMode="auto">
            <a:xfrm>
              <a:off x="8501063" y="3338512"/>
              <a:ext cx="31750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Oval 160"/>
            <p:cNvSpPr>
              <a:spLocks noChangeArrowheads="1"/>
            </p:cNvSpPr>
            <p:nvPr/>
          </p:nvSpPr>
          <p:spPr bwMode="auto">
            <a:xfrm>
              <a:off x="8548688" y="3338512"/>
              <a:ext cx="34925" cy="3175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5292726" y="3303587"/>
            <a:ext cx="283097" cy="76200"/>
            <a:chOff x="5292726" y="3303587"/>
            <a:chExt cx="283097" cy="76200"/>
          </a:xfrm>
        </p:grpSpPr>
        <p:sp>
          <p:nvSpPr>
            <p:cNvPr id="139" name="Freeform 153"/>
            <p:cNvSpPr>
              <a:spLocks/>
            </p:cNvSpPr>
            <p:nvPr/>
          </p:nvSpPr>
          <p:spPr bwMode="auto">
            <a:xfrm>
              <a:off x="5292726" y="3328987"/>
              <a:ext cx="283097" cy="50800"/>
            </a:xfrm>
            <a:custGeom>
              <a:avLst/>
              <a:gdLst/>
              <a:ahLst/>
              <a:cxnLst/>
              <a:rect l="l" t="t" r="r" b="b"/>
              <a:pathLst>
                <a:path w="283097" h="50800">
                  <a:moveTo>
                    <a:pt x="0" y="0"/>
                  </a:moveTo>
                  <a:lnTo>
                    <a:pt x="275435" y="0"/>
                  </a:lnTo>
                  <a:lnTo>
                    <a:pt x="283097" y="50800"/>
                  </a:lnTo>
                  <a:lnTo>
                    <a:pt x="69850" y="5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Rectangle 154"/>
            <p:cNvSpPr>
              <a:spLocks noChangeArrowheads="1"/>
            </p:cNvSpPr>
            <p:nvPr/>
          </p:nvSpPr>
          <p:spPr bwMode="auto">
            <a:xfrm>
              <a:off x="5441951" y="3328987"/>
              <a:ext cx="133872" cy="50800"/>
            </a:xfrm>
            <a:custGeom>
              <a:avLst/>
              <a:gdLst/>
              <a:ahLst/>
              <a:cxnLst/>
              <a:rect l="l" t="t" r="r" b="b"/>
              <a:pathLst>
                <a:path w="133872" h="50800">
                  <a:moveTo>
                    <a:pt x="0" y="0"/>
                  </a:moveTo>
                  <a:lnTo>
                    <a:pt x="126210" y="0"/>
                  </a:lnTo>
                  <a:lnTo>
                    <a:pt x="133872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Rectangle 156"/>
            <p:cNvSpPr>
              <a:spLocks noChangeArrowheads="1"/>
            </p:cNvSpPr>
            <p:nvPr/>
          </p:nvSpPr>
          <p:spPr bwMode="auto">
            <a:xfrm>
              <a:off x="5292726" y="3303587"/>
              <a:ext cx="275435" cy="25400"/>
            </a:xfrm>
            <a:custGeom>
              <a:avLst/>
              <a:gdLst/>
              <a:ahLst/>
              <a:cxnLst/>
              <a:rect l="l" t="t" r="r" b="b"/>
              <a:pathLst>
                <a:path w="275435" h="25400">
                  <a:moveTo>
                    <a:pt x="0" y="0"/>
                  </a:moveTo>
                  <a:lnTo>
                    <a:pt x="271604" y="0"/>
                  </a:lnTo>
                  <a:lnTo>
                    <a:pt x="275435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4275138" y="3910012"/>
            <a:ext cx="590550" cy="379413"/>
            <a:chOff x="4275138" y="3910012"/>
            <a:chExt cx="590550" cy="379413"/>
          </a:xfrm>
        </p:grpSpPr>
        <p:sp>
          <p:nvSpPr>
            <p:cNvPr id="152" name="Freeform 212"/>
            <p:cNvSpPr>
              <a:spLocks/>
            </p:cNvSpPr>
            <p:nvPr/>
          </p:nvSpPr>
          <p:spPr bwMode="auto">
            <a:xfrm>
              <a:off x="4275138" y="3965575"/>
              <a:ext cx="590550" cy="323850"/>
            </a:xfrm>
            <a:custGeom>
              <a:avLst/>
              <a:gdLst>
                <a:gd name="T0" fmla="*/ 0 w 186"/>
                <a:gd name="T1" fmla="*/ 102 h 102"/>
                <a:gd name="T2" fmla="*/ 23 w 186"/>
                <a:gd name="T3" fmla="*/ 9 h 102"/>
                <a:gd name="T4" fmla="*/ 34 w 186"/>
                <a:gd name="T5" fmla="*/ 0 h 102"/>
                <a:gd name="T6" fmla="*/ 151 w 186"/>
                <a:gd name="T7" fmla="*/ 0 h 102"/>
                <a:gd name="T8" fmla="*/ 163 w 186"/>
                <a:gd name="T9" fmla="*/ 9 h 102"/>
                <a:gd name="T10" fmla="*/ 186 w 186"/>
                <a:gd name="T11" fmla="*/ 102 h 102"/>
                <a:gd name="T12" fmla="*/ 0 w 186"/>
                <a:gd name="T1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02">
                  <a:moveTo>
                    <a:pt x="0" y="102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4"/>
                    <a:pt x="29" y="0"/>
                    <a:pt x="34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7" y="0"/>
                    <a:pt x="161" y="4"/>
                    <a:pt x="163" y="9"/>
                  </a:cubicBezTo>
                  <a:cubicBezTo>
                    <a:pt x="186" y="102"/>
                    <a:pt x="186" y="102"/>
                    <a:pt x="186" y="102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213"/>
            <p:cNvSpPr>
              <a:spLocks/>
            </p:cNvSpPr>
            <p:nvPr/>
          </p:nvSpPr>
          <p:spPr bwMode="auto">
            <a:xfrm>
              <a:off x="4398963" y="3910012"/>
              <a:ext cx="339725" cy="55563"/>
            </a:xfrm>
            <a:custGeom>
              <a:avLst/>
              <a:gdLst>
                <a:gd name="T0" fmla="*/ 10 w 107"/>
                <a:gd name="T1" fmla="*/ 0 h 18"/>
                <a:gd name="T2" fmla="*/ 98 w 107"/>
                <a:gd name="T3" fmla="*/ 0 h 18"/>
                <a:gd name="T4" fmla="*/ 107 w 107"/>
                <a:gd name="T5" fmla="*/ 10 h 18"/>
                <a:gd name="T6" fmla="*/ 107 w 107"/>
                <a:gd name="T7" fmla="*/ 18 h 18"/>
                <a:gd name="T8" fmla="*/ 0 w 107"/>
                <a:gd name="T9" fmla="*/ 18 h 18"/>
                <a:gd name="T10" fmla="*/ 0 w 107"/>
                <a:gd name="T11" fmla="*/ 10 h 18"/>
                <a:gd name="T12" fmla="*/ 10 w 10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8">
                  <a:moveTo>
                    <a:pt x="10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103" y="0"/>
                    <a:pt x="107" y="4"/>
                    <a:pt x="107" y="10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Oval 214"/>
            <p:cNvSpPr>
              <a:spLocks noChangeArrowheads="1"/>
            </p:cNvSpPr>
            <p:nvPr/>
          </p:nvSpPr>
          <p:spPr bwMode="auto">
            <a:xfrm>
              <a:off x="4478338" y="4232275"/>
              <a:ext cx="31750" cy="31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Oval 215"/>
            <p:cNvSpPr>
              <a:spLocks noChangeArrowheads="1"/>
            </p:cNvSpPr>
            <p:nvPr/>
          </p:nvSpPr>
          <p:spPr bwMode="auto">
            <a:xfrm>
              <a:off x="4525963" y="4232275"/>
              <a:ext cx="31750" cy="31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Oval 216"/>
            <p:cNvSpPr>
              <a:spLocks noChangeArrowheads="1"/>
            </p:cNvSpPr>
            <p:nvPr/>
          </p:nvSpPr>
          <p:spPr bwMode="auto">
            <a:xfrm>
              <a:off x="4573588" y="4232275"/>
              <a:ext cx="31750" cy="31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Oval 217"/>
            <p:cNvSpPr>
              <a:spLocks noChangeArrowheads="1"/>
            </p:cNvSpPr>
            <p:nvPr/>
          </p:nvSpPr>
          <p:spPr bwMode="auto">
            <a:xfrm>
              <a:off x="4621213" y="4232275"/>
              <a:ext cx="31750" cy="31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3995936" y="771550"/>
            <a:ext cx="1224136" cy="1008112"/>
            <a:chOff x="3995936" y="771550"/>
            <a:chExt cx="1224136" cy="1008112"/>
          </a:xfrm>
        </p:grpSpPr>
        <p:grpSp>
          <p:nvGrpSpPr>
            <p:cNvPr id="227" name="Group 226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94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23" name="Rectangle 222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3995936" y="771550"/>
            <a:ext cx="1224136" cy="1008112"/>
            <a:chOff x="3995936" y="771550"/>
            <a:chExt cx="1224136" cy="1008112"/>
          </a:xfrm>
        </p:grpSpPr>
        <p:grpSp>
          <p:nvGrpSpPr>
            <p:cNvPr id="228" name="Group 227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89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35" name="Rectangle 234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3995936" y="771550"/>
            <a:ext cx="1224136" cy="1008112"/>
            <a:chOff x="3995936" y="771550"/>
            <a:chExt cx="1224136" cy="1008112"/>
          </a:xfrm>
        </p:grpSpPr>
        <p:grpSp>
          <p:nvGrpSpPr>
            <p:cNvPr id="229" name="Group 228"/>
            <p:cNvGrpSpPr/>
            <p:nvPr/>
          </p:nvGrpSpPr>
          <p:grpSpPr>
            <a:xfrm>
              <a:off x="4233390" y="937205"/>
              <a:ext cx="673101" cy="720586"/>
              <a:chOff x="4233390" y="426790"/>
              <a:chExt cx="673101" cy="720586"/>
            </a:xfrm>
          </p:grpSpPr>
          <p:grpSp>
            <p:nvGrpSpPr>
              <p:cNvPr id="80" name="Group 79"/>
              <p:cNvGrpSpPr/>
              <p:nvPr/>
            </p:nvGrpSpPr>
            <p:grpSpPr>
              <a:xfrm>
                <a:off x="4379913" y="701288"/>
                <a:ext cx="384175" cy="446088"/>
                <a:chOff x="3778250" y="3843337"/>
                <a:chExt cx="384175" cy="446088"/>
              </a:xfrm>
            </p:grpSpPr>
            <p:sp>
              <p:nvSpPr>
                <p:cNvPr id="81" name="Freeform 226"/>
                <p:cNvSpPr>
                  <a:spLocks/>
                </p:cNvSpPr>
                <p:nvPr/>
              </p:nvSpPr>
              <p:spPr bwMode="auto">
                <a:xfrm>
                  <a:off x="3803650" y="3959225"/>
                  <a:ext cx="333375" cy="330200"/>
                </a:xfrm>
                <a:custGeom>
                  <a:avLst/>
                  <a:gdLst>
                    <a:gd name="T0" fmla="*/ 105 w 105"/>
                    <a:gd name="T1" fmla="*/ 101 h 104"/>
                    <a:gd name="T2" fmla="*/ 102 w 105"/>
                    <a:gd name="T3" fmla="*/ 104 h 104"/>
                    <a:gd name="T4" fmla="*/ 3 w 105"/>
                    <a:gd name="T5" fmla="*/ 104 h 104"/>
                    <a:gd name="T6" fmla="*/ 0 w 105"/>
                    <a:gd name="T7" fmla="*/ 101 h 104"/>
                    <a:gd name="T8" fmla="*/ 0 w 105"/>
                    <a:gd name="T9" fmla="*/ 2 h 104"/>
                    <a:gd name="T10" fmla="*/ 3 w 105"/>
                    <a:gd name="T11" fmla="*/ 0 h 104"/>
                    <a:gd name="T12" fmla="*/ 102 w 105"/>
                    <a:gd name="T13" fmla="*/ 0 h 104"/>
                    <a:gd name="T14" fmla="*/ 105 w 105"/>
                    <a:gd name="T15" fmla="*/ 2 h 104"/>
                    <a:gd name="T16" fmla="*/ 105 w 105"/>
                    <a:gd name="T17" fmla="*/ 101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104">
                      <a:moveTo>
                        <a:pt x="105" y="101"/>
                      </a:moveTo>
                      <a:cubicBezTo>
                        <a:pt x="105" y="103"/>
                        <a:pt x="103" y="104"/>
                        <a:pt x="102" y="104"/>
                      </a:cubicBezTo>
                      <a:cubicBezTo>
                        <a:pt x="3" y="104"/>
                        <a:pt x="3" y="104"/>
                        <a:pt x="3" y="104"/>
                      </a:cubicBezTo>
                      <a:cubicBezTo>
                        <a:pt x="2" y="104"/>
                        <a:pt x="0" y="103"/>
                        <a:pt x="0" y="10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03" y="0"/>
                        <a:pt x="105" y="1"/>
                        <a:pt x="105" y="2"/>
                      </a:cubicBezTo>
                      <a:lnTo>
                        <a:pt x="105" y="101"/>
                      </a:lnTo>
                      <a:close/>
                    </a:path>
                  </a:pathLst>
                </a:custGeom>
                <a:solidFill>
                  <a:srgbClr val="1036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" name="Freeform 227"/>
                <p:cNvSpPr>
                  <a:spLocks/>
                </p:cNvSpPr>
                <p:nvPr/>
              </p:nvSpPr>
              <p:spPr bwMode="auto">
                <a:xfrm>
                  <a:off x="3778250" y="3959225"/>
                  <a:ext cx="384175" cy="98425"/>
                </a:xfrm>
                <a:custGeom>
                  <a:avLst/>
                  <a:gdLst>
                    <a:gd name="T0" fmla="*/ 121 w 121"/>
                    <a:gd name="T1" fmla="*/ 28 h 31"/>
                    <a:gd name="T2" fmla="*/ 118 w 121"/>
                    <a:gd name="T3" fmla="*/ 31 h 31"/>
                    <a:gd name="T4" fmla="*/ 3 w 121"/>
                    <a:gd name="T5" fmla="*/ 31 h 31"/>
                    <a:gd name="T6" fmla="*/ 0 w 121"/>
                    <a:gd name="T7" fmla="*/ 28 h 31"/>
                    <a:gd name="T8" fmla="*/ 0 w 121"/>
                    <a:gd name="T9" fmla="*/ 2 h 31"/>
                    <a:gd name="T10" fmla="*/ 3 w 121"/>
                    <a:gd name="T11" fmla="*/ 0 h 31"/>
                    <a:gd name="T12" fmla="*/ 118 w 121"/>
                    <a:gd name="T13" fmla="*/ 0 h 31"/>
                    <a:gd name="T14" fmla="*/ 121 w 121"/>
                    <a:gd name="T15" fmla="*/ 2 h 31"/>
                    <a:gd name="T16" fmla="*/ 121 w 121"/>
                    <a:gd name="T17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1" h="31">
                      <a:moveTo>
                        <a:pt x="121" y="28"/>
                      </a:moveTo>
                      <a:cubicBezTo>
                        <a:pt x="121" y="29"/>
                        <a:pt x="120" y="31"/>
                        <a:pt x="118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1" y="31"/>
                        <a:pt x="0" y="29"/>
                        <a:pt x="0" y="2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20" y="0"/>
                        <a:pt x="121" y="1"/>
                        <a:pt x="121" y="2"/>
                      </a:cubicBezTo>
                      <a:lnTo>
                        <a:pt x="121" y="28"/>
                      </a:lnTo>
                      <a:close/>
                    </a:path>
                  </a:pathLst>
                </a:custGeom>
                <a:solidFill>
                  <a:srgbClr val="0B24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" name="Rectangle 228"/>
                <p:cNvSpPr>
                  <a:spLocks noChangeArrowheads="1"/>
                </p:cNvSpPr>
                <p:nvPr/>
              </p:nvSpPr>
              <p:spPr bwMode="auto">
                <a:xfrm>
                  <a:off x="3952875" y="3946525"/>
                  <a:ext cx="34925" cy="34290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" name="Freeform 229"/>
                <p:cNvSpPr>
                  <a:spLocks noEditPoints="1"/>
                </p:cNvSpPr>
                <p:nvPr/>
              </p:nvSpPr>
              <p:spPr bwMode="auto">
                <a:xfrm>
                  <a:off x="3838575" y="3843337"/>
                  <a:ext cx="263525" cy="115888"/>
                </a:xfrm>
                <a:custGeom>
                  <a:avLst/>
                  <a:gdLst>
                    <a:gd name="T0" fmla="*/ 78 w 83"/>
                    <a:gd name="T1" fmla="*/ 6 h 37"/>
                    <a:gd name="T2" fmla="*/ 65 w 83"/>
                    <a:gd name="T3" fmla="*/ 1 h 37"/>
                    <a:gd name="T4" fmla="*/ 41 w 83"/>
                    <a:gd name="T5" fmla="*/ 23 h 37"/>
                    <a:gd name="T6" fmla="*/ 18 w 83"/>
                    <a:gd name="T7" fmla="*/ 1 h 37"/>
                    <a:gd name="T8" fmla="*/ 4 w 83"/>
                    <a:gd name="T9" fmla="*/ 6 h 37"/>
                    <a:gd name="T10" fmla="*/ 2 w 83"/>
                    <a:gd name="T11" fmla="*/ 20 h 37"/>
                    <a:gd name="T12" fmla="*/ 19 w 83"/>
                    <a:gd name="T13" fmla="*/ 33 h 37"/>
                    <a:gd name="T14" fmla="*/ 41 w 83"/>
                    <a:gd name="T15" fmla="*/ 37 h 37"/>
                    <a:gd name="T16" fmla="*/ 41 w 83"/>
                    <a:gd name="T17" fmla="*/ 34 h 37"/>
                    <a:gd name="T18" fmla="*/ 41 w 83"/>
                    <a:gd name="T19" fmla="*/ 34 h 37"/>
                    <a:gd name="T20" fmla="*/ 41 w 83"/>
                    <a:gd name="T21" fmla="*/ 34 h 37"/>
                    <a:gd name="T22" fmla="*/ 41 w 83"/>
                    <a:gd name="T23" fmla="*/ 37 h 37"/>
                    <a:gd name="T24" fmla="*/ 64 w 83"/>
                    <a:gd name="T25" fmla="*/ 33 h 37"/>
                    <a:gd name="T26" fmla="*/ 80 w 83"/>
                    <a:gd name="T27" fmla="*/ 20 h 37"/>
                    <a:gd name="T28" fmla="*/ 78 w 83"/>
                    <a:gd name="T29" fmla="*/ 6 h 37"/>
                    <a:gd name="T30" fmla="*/ 10 w 83"/>
                    <a:gd name="T31" fmla="*/ 16 h 37"/>
                    <a:gd name="T32" fmla="*/ 11 w 83"/>
                    <a:gd name="T33" fmla="*/ 11 h 37"/>
                    <a:gd name="T34" fmla="*/ 15 w 83"/>
                    <a:gd name="T35" fmla="*/ 9 h 37"/>
                    <a:gd name="T36" fmla="*/ 16 w 83"/>
                    <a:gd name="T37" fmla="*/ 9 h 37"/>
                    <a:gd name="T38" fmla="*/ 29 w 83"/>
                    <a:gd name="T39" fmla="*/ 20 h 37"/>
                    <a:gd name="T40" fmla="*/ 34 w 83"/>
                    <a:gd name="T41" fmla="*/ 27 h 37"/>
                    <a:gd name="T42" fmla="*/ 10 w 83"/>
                    <a:gd name="T43" fmla="*/ 16 h 37"/>
                    <a:gd name="T44" fmla="*/ 73 w 83"/>
                    <a:gd name="T45" fmla="*/ 16 h 37"/>
                    <a:gd name="T46" fmla="*/ 49 w 83"/>
                    <a:gd name="T47" fmla="*/ 27 h 37"/>
                    <a:gd name="T48" fmla="*/ 54 w 83"/>
                    <a:gd name="T49" fmla="*/ 20 h 37"/>
                    <a:gd name="T50" fmla="*/ 67 w 83"/>
                    <a:gd name="T51" fmla="*/ 9 h 37"/>
                    <a:gd name="T52" fmla="*/ 68 w 83"/>
                    <a:gd name="T53" fmla="*/ 9 h 37"/>
                    <a:gd name="T54" fmla="*/ 72 w 83"/>
                    <a:gd name="T55" fmla="*/ 11 h 37"/>
                    <a:gd name="T56" fmla="*/ 73 w 83"/>
                    <a:gd name="T57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3" h="37">
                      <a:moveTo>
                        <a:pt x="78" y="6"/>
                      </a:moveTo>
                      <a:cubicBezTo>
                        <a:pt x="75" y="1"/>
                        <a:pt x="70" y="0"/>
                        <a:pt x="65" y="1"/>
                      </a:cubicBezTo>
                      <a:cubicBezTo>
                        <a:pt x="56" y="3"/>
                        <a:pt x="47" y="13"/>
                        <a:pt x="41" y="23"/>
                      </a:cubicBezTo>
                      <a:cubicBezTo>
                        <a:pt x="36" y="13"/>
                        <a:pt x="27" y="3"/>
                        <a:pt x="18" y="1"/>
                      </a:cubicBezTo>
                      <a:cubicBezTo>
                        <a:pt x="13" y="0"/>
                        <a:pt x="8" y="1"/>
                        <a:pt x="4" y="6"/>
                      </a:cubicBezTo>
                      <a:cubicBezTo>
                        <a:pt x="1" y="10"/>
                        <a:pt x="0" y="15"/>
                        <a:pt x="2" y="20"/>
                      </a:cubicBezTo>
                      <a:cubicBezTo>
                        <a:pt x="5" y="26"/>
                        <a:pt x="13" y="30"/>
                        <a:pt x="19" y="33"/>
                      </a:cubicBezTo>
                      <a:cubicBezTo>
                        <a:pt x="26" y="35"/>
                        <a:pt x="34" y="37"/>
                        <a:pt x="41" y="37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9" y="37"/>
                        <a:pt x="57" y="35"/>
                        <a:pt x="64" y="33"/>
                      </a:cubicBezTo>
                      <a:cubicBezTo>
                        <a:pt x="70" y="30"/>
                        <a:pt x="77" y="26"/>
                        <a:pt x="80" y="20"/>
                      </a:cubicBezTo>
                      <a:cubicBezTo>
                        <a:pt x="83" y="15"/>
                        <a:pt x="82" y="10"/>
                        <a:pt x="78" y="6"/>
                      </a:cubicBezTo>
                      <a:close/>
                      <a:moveTo>
                        <a:pt x="10" y="16"/>
                      </a:moveTo>
                      <a:cubicBezTo>
                        <a:pt x="10" y="15"/>
                        <a:pt x="9" y="13"/>
                        <a:pt x="11" y="11"/>
                      </a:cubicBezTo>
                      <a:cubicBezTo>
                        <a:pt x="12" y="10"/>
                        <a:pt x="13" y="9"/>
                        <a:pt x="15" y="9"/>
                      </a:cubicBezTo>
                      <a:cubicBezTo>
                        <a:pt x="15" y="9"/>
                        <a:pt x="16" y="9"/>
                        <a:pt x="16" y="9"/>
                      </a:cubicBezTo>
                      <a:cubicBezTo>
                        <a:pt x="20" y="10"/>
                        <a:pt x="25" y="14"/>
                        <a:pt x="29" y="20"/>
                      </a:cubicBezTo>
                      <a:cubicBezTo>
                        <a:pt x="31" y="23"/>
                        <a:pt x="33" y="25"/>
                        <a:pt x="34" y="27"/>
                      </a:cubicBezTo>
                      <a:cubicBezTo>
                        <a:pt x="23" y="26"/>
                        <a:pt x="13" y="21"/>
                        <a:pt x="10" y="16"/>
                      </a:cubicBezTo>
                      <a:close/>
                      <a:moveTo>
                        <a:pt x="73" y="16"/>
                      </a:moveTo>
                      <a:cubicBezTo>
                        <a:pt x="70" y="21"/>
                        <a:pt x="60" y="26"/>
                        <a:pt x="49" y="27"/>
                      </a:cubicBezTo>
                      <a:cubicBezTo>
                        <a:pt x="50" y="25"/>
                        <a:pt x="52" y="23"/>
                        <a:pt x="54" y="20"/>
                      </a:cubicBezTo>
                      <a:cubicBezTo>
                        <a:pt x="58" y="14"/>
                        <a:pt x="63" y="10"/>
                        <a:pt x="67" y="9"/>
                      </a:cubicBezTo>
                      <a:cubicBezTo>
                        <a:pt x="67" y="9"/>
                        <a:pt x="68" y="9"/>
                        <a:pt x="68" y="9"/>
                      </a:cubicBezTo>
                      <a:cubicBezTo>
                        <a:pt x="70" y="9"/>
                        <a:pt x="71" y="10"/>
                        <a:pt x="72" y="11"/>
                      </a:cubicBezTo>
                      <a:cubicBezTo>
                        <a:pt x="73" y="13"/>
                        <a:pt x="73" y="15"/>
                        <a:pt x="73" y="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4233390" y="426790"/>
                <a:ext cx="673101" cy="506677"/>
                <a:chOff x="4233390" y="426790"/>
                <a:chExt cx="673101" cy="506677"/>
              </a:xfrm>
            </p:grpSpPr>
            <p:sp>
              <p:nvSpPr>
                <p:cNvPr id="86" name="Freeform 6"/>
                <p:cNvSpPr>
                  <a:spLocks/>
                </p:cNvSpPr>
                <p:nvPr/>
              </p:nvSpPr>
              <p:spPr bwMode="auto">
                <a:xfrm>
                  <a:off x="4469016" y="666534"/>
                  <a:ext cx="202672" cy="50256"/>
                </a:xfrm>
                <a:custGeom>
                  <a:avLst/>
                  <a:gdLst>
                    <a:gd name="T0" fmla="*/ 93 w 104"/>
                    <a:gd name="T1" fmla="*/ 15 h 26"/>
                    <a:gd name="T2" fmla="*/ 57 w 104"/>
                    <a:gd name="T3" fmla="*/ 15 h 26"/>
                    <a:gd name="T4" fmla="*/ 57 w 104"/>
                    <a:gd name="T5" fmla="*/ 0 h 26"/>
                    <a:gd name="T6" fmla="*/ 47 w 104"/>
                    <a:gd name="T7" fmla="*/ 0 h 26"/>
                    <a:gd name="T8" fmla="*/ 47 w 104"/>
                    <a:gd name="T9" fmla="*/ 15 h 26"/>
                    <a:gd name="T10" fmla="*/ 11 w 104"/>
                    <a:gd name="T11" fmla="*/ 15 h 26"/>
                    <a:gd name="T12" fmla="*/ 0 w 104"/>
                    <a:gd name="T13" fmla="*/ 23 h 26"/>
                    <a:gd name="T14" fmla="*/ 3 w 104"/>
                    <a:gd name="T15" fmla="*/ 26 h 26"/>
                    <a:gd name="T16" fmla="*/ 6 w 104"/>
                    <a:gd name="T17" fmla="*/ 23 h 26"/>
                    <a:gd name="T18" fmla="*/ 11 w 104"/>
                    <a:gd name="T19" fmla="*/ 20 h 26"/>
                    <a:gd name="T20" fmla="*/ 47 w 104"/>
                    <a:gd name="T21" fmla="*/ 20 h 26"/>
                    <a:gd name="T22" fmla="*/ 52 w 104"/>
                    <a:gd name="T23" fmla="*/ 20 h 26"/>
                    <a:gd name="T24" fmla="*/ 57 w 104"/>
                    <a:gd name="T25" fmla="*/ 20 h 26"/>
                    <a:gd name="T26" fmla="*/ 93 w 104"/>
                    <a:gd name="T27" fmla="*/ 20 h 26"/>
                    <a:gd name="T28" fmla="*/ 98 w 104"/>
                    <a:gd name="T29" fmla="*/ 23 h 26"/>
                    <a:gd name="T30" fmla="*/ 101 w 104"/>
                    <a:gd name="T31" fmla="*/ 26 h 26"/>
                    <a:gd name="T32" fmla="*/ 104 w 104"/>
                    <a:gd name="T33" fmla="*/ 23 h 26"/>
                    <a:gd name="T34" fmla="*/ 93 w 104"/>
                    <a:gd name="T35" fmla="*/ 1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4" h="26">
                      <a:moveTo>
                        <a:pt x="93" y="15"/>
                      </a:moveTo>
                      <a:cubicBezTo>
                        <a:pt x="57" y="15"/>
                        <a:pt x="57" y="15"/>
                        <a:pt x="57" y="15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0" y="15"/>
                        <a:pt x="0" y="23"/>
                      </a:cubicBezTo>
                      <a:cubicBezTo>
                        <a:pt x="0" y="24"/>
                        <a:pt x="1" y="26"/>
                        <a:pt x="3" y="26"/>
                      </a:cubicBezTo>
                      <a:cubicBezTo>
                        <a:pt x="4" y="26"/>
                        <a:pt x="6" y="24"/>
                        <a:pt x="6" y="23"/>
                      </a:cubicBezTo>
                      <a:cubicBezTo>
                        <a:pt x="6" y="23"/>
                        <a:pt x="7" y="20"/>
                        <a:pt x="11" y="20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cubicBezTo>
                        <a:pt x="52" y="20"/>
                        <a:pt x="52" y="20"/>
                        <a:pt x="52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93" y="20"/>
                        <a:pt x="93" y="20"/>
                        <a:pt x="93" y="20"/>
                      </a:cubicBezTo>
                      <a:cubicBezTo>
                        <a:pt x="97" y="20"/>
                        <a:pt x="98" y="23"/>
                        <a:pt x="98" y="23"/>
                      </a:cubicBezTo>
                      <a:cubicBezTo>
                        <a:pt x="98" y="24"/>
                        <a:pt x="100" y="26"/>
                        <a:pt x="101" y="26"/>
                      </a:cubicBezTo>
                      <a:cubicBezTo>
                        <a:pt x="103" y="26"/>
                        <a:pt x="104" y="24"/>
                        <a:pt x="104" y="23"/>
                      </a:cubicBezTo>
                      <a:cubicBezTo>
                        <a:pt x="104" y="15"/>
                        <a:pt x="93" y="15"/>
                        <a:pt x="93" y="15"/>
                      </a:cubicBezTo>
                    </a:path>
                  </a:pathLst>
                </a:cu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7" name="Rectangle 7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" name="Rectangle 8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1" name="Freeform 11"/>
                <p:cNvSpPr>
                  <a:spLocks/>
                </p:cNvSpPr>
                <p:nvPr/>
              </p:nvSpPr>
              <p:spPr bwMode="auto">
                <a:xfrm>
                  <a:off x="4844700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2" name="Freeform 12"/>
                <p:cNvSpPr>
                  <a:spLocks/>
                </p:cNvSpPr>
                <p:nvPr/>
              </p:nvSpPr>
              <p:spPr bwMode="auto">
                <a:xfrm>
                  <a:off x="4857882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10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3" name="Rectangle 13"/>
                <p:cNvSpPr>
                  <a:spLocks noChangeArrowheads="1"/>
                </p:cNvSpPr>
                <p:nvPr/>
              </p:nvSpPr>
              <p:spPr bwMode="auto">
                <a:xfrm>
                  <a:off x="4826575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6" name="Freeform 16"/>
                <p:cNvSpPr>
                  <a:spLocks/>
                </p:cNvSpPr>
                <p:nvPr/>
              </p:nvSpPr>
              <p:spPr bwMode="auto">
                <a:xfrm>
                  <a:off x="4263049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7" name="Freeform 17"/>
                <p:cNvSpPr>
                  <a:spLocks/>
                </p:cNvSpPr>
                <p:nvPr/>
              </p:nvSpPr>
              <p:spPr bwMode="auto">
                <a:xfrm>
                  <a:off x="4276231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9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8" name="Rectangle 18"/>
                <p:cNvSpPr>
                  <a:spLocks noChangeArrowheads="1"/>
                </p:cNvSpPr>
                <p:nvPr/>
              </p:nvSpPr>
              <p:spPr bwMode="auto">
                <a:xfrm>
                  <a:off x="4244924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99" name="Freeform 19"/>
                <p:cNvSpPr>
                  <a:spLocks/>
                </p:cNvSpPr>
                <p:nvPr/>
              </p:nvSpPr>
              <p:spPr bwMode="auto">
                <a:xfrm>
                  <a:off x="4713706" y="617926"/>
                  <a:ext cx="76620" cy="315541"/>
                </a:xfrm>
                <a:custGeom>
                  <a:avLst/>
                  <a:gdLst>
                    <a:gd name="T0" fmla="*/ 0 w 39"/>
                    <a:gd name="T1" fmla="*/ 0 h 162"/>
                    <a:gd name="T2" fmla="*/ 0 w 39"/>
                    <a:gd name="T3" fmla="*/ 18 h 162"/>
                    <a:gd name="T4" fmla="*/ 0 w 39"/>
                    <a:gd name="T5" fmla="*/ 18 h 162"/>
                    <a:gd name="T6" fmla="*/ 3 w 39"/>
                    <a:gd name="T7" fmla="*/ 29 h 162"/>
                    <a:gd name="T8" fmla="*/ 3 w 39"/>
                    <a:gd name="T9" fmla="*/ 29 h 162"/>
                    <a:gd name="T10" fmla="*/ 12 w 39"/>
                    <a:gd name="T11" fmla="*/ 162 h 162"/>
                    <a:gd name="T12" fmla="*/ 27 w 39"/>
                    <a:gd name="T13" fmla="*/ 162 h 162"/>
                    <a:gd name="T14" fmla="*/ 14 w 39"/>
                    <a:gd name="T15" fmla="*/ 18 h 162"/>
                    <a:gd name="T16" fmla="*/ 14 w 39"/>
                    <a:gd name="T17" fmla="*/ 0 h 162"/>
                    <a:gd name="T18" fmla="*/ 0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0" y="0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22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9" y="70"/>
                        <a:pt x="24" y="116"/>
                        <a:pt x="12" y="162"/>
                      </a:cubicBezTo>
                      <a:cubicBezTo>
                        <a:pt x="27" y="162"/>
                        <a:pt x="27" y="162"/>
                        <a:pt x="27" y="162"/>
                      </a:cubicBezTo>
                      <a:cubicBezTo>
                        <a:pt x="39" y="112"/>
                        <a:pt x="34" y="62"/>
                        <a:pt x="14" y="18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0" name="Freeform 20"/>
                <p:cNvSpPr>
                  <a:spLocks/>
                </p:cNvSpPr>
                <p:nvPr/>
              </p:nvSpPr>
              <p:spPr bwMode="auto">
                <a:xfrm>
                  <a:off x="4713706" y="625341"/>
                  <a:ext cx="55199" cy="308126"/>
                </a:xfrm>
                <a:custGeom>
                  <a:avLst/>
                  <a:gdLst>
                    <a:gd name="T0" fmla="*/ 5 w 28"/>
                    <a:gd name="T1" fmla="*/ 0 h 158"/>
                    <a:gd name="T2" fmla="*/ 0 w 28"/>
                    <a:gd name="T3" fmla="*/ 0 h 158"/>
                    <a:gd name="T4" fmla="*/ 0 w 28"/>
                    <a:gd name="T5" fmla="*/ 14 h 158"/>
                    <a:gd name="T6" fmla="*/ 0 w 28"/>
                    <a:gd name="T7" fmla="*/ 14 h 158"/>
                    <a:gd name="T8" fmla="*/ 3 w 28"/>
                    <a:gd name="T9" fmla="*/ 25 h 158"/>
                    <a:gd name="T10" fmla="*/ 3 w 28"/>
                    <a:gd name="T11" fmla="*/ 25 h 158"/>
                    <a:gd name="T12" fmla="*/ 19 w 28"/>
                    <a:gd name="T13" fmla="*/ 107 h 158"/>
                    <a:gd name="T14" fmla="*/ 12 w 28"/>
                    <a:gd name="T15" fmla="*/ 158 h 158"/>
                    <a:gd name="T16" fmla="*/ 17 w 28"/>
                    <a:gd name="T17" fmla="*/ 158 h 158"/>
                    <a:gd name="T18" fmla="*/ 7 w 28"/>
                    <a:gd name="T19" fmla="*/ 25 h 158"/>
                    <a:gd name="T20" fmla="*/ 7 w 28"/>
                    <a:gd name="T21" fmla="*/ 25 h 158"/>
                    <a:gd name="T22" fmla="*/ 5 w 28"/>
                    <a:gd name="T23" fmla="*/ 14 h 158"/>
                    <a:gd name="T24" fmla="*/ 5 w 28"/>
                    <a:gd name="T25" fmla="*/ 14 h 158"/>
                    <a:gd name="T26" fmla="*/ 5 w 28"/>
                    <a:gd name="T27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158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8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3" y="50"/>
                        <a:pt x="19" y="78"/>
                        <a:pt x="19" y="107"/>
                      </a:cubicBezTo>
                      <a:cubicBezTo>
                        <a:pt x="19" y="124"/>
                        <a:pt x="17" y="141"/>
                        <a:pt x="12" y="158"/>
                      </a:cubicBezTo>
                      <a:cubicBezTo>
                        <a:pt x="17" y="158"/>
                        <a:pt x="17" y="158"/>
                        <a:pt x="17" y="158"/>
                      </a:cubicBezTo>
                      <a:cubicBezTo>
                        <a:pt x="28" y="112"/>
                        <a:pt x="24" y="66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5" y="18"/>
                        <a:pt x="5" y="14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1" name="Freeform 21"/>
                <p:cNvSpPr>
                  <a:spLocks/>
                </p:cNvSpPr>
                <p:nvPr/>
              </p:nvSpPr>
              <p:spPr bwMode="auto">
                <a:xfrm>
                  <a:off x="4737597" y="917813"/>
                  <a:ext cx="32955" cy="15654"/>
                </a:xfrm>
                <a:custGeom>
                  <a:avLst/>
                  <a:gdLst>
                    <a:gd name="T0" fmla="*/ 15 w 17"/>
                    <a:gd name="T1" fmla="*/ 8 h 8"/>
                    <a:gd name="T2" fmla="*/ 0 w 17"/>
                    <a:gd name="T3" fmla="*/ 8 h 8"/>
                    <a:gd name="T4" fmla="*/ 2 w 17"/>
                    <a:gd name="T5" fmla="*/ 0 h 8"/>
                    <a:gd name="T6" fmla="*/ 17 w 17"/>
                    <a:gd name="T7" fmla="*/ 0 h 8"/>
                    <a:gd name="T8" fmla="*/ 15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15" y="8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6"/>
                        <a:pt x="2" y="3"/>
                        <a:pt x="2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3"/>
                        <a:pt x="16" y="6"/>
                        <a:pt x="15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2" name="Rectangle 22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3" name="Rectangle 23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4" name="Freeform 24"/>
                <p:cNvSpPr>
                  <a:spLocks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custGeom>
                  <a:avLst/>
                  <a:gdLst>
                    <a:gd name="T0" fmla="*/ 0 w 32"/>
                    <a:gd name="T1" fmla="*/ 20 h 20"/>
                    <a:gd name="T2" fmla="*/ 4 w 32"/>
                    <a:gd name="T3" fmla="*/ 20 h 20"/>
                    <a:gd name="T4" fmla="*/ 32 w 32"/>
                    <a:gd name="T5" fmla="*/ 6 h 20"/>
                    <a:gd name="T6" fmla="*/ 32 w 32"/>
                    <a:gd name="T7" fmla="*/ 0 h 20"/>
                    <a:gd name="T8" fmla="*/ 0 w 32"/>
                    <a:gd name="T9" fmla="*/ 0 h 20"/>
                    <a:gd name="T10" fmla="*/ 0 w 32"/>
                    <a:gd name="T1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20">
                      <a:moveTo>
                        <a:pt x="0" y="20"/>
                      </a:move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13" y="13"/>
                        <a:pt x="23" y="9"/>
                        <a:pt x="32" y="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"/>
                        <a:pt x="0" y="20"/>
                        <a:pt x="0" y="20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5" name="Freeform 25"/>
                <p:cNvSpPr>
                  <a:spLocks/>
                </p:cNvSpPr>
                <p:nvPr/>
              </p:nvSpPr>
              <p:spPr bwMode="auto">
                <a:xfrm>
                  <a:off x="4347908" y="617926"/>
                  <a:ext cx="76620" cy="315541"/>
                </a:xfrm>
                <a:custGeom>
                  <a:avLst/>
                  <a:gdLst>
                    <a:gd name="T0" fmla="*/ 39 w 39"/>
                    <a:gd name="T1" fmla="*/ 0 h 162"/>
                    <a:gd name="T2" fmla="*/ 39 w 39"/>
                    <a:gd name="T3" fmla="*/ 18 h 162"/>
                    <a:gd name="T4" fmla="*/ 39 w 39"/>
                    <a:gd name="T5" fmla="*/ 18 h 162"/>
                    <a:gd name="T6" fmla="*/ 36 w 39"/>
                    <a:gd name="T7" fmla="*/ 29 h 162"/>
                    <a:gd name="T8" fmla="*/ 36 w 39"/>
                    <a:gd name="T9" fmla="*/ 29 h 162"/>
                    <a:gd name="T10" fmla="*/ 27 w 39"/>
                    <a:gd name="T11" fmla="*/ 162 h 162"/>
                    <a:gd name="T12" fmla="*/ 12 w 39"/>
                    <a:gd name="T13" fmla="*/ 162 h 162"/>
                    <a:gd name="T14" fmla="*/ 25 w 39"/>
                    <a:gd name="T15" fmla="*/ 18 h 162"/>
                    <a:gd name="T16" fmla="*/ 25 w 39"/>
                    <a:gd name="T17" fmla="*/ 0 h 162"/>
                    <a:gd name="T18" fmla="*/ 39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39" y="0"/>
                      </a:move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22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20" y="70"/>
                        <a:pt x="15" y="116"/>
                        <a:pt x="27" y="162"/>
                      </a:cubicBezTo>
                      <a:cubicBezTo>
                        <a:pt x="12" y="162"/>
                        <a:pt x="12" y="162"/>
                        <a:pt x="12" y="162"/>
                      </a:cubicBezTo>
                      <a:cubicBezTo>
                        <a:pt x="0" y="112"/>
                        <a:pt x="6" y="62"/>
                        <a:pt x="25" y="18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39" y="0"/>
                        <a:pt x="39" y="0"/>
                        <a:pt x="39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6" name="Freeform 26"/>
                <p:cNvSpPr>
                  <a:spLocks/>
                </p:cNvSpPr>
                <p:nvPr/>
              </p:nvSpPr>
              <p:spPr bwMode="auto">
                <a:xfrm>
                  <a:off x="4369329" y="625341"/>
                  <a:ext cx="55199" cy="308126"/>
                </a:xfrm>
                <a:custGeom>
                  <a:avLst/>
                  <a:gdLst>
                    <a:gd name="T0" fmla="*/ 28 w 28"/>
                    <a:gd name="T1" fmla="*/ 0 h 158"/>
                    <a:gd name="T2" fmla="*/ 24 w 28"/>
                    <a:gd name="T3" fmla="*/ 0 h 158"/>
                    <a:gd name="T4" fmla="*/ 24 w 28"/>
                    <a:gd name="T5" fmla="*/ 14 h 158"/>
                    <a:gd name="T6" fmla="*/ 24 w 28"/>
                    <a:gd name="T7" fmla="*/ 14 h 158"/>
                    <a:gd name="T8" fmla="*/ 21 w 28"/>
                    <a:gd name="T9" fmla="*/ 25 h 158"/>
                    <a:gd name="T10" fmla="*/ 21 w 28"/>
                    <a:gd name="T11" fmla="*/ 25 h 158"/>
                    <a:gd name="T12" fmla="*/ 11 w 28"/>
                    <a:gd name="T13" fmla="*/ 158 h 158"/>
                    <a:gd name="T14" fmla="*/ 16 w 28"/>
                    <a:gd name="T15" fmla="*/ 158 h 158"/>
                    <a:gd name="T16" fmla="*/ 9 w 28"/>
                    <a:gd name="T17" fmla="*/ 107 h 158"/>
                    <a:gd name="T18" fmla="*/ 25 w 28"/>
                    <a:gd name="T19" fmla="*/ 25 h 158"/>
                    <a:gd name="T20" fmla="*/ 25 w 28"/>
                    <a:gd name="T21" fmla="*/ 25 h 158"/>
                    <a:gd name="T22" fmla="*/ 25 w 28"/>
                    <a:gd name="T23" fmla="*/ 25 h 158"/>
                    <a:gd name="T24" fmla="*/ 28 w 28"/>
                    <a:gd name="T25" fmla="*/ 14 h 158"/>
                    <a:gd name="T26" fmla="*/ 28 w 28"/>
                    <a:gd name="T27" fmla="*/ 14 h 158"/>
                    <a:gd name="T28" fmla="*/ 28 w 28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" h="158">
                      <a:moveTo>
                        <a:pt x="2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3" y="18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4" y="66"/>
                        <a:pt x="0" y="112"/>
                        <a:pt x="11" y="158"/>
                      </a:cubicBezTo>
                      <a:cubicBezTo>
                        <a:pt x="16" y="158"/>
                        <a:pt x="16" y="158"/>
                        <a:pt x="16" y="158"/>
                      </a:cubicBezTo>
                      <a:cubicBezTo>
                        <a:pt x="11" y="141"/>
                        <a:pt x="9" y="124"/>
                        <a:pt x="9" y="107"/>
                      </a:cubicBezTo>
                      <a:cubicBezTo>
                        <a:pt x="9" y="78"/>
                        <a:pt x="15" y="50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8" y="18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0"/>
                        <a:pt x="28" y="0"/>
                        <a:pt x="28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7" name="Freeform 27"/>
                <p:cNvSpPr>
                  <a:spLocks/>
                </p:cNvSpPr>
                <p:nvPr/>
              </p:nvSpPr>
              <p:spPr bwMode="auto">
                <a:xfrm>
                  <a:off x="4367681" y="917813"/>
                  <a:ext cx="32955" cy="15654"/>
                </a:xfrm>
                <a:custGeom>
                  <a:avLst/>
                  <a:gdLst>
                    <a:gd name="T0" fmla="*/ 2 w 17"/>
                    <a:gd name="T1" fmla="*/ 8 h 8"/>
                    <a:gd name="T2" fmla="*/ 17 w 17"/>
                    <a:gd name="T3" fmla="*/ 8 h 8"/>
                    <a:gd name="T4" fmla="*/ 15 w 17"/>
                    <a:gd name="T5" fmla="*/ 0 h 8"/>
                    <a:gd name="T6" fmla="*/ 0 w 17"/>
                    <a:gd name="T7" fmla="*/ 0 h 8"/>
                    <a:gd name="T8" fmla="*/ 2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2" y="8"/>
                      </a:move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6"/>
                        <a:pt x="15" y="3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3"/>
                        <a:pt x="1" y="6"/>
                        <a:pt x="2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8" name="Rectangle 28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9" name="Rectangle 29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0" name="Freeform 30"/>
                <p:cNvSpPr>
                  <a:spLocks/>
                </p:cNvSpPr>
                <p:nvPr/>
              </p:nvSpPr>
              <p:spPr bwMode="auto">
                <a:xfrm>
                  <a:off x="4387454" y="586619"/>
                  <a:ext cx="60143" cy="38722"/>
                </a:xfrm>
                <a:custGeom>
                  <a:avLst/>
                  <a:gdLst>
                    <a:gd name="T0" fmla="*/ 0 w 31"/>
                    <a:gd name="T1" fmla="*/ 7 h 20"/>
                    <a:gd name="T2" fmla="*/ 24 w 31"/>
                    <a:gd name="T3" fmla="*/ 20 h 20"/>
                    <a:gd name="T4" fmla="*/ 31 w 31"/>
                    <a:gd name="T5" fmla="*/ 20 h 20"/>
                    <a:gd name="T6" fmla="*/ 31 w 31"/>
                    <a:gd name="T7" fmla="*/ 0 h 20"/>
                    <a:gd name="T8" fmla="*/ 0 w 31"/>
                    <a:gd name="T9" fmla="*/ 1 h 20"/>
                    <a:gd name="T10" fmla="*/ 0 w 31"/>
                    <a:gd name="T11" fmla="*/ 7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20">
                      <a:moveTo>
                        <a:pt x="0" y="7"/>
                      </a:moveTo>
                      <a:cubicBezTo>
                        <a:pt x="8" y="9"/>
                        <a:pt x="17" y="13"/>
                        <a:pt x="24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7"/>
                        <a:pt x="0" y="7"/>
                        <a:pt x="0" y="7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1" name="Freeform 31"/>
                <p:cNvSpPr>
                  <a:spLocks/>
                </p:cNvSpPr>
                <p:nvPr/>
              </p:nvSpPr>
              <p:spPr bwMode="auto">
                <a:xfrm>
                  <a:off x="4233390" y="483636"/>
                  <a:ext cx="673101" cy="192784"/>
                </a:xfrm>
                <a:custGeom>
                  <a:avLst/>
                  <a:gdLst>
                    <a:gd name="T0" fmla="*/ 336 w 346"/>
                    <a:gd name="T1" fmla="*/ 31 h 99"/>
                    <a:gd name="T2" fmla="*/ 333 w 346"/>
                    <a:gd name="T3" fmla="*/ 32 h 99"/>
                    <a:gd name="T4" fmla="*/ 333 w 346"/>
                    <a:gd name="T5" fmla="*/ 31 h 99"/>
                    <a:gd name="T6" fmla="*/ 172 w 346"/>
                    <a:gd name="T7" fmla="*/ 0 h 99"/>
                    <a:gd name="T8" fmla="*/ 10 w 346"/>
                    <a:gd name="T9" fmla="*/ 31 h 99"/>
                    <a:gd name="T10" fmla="*/ 0 w 346"/>
                    <a:gd name="T11" fmla="*/ 42 h 99"/>
                    <a:gd name="T12" fmla="*/ 10 w 346"/>
                    <a:gd name="T13" fmla="*/ 53 h 99"/>
                    <a:gd name="T14" fmla="*/ 57 w 346"/>
                    <a:gd name="T15" fmla="*/ 53 h 99"/>
                    <a:gd name="T16" fmla="*/ 114 w 346"/>
                    <a:gd name="T17" fmla="*/ 81 h 99"/>
                    <a:gd name="T18" fmla="*/ 154 w 346"/>
                    <a:gd name="T19" fmla="*/ 98 h 99"/>
                    <a:gd name="T20" fmla="*/ 154 w 346"/>
                    <a:gd name="T21" fmla="*/ 98 h 99"/>
                    <a:gd name="T22" fmla="*/ 154 w 346"/>
                    <a:gd name="T23" fmla="*/ 98 h 99"/>
                    <a:gd name="T24" fmla="*/ 164 w 346"/>
                    <a:gd name="T25" fmla="*/ 98 h 99"/>
                    <a:gd name="T26" fmla="*/ 191 w 346"/>
                    <a:gd name="T27" fmla="*/ 98 h 99"/>
                    <a:gd name="T28" fmla="*/ 191 w 346"/>
                    <a:gd name="T29" fmla="*/ 98 h 99"/>
                    <a:gd name="T30" fmla="*/ 229 w 346"/>
                    <a:gd name="T31" fmla="*/ 81 h 99"/>
                    <a:gd name="T32" fmla="*/ 287 w 346"/>
                    <a:gd name="T33" fmla="*/ 53 h 99"/>
                    <a:gd name="T34" fmla="*/ 333 w 346"/>
                    <a:gd name="T35" fmla="*/ 53 h 99"/>
                    <a:gd name="T36" fmla="*/ 333 w 346"/>
                    <a:gd name="T37" fmla="*/ 53 h 99"/>
                    <a:gd name="T38" fmla="*/ 336 w 346"/>
                    <a:gd name="T39" fmla="*/ 53 h 99"/>
                    <a:gd name="T40" fmla="*/ 346 w 346"/>
                    <a:gd name="T41" fmla="*/ 42 h 99"/>
                    <a:gd name="T42" fmla="*/ 336 w 346"/>
                    <a:gd name="T43" fmla="*/ 3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46" h="99">
                      <a:moveTo>
                        <a:pt x="336" y="31"/>
                      </a:moveTo>
                      <a:cubicBezTo>
                        <a:pt x="335" y="31"/>
                        <a:pt x="334" y="31"/>
                        <a:pt x="333" y="32"/>
                      </a:cubicBezTo>
                      <a:cubicBezTo>
                        <a:pt x="333" y="31"/>
                        <a:pt x="333" y="31"/>
                        <a:pt x="333" y="31"/>
                      </a:cubicBezTo>
                      <a:cubicBezTo>
                        <a:pt x="294" y="29"/>
                        <a:pt x="258" y="0"/>
                        <a:pt x="172" y="0"/>
                      </a:cubicBezTo>
                      <a:cubicBezTo>
                        <a:pt x="86" y="0"/>
                        <a:pt x="50" y="29"/>
                        <a:pt x="10" y="31"/>
                      </a:cubicBezTo>
                      <a:cubicBezTo>
                        <a:pt x="4" y="31"/>
                        <a:pt x="0" y="36"/>
                        <a:pt x="0" y="42"/>
                      </a:cubicBezTo>
                      <a:cubicBezTo>
                        <a:pt x="0" y="48"/>
                        <a:pt x="4" y="53"/>
                        <a:pt x="10" y="53"/>
                      </a:cubicBezTo>
                      <a:cubicBezTo>
                        <a:pt x="57" y="53"/>
                        <a:pt x="57" y="53"/>
                        <a:pt x="57" y="53"/>
                      </a:cubicBezTo>
                      <a:cubicBezTo>
                        <a:pt x="57" y="53"/>
                        <a:pt x="99" y="56"/>
                        <a:pt x="114" y="81"/>
                      </a:cubicBezTo>
                      <a:cubicBezTo>
                        <a:pt x="121" y="93"/>
                        <a:pt x="140" y="97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7" y="98"/>
                        <a:pt x="161" y="98"/>
                        <a:pt x="164" y="98"/>
                      </a:cubicBezTo>
                      <a:cubicBezTo>
                        <a:pt x="173" y="99"/>
                        <a:pt x="186" y="99"/>
                        <a:pt x="191" y="98"/>
                      </a:cubicBezTo>
                      <a:cubicBezTo>
                        <a:pt x="191" y="98"/>
                        <a:pt x="191" y="98"/>
                        <a:pt x="191" y="98"/>
                      </a:cubicBezTo>
                      <a:cubicBezTo>
                        <a:pt x="205" y="97"/>
                        <a:pt x="223" y="93"/>
                        <a:pt x="229" y="81"/>
                      </a:cubicBezTo>
                      <a:cubicBezTo>
                        <a:pt x="244" y="56"/>
                        <a:pt x="287" y="53"/>
                        <a:pt x="287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4" y="53"/>
                        <a:pt x="335" y="53"/>
                        <a:pt x="336" y="53"/>
                      </a:cubicBezTo>
                      <a:cubicBezTo>
                        <a:pt x="341" y="53"/>
                        <a:pt x="346" y="48"/>
                        <a:pt x="346" y="42"/>
                      </a:cubicBezTo>
                      <a:cubicBezTo>
                        <a:pt x="346" y="36"/>
                        <a:pt x="341" y="31"/>
                        <a:pt x="336" y="3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2" name="Freeform 32"/>
                <p:cNvSpPr>
                  <a:spLocks noEditPoints="1"/>
                </p:cNvSpPr>
                <p:nvPr/>
              </p:nvSpPr>
              <p:spPr bwMode="auto">
                <a:xfrm>
                  <a:off x="4344613" y="586619"/>
                  <a:ext cx="188666" cy="87330"/>
                </a:xfrm>
                <a:custGeom>
                  <a:avLst/>
                  <a:gdLst>
                    <a:gd name="T0" fmla="*/ 97 w 97"/>
                    <a:gd name="T1" fmla="*/ 45 h 45"/>
                    <a:gd name="T2" fmla="*/ 96 w 97"/>
                    <a:gd name="T3" fmla="*/ 45 h 45"/>
                    <a:gd name="T4" fmla="*/ 96 w 97"/>
                    <a:gd name="T5" fmla="*/ 45 h 45"/>
                    <a:gd name="T6" fmla="*/ 96 w 97"/>
                    <a:gd name="T7" fmla="*/ 45 h 45"/>
                    <a:gd name="T8" fmla="*/ 96 w 97"/>
                    <a:gd name="T9" fmla="*/ 45 h 45"/>
                    <a:gd name="T10" fmla="*/ 96 w 97"/>
                    <a:gd name="T11" fmla="*/ 45 h 45"/>
                    <a:gd name="T12" fmla="*/ 96 w 97"/>
                    <a:gd name="T13" fmla="*/ 45 h 45"/>
                    <a:gd name="T14" fmla="*/ 96 w 97"/>
                    <a:gd name="T15" fmla="*/ 45 h 45"/>
                    <a:gd name="T16" fmla="*/ 96 w 97"/>
                    <a:gd name="T17" fmla="*/ 45 h 45"/>
                    <a:gd name="T18" fmla="*/ 96 w 97"/>
                    <a:gd name="T19" fmla="*/ 45 h 45"/>
                    <a:gd name="T20" fmla="*/ 95 w 97"/>
                    <a:gd name="T21" fmla="*/ 45 h 45"/>
                    <a:gd name="T22" fmla="*/ 95 w 97"/>
                    <a:gd name="T23" fmla="*/ 45 h 45"/>
                    <a:gd name="T24" fmla="*/ 95 w 97"/>
                    <a:gd name="T25" fmla="*/ 45 h 45"/>
                    <a:gd name="T26" fmla="*/ 95 w 97"/>
                    <a:gd name="T27" fmla="*/ 45 h 45"/>
                    <a:gd name="T28" fmla="*/ 95 w 97"/>
                    <a:gd name="T29" fmla="*/ 45 h 45"/>
                    <a:gd name="T30" fmla="*/ 95 w 97"/>
                    <a:gd name="T31" fmla="*/ 45 h 45"/>
                    <a:gd name="T32" fmla="*/ 95 w 97"/>
                    <a:gd name="T33" fmla="*/ 45 h 45"/>
                    <a:gd name="T34" fmla="*/ 95 w 97"/>
                    <a:gd name="T35" fmla="*/ 45 h 45"/>
                    <a:gd name="T36" fmla="*/ 95 w 97"/>
                    <a:gd name="T37" fmla="*/ 45 h 45"/>
                    <a:gd name="T38" fmla="*/ 95 w 97"/>
                    <a:gd name="T39" fmla="*/ 45 h 45"/>
                    <a:gd name="T40" fmla="*/ 95 w 97"/>
                    <a:gd name="T41" fmla="*/ 45 h 45"/>
                    <a:gd name="T42" fmla="*/ 94 w 97"/>
                    <a:gd name="T43" fmla="*/ 45 h 45"/>
                    <a:gd name="T44" fmla="*/ 55 w 97"/>
                    <a:gd name="T45" fmla="*/ 25 h 45"/>
                    <a:gd name="T46" fmla="*/ 56 w 97"/>
                    <a:gd name="T47" fmla="*/ 27 h 45"/>
                    <a:gd name="T48" fmla="*/ 55 w 97"/>
                    <a:gd name="T49" fmla="*/ 25 h 45"/>
                    <a:gd name="T50" fmla="*/ 55 w 97"/>
                    <a:gd name="T51" fmla="*/ 25 h 45"/>
                    <a:gd name="T52" fmla="*/ 54 w 97"/>
                    <a:gd name="T53" fmla="*/ 24 h 45"/>
                    <a:gd name="T54" fmla="*/ 54 w 97"/>
                    <a:gd name="T55" fmla="*/ 24 h 45"/>
                    <a:gd name="T56" fmla="*/ 54 w 97"/>
                    <a:gd name="T57" fmla="*/ 24 h 45"/>
                    <a:gd name="T58" fmla="*/ 54 w 97"/>
                    <a:gd name="T59" fmla="*/ 24 h 45"/>
                    <a:gd name="T60" fmla="*/ 54 w 97"/>
                    <a:gd name="T61" fmla="*/ 24 h 45"/>
                    <a:gd name="T62" fmla="*/ 54 w 97"/>
                    <a:gd name="T63" fmla="*/ 24 h 45"/>
                    <a:gd name="T64" fmla="*/ 53 w 97"/>
                    <a:gd name="T65" fmla="*/ 23 h 45"/>
                    <a:gd name="T66" fmla="*/ 53 w 97"/>
                    <a:gd name="T67" fmla="*/ 23 h 45"/>
                    <a:gd name="T68" fmla="*/ 50 w 97"/>
                    <a:gd name="T69" fmla="*/ 20 h 45"/>
                    <a:gd name="T70" fmla="*/ 52 w 97"/>
                    <a:gd name="T71" fmla="*/ 22 h 45"/>
                    <a:gd name="T72" fmla="*/ 50 w 97"/>
                    <a:gd name="T73" fmla="*/ 20 h 45"/>
                    <a:gd name="T74" fmla="*/ 20 w 97"/>
                    <a:gd name="T75" fmla="*/ 4 h 45"/>
                    <a:gd name="T76" fmla="*/ 22 w 97"/>
                    <a:gd name="T77" fmla="*/ 5 h 45"/>
                    <a:gd name="T78" fmla="*/ 16 w 97"/>
                    <a:gd name="T79" fmla="*/ 3 h 45"/>
                    <a:gd name="T80" fmla="*/ 16 w 97"/>
                    <a:gd name="T81" fmla="*/ 3 h 45"/>
                    <a:gd name="T82" fmla="*/ 11 w 97"/>
                    <a:gd name="T83" fmla="*/ 2 h 45"/>
                    <a:gd name="T84" fmla="*/ 13 w 97"/>
                    <a:gd name="T85" fmla="*/ 2 h 45"/>
                    <a:gd name="T86" fmla="*/ 11 w 97"/>
                    <a:gd name="T87" fmla="*/ 2 h 45"/>
                    <a:gd name="T88" fmla="*/ 10 w 97"/>
                    <a:gd name="T89" fmla="*/ 2 h 45"/>
                    <a:gd name="T90" fmla="*/ 7 w 97"/>
                    <a:gd name="T91" fmla="*/ 1 h 45"/>
                    <a:gd name="T92" fmla="*/ 7 w 97"/>
                    <a:gd name="T93" fmla="*/ 1 h 45"/>
                    <a:gd name="T94" fmla="*/ 6 w 97"/>
                    <a:gd name="T95" fmla="*/ 1 h 45"/>
                    <a:gd name="T96" fmla="*/ 5 w 97"/>
                    <a:gd name="T97" fmla="*/ 1 h 45"/>
                    <a:gd name="T98" fmla="*/ 2 w 97"/>
                    <a:gd name="T99" fmla="*/ 1 h 45"/>
                    <a:gd name="T100" fmla="*/ 0 w 97"/>
                    <a:gd name="T101" fmla="*/ 0 h 45"/>
                    <a:gd name="T102" fmla="*/ 0 w 97"/>
                    <a:gd name="T10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7" h="45">
                      <a:moveTo>
                        <a:pt x="97" y="45"/>
                      </a:move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moveTo>
                        <a:pt x="96" y="45"/>
                      </a:move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5" y="45"/>
                      </a:move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4" y="45"/>
                      </a:move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moveTo>
                        <a:pt x="55" y="25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6"/>
                        <a:pt x="56" y="26"/>
                        <a:pt x="56" y="27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6" y="27"/>
                        <a:pt x="56" y="26"/>
                        <a:pt x="55" y="25"/>
                      </a:cubicBezTo>
                      <a:moveTo>
                        <a:pt x="54" y="24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3" y="23"/>
                      </a:move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3"/>
                        <a:pt x="54" y="23"/>
                        <a:pt x="53" y="23"/>
                      </a:cubicBezTo>
                      <a:moveTo>
                        <a:pt x="50" y="20"/>
                      </a:move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1"/>
                        <a:pt x="52" y="22"/>
                      </a:cubicBezTo>
                      <a:cubicBezTo>
                        <a:pt x="53" y="22"/>
                        <a:pt x="53" y="23"/>
                        <a:pt x="53" y="23"/>
                      </a:cubicBezTo>
                      <a:cubicBezTo>
                        <a:pt x="52" y="22"/>
                        <a:pt x="51" y="21"/>
                        <a:pt x="50" y="20"/>
                      </a:cubicBezTo>
                      <a:moveTo>
                        <a:pt x="16" y="3"/>
                      </a:moveTo>
                      <a:cubicBezTo>
                        <a:pt x="17" y="3"/>
                        <a:pt x="18" y="4"/>
                        <a:pt x="20" y="4"/>
                      </a:cubicBezTo>
                      <a:cubicBezTo>
                        <a:pt x="20" y="4"/>
                        <a:pt x="21" y="4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0" y="4"/>
                        <a:pt x="18" y="4"/>
                        <a:pt x="16" y="3"/>
                      </a:cubicBezTo>
                      <a:moveTo>
                        <a:pt x="16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moveTo>
                        <a:pt x="11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cubicBezTo>
                        <a:pt x="13" y="3"/>
                        <a:pt x="14" y="3"/>
                        <a:pt x="14" y="3"/>
                      </a:cubicBezTo>
                      <a:cubicBezTo>
                        <a:pt x="13" y="2"/>
                        <a:pt x="12" y="2"/>
                        <a:pt x="11" y="2"/>
                      </a:cubicBezTo>
                      <a:moveTo>
                        <a:pt x="8" y="2"/>
                      </a:move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9" y="2"/>
                        <a:pt x="9" y="2"/>
                        <a:pt x="8" y="2"/>
                      </a:cubicBezTo>
                      <a:moveTo>
                        <a:pt x="7" y="1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7" y="1"/>
                      </a:cubicBezTo>
                      <a:moveTo>
                        <a:pt x="5" y="1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moveTo>
                        <a:pt x="1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" name="Freeform 33"/>
                <p:cNvSpPr>
                  <a:spLocks noEditPoints="1"/>
                </p:cNvSpPr>
                <p:nvPr/>
              </p:nvSpPr>
              <p:spPr bwMode="auto">
                <a:xfrm>
                  <a:off x="4387454" y="596506"/>
                  <a:ext cx="54375" cy="28836"/>
                </a:xfrm>
                <a:custGeom>
                  <a:avLst/>
                  <a:gdLst>
                    <a:gd name="T0" fmla="*/ 26 w 28"/>
                    <a:gd name="T1" fmla="*/ 13 h 15"/>
                    <a:gd name="T2" fmla="*/ 27 w 28"/>
                    <a:gd name="T3" fmla="*/ 14 h 15"/>
                    <a:gd name="T4" fmla="*/ 28 w 28"/>
                    <a:gd name="T5" fmla="*/ 15 h 15"/>
                    <a:gd name="T6" fmla="*/ 28 w 28"/>
                    <a:gd name="T7" fmla="*/ 15 h 15"/>
                    <a:gd name="T8" fmla="*/ 26 w 28"/>
                    <a:gd name="T9" fmla="*/ 13 h 15"/>
                    <a:gd name="T10" fmla="*/ 0 w 28"/>
                    <a:gd name="T11" fmla="*/ 0 h 15"/>
                    <a:gd name="T12" fmla="*/ 0 w 28"/>
                    <a:gd name="T13" fmla="*/ 0 h 15"/>
                    <a:gd name="T14" fmla="*/ 1 w 28"/>
                    <a:gd name="T15" fmla="*/ 0 h 15"/>
                    <a:gd name="T16" fmla="*/ 10 w 28"/>
                    <a:gd name="T17" fmla="*/ 3 h 15"/>
                    <a:gd name="T18" fmla="*/ 13 w 28"/>
                    <a:gd name="T19" fmla="*/ 5 h 15"/>
                    <a:gd name="T20" fmla="*/ 15 w 28"/>
                    <a:gd name="T21" fmla="*/ 5 h 15"/>
                    <a:gd name="T22" fmla="*/ 17 w 28"/>
                    <a:gd name="T23" fmla="*/ 7 h 15"/>
                    <a:gd name="T24" fmla="*/ 21 w 28"/>
                    <a:gd name="T25" fmla="*/ 9 h 15"/>
                    <a:gd name="T26" fmla="*/ 24 w 28"/>
                    <a:gd name="T27" fmla="*/ 11 h 15"/>
                    <a:gd name="T28" fmla="*/ 25 w 28"/>
                    <a:gd name="T29" fmla="*/ 12 h 15"/>
                    <a:gd name="T30" fmla="*/ 0 w 28"/>
                    <a:gd name="T3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5">
                      <a:moveTo>
                        <a:pt x="26" y="13"/>
                      </a:moveTo>
                      <a:cubicBezTo>
                        <a:pt x="26" y="13"/>
                        <a:pt x="27" y="13"/>
                        <a:pt x="27" y="14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7" y="14"/>
                        <a:pt x="26" y="13"/>
                        <a:pt x="26" y="13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4" y="1"/>
                        <a:pt x="7" y="2"/>
                        <a:pt x="10" y="3"/>
                      </a:cubicBezTo>
                      <a:cubicBezTo>
                        <a:pt x="11" y="4"/>
                        <a:pt x="12" y="4"/>
                        <a:pt x="13" y="5"/>
                      </a:cubicBezTo>
                      <a:cubicBezTo>
                        <a:pt x="14" y="5"/>
                        <a:pt x="14" y="5"/>
                        <a:pt x="15" y="5"/>
                      </a:cubicBezTo>
                      <a:cubicBezTo>
                        <a:pt x="15" y="6"/>
                        <a:pt x="16" y="6"/>
                        <a:pt x="17" y="7"/>
                      </a:cubicBezTo>
                      <a:cubicBezTo>
                        <a:pt x="19" y="8"/>
                        <a:pt x="20" y="8"/>
                        <a:pt x="21" y="9"/>
                      </a:cubicBezTo>
                      <a:cubicBezTo>
                        <a:pt x="22" y="10"/>
                        <a:pt x="23" y="11"/>
                        <a:pt x="24" y="11"/>
                      </a:cubicBezTo>
                      <a:cubicBezTo>
                        <a:pt x="24" y="12"/>
                        <a:pt x="25" y="12"/>
                        <a:pt x="25" y="12"/>
                      </a:cubicBezTo>
                      <a:cubicBezTo>
                        <a:pt x="18" y="6"/>
                        <a:pt x="8" y="2"/>
                        <a:pt x="0" y="0"/>
                      </a:cubicBezTo>
                    </a:path>
                  </a:pathLst>
                </a:custGeom>
                <a:solidFill>
                  <a:srgbClr val="2179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4" name="Freeform 34"/>
                <p:cNvSpPr>
                  <a:spLocks/>
                </p:cNvSpPr>
                <p:nvPr/>
              </p:nvSpPr>
              <p:spPr bwMode="auto">
                <a:xfrm>
                  <a:off x="4344613" y="586619"/>
                  <a:ext cx="453127" cy="89802"/>
                </a:xfrm>
                <a:custGeom>
                  <a:avLst/>
                  <a:gdLst>
                    <a:gd name="T0" fmla="*/ 175 w 233"/>
                    <a:gd name="T1" fmla="*/ 5 h 46"/>
                    <a:gd name="T2" fmla="*/ 58 w 233"/>
                    <a:gd name="T3" fmla="*/ 5 h 46"/>
                    <a:gd name="T4" fmla="*/ 0 w 233"/>
                    <a:gd name="T5" fmla="*/ 0 h 46"/>
                    <a:gd name="T6" fmla="*/ 0 w 233"/>
                    <a:gd name="T7" fmla="*/ 0 h 46"/>
                    <a:gd name="T8" fmla="*/ 1 w 233"/>
                    <a:gd name="T9" fmla="*/ 1 h 46"/>
                    <a:gd name="T10" fmla="*/ 2 w 233"/>
                    <a:gd name="T11" fmla="*/ 1 h 46"/>
                    <a:gd name="T12" fmla="*/ 4 w 233"/>
                    <a:gd name="T13" fmla="*/ 1 h 46"/>
                    <a:gd name="T14" fmla="*/ 5 w 233"/>
                    <a:gd name="T15" fmla="*/ 1 h 46"/>
                    <a:gd name="T16" fmla="*/ 7 w 233"/>
                    <a:gd name="T17" fmla="*/ 1 h 46"/>
                    <a:gd name="T18" fmla="*/ 8 w 233"/>
                    <a:gd name="T19" fmla="*/ 2 h 46"/>
                    <a:gd name="T20" fmla="*/ 8 w 233"/>
                    <a:gd name="T21" fmla="*/ 2 h 46"/>
                    <a:gd name="T22" fmla="*/ 10 w 233"/>
                    <a:gd name="T23" fmla="*/ 2 h 46"/>
                    <a:gd name="T24" fmla="*/ 14 w 233"/>
                    <a:gd name="T25" fmla="*/ 3 h 46"/>
                    <a:gd name="T26" fmla="*/ 16 w 233"/>
                    <a:gd name="T27" fmla="*/ 3 h 46"/>
                    <a:gd name="T28" fmla="*/ 16 w 233"/>
                    <a:gd name="T29" fmla="*/ 3 h 46"/>
                    <a:gd name="T30" fmla="*/ 22 w 233"/>
                    <a:gd name="T31" fmla="*/ 5 h 46"/>
                    <a:gd name="T32" fmla="*/ 47 w 233"/>
                    <a:gd name="T33" fmla="*/ 17 h 46"/>
                    <a:gd name="T34" fmla="*/ 50 w 233"/>
                    <a:gd name="T35" fmla="*/ 20 h 46"/>
                    <a:gd name="T36" fmla="*/ 53 w 233"/>
                    <a:gd name="T37" fmla="*/ 23 h 46"/>
                    <a:gd name="T38" fmla="*/ 54 w 233"/>
                    <a:gd name="T39" fmla="*/ 24 h 46"/>
                    <a:gd name="T40" fmla="*/ 54 w 233"/>
                    <a:gd name="T41" fmla="*/ 24 h 46"/>
                    <a:gd name="T42" fmla="*/ 54 w 233"/>
                    <a:gd name="T43" fmla="*/ 24 h 46"/>
                    <a:gd name="T44" fmla="*/ 54 w 233"/>
                    <a:gd name="T45" fmla="*/ 24 h 46"/>
                    <a:gd name="T46" fmla="*/ 54 w 233"/>
                    <a:gd name="T47" fmla="*/ 24 h 46"/>
                    <a:gd name="T48" fmla="*/ 55 w 233"/>
                    <a:gd name="T49" fmla="*/ 25 h 46"/>
                    <a:gd name="T50" fmla="*/ 57 w 233"/>
                    <a:gd name="T51" fmla="*/ 28 h 46"/>
                    <a:gd name="T52" fmla="*/ 58 w 233"/>
                    <a:gd name="T53" fmla="*/ 29 h 46"/>
                    <a:gd name="T54" fmla="*/ 59 w 233"/>
                    <a:gd name="T55" fmla="*/ 30 h 46"/>
                    <a:gd name="T56" fmla="*/ 94 w 233"/>
                    <a:gd name="T57" fmla="*/ 45 h 46"/>
                    <a:gd name="T58" fmla="*/ 95 w 233"/>
                    <a:gd name="T59" fmla="*/ 45 h 46"/>
                    <a:gd name="T60" fmla="*/ 95 w 233"/>
                    <a:gd name="T61" fmla="*/ 45 h 46"/>
                    <a:gd name="T62" fmla="*/ 95 w 233"/>
                    <a:gd name="T63" fmla="*/ 45 h 46"/>
                    <a:gd name="T64" fmla="*/ 95 w 233"/>
                    <a:gd name="T65" fmla="*/ 45 h 46"/>
                    <a:gd name="T66" fmla="*/ 95 w 233"/>
                    <a:gd name="T67" fmla="*/ 45 h 46"/>
                    <a:gd name="T68" fmla="*/ 95 w 233"/>
                    <a:gd name="T69" fmla="*/ 45 h 46"/>
                    <a:gd name="T70" fmla="*/ 95 w 233"/>
                    <a:gd name="T71" fmla="*/ 45 h 46"/>
                    <a:gd name="T72" fmla="*/ 96 w 233"/>
                    <a:gd name="T73" fmla="*/ 45 h 46"/>
                    <a:gd name="T74" fmla="*/ 96 w 233"/>
                    <a:gd name="T75" fmla="*/ 45 h 46"/>
                    <a:gd name="T76" fmla="*/ 96 w 233"/>
                    <a:gd name="T77" fmla="*/ 45 h 46"/>
                    <a:gd name="T78" fmla="*/ 96 w 233"/>
                    <a:gd name="T79" fmla="*/ 45 h 46"/>
                    <a:gd name="T80" fmla="*/ 96 w 233"/>
                    <a:gd name="T81" fmla="*/ 45 h 46"/>
                    <a:gd name="T82" fmla="*/ 96 w 233"/>
                    <a:gd name="T83" fmla="*/ 45 h 46"/>
                    <a:gd name="T84" fmla="*/ 97 w 233"/>
                    <a:gd name="T85" fmla="*/ 45 h 46"/>
                    <a:gd name="T86" fmla="*/ 97 w 233"/>
                    <a:gd name="T87" fmla="*/ 45 h 46"/>
                    <a:gd name="T88" fmla="*/ 97 w 233"/>
                    <a:gd name="T89" fmla="*/ 45 h 46"/>
                    <a:gd name="T90" fmla="*/ 107 w 233"/>
                    <a:gd name="T91" fmla="*/ 45 h 46"/>
                    <a:gd name="T92" fmla="*/ 134 w 233"/>
                    <a:gd name="T93" fmla="*/ 45 h 46"/>
                    <a:gd name="T94" fmla="*/ 171 w 233"/>
                    <a:gd name="T95" fmla="*/ 31 h 46"/>
                    <a:gd name="T96" fmla="*/ 172 w 233"/>
                    <a:gd name="T97" fmla="*/ 30 h 46"/>
                    <a:gd name="T98" fmla="*/ 172 w 233"/>
                    <a:gd name="T99" fmla="*/ 28 h 46"/>
                    <a:gd name="T100" fmla="*/ 233 w 233"/>
                    <a:gd name="T101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3" h="46">
                      <a:moveTo>
                        <a:pt x="223" y="0"/>
                      </a:moveTo>
                      <a:cubicBezTo>
                        <a:pt x="210" y="0"/>
                        <a:pt x="190" y="1"/>
                        <a:pt x="175" y="5"/>
                      </a:cubicBezTo>
                      <a:cubicBezTo>
                        <a:pt x="153" y="12"/>
                        <a:pt x="136" y="19"/>
                        <a:pt x="117" y="20"/>
                      </a:cubicBezTo>
                      <a:cubicBezTo>
                        <a:pt x="97" y="19"/>
                        <a:pt x="81" y="12"/>
                        <a:pt x="58" y="5"/>
                      </a:cubicBezTo>
                      <a:cubicBezTo>
                        <a:pt x="43" y="1"/>
                        <a:pt x="23" y="0"/>
                        <a:pt x="10" y="0"/>
                      </a:cubicBezTo>
                      <a:cubicBezTo>
                        <a:pt x="4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ubicBezTo>
                        <a:pt x="12" y="2"/>
                        <a:pt x="13" y="2"/>
                        <a:pt x="14" y="3"/>
                      </a:cubicBezTo>
                      <a:cubicBezTo>
                        <a:pt x="14" y="3"/>
                        <a:pt x="15" y="3"/>
                        <a:pt x="15" y="3"/>
                      </a:cubicBezTo>
                      <a:cubicBezTo>
                        <a:pt x="15" y="3"/>
                        <a:pt x="15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8" y="4"/>
                        <a:pt x="20" y="4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30" y="7"/>
                        <a:pt x="40" y="11"/>
                        <a:pt x="47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7" y="17"/>
                        <a:pt x="48" y="17"/>
                        <a:pt x="48" y="18"/>
                      </a:cubicBezTo>
                      <a:cubicBezTo>
                        <a:pt x="48" y="18"/>
                        <a:pt x="49" y="19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2"/>
                        <a:pt x="53" y="23"/>
                      </a:cubicBezTo>
                      <a:cubicBezTo>
                        <a:pt x="53" y="23"/>
                        <a:pt x="53" y="23"/>
                        <a:pt x="53" y="23"/>
                      </a:cubicBez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6" y="26"/>
                        <a:pt x="56" y="27"/>
                        <a:pt x="57" y="28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31"/>
                        <a:pt x="59" y="31"/>
                        <a:pt x="59" y="31"/>
                      </a:cubicBezTo>
                      <a:cubicBezTo>
                        <a:pt x="66" y="40"/>
                        <a:pt x="81" y="44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100" y="45"/>
                        <a:pt x="104" y="45"/>
                        <a:pt x="107" y="45"/>
                      </a:cubicBezTo>
                      <a:cubicBezTo>
                        <a:pt x="111" y="46"/>
                        <a:pt x="116" y="46"/>
                        <a:pt x="121" y="46"/>
                      </a:cubicBezTo>
                      <a:cubicBezTo>
                        <a:pt x="126" y="46"/>
                        <a:pt x="131" y="46"/>
                        <a:pt x="134" y="45"/>
                      </a:cubicBez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47" y="44"/>
                        <a:pt x="163" y="41"/>
                        <a:pt x="171" y="31"/>
                      </a:cubicBezTo>
                      <a:cubicBezTo>
                        <a:pt x="171" y="30"/>
                        <a:pt x="171" y="30"/>
                        <a:pt x="171" y="30"/>
                      </a:cubicBezTo>
                      <a:cubicBezTo>
                        <a:pt x="172" y="30"/>
                        <a:pt x="172" y="30"/>
                        <a:pt x="172" y="30"/>
                      </a:cubicBezTo>
                      <a:cubicBezTo>
                        <a:pt x="172" y="29"/>
                        <a:pt x="172" y="29"/>
                        <a:pt x="172" y="29"/>
                      </a:cubicBezTo>
                      <a:cubicBezTo>
                        <a:pt x="172" y="28"/>
                        <a:pt x="172" y="28"/>
                        <a:pt x="172" y="28"/>
                      </a:cubicBezTo>
                      <a:cubicBezTo>
                        <a:pt x="187" y="3"/>
                        <a:pt x="230" y="0"/>
                        <a:pt x="230" y="0"/>
                      </a:cubicBezTo>
                      <a:cubicBezTo>
                        <a:pt x="233" y="0"/>
                        <a:pt x="233" y="0"/>
                        <a:pt x="233" y="0"/>
                      </a:cubicBezTo>
                      <a:cubicBezTo>
                        <a:pt x="232" y="0"/>
                        <a:pt x="228" y="0"/>
                        <a:pt x="223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5" name="Freeform 35"/>
                <p:cNvSpPr>
                  <a:spLocks/>
                </p:cNvSpPr>
                <p:nvPr/>
              </p:nvSpPr>
              <p:spPr bwMode="auto">
                <a:xfrm>
                  <a:off x="4743365" y="505057"/>
                  <a:ext cx="64262" cy="60142"/>
                </a:xfrm>
                <a:custGeom>
                  <a:avLst/>
                  <a:gdLst>
                    <a:gd name="T0" fmla="*/ 0 w 33"/>
                    <a:gd name="T1" fmla="*/ 29 h 31"/>
                    <a:gd name="T2" fmla="*/ 19 w 33"/>
                    <a:gd name="T3" fmla="*/ 1 h 31"/>
                    <a:gd name="T4" fmla="*/ 33 w 33"/>
                    <a:gd name="T5" fmla="*/ 8 h 31"/>
                    <a:gd name="T6" fmla="*/ 32 w 33"/>
                    <a:gd name="T7" fmla="*/ 12 h 31"/>
                    <a:gd name="T8" fmla="*/ 24 w 33"/>
                    <a:gd name="T9" fmla="*/ 16 h 31"/>
                    <a:gd name="T10" fmla="*/ 21 w 33"/>
                    <a:gd name="T11" fmla="*/ 31 h 31"/>
                    <a:gd name="T12" fmla="*/ 0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0" y="29"/>
                      </a:moveTo>
                      <a:cubicBezTo>
                        <a:pt x="0" y="29"/>
                        <a:pt x="1" y="5"/>
                        <a:pt x="19" y="1"/>
                      </a:cubicBezTo>
                      <a:cubicBezTo>
                        <a:pt x="24" y="0"/>
                        <a:pt x="33" y="2"/>
                        <a:pt x="33" y="8"/>
                      </a:cubicBezTo>
                      <a:cubicBezTo>
                        <a:pt x="33" y="10"/>
                        <a:pt x="33" y="11"/>
                        <a:pt x="32" y="12"/>
                      </a:cubicBezTo>
                      <a:cubicBezTo>
                        <a:pt x="30" y="12"/>
                        <a:pt x="26" y="13"/>
                        <a:pt x="24" y="16"/>
                      </a:cubicBezTo>
                      <a:cubicBezTo>
                        <a:pt x="20" y="19"/>
                        <a:pt x="21" y="29"/>
                        <a:pt x="21" y="31"/>
                      </a:cubicBez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6" name="Freeform 36"/>
                <p:cNvSpPr>
                  <a:spLocks/>
                </p:cNvSpPr>
                <p:nvPr/>
              </p:nvSpPr>
              <p:spPr bwMode="auto">
                <a:xfrm>
                  <a:off x="4328959" y="505057"/>
                  <a:ext cx="64262" cy="60142"/>
                </a:xfrm>
                <a:custGeom>
                  <a:avLst/>
                  <a:gdLst>
                    <a:gd name="T0" fmla="*/ 33 w 33"/>
                    <a:gd name="T1" fmla="*/ 29 h 31"/>
                    <a:gd name="T2" fmla="*/ 14 w 33"/>
                    <a:gd name="T3" fmla="*/ 1 h 31"/>
                    <a:gd name="T4" fmla="*/ 0 w 33"/>
                    <a:gd name="T5" fmla="*/ 8 h 31"/>
                    <a:gd name="T6" fmla="*/ 0 w 33"/>
                    <a:gd name="T7" fmla="*/ 12 h 31"/>
                    <a:gd name="T8" fmla="*/ 9 w 33"/>
                    <a:gd name="T9" fmla="*/ 16 h 31"/>
                    <a:gd name="T10" fmla="*/ 11 w 33"/>
                    <a:gd name="T11" fmla="*/ 31 h 31"/>
                    <a:gd name="T12" fmla="*/ 33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33" y="29"/>
                      </a:moveTo>
                      <a:cubicBezTo>
                        <a:pt x="33" y="29"/>
                        <a:pt x="32" y="5"/>
                        <a:pt x="14" y="1"/>
                      </a:cubicBezTo>
                      <a:cubicBezTo>
                        <a:pt x="8" y="0"/>
                        <a:pt x="0" y="2"/>
                        <a:pt x="0" y="8"/>
                      </a:cubicBezTo>
                      <a:cubicBezTo>
                        <a:pt x="0" y="10"/>
                        <a:pt x="0" y="11"/>
                        <a:pt x="0" y="12"/>
                      </a:cubicBezTo>
                      <a:cubicBezTo>
                        <a:pt x="3" y="12"/>
                        <a:pt x="6" y="13"/>
                        <a:pt x="9" y="16"/>
                      </a:cubicBezTo>
                      <a:cubicBezTo>
                        <a:pt x="12" y="19"/>
                        <a:pt x="11" y="29"/>
                        <a:pt x="11" y="31"/>
                      </a:cubicBezTo>
                      <a:lnTo>
                        <a:pt x="33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7" name="Freeform 37"/>
                <p:cNvSpPr>
                  <a:spLocks/>
                </p:cNvSpPr>
                <p:nvPr/>
              </p:nvSpPr>
              <p:spPr bwMode="auto">
                <a:xfrm>
                  <a:off x="4696404" y="512472"/>
                  <a:ext cx="23892" cy="35426"/>
                </a:xfrm>
                <a:custGeom>
                  <a:avLst/>
                  <a:gdLst>
                    <a:gd name="T0" fmla="*/ 0 w 29"/>
                    <a:gd name="T1" fmla="*/ 43 h 43"/>
                    <a:gd name="T2" fmla="*/ 3 w 29"/>
                    <a:gd name="T3" fmla="*/ 43 h 43"/>
                    <a:gd name="T4" fmla="*/ 29 w 29"/>
                    <a:gd name="T5" fmla="*/ 5 h 43"/>
                    <a:gd name="T6" fmla="*/ 17 w 29"/>
                    <a:gd name="T7" fmla="*/ 0 h 43"/>
                    <a:gd name="T8" fmla="*/ 0 w 29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3">
                      <a:moveTo>
                        <a:pt x="0" y="43"/>
                      </a:moveTo>
                      <a:lnTo>
                        <a:pt x="3" y="43"/>
                      </a:lnTo>
                      <a:lnTo>
                        <a:pt x="29" y="5"/>
                      </a:lnTo>
                      <a:lnTo>
                        <a:pt x="17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8" name="Freeform 38"/>
                <p:cNvSpPr>
                  <a:spLocks/>
                </p:cNvSpPr>
                <p:nvPr/>
              </p:nvSpPr>
              <p:spPr bwMode="auto">
                <a:xfrm>
                  <a:off x="4683222" y="505057"/>
                  <a:ext cx="17301" cy="38722"/>
                </a:xfrm>
                <a:custGeom>
                  <a:avLst/>
                  <a:gdLst>
                    <a:gd name="T0" fmla="*/ 0 w 21"/>
                    <a:gd name="T1" fmla="*/ 45 h 47"/>
                    <a:gd name="T2" fmla="*/ 2 w 21"/>
                    <a:gd name="T3" fmla="*/ 47 h 47"/>
                    <a:gd name="T4" fmla="*/ 21 w 21"/>
                    <a:gd name="T5" fmla="*/ 4 h 47"/>
                    <a:gd name="T6" fmla="*/ 7 w 21"/>
                    <a:gd name="T7" fmla="*/ 0 h 47"/>
                    <a:gd name="T8" fmla="*/ 0 w 21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47">
                      <a:moveTo>
                        <a:pt x="0" y="45"/>
                      </a:moveTo>
                      <a:lnTo>
                        <a:pt x="2" y="47"/>
                      </a:lnTo>
                      <a:lnTo>
                        <a:pt x="21" y="4"/>
                      </a:lnTo>
                      <a:lnTo>
                        <a:pt x="7" y="0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9" name="Freeform 39"/>
                <p:cNvSpPr>
                  <a:spLocks/>
                </p:cNvSpPr>
                <p:nvPr/>
              </p:nvSpPr>
              <p:spPr bwMode="auto">
                <a:xfrm>
                  <a:off x="4665097" y="502585"/>
                  <a:ext cx="12358" cy="37074"/>
                </a:xfrm>
                <a:custGeom>
                  <a:avLst/>
                  <a:gdLst>
                    <a:gd name="T0" fmla="*/ 3 w 15"/>
                    <a:gd name="T1" fmla="*/ 45 h 45"/>
                    <a:gd name="T2" fmla="*/ 5 w 15"/>
                    <a:gd name="T3" fmla="*/ 45 h 45"/>
                    <a:gd name="T4" fmla="*/ 15 w 15"/>
                    <a:gd name="T5" fmla="*/ 0 h 45"/>
                    <a:gd name="T6" fmla="*/ 0 w 15"/>
                    <a:gd name="T7" fmla="*/ 0 h 45"/>
                    <a:gd name="T8" fmla="*/ 3 w 15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5">
                      <a:moveTo>
                        <a:pt x="3" y="45"/>
                      </a:moveTo>
                      <a:lnTo>
                        <a:pt x="5" y="4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3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0" name="Freeform 40"/>
                <p:cNvSpPr>
                  <a:spLocks/>
                </p:cNvSpPr>
                <p:nvPr/>
              </p:nvSpPr>
              <p:spPr bwMode="auto">
                <a:xfrm>
                  <a:off x="4420409" y="512472"/>
                  <a:ext cx="23068" cy="35426"/>
                </a:xfrm>
                <a:custGeom>
                  <a:avLst/>
                  <a:gdLst>
                    <a:gd name="T0" fmla="*/ 28 w 28"/>
                    <a:gd name="T1" fmla="*/ 43 h 43"/>
                    <a:gd name="T2" fmla="*/ 26 w 28"/>
                    <a:gd name="T3" fmla="*/ 43 h 43"/>
                    <a:gd name="T4" fmla="*/ 0 w 28"/>
                    <a:gd name="T5" fmla="*/ 5 h 43"/>
                    <a:gd name="T6" fmla="*/ 12 w 28"/>
                    <a:gd name="T7" fmla="*/ 0 h 43"/>
                    <a:gd name="T8" fmla="*/ 28 w 28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3">
                      <a:moveTo>
                        <a:pt x="28" y="43"/>
                      </a:moveTo>
                      <a:lnTo>
                        <a:pt x="26" y="43"/>
                      </a:lnTo>
                      <a:lnTo>
                        <a:pt x="0" y="5"/>
                      </a:lnTo>
                      <a:lnTo>
                        <a:pt x="12" y="0"/>
                      </a:lnTo>
                      <a:lnTo>
                        <a:pt x="28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1" name="Freeform 41"/>
                <p:cNvSpPr>
                  <a:spLocks/>
                </p:cNvSpPr>
                <p:nvPr/>
              </p:nvSpPr>
              <p:spPr bwMode="auto">
                <a:xfrm>
                  <a:off x="4439357" y="505057"/>
                  <a:ext cx="18125" cy="38722"/>
                </a:xfrm>
                <a:custGeom>
                  <a:avLst/>
                  <a:gdLst>
                    <a:gd name="T0" fmla="*/ 22 w 22"/>
                    <a:gd name="T1" fmla="*/ 45 h 47"/>
                    <a:gd name="T2" fmla="*/ 19 w 22"/>
                    <a:gd name="T3" fmla="*/ 47 h 47"/>
                    <a:gd name="T4" fmla="*/ 0 w 22"/>
                    <a:gd name="T5" fmla="*/ 4 h 47"/>
                    <a:gd name="T6" fmla="*/ 15 w 22"/>
                    <a:gd name="T7" fmla="*/ 0 h 47"/>
                    <a:gd name="T8" fmla="*/ 22 w 22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47">
                      <a:moveTo>
                        <a:pt x="22" y="45"/>
                      </a:moveTo>
                      <a:lnTo>
                        <a:pt x="19" y="47"/>
                      </a:lnTo>
                      <a:lnTo>
                        <a:pt x="0" y="4"/>
                      </a:lnTo>
                      <a:lnTo>
                        <a:pt x="15" y="0"/>
                      </a:lnTo>
                      <a:lnTo>
                        <a:pt x="2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2" name="Freeform 42"/>
                <p:cNvSpPr>
                  <a:spLocks/>
                </p:cNvSpPr>
                <p:nvPr/>
              </p:nvSpPr>
              <p:spPr bwMode="auto">
                <a:xfrm>
                  <a:off x="4463250" y="502585"/>
                  <a:ext cx="11534" cy="37074"/>
                </a:xfrm>
                <a:custGeom>
                  <a:avLst/>
                  <a:gdLst>
                    <a:gd name="T0" fmla="*/ 12 w 14"/>
                    <a:gd name="T1" fmla="*/ 45 h 45"/>
                    <a:gd name="T2" fmla="*/ 9 w 14"/>
                    <a:gd name="T3" fmla="*/ 45 h 45"/>
                    <a:gd name="T4" fmla="*/ 0 w 14"/>
                    <a:gd name="T5" fmla="*/ 0 h 45"/>
                    <a:gd name="T6" fmla="*/ 14 w 14"/>
                    <a:gd name="T7" fmla="*/ 0 h 45"/>
                    <a:gd name="T8" fmla="*/ 12 w 14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5">
                      <a:moveTo>
                        <a:pt x="12" y="45"/>
                      </a:moveTo>
                      <a:lnTo>
                        <a:pt x="9" y="45"/>
                      </a:ln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1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32" name="Rectangle 231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3393097" y="3401369"/>
            <a:ext cx="1224136" cy="1008112"/>
            <a:chOff x="3995936" y="771550"/>
            <a:chExt cx="1224136" cy="1008112"/>
          </a:xfrm>
        </p:grpSpPr>
        <p:grpSp>
          <p:nvGrpSpPr>
            <p:cNvPr id="335" name="Group 334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337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8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6" name="Rectangle 335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9" name="Group 338"/>
          <p:cNvGrpSpPr/>
          <p:nvPr/>
        </p:nvGrpSpPr>
        <p:grpSpPr>
          <a:xfrm>
            <a:off x="3393097" y="3401369"/>
            <a:ext cx="1224136" cy="1008112"/>
            <a:chOff x="3995936" y="771550"/>
            <a:chExt cx="1224136" cy="1008112"/>
          </a:xfrm>
        </p:grpSpPr>
        <p:grpSp>
          <p:nvGrpSpPr>
            <p:cNvPr id="340" name="Group 339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342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3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41" name="Rectangle 340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393097" y="3401369"/>
            <a:ext cx="1224136" cy="1008112"/>
            <a:chOff x="3393097" y="3401369"/>
            <a:chExt cx="1224136" cy="1008112"/>
          </a:xfrm>
        </p:grpSpPr>
        <p:sp>
          <p:nvSpPr>
            <p:cNvPr id="346" name="Rectangle 345"/>
            <p:cNvSpPr/>
            <p:nvPr/>
          </p:nvSpPr>
          <p:spPr>
            <a:xfrm>
              <a:off x="3393097" y="3401369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630551" y="3567024"/>
              <a:ext cx="673101" cy="720586"/>
              <a:chOff x="3630551" y="3567024"/>
              <a:chExt cx="673101" cy="720586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777074" y="3841522"/>
                <a:ext cx="384175" cy="446088"/>
                <a:chOff x="3778250" y="3843337"/>
                <a:chExt cx="384175" cy="446088"/>
              </a:xfrm>
            </p:grpSpPr>
            <p:sp>
              <p:nvSpPr>
                <p:cNvPr id="392" name="Freeform 226"/>
                <p:cNvSpPr>
                  <a:spLocks/>
                </p:cNvSpPr>
                <p:nvPr/>
              </p:nvSpPr>
              <p:spPr bwMode="auto">
                <a:xfrm>
                  <a:off x="3803650" y="3959225"/>
                  <a:ext cx="333375" cy="330200"/>
                </a:xfrm>
                <a:custGeom>
                  <a:avLst/>
                  <a:gdLst>
                    <a:gd name="T0" fmla="*/ 105 w 105"/>
                    <a:gd name="T1" fmla="*/ 101 h 104"/>
                    <a:gd name="T2" fmla="*/ 102 w 105"/>
                    <a:gd name="T3" fmla="*/ 104 h 104"/>
                    <a:gd name="T4" fmla="*/ 3 w 105"/>
                    <a:gd name="T5" fmla="*/ 104 h 104"/>
                    <a:gd name="T6" fmla="*/ 0 w 105"/>
                    <a:gd name="T7" fmla="*/ 101 h 104"/>
                    <a:gd name="T8" fmla="*/ 0 w 105"/>
                    <a:gd name="T9" fmla="*/ 2 h 104"/>
                    <a:gd name="T10" fmla="*/ 3 w 105"/>
                    <a:gd name="T11" fmla="*/ 0 h 104"/>
                    <a:gd name="T12" fmla="*/ 102 w 105"/>
                    <a:gd name="T13" fmla="*/ 0 h 104"/>
                    <a:gd name="T14" fmla="*/ 105 w 105"/>
                    <a:gd name="T15" fmla="*/ 2 h 104"/>
                    <a:gd name="T16" fmla="*/ 105 w 105"/>
                    <a:gd name="T17" fmla="*/ 101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104">
                      <a:moveTo>
                        <a:pt x="105" y="101"/>
                      </a:moveTo>
                      <a:cubicBezTo>
                        <a:pt x="105" y="103"/>
                        <a:pt x="103" y="104"/>
                        <a:pt x="102" y="104"/>
                      </a:cubicBezTo>
                      <a:cubicBezTo>
                        <a:pt x="3" y="104"/>
                        <a:pt x="3" y="104"/>
                        <a:pt x="3" y="104"/>
                      </a:cubicBezTo>
                      <a:cubicBezTo>
                        <a:pt x="2" y="104"/>
                        <a:pt x="0" y="103"/>
                        <a:pt x="0" y="10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03" y="0"/>
                        <a:pt x="105" y="1"/>
                        <a:pt x="105" y="2"/>
                      </a:cubicBezTo>
                      <a:lnTo>
                        <a:pt x="105" y="101"/>
                      </a:lnTo>
                      <a:close/>
                    </a:path>
                  </a:pathLst>
                </a:custGeom>
                <a:solidFill>
                  <a:srgbClr val="4FC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3" name="Freeform 227"/>
                <p:cNvSpPr>
                  <a:spLocks/>
                </p:cNvSpPr>
                <p:nvPr/>
              </p:nvSpPr>
              <p:spPr bwMode="auto">
                <a:xfrm>
                  <a:off x="3778250" y="3959225"/>
                  <a:ext cx="384175" cy="98425"/>
                </a:xfrm>
                <a:custGeom>
                  <a:avLst/>
                  <a:gdLst>
                    <a:gd name="T0" fmla="*/ 121 w 121"/>
                    <a:gd name="T1" fmla="*/ 28 h 31"/>
                    <a:gd name="T2" fmla="*/ 118 w 121"/>
                    <a:gd name="T3" fmla="*/ 31 h 31"/>
                    <a:gd name="T4" fmla="*/ 3 w 121"/>
                    <a:gd name="T5" fmla="*/ 31 h 31"/>
                    <a:gd name="T6" fmla="*/ 0 w 121"/>
                    <a:gd name="T7" fmla="*/ 28 h 31"/>
                    <a:gd name="T8" fmla="*/ 0 w 121"/>
                    <a:gd name="T9" fmla="*/ 2 h 31"/>
                    <a:gd name="T10" fmla="*/ 3 w 121"/>
                    <a:gd name="T11" fmla="*/ 0 h 31"/>
                    <a:gd name="T12" fmla="*/ 118 w 121"/>
                    <a:gd name="T13" fmla="*/ 0 h 31"/>
                    <a:gd name="T14" fmla="*/ 121 w 121"/>
                    <a:gd name="T15" fmla="*/ 2 h 31"/>
                    <a:gd name="T16" fmla="*/ 121 w 121"/>
                    <a:gd name="T17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1" h="31">
                      <a:moveTo>
                        <a:pt x="121" y="28"/>
                      </a:moveTo>
                      <a:cubicBezTo>
                        <a:pt x="121" y="29"/>
                        <a:pt x="120" y="31"/>
                        <a:pt x="118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1" y="31"/>
                        <a:pt x="0" y="29"/>
                        <a:pt x="0" y="2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20" y="0"/>
                        <a:pt x="121" y="1"/>
                        <a:pt x="121" y="2"/>
                      </a:cubicBezTo>
                      <a:lnTo>
                        <a:pt x="121" y="28"/>
                      </a:lnTo>
                      <a:close/>
                    </a:path>
                  </a:pathLst>
                </a:cu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4" name="Rectangle 228"/>
                <p:cNvSpPr>
                  <a:spLocks noChangeArrowheads="1"/>
                </p:cNvSpPr>
                <p:nvPr/>
              </p:nvSpPr>
              <p:spPr bwMode="auto">
                <a:xfrm>
                  <a:off x="3952875" y="3946525"/>
                  <a:ext cx="34925" cy="34290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5" name="Freeform 229"/>
                <p:cNvSpPr>
                  <a:spLocks noEditPoints="1"/>
                </p:cNvSpPr>
                <p:nvPr/>
              </p:nvSpPr>
              <p:spPr bwMode="auto">
                <a:xfrm>
                  <a:off x="3838575" y="3843337"/>
                  <a:ext cx="263525" cy="115888"/>
                </a:xfrm>
                <a:custGeom>
                  <a:avLst/>
                  <a:gdLst>
                    <a:gd name="T0" fmla="*/ 78 w 83"/>
                    <a:gd name="T1" fmla="*/ 6 h 37"/>
                    <a:gd name="T2" fmla="*/ 65 w 83"/>
                    <a:gd name="T3" fmla="*/ 1 h 37"/>
                    <a:gd name="T4" fmla="*/ 41 w 83"/>
                    <a:gd name="T5" fmla="*/ 23 h 37"/>
                    <a:gd name="T6" fmla="*/ 18 w 83"/>
                    <a:gd name="T7" fmla="*/ 1 h 37"/>
                    <a:gd name="T8" fmla="*/ 4 w 83"/>
                    <a:gd name="T9" fmla="*/ 6 h 37"/>
                    <a:gd name="T10" fmla="*/ 2 w 83"/>
                    <a:gd name="T11" fmla="*/ 20 h 37"/>
                    <a:gd name="T12" fmla="*/ 19 w 83"/>
                    <a:gd name="T13" fmla="*/ 33 h 37"/>
                    <a:gd name="T14" fmla="*/ 41 w 83"/>
                    <a:gd name="T15" fmla="*/ 37 h 37"/>
                    <a:gd name="T16" fmla="*/ 41 w 83"/>
                    <a:gd name="T17" fmla="*/ 34 h 37"/>
                    <a:gd name="T18" fmla="*/ 41 w 83"/>
                    <a:gd name="T19" fmla="*/ 34 h 37"/>
                    <a:gd name="T20" fmla="*/ 41 w 83"/>
                    <a:gd name="T21" fmla="*/ 34 h 37"/>
                    <a:gd name="T22" fmla="*/ 41 w 83"/>
                    <a:gd name="T23" fmla="*/ 37 h 37"/>
                    <a:gd name="T24" fmla="*/ 64 w 83"/>
                    <a:gd name="T25" fmla="*/ 33 h 37"/>
                    <a:gd name="T26" fmla="*/ 80 w 83"/>
                    <a:gd name="T27" fmla="*/ 20 h 37"/>
                    <a:gd name="T28" fmla="*/ 78 w 83"/>
                    <a:gd name="T29" fmla="*/ 6 h 37"/>
                    <a:gd name="T30" fmla="*/ 10 w 83"/>
                    <a:gd name="T31" fmla="*/ 16 h 37"/>
                    <a:gd name="T32" fmla="*/ 11 w 83"/>
                    <a:gd name="T33" fmla="*/ 11 h 37"/>
                    <a:gd name="T34" fmla="*/ 15 w 83"/>
                    <a:gd name="T35" fmla="*/ 9 h 37"/>
                    <a:gd name="T36" fmla="*/ 16 w 83"/>
                    <a:gd name="T37" fmla="*/ 9 h 37"/>
                    <a:gd name="T38" fmla="*/ 29 w 83"/>
                    <a:gd name="T39" fmla="*/ 20 h 37"/>
                    <a:gd name="T40" fmla="*/ 34 w 83"/>
                    <a:gd name="T41" fmla="*/ 27 h 37"/>
                    <a:gd name="T42" fmla="*/ 10 w 83"/>
                    <a:gd name="T43" fmla="*/ 16 h 37"/>
                    <a:gd name="T44" fmla="*/ 73 w 83"/>
                    <a:gd name="T45" fmla="*/ 16 h 37"/>
                    <a:gd name="T46" fmla="*/ 49 w 83"/>
                    <a:gd name="T47" fmla="*/ 27 h 37"/>
                    <a:gd name="T48" fmla="*/ 54 w 83"/>
                    <a:gd name="T49" fmla="*/ 20 h 37"/>
                    <a:gd name="T50" fmla="*/ 67 w 83"/>
                    <a:gd name="T51" fmla="*/ 9 h 37"/>
                    <a:gd name="T52" fmla="*/ 68 w 83"/>
                    <a:gd name="T53" fmla="*/ 9 h 37"/>
                    <a:gd name="T54" fmla="*/ 72 w 83"/>
                    <a:gd name="T55" fmla="*/ 11 h 37"/>
                    <a:gd name="T56" fmla="*/ 73 w 83"/>
                    <a:gd name="T57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3" h="37">
                      <a:moveTo>
                        <a:pt x="78" y="6"/>
                      </a:moveTo>
                      <a:cubicBezTo>
                        <a:pt x="75" y="1"/>
                        <a:pt x="70" y="0"/>
                        <a:pt x="65" y="1"/>
                      </a:cubicBezTo>
                      <a:cubicBezTo>
                        <a:pt x="56" y="3"/>
                        <a:pt x="47" y="13"/>
                        <a:pt x="41" y="23"/>
                      </a:cubicBezTo>
                      <a:cubicBezTo>
                        <a:pt x="36" y="13"/>
                        <a:pt x="27" y="3"/>
                        <a:pt x="18" y="1"/>
                      </a:cubicBezTo>
                      <a:cubicBezTo>
                        <a:pt x="13" y="0"/>
                        <a:pt x="8" y="1"/>
                        <a:pt x="4" y="6"/>
                      </a:cubicBezTo>
                      <a:cubicBezTo>
                        <a:pt x="1" y="10"/>
                        <a:pt x="0" y="15"/>
                        <a:pt x="2" y="20"/>
                      </a:cubicBezTo>
                      <a:cubicBezTo>
                        <a:pt x="5" y="26"/>
                        <a:pt x="13" y="30"/>
                        <a:pt x="19" y="33"/>
                      </a:cubicBezTo>
                      <a:cubicBezTo>
                        <a:pt x="26" y="35"/>
                        <a:pt x="34" y="37"/>
                        <a:pt x="41" y="37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9" y="37"/>
                        <a:pt x="57" y="35"/>
                        <a:pt x="64" y="33"/>
                      </a:cubicBezTo>
                      <a:cubicBezTo>
                        <a:pt x="70" y="30"/>
                        <a:pt x="77" y="26"/>
                        <a:pt x="80" y="20"/>
                      </a:cubicBezTo>
                      <a:cubicBezTo>
                        <a:pt x="83" y="15"/>
                        <a:pt x="82" y="10"/>
                        <a:pt x="78" y="6"/>
                      </a:cubicBezTo>
                      <a:close/>
                      <a:moveTo>
                        <a:pt x="10" y="16"/>
                      </a:moveTo>
                      <a:cubicBezTo>
                        <a:pt x="10" y="15"/>
                        <a:pt x="9" y="13"/>
                        <a:pt x="11" y="11"/>
                      </a:cubicBezTo>
                      <a:cubicBezTo>
                        <a:pt x="12" y="10"/>
                        <a:pt x="13" y="9"/>
                        <a:pt x="15" y="9"/>
                      </a:cubicBezTo>
                      <a:cubicBezTo>
                        <a:pt x="15" y="9"/>
                        <a:pt x="16" y="9"/>
                        <a:pt x="16" y="9"/>
                      </a:cubicBezTo>
                      <a:cubicBezTo>
                        <a:pt x="20" y="10"/>
                        <a:pt x="25" y="14"/>
                        <a:pt x="29" y="20"/>
                      </a:cubicBezTo>
                      <a:cubicBezTo>
                        <a:pt x="31" y="23"/>
                        <a:pt x="33" y="25"/>
                        <a:pt x="34" y="27"/>
                      </a:cubicBezTo>
                      <a:cubicBezTo>
                        <a:pt x="23" y="26"/>
                        <a:pt x="13" y="21"/>
                        <a:pt x="10" y="16"/>
                      </a:cubicBezTo>
                      <a:close/>
                      <a:moveTo>
                        <a:pt x="73" y="16"/>
                      </a:moveTo>
                      <a:cubicBezTo>
                        <a:pt x="70" y="21"/>
                        <a:pt x="60" y="26"/>
                        <a:pt x="49" y="27"/>
                      </a:cubicBezTo>
                      <a:cubicBezTo>
                        <a:pt x="50" y="25"/>
                        <a:pt x="52" y="23"/>
                        <a:pt x="54" y="20"/>
                      </a:cubicBezTo>
                      <a:cubicBezTo>
                        <a:pt x="58" y="14"/>
                        <a:pt x="63" y="10"/>
                        <a:pt x="67" y="9"/>
                      </a:cubicBezTo>
                      <a:cubicBezTo>
                        <a:pt x="67" y="9"/>
                        <a:pt x="68" y="9"/>
                        <a:pt x="68" y="9"/>
                      </a:cubicBezTo>
                      <a:cubicBezTo>
                        <a:pt x="70" y="9"/>
                        <a:pt x="71" y="10"/>
                        <a:pt x="72" y="11"/>
                      </a:cubicBezTo>
                      <a:cubicBezTo>
                        <a:pt x="73" y="13"/>
                        <a:pt x="73" y="15"/>
                        <a:pt x="73" y="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348" name="Group 347"/>
              <p:cNvGrpSpPr/>
              <p:nvPr/>
            </p:nvGrpSpPr>
            <p:grpSpPr>
              <a:xfrm>
                <a:off x="3630551" y="3567024"/>
                <a:ext cx="673101" cy="506677"/>
                <a:chOff x="4233390" y="426790"/>
                <a:chExt cx="673101" cy="506677"/>
              </a:xfrm>
            </p:grpSpPr>
            <p:sp>
              <p:nvSpPr>
                <p:cNvPr id="349" name="Freeform 6"/>
                <p:cNvSpPr>
                  <a:spLocks/>
                </p:cNvSpPr>
                <p:nvPr/>
              </p:nvSpPr>
              <p:spPr bwMode="auto">
                <a:xfrm>
                  <a:off x="4469016" y="666534"/>
                  <a:ext cx="202672" cy="50256"/>
                </a:xfrm>
                <a:custGeom>
                  <a:avLst/>
                  <a:gdLst>
                    <a:gd name="T0" fmla="*/ 93 w 104"/>
                    <a:gd name="T1" fmla="*/ 15 h 26"/>
                    <a:gd name="T2" fmla="*/ 57 w 104"/>
                    <a:gd name="T3" fmla="*/ 15 h 26"/>
                    <a:gd name="T4" fmla="*/ 57 w 104"/>
                    <a:gd name="T5" fmla="*/ 0 h 26"/>
                    <a:gd name="T6" fmla="*/ 47 w 104"/>
                    <a:gd name="T7" fmla="*/ 0 h 26"/>
                    <a:gd name="T8" fmla="*/ 47 w 104"/>
                    <a:gd name="T9" fmla="*/ 15 h 26"/>
                    <a:gd name="T10" fmla="*/ 11 w 104"/>
                    <a:gd name="T11" fmla="*/ 15 h 26"/>
                    <a:gd name="T12" fmla="*/ 0 w 104"/>
                    <a:gd name="T13" fmla="*/ 23 h 26"/>
                    <a:gd name="T14" fmla="*/ 3 w 104"/>
                    <a:gd name="T15" fmla="*/ 26 h 26"/>
                    <a:gd name="T16" fmla="*/ 6 w 104"/>
                    <a:gd name="T17" fmla="*/ 23 h 26"/>
                    <a:gd name="T18" fmla="*/ 11 w 104"/>
                    <a:gd name="T19" fmla="*/ 20 h 26"/>
                    <a:gd name="T20" fmla="*/ 47 w 104"/>
                    <a:gd name="T21" fmla="*/ 20 h 26"/>
                    <a:gd name="T22" fmla="*/ 52 w 104"/>
                    <a:gd name="T23" fmla="*/ 20 h 26"/>
                    <a:gd name="T24" fmla="*/ 57 w 104"/>
                    <a:gd name="T25" fmla="*/ 20 h 26"/>
                    <a:gd name="T26" fmla="*/ 93 w 104"/>
                    <a:gd name="T27" fmla="*/ 20 h 26"/>
                    <a:gd name="T28" fmla="*/ 98 w 104"/>
                    <a:gd name="T29" fmla="*/ 23 h 26"/>
                    <a:gd name="T30" fmla="*/ 101 w 104"/>
                    <a:gd name="T31" fmla="*/ 26 h 26"/>
                    <a:gd name="T32" fmla="*/ 104 w 104"/>
                    <a:gd name="T33" fmla="*/ 23 h 26"/>
                    <a:gd name="T34" fmla="*/ 93 w 104"/>
                    <a:gd name="T35" fmla="*/ 1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4" h="26">
                      <a:moveTo>
                        <a:pt x="93" y="15"/>
                      </a:moveTo>
                      <a:cubicBezTo>
                        <a:pt x="57" y="15"/>
                        <a:pt x="57" y="15"/>
                        <a:pt x="57" y="15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0" y="15"/>
                        <a:pt x="0" y="23"/>
                      </a:cubicBezTo>
                      <a:cubicBezTo>
                        <a:pt x="0" y="24"/>
                        <a:pt x="1" y="26"/>
                        <a:pt x="3" y="26"/>
                      </a:cubicBezTo>
                      <a:cubicBezTo>
                        <a:pt x="4" y="26"/>
                        <a:pt x="6" y="24"/>
                        <a:pt x="6" y="23"/>
                      </a:cubicBezTo>
                      <a:cubicBezTo>
                        <a:pt x="6" y="23"/>
                        <a:pt x="7" y="20"/>
                        <a:pt x="11" y="20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cubicBezTo>
                        <a:pt x="52" y="20"/>
                        <a:pt x="52" y="20"/>
                        <a:pt x="52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93" y="20"/>
                        <a:pt x="93" y="20"/>
                        <a:pt x="93" y="20"/>
                      </a:cubicBezTo>
                      <a:cubicBezTo>
                        <a:pt x="97" y="20"/>
                        <a:pt x="98" y="23"/>
                        <a:pt x="98" y="23"/>
                      </a:cubicBezTo>
                      <a:cubicBezTo>
                        <a:pt x="98" y="24"/>
                        <a:pt x="100" y="26"/>
                        <a:pt x="101" y="26"/>
                      </a:cubicBezTo>
                      <a:cubicBezTo>
                        <a:pt x="103" y="26"/>
                        <a:pt x="104" y="24"/>
                        <a:pt x="104" y="23"/>
                      </a:cubicBezTo>
                      <a:cubicBezTo>
                        <a:pt x="104" y="15"/>
                        <a:pt x="93" y="15"/>
                        <a:pt x="93" y="15"/>
                      </a:cubicBezTo>
                    </a:path>
                  </a:pathLst>
                </a:cu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0" name="Rectangle 7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1" name="Rectangle 8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2" name="Freeform 11"/>
                <p:cNvSpPr>
                  <a:spLocks/>
                </p:cNvSpPr>
                <p:nvPr/>
              </p:nvSpPr>
              <p:spPr bwMode="auto">
                <a:xfrm>
                  <a:off x="4844700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3" name="Freeform 12"/>
                <p:cNvSpPr>
                  <a:spLocks/>
                </p:cNvSpPr>
                <p:nvPr/>
              </p:nvSpPr>
              <p:spPr bwMode="auto">
                <a:xfrm>
                  <a:off x="4857882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10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4" name="Rectangle 13"/>
                <p:cNvSpPr>
                  <a:spLocks noChangeArrowheads="1"/>
                </p:cNvSpPr>
                <p:nvPr/>
              </p:nvSpPr>
              <p:spPr bwMode="auto">
                <a:xfrm>
                  <a:off x="4826575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5" name="Freeform 16"/>
                <p:cNvSpPr>
                  <a:spLocks/>
                </p:cNvSpPr>
                <p:nvPr/>
              </p:nvSpPr>
              <p:spPr bwMode="auto">
                <a:xfrm>
                  <a:off x="4263049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6" name="Freeform 17"/>
                <p:cNvSpPr>
                  <a:spLocks/>
                </p:cNvSpPr>
                <p:nvPr/>
              </p:nvSpPr>
              <p:spPr bwMode="auto">
                <a:xfrm>
                  <a:off x="4276231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9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7" name="Rectangle 18"/>
                <p:cNvSpPr>
                  <a:spLocks noChangeArrowheads="1"/>
                </p:cNvSpPr>
                <p:nvPr/>
              </p:nvSpPr>
              <p:spPr bwMode="auto">
                <a:xfrm>
                  <a:off x="4244924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8" name="Freeform 19"/>
                <p:cNvSpPr>
                  <a:spLocks/>
                </p:cNvSpPr>
                <p:nvPr/>
              </p:nvSpPr>
              <p:spPr bwMode="auto">
                <a:xfrm>
                  <a:off x="4713706" y="617926"/>
                  <a:ext cx="76620" cy="315541"/>
                </a:xfrm>
                <a:custGeom>
                  <a:avLst/>
                  <a:gdLst>
                    <a:gd name="T0" fmla="*/ 0 w 39"/>
                    <a:gd name="T1" fmla="*/ 0 h 162"/>
                    <a:gd name="T2" fmla="*/ 0 w 39"/>
                    <a:gd name="T3" fmla="*/ 18 h 162"/>
                    <a:gd name="T4" fmla="*/ 0 w 39"/>
                    <a:gd name="T5" fmla="*/ 18 h 162"/>
                    <a:gd name="T6" fmla="*/ 3 w 39"/>
                    <a:gd name="T7" fmla="*/ 29 h 162"/>
                    <a:gd name="T8" fmla="*/ 3 w 39"/>
                    <a:gd name="T9" fmla="*/ 29 h 162"/>
                    <a:gd name="T10" fmla="*/ 12 w 39"/>
                    <a:gd name="T11" fmla="*/ 162 h 162"/>
                    <a:gd name="T12" fmla="*/ 27 w 39"/>
                    <a:gd name="T13" fmla="*/ 162 h 162"/>
                    <a:gd name="T14" fmla="*/ 14 w 39"/>
                    <a:gd name="T15" fmla="*/ 18 h 162"/>
                    <a:gd name="T16" fmla="*/ 14 w 39"/>
                    <a:gd name="T17" fmla="*/ 0 h 162"/>
                    <a:gd name="T18" fmla="*/ 0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0" y="0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22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9" y="70"/>
                        <a:pt x="24" y="116"/>
                        <a:pt x="12" y="162"/>
                      </a:cubicBezTo>
                      <a:cubicBezTo>
                        <a:pt x="27" y="162"/>
                        <a:pt x="27" y="162"/>
                        <a:pt x="27" y="162"/>
                      </a:cubicBezTo>
                      <a:cubicBezTo>
                        <a:pt x="39" y="112"/>
                        <a:pt x="34" y="62"/>
                        <a:pt x="14" y="18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9" name="Freeform 20"/>
                <p:cNvSpPr>
                  <a:spLocks/>
                </p:cNvSpPr>
                <p:nvPr/>
              </p:nvSpPr>
              <p:spPr bwMode="auto">
                <a:xfrm>
                  <a:off x="4713706" y="625341"/>
                  <a:ext cx="55199" cy="308126"/>
                </a:xfrm>
                <a:custGeom>
                  <a:avLst/>
                  <a:gdLst>
                    <a:gd name="T0" fmla="*/ 5 w 28"/>
                    <a:gd name="T1" fmla="*/ 0 h 158"/>
                    <a:gd name="T2" fmla="*/ 0 w 28"/>
                    <a:gd name="T3" fmla="*/ 0 h 158"/>
                    <a:gd name="T4" fmla="*/ 0 w 28"/>
                    <a:gd name="T5" fmla="*/ 14 h 158"/>
                    <a:gd name="T6" fmla="*/ 0 w 28"/>
                    <a:gd name="T7" fmla="*/ 14 h 158"/>
                    <a:gd name="T8" fmla="*/ 3 w 28"/>
                    <a:gd name="T9" fmla="*/ 25 h 158"/>
                    <a:gd name="T10" fmla="*/ 3 w 28"/>
                    <a:gd name="T11" fmla="*/ 25 h 158"/>
                    <a:gd name="T12" fmla="*/ 19 w 28"/>
                    <a:gd name="T13" fmla="*/ 107 h 158"/>
                    <a:gd name="T14" fmla="*/ 12 w 28"/>
                    <a:gd name="T15" fmla="*/ 158 h 158"/>
                    <a:gd name="T16" fmla="*/ 17 w 28"/>
                    <a:gd name="T17" fmla="*/ 158 h 158"/>
                    <a:gd name="T18" fmla="*/ 7 w 28"/>
                    <a:gd name="T19" fmla="*/ 25 h 158"/>
                    <a:gd name="T20" fmla="*/ 7 w 28"/>
                    <a:gd name="T21" fmla="*/ 25 h 158"/>
                    <a:gd name="T22" fmla="*/ 5 w 28"/>
                    <a:gd name="T23" fmla="*/ 14 h 158"/>
                    <a:gd name="T24" fmla="*/ 5 w 28"/>
                    <a:gd name="T25" fmla="*/ 14 h 158"/>
                    <a:gd name="T26" fmla="*/ 5 w 28"/>
                    <a:gd name="T27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158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8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3" y="50"/>
                        <a:pt x="19" y="78"/>
                        <a:pt x="19" y="107"/>
                      </a:cubicBezTo>
                      <a:cubicBezTo>
                        <a:pt x="19" y="124"/>
                        <a:pt x="17" y="141"/>
                        <a:pt x="12" y="158"/>
                      </a:cubicBezTo>
                      <a:cubicBezTo>
                        <a:pt x="17" y="158"/>
                        <a:pt x="17" y="158"/>
                        <a:pt x="17" y="158"/>
                      </a:cubicBezTo>
                      <a:cubicBezTo>
                        <a:pt x="28" y="112"/>
                        <a:pt x="24" y="66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5" y="18"/>
                        <a:pt x="5" y="14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0" name="Freeform 21"/>
                <p:cNvSpPr>
                  <a:spLocks/>
                </p:cNvSpPr>
                <p:nvPr/>
              </p:nvSpPr>
              <p:spPr bwMode="auto">
                <a:xfrm>
                  <a:off x="4737597" y="917813"/>
                  <a:ext cx="32955" cy="15654"/>
                </a:xfrm>
                <a:custGeom>
                  <a:avLst/>
                  <a:gdLst>
                    <a:gd name="T0" fmla="*/ 15 w 17"/>
                    <a:gd name="T1" fmla="*/ 8 h 8"/>
                    <a:gd name="T2" fmla="*/ 0 w 17"/>
                    <a:gd name="T3" fmla="*/ 8 h 8"/>
                    <a:gd name="T4" fmla="*/ 2 w 17"/>
                    <a:gd name="T5" fmla="*/ 0 h 8"/>
                    <a:gd name="T6" fmla="*/ 17 w 17"/>
                    <a:gd name="T7" fmla="*/ 0 h 8"/>
                    <a:gd name="T8" fmla="*/ 15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15" y="8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6"/>
                        <a:pt x="2" y="3"/>
                        <a:pt x="2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3"/>
                        <a:pt x="16" y="6"/>
                        <a:pt x="15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1" name="Rectangle 22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2" name="Rectangle 23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3" name="Freeform 24"/>
                <p:cNvSpPr>
                  <a:spLocks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custGeom>
                  <a:avLst/>
                  <a:gdLst>
                    <a:gd name="T0" fmla="*/ 0 w 32"/>
                    <a:gd name="T1" fmla="*/ 20 h 20"/>
                    <a:gd name="T2" fmla="*/ 4 w 32"/>
                    <a:gd name="T3" fmla="*/ 20 h 20"/>
                    <a:gd name="T4" fmla="*/ 32 w 32"/>
                    <a:gd name="T5" fmla="*/ 6 h 20"/>
                    <a:gd name="T6" fmla="*/ 32 w 32"/>
                    <a:gd name="T7" fmla="*/ 0 h 20"/>
                    <a:gd name="T8" fmla="*/ 0 w 32"/>
                    <a:gd name="T9" fmla="*/ 0 h 20"/>
                    <a:gd name="T10" fmla="*/ 0 w 32"/>
                    <a:gd name="T1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20">
                      <a:moveTo>
                        <a:pt x="0" y="20"/>
                      </a:move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13" y="13"/>
                        <a:pt x="23" y="9"/>
                        <a:pt x="32" y="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"/>
                        <a:pt x="0" y="20"/>
                        <a:pt x="0" y="20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4" name="Freeform 25"/>
                <p:cNvSpPr>
                  <a:spLocks/>
                </p:cNvSpPr>
                <p:nvPr/>
              </p:nvSpPr>
              <p:spPr bwMode="auto">
                <a:xfrm>
                  <a:off x="4347908" y="617926"/>
                  <a:ext cx="76620" cy="315541"/>
                </a:xfrm>
                <a:custGeom>
                  <a:avLst/>
                  <a:gdLst>
                    <a:gd name="T0" fmla="*/ 39 w 39"/>
                    <a:gd name="T1" fmla="*/ 0 h 162"/>
                    <a:gd name="T2" fmla="*/ 39 w 39"/>
                    <a:gd name="T3" fmla="*/ 18 h 162"/>
                    <a:gd name="T4" fmla="*/ 39 w 39"/>
                    <a:gd name="T5" fmla="*/ 18 h 162"/>
                    <a:gd name="T6" fmla="*/ 36 w 39"/>
                    <a:gd name="T7" fmla="*/ 29 h 162"/>
                    <a:gd name="T8" fmla="*/ 36 w 39"/>
                    <a:gd name="T9" fmla="*/ 29 h 162"/>
                    <a:gd name="T10" fmla="*/ 27 w 39"/>
                    <a:gd name="T11" fmla="*/ 162 h 162"/>
                    <a:gd name="T12" fmla="*/ 12 w 39"/>
                    <a:gd name="T13" fmla="*/ 162 h 162"/>
                    <a:gd name="T14" fmla="*/ 25 w 39"/>
                    <a:gd name="T15" fmla="*/ 18 h 162"/>
                    <a:gd name="T16" fmla="*/ 25 w 39"/>
                    <a:gd name="T17" fmla="*/ 0 h 162"/>
                    <a:gd name="T18" fmla="*/ 39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39" y="0"/>
                      </a:move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22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20" y="70"/>
                        <a:pt x="15" y="116"/>
                        <a:pt x="27" y="162"/>
                      </a:cubicBezTo>
                      <a:cubicBezTo>
                        <a:pt x="12" y="162"/>
                        <a:pt x="12" y="162"/>
                        <a:pt x="12" y="162"/>
                      </a:cubicBezTo>
                      <a:cubicBezTo>
                        <a:pt x="0" y="112"/>
                        <a:pt x="6" y="62"/>
                        <a:pt x="25" y="18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39" y="0"/>
                        <a:pt x="39" y="0"/>
                        <a:pt x="39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5" name="Freeform 26"/>
                <p:cNvSpPr>
                  <a:spLocks/>
                </p:cNvSpPr>
                <p:nvPr/>
              </p:nvSpPr>
              <p:spPr bwMode="auto">
                <a:xfrm>
                  <a:off x="4369329" y="625341"/>
                  <a:ext cx="55199" cy="308126"/>
                </a:xfrm>
                <a:custGeom>
                  <a:avLst/>
                  <a:gdLst>
                    <a:gd name="T0" fmla="*/ 28 w 28"/>
                    <a:gd name="T1" fmla="*/ 0 h 158"/>
                    <a:gd name="T2" fmla="*/ 24 w 28"/>
                    <a:gd name="T3" fmla="*/ 0 h 158"/>
                    <a:gd name="T4" fmla="*/ 24 w 28"/>
                    <a:gd name="T5" fmla="*/ 14 h 158"/>
                    <a:gd name="T6" fmla="*/ 24 w 28"/>
                    <a:gd name="T7" fmla="*/ 14 h 158"/>
                    <a:gd name="T8" fmla="*/ 21 w 28"/>
                    <a:gd name="T9" fmla="*/ 25 h 158"/>
                    <a:gd name="T10" fmla="*/ 21 w 28"/>
                    <a:gd name="T11" fmla="*/ 25 h 158"/>
                    <a:gd name="T12" fmla="*/ 11 w 28"/>
                    <a:gd name="T13" fmla="*/ 158 h 158"/>
                    <a:gd name="T14" fmla="*/ 16 w 28"/>
                    <a:gd name="T15" fmla="*/ 158 h 158"/>
                    <a:gd name="T16" fmla="*/ 9 w 28"/>
                    <a:gd name="T17" fmla="*/ 107 h 158"/>
                    <a:gd name="T18" fmla="*/ 25 w 28"/>
                    <a:gd name="T19" fmla="*/ 25 h 158"/>
                    <a:gd name="T20" fmla="*/ 25 w 28"/>
                    <a:gd name="T21" fmla="*/ 25 h 158"/>
                    <a:gd name="T22" fmla="*/ 25 w 28"/>
                    <a:gd name="T23" fmla="*/ 25 h 158"/>
                    <a:gd name="T24" fmla="*/ 28 w 28"/>
                    <a:gd name="T25" fmla="*/ 14 h 158"/>
                    <a:gd name="T26" fmla="*/ 28 w 28"/>
                    <a:gd name="T27" fmla="*/ 14 h 158"/>
                    <a:gd name="T28" fmla="*/ 28 w 28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" h="158">
                      <a:moveTo>
                        <a:pt x="2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3" y="18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4" y="66"/>
                        <a:pt x="0" y="112"/>
                        <a:pt x="11" y="158"/>
                      </a:cubicBezTo>
                      <a:cubicBezTo>
                        <a:pt x="16" y="158"/>
                        <a:pt x="16" y="158"/>
                        <a:pt x="16" y="158"/>
                      </a:cubicBezTo>
                      <a:cubicBezTo>
                        <a:pt x="11" y="141"/>
                        <a:pt x="9" y="124"/>
                        <a:pt x="9" y="107"/>
                      </a:cubicBezTo>
                      <a:cubicBezTo>
                        <a:pt x="9" y="78"/>
                        <a:pt x="15" y="50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8" y="18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0"/>
                        <a:pt x="28" y="0"/>
                        <a:pt x="28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6" name="Freeform 27"/>
                <p:cNvSpPr>
                  <a:spLocks/>
                </p:cNvSpPr>
                <p:nvPr/>
              </p:nvSpPr>
              <p:spPr bwMode="auto">
                <a:xfrm>
                  <a:off x="4367681" y="917813"/>
                  <a:ext cx="32955" cy="15654"/>
                </a:xfrm>
                <a:custGeom>
                  <a:avLst/>
                  <a:gdLst>
                    <a:gd name="T0" fmla="*/ 2 w 17"/>
                    <a:gd name="T1" fmla="*/ 8 h 8"/>
                    <a:gd name="T2" fmla="*/ 17 w 17"/>
                    <a:gd name="T3" fmla="*/ 8 h 8"/>
                    <a:gd name="T4" fmla="*/ 15 w 17"/>
                    <a:gd name="T5" fmla="*/ 0 h 8"/>
                    <a:gd name="T6" fmla="*/ 0 w 17"/>
                    <a:gd name="T7" fmla="*/ 0 h 8"/>
                    <a:gd name="T8" fmla="*/ 2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2" y="8"/>
                      </a:move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6"/>
                        <a:pt x="15" y="3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3"/>
                        <a:pt x="1" y="6"/>
                        <a:pt x="2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7" name="Rectangle 28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8" name="Rectangle 29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9" name="Freeform 30"/>
                <p:cNvSpPr>
                  <a:spLocks/>
                </p:cNvSpPr>
                <p:nvPr/>
              </p:nvSpPr>
              <p:spPr bwMode="auto">
                <a:xfrm>
                  <a:off x="4387454" y="586619"/>
                  <a:ext cx="60143" cy="38722"/>
                </a:xfrm>
                <a:custGeom>
                  <a:avLst/>
                  <a:gdLst>
                    <a:gd name="T0" fmla="*/ 0 w 31"/>
                    <a:gd name="T1" fmla="*/ 7 h 20"/>
                    <a:gd name="T2" fmla="*/ 24 w 31"/>
                    <a:gd name="T3" fmla="*/ 20 h 20"/>
                    <a:gd name="T4" fmla="*/ 31 w 31"/>
                    <a:gd name="T5" fmla="*/ 20 h 20"/>
                    <a:gd name="T6" fmla="*/ 31 w 31"/>
                    <a:gd name="T7" fmla="*/ 0 h 20"/>
                    <a:gd name="T8" fmla="*/ 0 w 31"/>
                    <a:gd name="T9" fmla="*/ 1 h 20"/>
                    <a:gd name="T10" fmla="*/ 0 w 31"/>
                    <a:gd name="T11" fmla="*/ 7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20">
                      <a:moveTo>
                        <a:pt x="0" y="7"/>
                      </a:moveTo>
                      <a:cubicBezTo>
                        <a:pt x="8" y="9"/>
                        <a:pt x="17" y="13"/>
                        <a:pt x="24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7"/>
                        <a:pt x="0" y="7"/>
                        <a:pt x="0" y="7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0" name="Freeform 31"/>
                <p:cNvSpPr>
                  <a:spLocks/>
                </p:cNvSpPr>
                <p:nvPr/>
              </p:nvSpPr>
              <p:spPr bwMode="auto">
                <a:xfrm>
                  <a:off x="4233390" y="483636"/>
                  <a:ext cx="673101" cy="192784"/>
                </a:xfrm>
                <a:custGeom>
                  <a:avLst/>
                  <a:gdLst>
                    <a:gd name="T0" fmla="*/ 336 w 346"/>
                    <a:gd name="T1" fmla="*/ 31 h 99"/>
                    <a:gd name="T2" fmla="*/ 333 w 346"/>
                    <a:gd name="T3" fmla="*/ 32 h 99"/>
                    <a:gd name="T4" fmla="*/ 333 w 346"/>
                    <a:gd name="T5" fmla="*/ 31 h 99"/>
                    <a:gd name="T6" fmla="*/ 172 w 346"/>
                    <a:gd name="T7" fmla="*/ 0 h 99"/>
                    <a:gd name="T8" fmla="*/ 10 w 346"/>
                    <a:gd name="T9" fmla="*/ 31 h 99"/>
                    <a:gd name="T10" fmla="*/ 0 w 346"/>
                    <a:gd name="T11" fmla="*/ 42 h 99"/>
                    <a:gd name="T12" fmla="*/ 10 w 346"/>
                    <a:gd name="T13" fmla="*/ 53 h 99"/>
                    <a:gd name="T14" fmla="*/ 57 w 346"/>
                    <a:gd name="T15" fmla="*/ 53 h 99"/>
                    <a:gd name="T16" fmla="*/ 114 w 346"/>
                    <a:gd name="T17" fmla="*/ 81 h 99"/>
                    <a:gd name="T18" fmla="*/ 154 w 346"/>
                    <a:gd name="T19" fmla="*/ 98 h 99"/>
                    <a:gd name="T20" fmla="*/ 154 w 346"/>
                    <a:gd name="T21" fmla="*/ 98 h 99"/>
                    <a:gd name="T22" fmla="*/ 154 w 346"/>
                    <a:gd name="T23" fmla="*/ 98 h 99"/>
                    <a:gd name="T24" fmla="*/ 164 w 346"/>
                    <a:gd name="T25" fmla="*/ 98 h 99"/>
                    <a:gd name="T26" fmla="*/ 191 w 346"/>
                    <a:gd name="T27" fmla="*/ 98 h 99"/>
                    <a:gd name="T28" fmla="*/ 191 w 346"/>
                    <a:gd name="T29" fmla="*/ 98 h 99"/>
                    <a:gd name="T30" fmla="*/ 229 w 346"/>
                    <a:gd name="T31" fmla="*/ 81 h 99"/>
                    <a:gd name="T32" fmla="*/ 287 w 346"/>
                    <a:gd name="T33" fmla="*/ 53 h 99"/>
                    <a:gd name="T34" fmla="*/ 333 w 346"/>
                    <a:gd name="T35" fmla="*/ 53 h 99"/>
                    <a:gd name="T36" fmla="*/ 333 w 346"/>
                    <a:gd name="T37" fmla="*/ 53 h 99"/>
                    <a:gd name="T38" fmla="*/ 336 w 346"/>
                    <a:gd name="T39" fmla="*/ 53 h 99"/>
                    <a:gd name="T40" fmla="*/ 346 w 346"/>
                    <a:gd name="T41" fmla="*/ 42 h 99"/>
                    <a:gd name="T42" fmla="*/ 336 w 346"/>
                    <a:gd name="T43" fmla="*/ 3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46" h="99">
                      <a:moveTo>
                        <a:pt x="336" y="31"/>
                      </a:moveTo>
                      <a:cubicBezTo>
                        <a:pt x="335" y="31"/>
                        <a:pt x="334" y="31"/>
                        <a:pt x="333" y="32"/>
                      </a:cubicBezTo>
                      <a:cubicBezTo>
                        <a:pt x="333" y="31"/>
                        <a:pt x="333" y="31"/>
                        <a:pt x="333" y="31"/>
                      </a:cubicBezTo>
                      <a:cubicBezTo>
                        <a:pt x="294" y="29"/>
                        <a:pt x="258" y="0"/>
                        <a:pt x="172" y="0"/>
                      </a:cubicBezTo>
                      <a:cubicBezTo>
                        <a:pt x="86" y="0"/>
                        <a:pt x="50" y="29"/>
                        <a:pt x="10" y="31"/>
                      </a:cubicBezTo>
                      <a:cubicBezTo>
                        <a:pt x="4" y="31"/>
                        <a:pt x="0" y="36"/>
                        <a:pt x="0" y="42"/>
                      </a:cubicBezTo>
                      <a:cubicBezTo>
                        <a:pt x="0" y="48"/>
                        <a:pt x="4" y="53"/>
                        <a:pt x="10" y="53"/>
                      </a:cubicBezTo>
                      <a:cubicBezTo>
                        <a:pt x="57" y="53"/>
                        <a:pt x="57" y="53"/>
                        <a:pt x="57" y="53"/>
                      </a:cubicBezTo>
                      <a:cubicBezTo>
                        <a:pt x="57" y="53"/>
                        <a:pt x="99" y="56"/>
                        <a:pt x="114" y="81"/>
                      </a:cubicBezTo>
                      <a:cubicBezTo>
                        <a:pt x="121" y="93"/>
                        <a:pt x="140" y="97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7" y="98"/>
                        <a:pt x="161" y="98"/>
                        <a:pt x="164" y="98"/>
                      </a:cubicBezTo>
                      <a:cubicBezTo>
                        <a:pt x="173" y="99"/>
                        <a:pt x="186" y="99"/>
                        <a:pt x="191" y="98"/>
                      </a:cubicBezTo>
                      <a:cubicBezTo>
                        <a:pt x="191" y="98"/>
                        <a:pt x="191" y="98"/>
                        <a:pt x="191" y="98"/>
                      </a:cubicBezTo>
                      <a:cubicBezTo>
                        <a:pt x="205" y="97"/>
                        <a:pt x="223" y="93"/>
                        <a:pt x="229" y="81"/>
                      </a:cubicBezTo>
                      <a:cubicBezTo>
                        <a:pt x="244" y="56"/>
                        <a:pt x="287" y="53"/>
                        <a:pt x="287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4" y="53"/>
                        <a:pt x="335" y="53"/>
                        <a:pt x="336" y="53"/>
                      </a:cubicBezTo>
                      <a:cubicBezTo>
                        <a:pt x="341" y="53"/>
                        <a:pt x="346" y="48"/>
                        <a:pt x="346" y="42"/>
                      </a:cubicBezTo>
                      <a:cubicBezTo>
                        <a:pt x="346" y="36"/>
                        <a:pt x="341" y="31"/>
                        <a:pt x="336" y="3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1" name="Freeform 32"/>
                <p:cNvSpPr>
                  <a:spLocks noEditPoints="1"/>
                </p:cNvSpPr>
                <p:nvPr/>
              </p:nvSpPr>
              <p:spPr bwMode="auto">
                <a:xfrm>
                  <a:off x="4344613" y="586619"/>
                  <a:ext cx="188666" cy="87330"/>
                </a:xfrm>
                <a:custGeom>
                  <a:avLst/>
                  <a:gdLst>
                    <a:gd name="T0" fmla="*/ 97 w 97"/>
                    <a:gd name="T1" fmla="*/ 45 h 45"/>
                    <a:gd name="T2" fmla="*/ 96 w 97"/>
                    <a:gd name="T3" fmla="*/ 45 h 45"/>
                    <a:gd name="T4" fmla="*/ 96 w 97"/>
                    <a:gd name="T5" fmla="*/ 45 h 45"/>
                    <a:gd name="T6" fmla="*/ 96 w 97"/>
                    <a:gd name="T7" fmla="*/ 45 h 45"/>
                    <a:gd name="T8" fmla="*/ 96 w 97"/>
                    <a:gd name="T9" fmla="*/ 45 h 45"/>
                    <a:gd name="T10" fmla="*/ 96 w 97"/>
                    <a:gd name="T11" fmla="*/ 45 h 45"/>
                    <a:gd name="T12" fmla="*/ 96 w 97"/>
                    <a:gd name="T13" fmla="*/ 45 h 45"/>
                    <a:gd name="T14" fmla="*/ 96 w 97"/>
                    <a:gd name="T15" fmla="*/ 45 h 45"/>
                    <a:gd name="T16" fmla="*/ 96 w 97"/>
                    <a:gd name="T17" fmla="*/ 45 h 45"/>
                    <a:gd name="T18" fmla="*/ 96 w 97"/>
                    <a:gd name="T19" fmla="*/ 45 h 45"/>
                    <a:gd name="T20" fmla="*/ 95 w 97"/>
                    <a:gd name="T21" fmla="*/ 45 h 45"/>
                    <a:gd name="T22" fmla="*/ 95 w 97"/>
                    <a:gd name="T23" fmla="*/ 45 h 45"/>
                    <a:gd name="T24" fmla="*/ 95 w 97"/>
                    <a:gd name="T25" fmla="*/ 45 h 45"/>
                    <a:gd name="T26" fmla="*/ 95 w 97"/>
                    <a:gd name="T27" fmla="*/ 45 h 45"/>
                    <a:gd name="T28" fmla="*/ 95 w 97"/>
                    <a:gd name="T29" fmla="*/ 45 h 45"/>
                    <a:gd name="T30" fmla="*/ 95 w 97"/>
                    <a:gd name="T31" fmla="*/ 45 h 45"/>
                    <a:gd name="T32" fmla="*/ 95 w 97"/>
                    <a:gd name="T33" fmla="*/ 45 h 45"/>
                    <a:gd name="T34" fmla="*/ 95 w 97"/>
                    <a:gd name="T35" fmla="*/ 45 h 45"/>
                    <a:gd name="T36" fmla="*/ 95 w 97"/>
                    <a:gd name="T37" fmla="*/ 45 h 45"/>
                    <a:gd name="T38" fmla="*/ 95 w 97"/>
                    <a:gd name="T39" fmla="*/ 45 h 45"/>
                    <a:gd name="T40" fmla="*/ 95 w 97"/>
                    <a:gd name="T41" fmla="*/ 45 h 45"/>
                    <a:gd name="T42" fmla="*/ 94 w 97"/>
                    <a:gd name="T43" fmla="*/ 45 h 45"/>
                    <a:gd name="T44" fmla="*/ 55 w 97"/>
                    <a:gd name="T45" fmla="*/ 25 h 45"/>
                    <a:gd name="T46" fmla="*/ 56 w 97"/>
                    <a:gd name="T47" fmla="*/ 27 h 45"/>
                    <a:gd name="T48" fmla="*/ 55 w 97"/>
                    <a:gd name="T49" fmla="*/ 25 h 45"/>
                    <a:gd name="T50" fmla="*/ 55 w 97"/>
                    <a:gd name="T51" fmla="*/ 25 h 45"/>
                    <a:gd name="T52" fmla="*/ 54 w 97"/>
                    <a:gd name="T53" fmla="*/ 24 h 45"/>
                    <a:gd name="T54" fmla="*/ 54 w 97"/>
                    <a:gd name="T55" fmla="*/ 24 h 45"/>
                    <a:gd name="T56" fmla="*/ 54 w 97"/>
                    <a:gd name="T57" fmla="*/ 24 h 45"/>
                    <a:gd name="T58" fmla="*/ 54 w 97"/>
                    <a:gd name="T59" fmla="*/ 24 h 45"/>
                    <a:gd name="T60" fmla="*/ 54 w 97"/>
                    <a:gd name="T61" fmla="*/ 24 h 45"/>
                    <a:gd name="T62" fmla="*/ 54 w 97"/>
                    <a:gd name="T63" fmla="*/ 24 h 45"/>
                    <a:gd name="T64" fmla="*/ 53 w 97"/>
                    <a:gd name="T65" fmla="*/ 23 h 45"/>
                    <a:gd name="T66" fmla="*/ 53 w 97"/>
                    <a:gd name="T67" fmla="*/ 23 h 45"/>
                    <a:gd name="T68" fmla="*/ 50 w 97"/>
                    <a:gd name="T69" fmla="*/ 20 h 45"/>
                    <a:gd name="T70" fmla="*/ 52 w 97"/>
                    <a:gd name="T71" fmla="*/ 22 h 45"/>
                    <a:gd name="T72" fmla="*/ 50 w 97"/>
                    <a:gd name="T73" fmla="*/ 20 h 45"/>
                    <a:gd name="T74" fmla="*/ 20 w 97"/>
                    <a:gd name="T75" fmla="*/ 4 h 45"/>
                    <a:gd name="T76" fmla="*/ 22 w 97"/>
                    <a:gd name="T77" fmla="*/ 5 h 45"/>
                    <a:gd name="T78" fmla="*/ 16 w 97"/>
                    <a:gd name="T79" fmla="*/ 3 h 45"/>
                    <a:gd name="T80" fmla="*/ 16 w 97"/>
                    <a:gd name="T81" fmla="*/ 3 h 45"/>
                    <a:gd name="T82" fmla="*/ 11 w 97"/>
                    <a:gd name="T83" fmla="*/ 2 h 45"/>
                    <a:gd name="T84" fmla="*/ 13 w 97"/>
                    <a:gd name="T85" fmla="*/ 2 h 45"/>
                    <a:gd name="T86" fmla="*/ 11 w 97"/>
                    <a:gd name="T87" fmla="*/ 2 h 45"/>
                    <a:gd name="T88" fmla="*/ 10 w 97"/>
                    <a:gd name="T89" fmla="*/ 2 h 45"/>
                    <a:gd name="T90" fmla="*/ 7 w 97"/>
                    <a:gd name="T91" fmla="*/ 1 h 45"/>
                    <a:gd name="T92" fmla="*/ 7 w 97"/>
                    <a:gd name="T93" fmla="*/ 1 h 45"/>
                    <a:gd name="T94" fmla="*/ 6 w 97"/>
                    <a:gd name="T95" fmla="*/ 1 h 45"/>
                    <a:gd name="T96" fmla="*/ 5 w 97"/>
                    <a:gd name="T97" fmla="*/ 1 h 45"/>
                    <a:gd name="T98" fmla="*/ 2 w 97"/>
                    <a:gd name="T99" fmla="*/ 1 h 45"/>
                    <a:gd name="T100" fmla="*/ 0 w 97"/>
                    <a:gd name="T101" fmla="*/ 0 h 45"/>
                    <a:gd name="T102" fmla="*/ 0 w 97"/>
                    <a:gd name="T10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7" h="45">
                      <a:moveTo>
                        <a:pt x="97" y="45"/>
                      </a:move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moveTo>
                        <a:pt x="96" y="45"/>
                      </a:move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5" y="45"/>
                      </a:move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4" y="45"/>
                      </a:move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moveTo>
                        <a:pt x="55" y="25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6"/>
                        <a:pt x="56" y="26"/>
                        <a:pt x="56" y="27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6" y="27"/>
                        <a:pt x="56" y="26"/>
                        <a:pt x="55" y="25"/>
                      </a:cubicBezTo>
                      <a:moveTo>
                        <a:pt x="54" y="24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3" y="23"/>
                      </a:move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3"/>
                        <a:pt x="54" y="23"/>
                        <a:pt x="53" y="23"/>
                      </a:cubicBezTo>
                      <a:moveTo>
                        <a:pt x="50" y="20"/>
                      </a:move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1"/>
                        <a:pt x="52" y="22"/>
                      </a:cubicBezTo>
                      <a:cubicBezTo>
                        <a:pt x="53" y="22"/>
                        <a:pt x="53" y="23"/>
                        <a:pt x="53" y="23"/>
                      </a:cubicBezTo>
                      <a:cubicBezTo>
                        <a:pt x="52" y="22"/>
                        <a:pt x="51" y="21"/>
                        <a:pt x="50" y="20"/>
                      </a:cubicBezTo>
                      <a:moveTo>
                        <a:pt x="16" y="3"/>
                      </a:moveTo>
                      <a:cubicBezTo>
                        <a:pt x="17" y="3"/>
                        <a:pt x="18" y="4"/>
                        <a:pt x="20" y="4"/>
                      </a:cubicBezTo>
                      <a:cubicBezTo>
                        <a:pt x="20" y="4"/>
                        <a:pt x="21" y="4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0" y="4"/>
                        <a:pt x="18" y="4"/>
                        <a:pt x="16" y="3"/>
                      </a:cubicBezTo>
                      <a:moveTo>
                        <a:pt x="16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moveTo>
                        <a:pt x="11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cubicBezTo>
                        <a:pt x="13" y="3"/>
                        <a:pt x="14" y="3"/>
                        <a:pt x="14" y="3"/>
                      </a:cubicBezTo>
                      <a:cubicBezTo>
                        <a:pt x="13" y="2"/>
                        <a:pt x="12" y="2"/>
                        <a:pt x="11" y="2"/>
                      </a:cubicBezTo>
                      <a:moveTo>
                        <a:pt x="8" y="2"/>
                      </a:move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9" y="2"/>
                        <a:pt x="9" y="2"/>
                        <a:pt x="8" y="2"/>
                      </a:cubicBezTo>
                      <a:moveTo>
                        <a:pt x="7" y="1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7" y="1"/>
                      </a:cubicBezTo>
                      <a:moveTo>
                        <a:pt x="5" y="1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moveTo>
                        <a:pt x="1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2" name="Freeform 33"/>
                <p:cNvSpPr>
                  <a:spLocks noEditPoints="1"/>
                </p:cNvSpPr>
                <p:nvPr/>
              </p:nvSpPr>
              <p:spPr bwMode="auto">
                <a:xfrm>
                  <a:off x="4387454" y="596506"/>
                  <a:ext cx="54375" cy="28836"/>
                </a:xfrm>
                <a:custGeom>
                  <a:avLst/>
                  <a:gdLst>
                    <a:gd name="T0" fmla="*/ 26 w 28"/>
                    <a:gd name="T1" fmla="*/ 13 h 15"/>
                    <a:gd name="T2" fmla="*/ 27 w 28"/>
                    <a:gd name="T3" fmla="*/ 14 h 15"/>
                    <a:gd name="T4" fmla="*/ 28 w 28"/>
                    <a:gd name="T5" fmla="*/ 15 h 15"/>
                    <a:gd name="T6" fmla="*/ 28 w 28"/>
                    <a:gd name="T7" fmla="*/ 15 h 15"/>
                    <a:gd name="T8" fmla="*/ 26 w 28"/>
                    <a:gd name="T9" fmla="*/ 13 h 15"/>
                    <a:gd name="T10" fmla="*/ 0 w 28"/>
                    <a:gd name="T11" fmla="*/ 0 h 15"/>
                    <a:gd name="T12" fmla="*/ 0 w 28"/>
                    <a:gd name="T13" fmla="*/ 0 h 15"/>
                    <a:gd name="T14" fmla="*/ 1 w 28"/>
                    <a:gd name="T15" fmla="*/ 0 h 15"/>
                    <a:gd name="T16" fmla="*/ 10 w 28"/>
                    <a:gd name="T17" fmla="*/ 3 h 15"/>
                    <a:gd name="T18" fmla="*/ 13 w 28"/>
                    <a:gd name="T19" fmla="*/ 5 h 15"/>
                    <a:gd name="T20" fmla="*/ 15 w 28"/>
                    <a:gd name="T21" fmla="*/ 5 h 15"/>
                    <a:gd name="T22" fmla="*/ 17 w 28"/>
                    <a:gd name="T23" fmla="*/ 7 h 15"/>
                    <a:gd name="T24" fmla="*/ 21 w 28"/>
                    <a:gd name="T25" fmla="*/ 9 h 15"/>
                    <a:gd name="T26" fmla="*/ 24 w 28"/>
                    <a:gd name="T27" fmla="*/ 11 h 15"/>
                    <a:gd name="T28" fmla="*/ 25 w 28"/>
                    <a:gd name="T29" fmla="*/ 12 h 15"/>
                    <a:gd name="T30" fmla="*/ 0 w 28"/>
                    <a:gd name="T3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5">
                      <a:moveTo>
                        <a:pt x="26" y="13"/>
                      </a:moveTo>
                      <a:cubicBezTo>
                        <a:pt x="26" y="13"/>
                        <a:pt x="27" y="13"/>
                        <a:pt x="27" y="14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7" y="14"/>
                        <a:pt x="26" y="13"/>
                        <a:pt x="26" y="13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4" y="1"/>
                        <a:pt x="7" y="2"/>
                        <a:pt x="10" y="3"/>
                      </a:cubicBezTo>
                      <a:cubicBezTo>
                        <a:pt x="11" y="4"/>
                        <a:pt x="12" y="4"/>
                        <a:pt x="13" y="5"/>
                      </a:cubicBezTo>
                      <a:cubicBezTo>
                        <a:pt x="14" y="5"/>
                        <a:pt x="14" y="5"/>
                        <a:pt x="15" y="5"/>
                      </a:cubicBezTo>
                      <a:cubicBezTo>
                        <a:pt x="15" y="6"/>
                        <a:pt x="16" y="6"/>
                        <a:pt x="17" y="7"/>
                      </a:cubicBezTo>
                      <a:cubicBezTo>
                        <a:pt x="19" y="8"/>
                        <a:pt x="20" y="8"/>
                        <a:pt x="21" y="9"/>
                      </a:cubicBezTo>
                      <a:cubicBezTo>
                        <a:pt x="22" y="10"/>
                        <a:pt x="23" y="11"/>
                        <a:pt x="24" y="11"/>
                      </a:cubicBezTo>
                      <a:cubicBezTo>
                        <a:pt x="24" y="12"/>
                        <a:pt x="25" y="12"/>
                        <a:pt x="25" y="12"/>
                      </a:cubicBezTo>
                      <a:cubicBezTo>
                        <a:pt x="18" y="6"/>
                        <a:pt x="8" y="2"/>
                        <a:pt x="0" y="0"/>
                      </a:cubicBezTo>
                    </a:path>
                  </a:pathLst>
                </a:custGeom>
                <a:solidFill>
                  <a:srgbClr val="2179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3" name="Freeform 34"/>
                <p:cNvSpPr>
                  <a:spLocks/>
                </p:cNvSpPr>
                <p:nvPr/>
              </p:nvSpPr>
              <p:spPr bwMode="auto">
                <a:xfrm>
                  <a:off x="4344613" y="586619"/>
                  <a:ext cx="453127" cy="89802"/>
                </a:xfrm>
                <a:custGeom>
                  <a:avLst/>
                  <a:gdLst>
                    <a:gd name="T0" fmla="*/ 175 w 233"/>
                    <a:gd name="T1" fmla="*/ 5 h 46"/>
                    <a:gd name="T2" fmla="*/ 58 w 233"/>
                    <a:gd name="T3" fmla="*/ 5 h 46"/>
                    <a:gd name="T4" fmla="*/ 0 w 233"/>
                    <a:gd name="T5" fmla="*/ 0 h 46"/>
                    <a:gd name="T6" fmla="*/ 0 w 233"/>
                    <a:gd name="T7" fmla="*/ 0 h 46"/>
                    <a:gd name="T8" fmla="*/ 1 w 233"/>
                    <a:gd name="T9" fmla="*/ 1 h 46"/>
                    <a:gd name="T10" fmla="*/ 2 w 233"/>
                    <a:gd name="T11" fmla="*/ 1 h 46"/>
                    <a:gd name="T12" fmla="*/ 4 w 233"/>
                    <a:gd name="T13" fmla="*/ 1 h 46"/>
                    <a:gd name="T14" fmla="*/ 5 w 233"/>
                    <a:gd name="T15" fmla="*/ 1 h 46"/>
                    <a:gd name="T16" fmla="*/ 7 w 233"/>
                    <a:gd name="T17" fmla="*/ 1 h 46"/>
                    <a:gd name="T18" fmla="*/ 8 w 233"/>
                    <a:gd name="T19" fmla="*/ 2 h 46"/>
                    <a:gd name="T20" fmla="*/ 8 w 233"/>
                    <a:gd name="T21" fmla="*/ 2 h 46"/>
                    <a:gd name="T22" fmla="*/ 10 w 233"/>
                    <a:gd name="T23" fmla="*/ 2 h 46"/>
                    <a:gd name="T24" fmla="*/ 14 w 233"/>
                    <a:gd name="T25" fmla="*/ 3 h 46"/>
                    <a:gd name="T26" fmla="*/ 16 w 233"/>
                    <a:gd name="T27" fmla="*/ 3 h 46"/>
                    <a:gd name="T28" fmla="*/ 16 w 233"/>
                    <a:gd name="T29" fmla="*/ 3 h 46"/>
                    <a:gd name="T30" fmla="*/ 22 w 233"/>
                    <a:gd name="T31" fmla="*/ 5 h 46"/>
                    <a:gd name="T32" fmla="*/ 47 w 233"/>
                    <a:gd name="T33" fmla="*/ 17 h 46"/>
                    <a:gd name="T34" fmla="*/ 50 w 233"/>
                    <a:gd name="T35" fmla="*/ 20 h 46"/>
                    <a:gd name="T36" fmla="*/ 53 w 233"/>
                    <a:gd name="T37" fmla="*/ 23 h 46"/>
                    <a:gd name="T38" fmla="*/ 54 w 233"/>
                    <a:gd name="T39" fmla="*/ 24 h 46"/>
                    <a:gd name="T40" fmla="*/ 54 w 233"/>
                    <a:gd name="T41" fmla="*/ 24 h 46"/>
                    <a:gd name="T42" fmla="*/ 54 w 233"/>
                    <a:gd name="T43" fmla="*/ 24 h 46"/>
                    <a:gd name="T44" fmla="*/ 54 w 233"/>
                    <a:gd name="T45" fmla="*/ 24 h 46"/>
                    <a:gd name="T46" fmla="*/ 54 w 233"/>
                    <a:gd name="T47" fmla="*/ 24 h 46"/>
                    <a:gd name="T48" fmla="*/ 55 w 233"/>
                    <a:gd name="T49" fmla="*/ 25 h 46"/>
                    <a:gd name="T50" fmla="*/ 57 w 233"/>
                    <a:gd name="T51" fmla="*/ 28 h 46"/>
                    <a:gd name="T52" fmla="*/ 58 w 233"/>
                    <a:gd name="T53" fmla="*/ 29 h 46"/>
                    <a:gd name="T54" fmla="*/ 59 w 233"/>
                    <a:gd name="T55" fmla="*/ 30 h 46"/>
                    <a:gd name="T56" fmla="*/ 94 w 233"/>
                    <a:gd name="T57" fmla="*/ 45 h 46"/>
                    <a:gd name="T58" fmla="*/ 95 w 233"/>
                    <a:gd name="T59" fmla="*/ 45 h 46"/>
                    <a:gd name="T60" fmla="*/ 95 w 233"/>
                    <a:gd name="T61" fmla="*/ 45 h 46"/>
                    <a:gd name="T62" fmla="*/ 95 w 233"/>
                    <a:gd name="T63" fmla="*/ 45 h 46"/>
                    <a:gd name="T64" fmla="*/ 95 w 233"/>
                    <a:gd name="T65" fmla="*/ 45 h 46"/>
                    <a:gd name="T66" fmla="*/ 95 w 233"/>
                    <a:gd name="T67" fmla="*/ 45 h 46"/>
                    <a:gd name="T68" fmla="*/ 95 w 233"/>
                    <a:gd name="T69" fmla="*/ 45 h 46"/>
                    <a:gd name="T70" fmla="*/ 95 w 233"/>
                    <a:gd name="T71" fmla="*/ 45 h 46"/>
                    <a:gd name="T72" fmla="*/ 96 w 233"/>
                    <a:gd name="T73" fmla="*/ 45 h 46"/>
                    <a:gd name="T74" fmla="*/ 96 w 233"/>
                    <a:gd name="T75" fmla="*/ 45 h 46"/>
                    <a:gd name="T76" fmla="*/ 96 w 233"/>
                    <a:gd name="T77" fmla="*/ 45 h 46"/>
                    <a:gd name="T78" fmla="*/ 96 w 233"/>
                    <a:gd name="T79" fmla="*/ 45 h 46"/>
                    <a:gd name="T80" fmla="*/ 96 w 233"/>
                    <a:gd name="T81" fmla="*/ 45 h 46"/>
                    <a:gd name="T82" fmla="*/ 96 w 233"/>
                    <a:gd name="T83" fmla="*/ 45 h 46"/>
                    <a:gd name="T84" fmla="*/ 97 w 233"/>
                    <a:gd name="T85" fmla="*/ 45 h 46"/>
                    <a:gd name="T86" fmla="*/ 97 w 233"/>
                    <a:gd name="T87" fmla="*/ 45 h 46"/>
                    <a:gd name="T88" fmla="*/ 97 w 233"/>
                    <a:gd name="T89" fmla="*/ 45 h 46"/>
                    <a:gd name="T90" fmla="*/ 107 w 233"/>
                    <a:gd name="T91" fmla="*/ 45 h 46"/>
                    <a:gd name="T92" fmla="*/ 134 w 233"/>
                    <a:gd name="T93" fmla="*/ 45 h 46"/>
                    <a:gd name="T94" fmla="*/ 171 w 233"/>
                    <a:gd name="T95" fmla="*/ 31 h 46"/>
                    <a:gd name="T96" fmla="*/ 172 w 233"/>
                    <a:gd name="T97" fmla="*/ 30 h 46"/>
                    <a:gd name="T98" fmla="*/ 172 w 233"/>
                    <a:gd name="T99" fmla="*/ 28 h 46"/>
                    <a:gd name="T100" fmla="*/ 233 w 233"/>
                    <a:gd name="T101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3" h="46">
                      <a:moveTo>
                        <a:pt x="223" y="0"/>
                      </a:moveTo>
                      <a:cubicBezTo>
                        <a:pt x="210" y="0"/>
                        <a:pt x="190" y="1"/>
                        <a:pt x="175" y="5"/>
                      </a:cubicBezTo>
                      <a:cubicBezTo>
                        <a:pt x="153" y="12"/>
                        <a:pt x="136" y="19"/>
                        <a:pt x="117" y="20"/>
                      </a:cubicBezTo>
                      <a:cubicBezTo>
                        <a:pt x="97" y="19"/>
                        <a:pt x="81" y="12"/>
                        <a:pt x="58" y="5"/>
                      </a:cubicBezTo>
                      <a:cubicBezTo>
                        <a:pt x="43" y="1"/>
                        <a:pt x="23" y="0"/>
                        <a:pt x="10" y="0"/>
                      </a:cubicBezTo>
                      <a:cubicBezTo>
                        <a:pt x="4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ubicBezTo>
                        <a:pt x="12" y="2"/>
                        <a:pt x="13" y="2"/>
                        <a:pt x="14" y="3"/>
                      </a:cubicBezTo>
                      <a:cubicBezTo>
                        <a:pt x="14" y="3"/>
                        <a:pt x="15" y="3"/>
                        <a:pt x="15" y="3"/>
                      </a:cubicBezTo>
                      <a:cubicBezTo>
                        <a:pt x="15" y="3"/>
                        <a:pt x="15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8" y="4"/>
                        <a:pt x="20" y="4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30" y="7"/>
                        <a:pt x="40" y="11"/>
                        <a:pt x="47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7" y="17"/>
                        <a:pt x="48" y="17"/>
                        <a:pt x="48" y="18"/>
                      </a:cubicBezTo>
                      <a:cubicBezTo>
                        <a:pt x="48" y="18"/>
                        <a:pt x="49" y="19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2"/>
                        <a:pt x="53" y="23"/>
                      </a:cubicBezTo>
                      <a:cubicBezTo>
                        <a:pt x="53" y="23"/>
                        <a:pt x="53" y="23"/>
                        <a:pt x="53" y="23"/>
                      </a:cubicBez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6" y="26"/>
                        <a:pt x="56" y="27"/>
                        <a:pt x="57" y="28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31"/>
                        <a:pt x="59" y="31"/>
                        <a:pt x="59" y="31"/>
                      </a:cubicBezTo>
                      <a:cubicBezTo>
                        <a:pt x="66" y="40"/>
                        <a:pt x="81" y="44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100" y="45"/>
                        <a:pt x="104" y="45"/>
                        <a:pt x="107" y="45"/>
                      </a:cubicBezTo>
                      <a:cubicBezTo>
                        <a:pt x="111" y="46"/>
                        <a:pt x="116" y="46"/>
                        <a:pt x="121" y="46"/>
                      </a:cubicBezTo>
                      <a:cubicBezTo>
                        <a:pt x="126" y="46"/>
                        <a:pt x="131" y="46"/>
                        <a:pt x="134" y="45"/>
                      </a:cubicBez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47" y="44"/>
                        <a:pt x="163" y="41"/>
                        <a:pt x="171" y="31"/>
                      </a:cubicBezTo>
                      <a:cubicBezTo>
                        <a:pt x="171" y="30"/>
                        <a:pt x="171" y="30"/>
                        <a:pt x="171" y="30"/>
                      </a:cubicBezTo>
                      <a:cubicBezTo>
                        <a:pt x="172" y="30"/>
                        <a:pt x="172" y="30"/>
                        <a:pt x="172" y="30"/>
                      </a:cubicBezTo>
                      <a:cubicBezTo>
                        <a:pt x="172" y="29"/>
                        <a:pt x="172" y="29"/>
                        <a:pt x="172" y="29"/>
                      </a:cubicBezTo>
                      <a:cubicBezTo>
                        <a:pt x="172" y="28"/>
                        <a:pt x="172" y="28"/>
                        <a:pt x="172" y="28"/>
                      </a:cubicBezTo>
                      <a:cubicBezTo>
                        <a:pt x="187" y="3"/>
                        <a:pt x="230" y="0"/>
                        <a:pt x="230" y="0"/>
                      </a:cubicBezTo>
                      <a:cubicBezTo>
                        <a:pt x="233" y="0"/>
                        <a:pt x="233" y="0"/>
                        <a:pt x="233" y="0"/>
                      </a:cubicBezTo>
                      <a:cubicBezTo>
                        <a:pt x="232" y="0"/>
                        <a:pt x="228" y="0"/>
                        <a:pt x="223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4" name="Freeform 35"/>
                <p:cNvSpPr>
                  <a:spLocks/>
                </p:cNvSpPr>
                <p:nvPr/>
              </p:nvSpPr>
              <p:spPr bwMode="auto">
                <a:xfrm>
                  <a:off x="4743365" y="505057"/>
                  <a:ext cx="64262" cy="60142"/>
                </a:xfrm>
                <a:custGeom>
                  <a:avLst/>
                  <a:gdLst>
                    <a:gd name="T0" fmla="*/ 0 w 33"/>
                    <a:gd name="T1" fmla="*/ 29 h 31"/>
                    <a:gd name="T2" fmla="*/ 19 w 33"/>
                    <a:gd name="T3" fmla="*/ 1 h 31"/>
                    <a:gd name="T4" fmla="*/ 33 w 33"/>
                    <a:gd name="T5" fmla="*/ 8 h 31"/>
                    <a:gd name="T6" fmla="*/ 32 w 33"/>
                    <a:gd name="T7" fmla="*/ 12 h 31"/>
                    <a:gd name="T8" fmla="*/ 24 w 33"/>
                    <a:gd name="T9" fmla="*/ 16 h 31"/>
                    <a:gd name="T10" fmla="*/ 21 w 33"/>
                    <a:gd name="T11" fmla="*/ 31 h 31"/>
                    <a:gd name="T12" fmla="*/ 0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0" y="29"/>
                      </a:moveTo>
                      <a:cubicBezTo>
                        <a:pt x="0" y="29"/>
                        <a:pt x="1" y="5"/>
                        <a:pt x="19" y="1"/>
                      </a:cubicBezTo>
                      <a:cubicBezTo>
                        <a:pt x="24" y="0"/>
                        <a:pt x="33" y="2"/>
                        <a:pt x="33" y="8"/>
                      </a:cubicBezTo>
                      <a:cubicBezTo>
                        <a:pt x="33" y="10"/>
                        <a:pt x="33" y="11"/>
                        <a:pt x="32" y="12"/>
                      </a:cubicBezTo>
                      <a:cubicBezTo>
                        <a:pt x="30" y="12"/>
                        <a:pt x="26" y="13"/>
                        <a:pt x="24" y="16"/>
                      </a:cubicBezTo>
                      <a:cubicBezTo>
                        <a:pt x="20" y="19"/>
                        <a:pt x="21" y="29"/>
                        <a:pt x="21" y="31"/>
                      </a:cubicBez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5" name="Freeform 36"/>
                <p:cNvSpPr>
                  <a:spLocks/>
                </p:cNvSpPr>
                <p:nvPr/>
              </p:nvSpPr>
              <p:spPr bwMode="auto">
                <a:xfrm>
                  <a:off x="4328959" y="505057"/>
                  <a:ext cx="64262" cy="60142"/>
                </a:xfrm>
                <a:custGeom>
                  <a:avLst/>
                  <a:gdLst>
                    <a:gd name="T0" fmla="*/ 33 w 33"/>
                    <a:gd name="T1" fmla="*/ 29 h 31"/>
                    <a:gd name="T2" fmla="*/ 14 w 33"/>
                    <a:gd name="T3" fmla="*/ 1 h 31"/>
                    <a:gd name="T4" fmla="*/ 0 w 33"/>
                    <a:gd name="T5" fmla="*/ 8 h 31"/>
                    <a:gd name="T6" fmla="*/ 0 w 33"/>
                    <a:gd name="T7" fmla="*/ 12 h 31"/>
                    <a:gd name="T8" fmla="*/ 9 w 33"/>
                    <a:gd name="T9" fmla="*/ 16 h 31"/>
                    <a:gd name="T10" fmla="*/ 11 w 33"/>
                    <a:gd name="T11" fmla="*/ 31 h 31"/>
                    <a:gd name="T12" fmla="*/ 33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33" y="29"/>
                      </a:moveTo>
                      <a:cubicBezTo>
                        <a:pt x="33" y="29"/>
                        <a:pt x="32" y="5"/>
                        <a:pt x="14" y="1"/>
                      </a:cubicBezTo>
                      <a:cubicBezTo>
                        <a:pt x="8" y="0"/>
                        <a:pt x="0" y="2"/>
                        <a:pt x="0" y="8"/>
                      </a:cubicBezTo>
                      <a:cubicBezTo>
                        <a:pt x="0" y="10"/>
                        <a:pt x="0" y="11"/>
                        <a:pt x="0" y="12"/>
                      </a:cubicBezTo>
                      <a:cubicBezTo>
                        <a:pt x="3" y="12"/>
                        <a:pt x="6" y="13"/>
                        <a:pt x="9" y="16"/>
                      </a:cubicBezTo>
                      <a:cubicBezTo>
                        <a:pt x="12" y="19"/>
                        <a:pt x="11" y="29"/>
                        <a:pt x="11" y="31"/>
                      </a:cubicBezTo>
                      <a:lnTo>
                        <a:pt x="33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6" name="Freeform 37"/>
                <p:cNvSpPr>
                  <a:spLocks/>
                </p:cNvSpPr>
                <p:nvPr/>
              </p:nvSpPr>
              <p:spPr bwMode="auto">
                <a:xfrm>
                  <a:off x="4696404" y="512472"/>
                  <a:ext cx="23892" cy="35426"/>
                </a:xfrm>
                <a:custGeom>
                  <a:avLst/>
                  <a:gdLst>
                    <a:gd name="T0" fmla="*/ 0 w 29"/>
                    <a:gd name="T1" fmla="*/ 43 h 43"/>
                    <a:gd name="T2" fmla="*/ 3 w 29"/>
                    <a:gd name="T3" fmla="*/ 43 h 43"/>
                    <a:gd name="T4" fmla="*/ 29 w 29"/>
                    <a:gd name="T5" fmla="*/ 5 h 43"/>
                    <a:gd name="T6" fmla="*/ 17 w 29"/>
                    <a:gd name="T7" fmla="*/ 0 h 43"/>
                    <a:gd name="T8" fmla="*/ 0 w 29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3">
                      <a:moveTo>
                        <a:pt x="0" y="43"/>
                      </a:moveTo>
                      <a:lnTo>
                        <a:pt x="3" y="43"/>
                      </a:lnTo>
                      <a:lnTo>
                        <a:pt x="29" y="5"/>
                      </a:lnTo>
                      <a:lnTo>
                        <a:pt x="17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7" name="Freeform 38"/>
                <p:cNvSpPr>
                  <a:spLocks/>
                </p:cNvSpPr>
                <p:nvPr/>
              </p:nvSpPr>
              <p:spPr bwMode="auto">
                <a:xfrm>
                  <a:off x="4683222" y="505057"/>
                  <a:ext cx="17301" cy="38722"/>
                </a:xfrm>
                <a:custGeom>
                  <a:avLst/>
                  <a:gdLst>
                    <a:gd name="T0" fmla="*/ 0 w 21"/>
                    <a:gd name="T1" fmla="*/ 45 h 47"/>
                    <a:gd name="T2" fmla="*/ 2 w 21"/>
                    <a:gd name="T3" fmla="*/ 47 h 47"/>
                    <a:gd name="T4" fmla="*/ 21 w 21"/>
                    <a:gd name="T5" fmla="*/ 4 h 47"/>
                    <a:gd name="T6" fmla="*/ 7 w 21"/>
                    <a:gd name="T7" fmla="*/ 0 h 47"/>
                    <a:gd name="T8" fmla="*/ 0 w 21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47">
                      <a:moveTo>
                        <a:pt x="0" y="45"/>
                      </a:moveTo>
                      <a:lnTo>
                        <a:pt x="2" y="47"/>
                      </a:lnTo>
                      <a:lnTo>
                        <a:pt x="21" y="4"/>
                      </a:lnTo>
                      <a:lnTo>
                        <a:pt x="7" y="0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8" name="Freeform 39"/>
                <p:cNvSpPr>
                  <a:spLocks/>
                </p:cNvSpPr>
                <p:nvPr/>
              </p:nvSpPr>
              <p:spPr bwMode="auto">
                <a:xfrm>
                  <a:off x="4665097" y="502585"/>
                  <a:ext cx="12358" cy="37074"/>
                </a:xfrm>
                <a:custGeom>
                  <a:avLst/>
                  <a:gdLst>
                    <a:gd name="T0" fmla="*/ 3 w 15"/>
                    <a:gd name="T1" fmla="*/ 45 h 45"/>
                    <a:gd name="T2" fmla="*/ 5 w 15"/>
                    <a:gd name="T3" fmla="*/ 45 h 45"/>
                    <a:gd name="T4" fmla="*/ 15 w 15"/>
                    <a:gd name="T5" fmla="*/ 0 h 45"/>
                    <a:gd name="T6" fmla="*/ 0 w 15"/>
                    <a:gd name="T7" fmla="*/ 0 h 45"/>
                    <a:gd name="T8" fmla="*/ 3 w 15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5">
                      <a:moveTo>
                        <a:pt x="3" y="45"/>
                      </a:moveTo>
                      <a:lnTo>
                        <a:pt x="5" y="4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3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9" name="Freeform 40"/>
                <p:cNvSpPr>
                  <a:spLocks/>
                </p:cNvSpPr>
                <p:nvPr/>
              </p:nvSpPr>
              <p:spPr bwMode="auto">
                <a:xfrm>
                  <a:off x="4420409" y="512472"/>
                  <a:ext cx="23068" cy="35426"/>
                </a:xfrm>
                <a:custGeom>
                  <a:avLst/>
                  <a:gdLst>
                    <a:gd name="T0" fmla="*/ 28 w 28"/>
                    <a:gd name="T1" fmla="*/ 43 h 43"/>
                    <a:gd name="T2" fmla="*/ 26 w 28"/>
                    <a:gd name="T3" fmla="*/ 43 h 43"/>
                    <a:gd name="T4" fmla="*/ 0 w 28"/>
                    <a:gd name="T5" fmla="*/ 5 h 43"/>
                    <a:gd name="T6" fmla="*/ 12 w 28"/>
                    <a:gd name="T7" fmla="*/ 0 h 43"/>
                    <a:gd name="T8" fmla="*/ 28 w 28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3">
                      <a:moveTo>
                        <a:pt x="28" y="43"/>
                      </a:moveTo>
                      <a:lnTo>
                        <a:pt x="26" y="43"/>
                      </a:lnTo>
                      <a:lnTo>
                        <a:pt x="0" y="5"/>
                      </a:lnTo>
                      <a:lnTo>
                        <a:pt x="12" y="0"/>
                      </a:lnTo>
                      <a:lnTo>
                        <a:pt x="28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0" name="Freeform 41"/>
                <p:cNvSpPr>
                  <a:spLocks/>
                </p:cNvSpPr>
                <p:nvPr/>
              </p:nvSpPr>
              <p:spPr bwMode="auto">
                <a:xfrm>
                  <a:off x="4439357" y="505057"/>
                  <a:ext cx="18125" cy="38722"/>
                </a:xfrm>
                <a:custGeom>
                  <a:avLst/>
                  <a:gdLst>
                    <a:gd name="T0" fmla="*/ 22 w 22"/>
                    <a:gd name="T1" fmla="*/ 45 h 47"/>
                    <a:gd name="T2" fmla="*/ 19 w 22"/>
                    <a:gd name="T3" fmla="*/ 47 h 47"/>
                    <a:gd name="T4" fmla="*/ 0 w 22"/>
                    <a:gd name="T5" fmla="*/ 4 h 47"/>
                    <a:gd name="T6" fmla="*/ 15 w 22"/>
                    <a:gd name="T7" fmla="*/ 0 h 47"/>
                    <a:gd name="T8" fmla="*/ 22 w 22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47">
                      <a:moveTo>
                        <a:pt x="22" y="45"/>
                      </a:moveTo>
                      <a:lnTo>
                        <a:pt x="19" y="47"/>
                      </a:lnTo>
                      <a:lnTo>
                        <a:pt x="0" y="4"/>
                      </a:lnTo>
                      <a:lnTo>
                        <a:pt x="15" y="0"/>
                      </a:lnTo>
                      <a:lnTo>
                        <a:pt x="2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1" name="Freeform 42"/>
                <p:cNvSpPr>
                  <a:spLocks/>
                </p:cNvSpPr>
                <p:nvPr/>
              </p:nvSpPr>
              <p:spPr bwMode="auto">
                <a:xfrm>
                  <a:off x="4463250" y="502585"/>
                  <a:ext cx="11534" cy="37074"/>
                </a:xfrm>
                <a:custGeom>
                  <a:avLst/>
                  <a:gdLst>
                    <a:gd name="T0" fmla="*/ 12 w 14"/>
                    <a:gd name="T1" fmla="*/ 45 h 45"/>
                    <a:gd name="T2" fmla="*/ 9 w 14"/>
                    <a:gd name="T3" fmla="*/ 45 h 45"/>
                    <a:gd name="T4" fmla="*/ 0 w 14"/>
                    <a:gd name="T5" fmla="*/ 0 h 45"/>
                    <a:gd name="T6" fmla="*/ 14 w 14"/>
                    <a:gd name="T7" fmla="*/ 0 h 45"/>
                    <a:gd name="T8" fmla="*/ 12 w 14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5">
                      <a:moveTo>
                        <a:pt x="12" y="45"/>
                      </a:moveTo>
                      <a:lnTo>
                        <a:pt x="9" y="45"/>
                      </a:ln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1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47" name="Group 346"/>
          <p:cNvGrpSpPr/>
          <p:nvPr/>
        </p:nvGrpSpPr>
        <p:grpSpPr>
          <a:xfrm>
            <a:off x="3777074" y="3841522"/>
            <a:ext cx="384175" cy="446088"/>
            <a:chOff x="3778250" y="3843337"/>
            <a:chExt cx="384175" cy="446088"/>
          </a:xfrm>
        </p:grpSpPr>
        <p:sp>
          <p:nvSpPr>
            <p:cNvPr id="382" name="Freeform 226"/>
            <p:cNvSpPr>
              <a:spLocks/>
            </p:cNvSpPr>
            <p:nvPr/>
          </p:nvSpPr>
          <p:spPr bwMode="auto">
            <a:xfrm>
              <a:off x="3803650" y="3959225"/>
              <a:ext cx="333375" cy="330200"/>
            </a:xfrm>
            <a:custGeom>
              <a:avLst/>
              <a:gdLst>
                <a:gd name="T0" fmla="*/ 105 w 105"/>
                <a:gd name="T1" fmla="*/ 101 h 104"/>
                <a:gd name="T2" fmla="*/ 102 w 105"/>
                <a:gd name="T3" fmla="*/ 104 h 104"/>
                <a:gd name="T4" fmla="*/ 3 w 105"/>
                <a:gd name="T5" fmla="*/ 104 h 104"/>
                <a:gd name="T6" fmla="*/ 0 w 105"/>
                <a:gd name="T7" fmla="*/ 101 h 104"/>
                <a:gd name="T8" fmla="*/ 0 w 105"/>
                <a:gd name="T9" fmla="*/ 2 h 104"/>
                <a:gd name="T10" fmla="*/ 3 w 105"/>
                <a:gd name="T11" fmla="*/ 0 h 104"/>
                <a:gd name="T12" fmla="*/ 102 w 105"/>
                <a:gd name="T13" fmla="*/ 0 h 104"/>
                <a:gd name="T14" fmla="*/ 105 w 105"/>
                <a:gd name="T15" fmla="*/ 2 h 104"/>
                <a:gd name="T16" fmla="*/ 105 w 105"/>
                <a:gd name="T17" fmla="*/ 10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05" y="101"/>
                  </a:moveTo>
                  <a:cubicBezTo>
                    <a:pt x="105" y="103"/>
                    <a:pt x="103" y="104"/>
                    <a:pt x="102" y="104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2" y="104"/>
                    <a:pt x="0" y="103"/>
                    <a:pt x="0" y="10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3" y="0"/>
                    <a:pt x="105" y="1"/>
                    <a:pt x="105" y="2"/>
                  </a:cubicBezTo>
                  <a:lnTo>
                    <a:pt x="105" y="101"/>
                  </a:lnTo>
                  <a:close/>
                </a:path>
              </a:pathLst>
            </a:custGeom>
            <a:solidFill>
              <a:srgbClr val="1036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Freeform 227"/>
            <p:cNvSpPr>
              <a:spLocks/>
            </p:cNvSpPr>
            <p:nvPr/>
          </p:nvSpPr>
          <p:spPr bwMode="auto">
            <a:xfrm>
              <a:off x="3778250" y="3959225"/>
              <a:ext cx="384175" cy="98425"/>
            </a:xfrm>
            <a:custGeom>
              <a:avLst/>
              <a:gdLst>
                <a:gd name="T0" fmla="*/ 121 w 121"/>
                <a:gd name="T1" fmla="*/ 28 h 31"/>
                <a:gd name="T2" fmla="*/ 118 w 121"/>
                <a:gd name="T3" fmla="*/ 31 h 31"/>
                <a:gd name="T4" fmla="*/ 3 w 121"/>
                <a:gd name="T5" fmla="*/ 31 h 31"/>
                <a:gd name="T6" fmla="*/ 0 w 121"/>
                <a:gd name="T7" fmla="*/ 28 h 31"/>
                <a:gd name="T8" fmla="*/ 0 w 121"/>
                <a:gd name="T9" fmla="*/ 2 h 31"/>
                <a:gd name="T10" fmla="*/ 3 w 121"/>
                <a:gd name="T11" fmla="*/ 0 h 31"/>
                <a:gd name="T12" fmla="*/ 118 w 121"/>
                <a:gd name="T13" fmla="*/ 0 h 31"/>
                <a:gd name="T14" fmla="*/ 121 w 121"/>
                <a:gd name="T15" fmla="*/ 2 h 31"/>
                <a:gd name="T16" fmla="*/ 121 w 12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31">
                  <a:moveTo>
                    <a:pt x="121" y="28"/>
                  </a:moveTo>
                  <a:cubicBezTo>
                    <a:pt x="121" y="29"/>
                    <a:pt x="120" y="31"/>
                    <a:pt x="118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1"/>
                    <a:pt x="0" y="29"/>
                    <a:pt x="0" y="2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0"/>
                    <a:pt x="121" y="1"/>
                    <a:pt x="121" y="2"/>
                  </a:cubicBezTo>
                  <a:lnTo>
                    <a:pt x="121" y="28"/>
                  </a:lnTo>
                  <a:close/>
                </a:path>
              </a:pathLst>
            </a:custGeom>
            <a:solidFill>
              <a:srgbClr val="0B2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Rectangle 228"/>
            <p:cNvSpPr>
              <a:spLocks noChangeArrowheads="1"/>
            </p:cNvSpPr>
            <p:nvPr/>
          </p:nvSpPr>
          <p:spPr bwMode="auto">
            <a:xfrm>
              <a:off x="3952875" y="3946525"/>
              <a:ext cx="34925" cy="342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Freeform 229"/>
            <p:cNvSpPr>
              <a:spLocks noEditPoints="1"/>
            </p:cNvSpPr>
            <p:nvPr/>
          </p:nvSpPr>
          <p:spPr bwMode="auto">
            <a:xfrm>
              <a:off x="3838575" y="3843337"/>
              <a:ext cx="263525" cy="115888"/>
            </a:xfrm>
            <a:custGeom>
              <a:avLst/>
              <a:gdLst>
                <a:gd name="T0" fmla="*/ 78 w 83"/>
                <a:gd name="T1" fmla="*/ 6 h 37"/>
                <a:gd name="T2" fmla="*/ 65 w 83"/>
                <a:gd name="T3" fmla="*/ 1 h 37"/>
                <a:gd name="T4" fmla="*/ 41 w 83"/>
                <a:gd name="T5" fmla="*/ 23 h 37"/>
                <a:gd name="T6" fmla="*/ 18 w 83"/>
                <a:gd name="T7" fmla="*/ 1 h 37"/>
                <a:gd name="T8" fmla="*/ 4 w 83"/>
                <a:gd name="T9" fmla="*/ 6 h 37"/>
                <a:gd name="T10" fmla="*/ 2 w 83"/>
                <a:gd name="T11" fmla="*/ 20 h 37"/>
                <a:gd name="T12" fmla="*/ 19 w 83"/>
                <a:gd name="T13" fmla="*/ 33 h 37"/>
                <a:gd name="T14" fmla="*/ 41 w 83"/>
                <a:gd name="T15" fmla="*/ 37 h 37"/>
                <a:gd name="T16" fmla="*/ 41 w 83"/>
                <a:gd name="T17" fmla="*/ 34 h 37"/>
                <a:gd name="T18" fmla="*/ 41 w 83"/>
                <a:gd name="T19" fmla="*/ 34 h 37"/>
                <a:gd name="T20" fmla="*/ 41 w 83"/>
                <a:gd name="T21" fmla="*/ 34 h 37"/>
                <a:gd name="T22" fmla="*/ 41 w 83"/>
                <a:gd name="T23" fmla="*/ 37 h 37"/>
                <a:gd name="T24" fmla="*/ 64 w 83"/>
                <a:gd name="T25" fmla="*/ 33 h 37"/>
                <a:gd name="T26" fmla="*/ 80 w 83"/>
                <a:gd name="T27" fmla="*/ 20 h 37"/>
                <a:gd name="T28" fmla="*/ 78 w 83"/>
                <a:gd name="T29" fmla="*/ 6 h 37"/>
                <a:gd name="T30" fmla="*/ 10 w 83"/>
                <a:gd name="T31" fmla="*/ 16 h 37"/>
                <a:gd name="T32" fmla="*/ 11 w 83"/>
                <a:gd name="T33" fmla="*/ 11 h 37"/>
                <a:gd name="T34" fmla="*/ 15 w 83"/>
                <a:gd name="T35" fmla="*/ 9 h 37"/>
                <a:gd name="T36" fmla="*/ 16 w 83"/>
                <a:gd name="T37" fmla="*/ 9 h 37"/>
                <a:gd name="T38" fmla="*/ 29 w 83"/>
                <a:gd name="T39" fmla="*/ 20 h 37"/>
                <a:gd name="T40" fmla="*/ 34 w 83"/>
                <a:gd name="T41" fmla="*/ 27 h 37"/>
                <a:gd name="T42" fmla="*/ 10 w 83"/>
                <a:gd name="T43" fmla="*/ 16 h 37"/>
                <a:gd name="T44" fmla="*/ 73 w 83"/>
                <a:gd name="T45" fmla="*/ 16 h 37"/>
                <a:gd name="T46" fmla="*/ 49 w 83"/>
                <a:gd name="T47" fmla="*/ 27 h 37"/>
                <a:gd name="T48" fmla="*/ 54 w 83"/>
                <a:gd name="T49" fmla="*/ 20 h 37"/>
                <a:gd name="T50" fmla="*/ 67 w 83"/>
                <a:gd name="T51" fmla="*/ 9 h 37"/>
                <a:gd name="T52" fmla="*/ 68 w 83"/>
                <a:gd name="T53" fmla="*/ 9 h 37"/>
                <a:gd name="T54" fmla="*/ 72 w 83"/>
                <a:gd name="T55" fmla="*/ 11 h 37"/>
                <a:gd name="T56" fmla="*/ 73 w 83"/>
                <a:gd name="T57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7">
                  <a:moveTo>
                    <a:pt x="78" y="6"/>
                  </a:moveTo>
                  <a:cubicBezTo>
                    <a:pt x="75" y="1"/>
                    <a:pt x="70" y="0"/>
                    <a:pt x="65" y="1"/>
                  </a:cubicBezTo>
                  <a:cubicBezTo>
                    <a:pt x="56" y="3"/>
                    <a:pt x="47" y="13"/>
                    <a:pt x="41" y="23"/>
                  </a:cubicBezTo>
                  <a:cubicBezTo>
                    <a:pt x="36" y="13"/>
                    <a:pt x="27" y="3"/>
                    <a:pt x="18" y="1"/>
                  </a:cubicBezTo>
                  <a:cubicBezTo>
                    <a:pt x="13" y="0"/>
                    <a:pt x="8" y="1"/>
                    <a:pt x="4" y="6"/>
                  </a:cubicBezTo>
                  <a:cubicBezTo>
                    <a:pt x="1" y="10"/>
                    <a:pt x="0" y="15"/>
                    <a:pt x="2" y="20"/>
                  </a:cubicBezTo>
                  <a:cubicBezTo>
                    <a:pt x="5" y="26"/>
                    <a:pt x="13" y="30"/>
                    <a:pt x="19" y="33"/>
                  </a:cubicBezTo>
                  <a:cubicBezTo>
                    <a:pt x="26" y="35"/>
                    <a:pt x="34" y="37"/>
                    <a:pt x="41" y="37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9" y="37"/>
                    <a:pt x="57" y="35"/>
                    <a:pt x="64" y="33"/>
                  </a:cubicBezTo>
                  <a:cubicBezTo>
                    <a:pt x="70" y="30"/>
                    <a:pt x="77" y="26"/>
                    <a:pt x="80" y="20"/>
                  </a:cubicBezTo>
                  <a:cubicBezTo>
                    <a:pt x="83" y="15"/>
                    <a:pt x="82" y="10"/>
                    <a:pt x="78" y="6"/>
                  </a:cubicBezTo>
                  <a:close/>
                  <a:moveTo>
                    <a:pt x="10" y="16"/>
                  </a:moveTo>
                  <a:cubicBezTo>
                    <a:pt x="10" y="15"/>
                    <a:pt x="9" y="13"/>
                    <a:pt x="11" y="11"/>
                  </a:cubicBezTo>
                  <a:cubicBezTo>
                    <a:pt x="12" y="10"/>
                    <a:pt x="13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20" y="10"/>
                    <a:pt x="25" y="14"/>
                    <a:pt x="29" y="20"/>
                  </a:cubicBezTo>
                  <a:cubicBezTo>
                    <a:pt x="31" y="23"/>
                    <a:pt x="33" y="25"/>
                    <a:pt x="34" y="27"/>
                  </a:cubicBezTo>
                  <a:cubicBezTo>
                    <a:pt x="23" y="26"/>
                    <a:pt x="13" y="21"/>
                    <a:pt x="10" y="16"/>
                  </a:cubicBezTo>
                  <a:close/>
                  <a:moveTo>
                    <a:pt x="73" y="16"/>
                  </a:moveTo>
                  <a:cubicBezTo>
                    <a:pt x="70" y="21"/>
                    <a:pt x="60" y="26"/>
                    <a:pt x="49" y="27"/>
                  </a:cubicBezTo>
                  <a:cubicBezTo>
                    <a:pt x="50" y="25"/>
                    <a:pt x="52" y="23"/>
                    <a:pt x="54" y="20"/>
                  </a:cubicBezTo>
                  <a:cubicBezTo>
                    <a:pt x="58" y="14"/>
                    <a:pt x="63" y="10"/>
                    <a:pt x="67" y="9"/>
                  </a:cubicBezTo>
                  <a:cubicBezTo>
                    <a:pt x="67" y="9"/>
                    <a:pt x="68" y="9"/>
                    <a:pt x="68" y="9"/>
                  </a:cubicBezTo>
                  <a:cubicBezTo>
                    <a:pt x="70" y="9"/>
                    <a:pt x="71" y="10"/>
                    <a:pt x="72" y="11"/>
                  </a:cubicBezTo>
                  <a:cubicBezTo>
                    <a:pt x="73" y="13"/>
                    <a:pt x="73" y="15"/>
                    <a:pt x="73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3695660" y="2862216"/>
            <a:ext cx="1224136" cy="1008112"/>
            <a:chOff x="3995936" y="771550"/>
            <a:chExt cx="1224136" cy="1008112"/>
          </a:xfrm>
        </p:grpSpPr>
        <p:grpSp>
          <p:nvGrpSpPr>
            <p:cNvPr id="402" name="Group 401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404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03" name="Rectangle 402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3695660" y="2862216"/>
            <a:ext cx="1224136" cy="1008112"/>
            <a:chOff x="3995936" y="771550"/>
            <a:chExt cx="1224136" cy="1008112"/>
          </a:xfrm>
        </p:grpSpPr>
        <p:grpSp>
          <p:nvGrpSpPr>
            <p:cNvPr id="407" name="Group 406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409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08" name="Rectangle 407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1" name="Group 410"/>
          <p:cNvGrpSpPr/>
          <p:nvPr/>
        </p:nvGrpSpPr>
        <p:grpSpPr>
          <a:xfrm>
            <a:off x="3695660" y="2862216"/>
            <a:ext cx="1224136" cy="1008112"/>
            <a:chOff x="3393097" y="3401369"/>
            <a:chExt cx="1224136" cy="1008112"/>
          </a:xfrm>
        </p:grpSpPr>
        <p:sp>
          <p:nvSpPr>
            <p:cNvPr id="412" name="Rectangle 411"/>
            <p:cNvSpPr/>
            <p:nvPr/>
          </p:nvSpPr>
          <p:spPr>
            <a:xfrm>
              <a:off x="3393097" y="3401369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13" name="Group 412"/>
            <p:cNvGrpSpPr/>
            <p:nvPr/>
          </p:nvGrpSpPr>
          <p:grpSpPr>
            <a:xfrm>
              <a:off x="3630551" y="3567024"/>
              <a:ext cx="673101" cy="720586"/>
              <a:chOff x="3630551" y="3567024"/>
              <a:chExt cx="673101" cy="720586"/>
            </a:xfrm>
          </p:grpSpPr>
          <p:grpSp>
            <p:nvGrpSpPr>
              <p:cNvPr id="414" name="Group 413"/>
              <p:cNvGrpSpPr/>
              <p:nvPr/>
            </p:nvGrpSpPr>
            <p:grpSpPr>
              <a:xfrm>
                <a:off x="3777074" y="3841522"/>
                <a:ext cx="384175" cy="446088"/>
                <a:chOff x="3778250" y="3843337"/>
                <a:chExt cx="384175" cy="446088"/>
              </a:xfrm>
            </p:grpSpPr>
            <p:sp>
              <p:nvSpPr>
                <p:cNvPr id="449" name="Freeform 226"/>
                <p:cNvSpPr>
                  <a:spLocks/>
                </p:cNvSpPr>
                <p:nvPr/>
              </p:nvSpPr>
              <p:spPr bwMode="auto">
                <a:xfrm>
                  <a:off x="3803650" y="3959225"/>
                  <a:ext cx="333375" cy="330200"/>
                </a:xfrm>
                <a:custGeom>
                  <a:avLst/>
                  <a:gdLst>
                    <a:gd name="T0" fmla="*/ 105 w 105"/>
                    <a:gd name="T1" fmla="*/ 101 h 104"/>
                    <a:gd name="T2" fmla="*/ 102 w 105"/>
                    <a:gd name="T3" fmla="*/ 104 h 104"/>
                    <a:gd name="T4" fmla="*/ 3 w 105"/>
                    <a:gd name="T5" fmla="*/ 104 h 104"/>
                    <a:gd name="T6" fmla="*/ 0 w 105"/>
                    <a:gd name="T7" fmla="*/ 101 h 104"/>
                    <a:gd name="T8" fmla="*/ 0 w 105"/>
                    <a:gd name="T9" fmla="*/ 2 h 104"/>
                    <a:gd name="T10" fmla="*/ 3 w 105"/>
                    <a:gd name="T11" fmla="*/ 0 h 104"/>
                    <a:gd name="T12" fmla="*/ 102 w 105"/>
                    <a:gd name="T13" fmla="*/ 0 h 104"/>
                    <a:gd name="T14" fmla="*/ 105 w 105"/>
                    <a:gd name="T15" fmla="*/ 2 h 104"/>
                    <a:gd name="T16" fmla="*/ 105 w 105"/>
                    <a:gd name="T17" fmla="*/ 101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104">
                      <a:moveTo>
                        <a:pt x="105" y="101"/>
                      </a:moveTo>
                      <a:cubicBezTo>
                        <a:pt x="105" y="103"/>
                        <a:pt x="103" y="104"/>
                        <a:pt x="102" y="104"/>
                      </a:cubicBezTo>
                      <a:cubicBezTo>
                        <a:pt x="3" y="104"/>
                        <a:pt x="3" y="104"/>
                        <a:pt x="3" y="104"/>
                      </a:cubicBezTo>
                      <a:cubicBezTo>
                        <a:pt x="2" y="104"/>
                        <a:pt x="0" y="103"/>
                        <a:pt x="0" y="10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03" y="0"/>
                        <a:pt x="105" y="1"/>
                        <a:pt x="105" y="2"/>
                      </a:cubicBezTo>
                      <a:lnTo>
                        <a:pt x="105" y="101"/>
                      </a:lnTo>
                      <a:close/>
                    </a:path>
                  </a:pathLst>
                </a:custGeom>
                <a:solidFill>
                  <a:srgbClr val="4FC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0" name="Freeform 227"/>
                <p:cNvSpPr>
                  <a:spLocks/>
                </p:cNvSpPr>
                <p:nvPr/>
              </p:nvSpPr>
              <p:spPr bwMode="auto">
                <a:xfrm>
                  <a:off x="3778250" y="3959225"/>
                  <a:ext cx="384175" cy="98425"/>
                </a:xfrm>
                <a:custGeom>
                  <a:avLst/>
                  <a:gdLst>
                    <a:gd name="T0" fmla="*/ 121 w 121"/>
                    <a:gd name="T1" fmla="*/ 28 h 31"/>
                    <a:gd name="T2" fmla="*/ 118 w 121"/>
                    <a:gd name="T3" fmla="*/ 31 h 31"/>
                    <a:gd name="T4" fmla="*/ 3 w 121"/>
                    <a:gd name="T5" fmla="*/ 31 h 31"/>
                    <a:gd name="T6" fmla="*/ 0 w 121"/>
                    <a:gd name="T7" fmla="*/ 28 h 31"/>
                    <a:gd name="T8" fmla="*/ 0 w 121"/>
                    <a:gd name="T9" fmla="*/ 2 h 31"/>
                    <a:gd name="T10" fmla="*/ 3 w 121"/>
                    <a:gd name="T11" fmla="*/ 0 h 31"/>
                    <a:gd name="T12" fmla="*/ 118 w 121"/>
                    <a:gd name="T13" fmla="*/ 0 h 31"/>
                    <a:gd name="T14" fmla="*/ 121 w 121"/>
                    <a:gd name="T15" fmla="*/ 2 h 31"/>
                    <a:gd name="T16" fmla="*/ 121 w 121"/>
                    <a:gd name="T17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1" h="31">
                      <a:moveTo>
                        <a:pt x="121" y="28"/>
                      </a:moveTo>
                      <a:cubicBezTo>
                        <a:pt x="121" y="29"/>
                        <a:pt x="120" y="31"/>
                        <a:pt x="118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1" y="31"/>
                        <a:pt x="0" y="29"/>
                        <a:pt x="0" y="2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20" y="0"/>
                        <a:pt x="121" y="1"/>
                        <a:pt x="121" y="2"/>
                      </a:cubicBezTo>
                      <a:lnTo>
                        <a:pt x="121" y="28"/>
                      </a:lnTo>
                      <a:close/>
                    </a:path>
                  </a:pathLst>
                </a:cu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1" name="Rectangle 228"/>
                <p:cNvSpPr>
                  <a:spLocks noChangeArrowheads="1"/>
                </p:cNvSpPr>
                <p:nvPr/>
              </p:nvSpPr>
              <p:spPr bwMode="auto">
                <a:xfrm>
                  <a:off x="3952875" y="3946525"/>
                  <a:ext cx="34925" cy="34290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2" name="Freeform 229"/>
                <p:cNvSpPr>
                  <a:spLocks noEditPoints="1"/>
                </p:cNvSpPr>
                <p:nvPr/>
              </p:nvSpPr>
              <p:spPr bwMode="auto">
                <a:xfrm>
                  <a:off x="3838575" y="3843337"/>
                  <a:ext cx="263525" cy="115888"/>
                </a:xfrm>
                <a:custGeom>
                  <a:avLst/>
                  <a:gdLst>
                    <a:gd name="T0" fmla="*/ 78 w 83"/>
                    <a:gd name="T1" fmla="*/ 6 h 37"/>
                    <a:gd name="T2" fmla="*/ 65 w 83"/>
                    <a:gd name="T3" fmla="*/ 1 h 37"/>
                    <a:gd name="T4" fmla="*/ 41 w 83"/>
                    <a:gd name="T5" fmla="*/ 23 h 37"/>
                    <a:gd name="T6" fmla="*/ 18 w 83"/>
                    <a:gd name="T7" fmla="*/ 1 h 37"/>
                    <a:gd name="T8" fmla="*/ 4 w 83"/>
                    <a:gd name="T9" fmla="*/ 6 h 37"/>
                    <a:gd name="T10" fmla="*/ 2 w 83"/>
                    <a:gd name="T11" fmla="*/ 20 h 37"/>
                    <a:gd name="T12" fmla="*/ 19 w 83"/>
                    <a:gd name="T13" fmla="*/ 33 h 37"/>
                    <a:gd name="T14" fmla="*/ 41 w 83"/>
                    <a:gd name="T15" fmla="*/ 37 h 37"/>
                    <a:gd name="T16" fmla="*/ 41 w 83"/>
                    <a:gd name="T17" fmla="*/ 34 h 37"/>
                    <a:gd name="T18" fmla="*/ 41 w 83"/>
                    <a:gd name="T19" fmla="*/ 34 h 37"/>
                    <a:gd name="T20" fmla="*/ 41 w 83"/>
                    <a:gd name="T21" fmla="*/ 34 h 37"/>
                    <a:gd name="T22" fmla="*/ 41 w 83"/>
                    <a:gd name="T23" fmla="*/ 37 h 37"/>
                    <a:gd name="T24" fmla="*/ 64 w 83"/>
                    <a:gd name="T25" fmla="*/ 33 h 37"/>
                    <a:gd name="T26" fmla="*/ 80 w 83"/>
                    <a:gd name="T27" fmla="*/ 20 h 37"/>
                    <a:gd name="T28" fmla="*/ 78 w 83"/>
                    <a:gd name="T29" fmla="*/ 6 h 37"/>
                    <a:gd name="T30" fmla="*/ 10 w 83"/>
                    <a:gd name="T31" fmla="*/ 16 h 37"/>
                    <a:gd name="T32" fmla="*/ 11 w 83"/>
                    <a:gd name="T33" fmla="*/ 11 h 37"/>
                    <a:gd name="T34" fmla="*/ 15 w 83"/>
                    <a:gd name="T35" fmla="*/ 9 h 37"/>
                    <a:gd name="T36" fmla="*/ 16 w 83"/>
                    <a:gd name="T37" fmla="*/ 9 h 37"/>
                    <a:gd name="T38" fmla="*/ 29 w 83"/>
                    <a:gd name="T39" fmla="*/ 20 h 37"/>
                    <a:gd name="T40" fmla="*/ 34 w 83"/>
                    <a:gd name="T41" fmla="*/ 27 h 37"/>
                    <a:gd name="T42" fmla="*/ 10 w 83"/>
                    <a:gd name="T43" fmla="*/ 16 h 37"/>
                    <a:gd name="T44" fmla="*/ 73 w 83"/>
                    <a:gd name="T45" fmla="*/ 16 h 37"/>
                    <a:gd name="T46" fmla="*/ 49 w 83"/>
                    <a:gd name="T47" fmla="*/ 27 h 37"/>
                    <a:gd name="T48" fmla="*/ 54 w 83"/>
                    <a:gd name="T49" fmla="*/ 20 h 37"/>
                    <a:gd name="T50" fmla="*/ 67 w 83"/>
                    <a:gd name="T51" fmla="*/ 9 h 37"/>
                    <a:gd name="T52" fmla="*/ 68 w 83"/>
                    <a:gd name="T53" fmla="*/ 9 h 37"/>
                    <a:gd name="T54" fmla="*/ 72 w 83"/>
                    <a:gd name="T55" fmla="*/ 11 h 37"/>
                    <a:gd name="T56" fmla="*/ 73 w 83"/>
                    <a:gd name="T57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3" h="37">
                      <a:moveTo>
                        <a:pt x="78" y="6"/>
                      </a:moveTo>
                      <a:cubicBezTo>
                        <a:pt x="75" y="1"/>
                        <a:pt x="70" y="0"/>
                        <a:pt x="65" y="1"/>
                      </a:cubicBezTo>
                      <a:cubicBezTo>
                        <a:pt x="56" y="3"/>
                        <a:pt x="47" y="13"/>
                        <a:pt x="41" y="23"/>
                      </a:cubicBezTo>
                      <a:cubicBezTo>
                        <a:pt x="36" y="13"/>
                        <a:pt x="27" y="3"/>
                        <a:pt x="18" y="1"/>
                      </a:cubicBezTo>
                      <a:cubicBezTo>
                        <a:pt x="13" y="0"/>
                        <a:pt x="8" y="1"/>
                        <a:pt x="4" y="6"/>
                      </a:cubicBezTo>
                      <a:cubicBezTo>
                        <a:pt x="1" y="10"/>
                        <a:pt x="0" y="15"/>
                        <a:pt x="2" y="20"/>
                      </a:cubicBezTo>
                      <a:cubicBezTo>
                        <a:pt x="5" y="26"/>
                        <a:pt x="13" y="30"/>
                        <a:pt x="19" y="33"/>
                      </a:cubicBezTo>
                      <a:cubicBezTo>
                        <a:pt x="26" y="35"/>
                        <a:pt x="34" y="37"/>
                        <a:pt x="41" y="37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9" y="37"/>
                        <a:pt x="57" y="35"/>
                        <a:pt x="64" y="33"/>
                      </a:cubicBezTo>
                      <a:cubicBezTo>
                        <a:pt x="70" y="30"/>
                        <a:pt x="77" y="26"/>
                        <a:pt x="80" y="20"/>
                      </a:cubicBezTo>
                      <a:cubicBezTo>
                        <a:pt x="83" y="15"/>
                        <a:pt x="82" y="10"/>
                        <a:pt x="78" y="6"/>
                      </a:cubicBezTo>
                      <a:close/>
                      <a:moveTo>
                        <a:pt x="10" y="16"/>
                      </a:moveTo>
                      <a:cubicBezTo>
                        <a:pt x="10" y="15"/>
                        <a:pt x="9" y="13"/>
                        <a:pt x="11" y="11"/>
                      </a:cubicBezTo>
                      <a:cubicBezTo>
                        <a:pt x="12" y="10"/>
                        <a:pt x="13" y="9"/>
                        <a:pt x="15" y="9"/>
                      </a:cubicBezTo>
                      <a:cubicBezTo>
                        <a:pt x="15" y="9"/>
                        <a:pt x="16" y="9"/>
                        <a:pt x="16" y="9"/>
                      </a:cubicBezTo>
                      <a:cubicBezTo>
                        <a:pt x="20" y="10"/>
                        <a:pt x="25" y="14"/>
                        <a:pt x="29" y="20"/>
                      </a:cubicBezTo>
                      <a:cubicBezTo>
                        <a:pt x="31" y="23"/>
                        <a:pt x="33" y="25"/>
                        <a:pt x="34" y="27"/>
                      </a:cubicBezTo>
                      <a:cubicBezTo>
                        <a:pt x="23" y="26"/>
                        <a:pt x="13" y="21"/>
                        <a:pt x="10" y="16"/>
                      </a:cubicBezTo>
                      <a:close/>
                      <a:moveTo>
                        <a:pt x="73" y="16"/>
                      </a:moveTo>
                      <a:cubicBezTo>
                        <a:pt x="70" y="21"/>
                        <a:pt x="60" y="26"/>
                        <a:pt x="49" y="27"/>
                      </a:cubicBezTo>
                      <a:cubicBezTo>
                        <a:pt x="50" y="25"/>
                        <a:pt x="52" y="23"/>
                        <a:pt x="54" y="20"/>
                      </a:cubicBezTo>
                      <a:cubicBezTo>
                        <a:pt x="58" y="14"/>
                        <a:pt x="63" y="10"/>
                        <a:pt x="67" y="9"/>
                      </a:cubicBezTo>
                      <a:cubicBezTo>
                        <a:pt x="67" y="9"/>
                        <a:pt x="68" y="9"/>
                        <a:pt x="68" y="9"/>
                      </a:cubicBezTo>
                      <a:cubicBezTo>
                        <a:pt x="70" y="9"/>
                        <a:pt x="71" y="10"/>
                        <a:pt x="72" y="11"/>
                      </a:cubicBezTo>
                      <a:cubicBezTo>
                        <a:pt x="73" y="13"/>
                        <a:pt x="73" y="15"/>
                        <a:pt x="73" y="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415" name="Group 414"/>
              <p:cNvGrpSpPr/>
              <p:nvPr/>
            </p:nvGrpSpPr>
            <p:grpSpPr>
              <a:xfrm>
                <a:off x="3630551" y="3567024"/>
                <a:ext cx="673101" cy="506677"/>
                <a:chOff x="4233390" y="426790"/>
                <a:chExt cx="673101" cy="506677"/>
              </a:xfrm>
            </p:grpSpPr>
            <p:sp>
              <p:nvSpPr>
                <p:cNvPr id="416" name="Freeform 6"/>
                <p:cNvSpPr>
                  <a:spLocks/>
                </p:cNvSpPr>
                <p:nvPr/>
              </p:nvSpPr>
              <p:spPr bwMode="auto">
                <a:xfrm>
                  <a:off x="4469016" y="666534"/>
                  <a:ext cx="202672" cy="50256"/>
                </a:xfrm>
                <a:custGeom>
                  <a:avLst/>
                  <a:gdLst>
                    <a:gd name="T0" fmla="*/ 93 w 104"/>
                    <a:gd name="T1" fmla="*/ 15 h 26"/>
                    <a:gd name="T2" fmla="*/ 57 w 104"/>
                    <a:gd name="T3" fmla="*/ 15 h 26"/>
                    <a:gd name="T4" fmla="*/ 57 w 104"/>
                    <a:gd name="T5" fmla="*/ 0 h 26"/>
                    <a:gd name="T6" fmla="*/ 47 w 104"/>
                    <a:gd name="T7" fmla="*/ 0 h 26"/>
                    <a:gd name="T8" fmla="*/ 47 w 104"/>
                    <a:gd name="T9" fmla="*/ 15 h 26"/>
                    <a:gd name="T10" fmla="*/ 11 w 104"/>
                    <a:gd name="T11" fmla="*/ 15 h 26"/>
                    <a:gd name="T12" fmla="*/ 0 w 104"/>
                    <a:gd name="T13" fmla="*/ 23 h 26"/>
                    <a:gd name="T14" fmla="*/ 3 w 104"/>
                    <a:gd name="T15" fmla="*/ 26 h 26"/>
                    <a:gd name="T16" fmla="*/ 6 w 104"/>
                    <a:gd name="T17" fmla="*/ 23 h 26"/>
                    <a:gd name="T18" fmla="*/ 11 w 104"/>
                    <a:gd name="T19" fmla="*/ 20 h 26"/>
                    <a:gd name="T20" fmla="*/ 47 w 104"/>
                    <a:gd name="T21" fmla="*/ 20 h 26"/>
                    <a:gd name="T22" fmla="*/ 52 w 104"/>
                    <a:gd name="T23" fmla="*/ 20 h 26"/>
                    <a:gd name="T24" fmla="*/ 57 w 104"/>
                    <a:gd name="T25" fmla="*/ 20 h 26"/>
                    <a:gd name="T26" fmla="*/ 93 w 104"/>
                    <a:gd name="T27" fmla="*/ 20 h 26"/>
                    <a:gd name="T28" fmla="*/ 98 w 104"/>
                    <a:gd name="T29" fmla="*/ 23 h 26"/>
                    <a:gd name="T30" fmla="*/ 101 w 104"/>
                    <a:gd name="T31" fmla="*/ 26 h 26"/>
                    <a:gd name="T32" fmla="*/ 104 w 104"/>
                    <a:gd name="T33" fmla="*/ 23 h 26"/>
                    <a:gd name="T34" fmla="*/ 93 w 104"/>
                    <a:gd name="T35" fmla="*/ 1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4" h="26">
                      <a:moveTo>
                        <a:pt x="93" y="15"/>
                      </a:moveTo>
                      <a:cubicBezTo>
                        <a:pt x="57" y="15"/>
                        <a:pt x="57" y="15"/>
                        <a:pt x="57" y="15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0" y="15"/>
                        <a:pt x="0" y="23"/>
                      </a:cubicBezTo>
                      <a:cubicBezTo>
                        <a:pt x="0" y="24"/>
                        <a:pt x="1" y="26"/>
                        <a:pt x="3" y="26"/>
                      </a:cubicBezTo>
                      <a:cubicBezTo>
                        <a:pt x="4" y="26"/>
                        <a:pt x="6" y="24"/>
                        <a:pt x="6" y="23"/>
                      </a:cubicBezTo>
                      <a:cubicBezTo>
                        <a:pt x="6" y="23"/>
                        <a:pt x="7" y="20"/>
                        <a:pt x="11" y="20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cubicBezTo>
                        <a:pt x="52" y="20"/>
                        <a:pt x="52" y="20"/>
                        <a:pt x="52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93" y="20"/>
                        <a:pt x="93" y="20"/>
                        <a:pt x="93" y="20"/>
                      </a:cubicBezTo>
                      <a:cubicBezTo>
                        <a:pt x="97" y="20"/>
                        <a:pt x="98" y="23"/>
                        <a:pt x="98" y="23"/>
                      </a:cubicBezTo>
                      <a:cubicBezTo>
                        <a:pt x="98" y="24"/>
                        <a:pt x="100" y="26"/>
                        <a:pt x="101" y="26"/>
                      </a:cubicBezTo>
                      <a:cubicBezTo>
                        <a:pt x="103" y="26"/>
                        <a:pt x="104" y="24"/>
                        <a:pt x="104" y="23"/>
                      </a:cubicBezTo>
                      <a:cubicBezTo>
                        <a:pt x="104" y="15"/>
                        <a:pt x="93" y="15"/>
                        <a:pt x="93" y="15"/>
                      </a:cubicBezTo>
                    </a:path>
                  </a:pathLst>
                </a:cu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7" name="Rectangle 7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8" name="Rectangle 8"/>
                <p:cNvSpPr>
                  <a:spLocks noChangeArrowheads="1"/>
                </p:cNvSpPr>
                <p:nvPr/>
              </p:nvSpPr>
              <p:spPr bwMode="auto">
                <a:xfrm>
                  <a:off x="4560466" y="666534"/>
                  <a:ext cx="19773" cy="13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9" name="Freeform 11"/>
                <p:cNvSpPr>
                  <a:spLocks/>
                </p:cNvSpPr>
                <p:nvPr/>
              </p:nvSpPr>
              <p:spPr bwMode="auto">
                <a:xfrm>
                  <a:off x="4844700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0" name="Freeform 12"/>
                <p:cNvSpPr>
                  <a:spLocks/>
                </p:cNvSpPr>
                <p:nvPr/>
              </p:nvSpPr>
              <p:spPr bwMode="auto">
                <a:xfrm>
                  <a:off x="4857882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10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1" name="Rectangle 13"/>
                <p:cNvSpPr>
                  <a:spLocks noChangeArrowheads="1"/>
                </p:cNvSpPr>
                <p:nvPr/>
              </p:nvSpPr>
              <p:spPr bwMode="auto">
                <a:xfrm>
                  <a:off x="4826575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2" name="Freeform 16"/>
                <p:cNvSpPr>
                  <a:spLocks/>
                </p:cNvSpPr>
                <p:nvPr/>
              </p:nvSpPr>
              <p:spPr bwMode="auto">
                <a:xfrm>
                  <a:off x="4263049" y="426790"/>
                  <a:ext cx="32955" cy="56847"/>
                </a:xfrm>
                <a:custGeom>
                  <a:avLst/>
                  <a:gdLst>
                    <a:gd name="T0" fmla="*/ 17 w 17"/>
                    <a:gd name="T1" fmla="*/ 9 h 29"/>
                    <a:gd name="T2" fmla="*/ 17 w 17"/>
                    <a:gd name="T3" fmla="*/ 29 h 29"/>
                    <a:gd name="T4" fmla="*/ 0 w 17"/>
                    <a:gd name="T5" fmla="*/ 29 h 29"/>
                    <a:gd name="T6" fmla="*/ 0 w 17"/>
                    <a:gd name="T7" fmla="*/ 9 h 29"/>
                    <a:gd name="T8" fmla="*/ 7 w 17"/>
                    <a:gd name="T9" fmla="*/ 1 h 29"/>
                    <a:gd name="T10" fmla="*/ 8 w 17"/>
                    <a:gd name="T11" fmla="*/ 0 h 29"/>
                    <a:gd name="T12" fmla="*/ 17 w 17"/>
                    <a:gd name="T13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29">
                      <a:moveTo>
                        <a:pt x="17" y="9"/>
                      </a:move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3" y="1"/>
                        <a:pt x="7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3" y="0"/>
                        <a:pt x="17" y="4"/>
                        <a:pt x="17" y="9"/>
                      </a:cubicBezTo>
                    </a:path>
                  </a:pathLst>
                </a:custGeom>
                <a:solidFill>
                  <a:srgbClr val="FFFD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3" name="Freeform 17"/>
                <p:cNvSpPr>
                  <a:spLocks/>
                </p:cNvSpPr>
                <p:nvPr/>
              </p:nvSpPr>
              <p:spPr bwMode="auto">
                <a:xfrm>
                  <a:off x="4276231" y="426790"/>
                  <a:ext cx="19773" cy="56847"/>
                </a:xfrm>
                <a:custGeom>
                  <a:avLst/>
                  <a:gdLst>
                    <a:gd name="T0" fmla="*/ 1 w 10"/>
                    <a:gd name="T1" fmla="*/ 0 h 29"/>
                    <a:gd name="T2" fmla="*/ 0 w 10"/>
                    <a:gd name="T3" fmla="*/ 1 h 29"/>
                    <a:gd name="T4" fmla="*/ 8 w 10"/>
                    <a:gd name="T5" fmla="*/ 9 h 29"/>
                    <a:gd name="T6" fmla="*/ 8 w 10"/>
                    <a:gd name="T7" fmla="*/ 29 h 29"/>
                    <a:gd name="T8" fmla="*/ 10 w 10"/>
                    <a:gd name="T9" fmla="*/ 29 h 29"/>
                    <a:gd name="T10" fmla="*/ 10 w 10"/>
                    <a:gd name="T11" fmla="*/ 10 h 29"/>
                    <a:gd name="T12" fmla="*/ 10 w 10"/>
                    <a:gd name="T13" fmla="*/ 9 h 29"/>
                    <a:gd name="T14" fmla="*/ 10 w 10"/>
                    <a:gd name="T15" fmla="*/ 9 h 29"/>
                    <a:gd name="T16" fmla="*/ 10 w 10"/>
                    <a:gd name="T17" fmla="*/ 8 h 29"/>
                    <a:gd name="T18" fmla="*/ 1 w 10"/>
                    <a:gd name="T1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29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4" y="1"/>
                        <a:pt x="8" y="5"/>
                        <a:pt x="8" y="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9" y="4"/>
                        <a:pt x="6" y="0"/>
                        <a:pt x="1" y="0"/>
                      </a:cubicBezTo>
                    </a:path>
                  </a:pathLst>
                </a:custGeom>
                <a:solidFill>
                  <a:srgbClr val="DED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4" name="Rectangle 18"/>
                <p:cNvSpPr>
                  <a:spLocks noChangeArrowheads="1"/>
                </p:cNvSpPr>
                <p:nvPr/>
              </p:nvSpPr>
              <p:spPr bwMode="auto">
                <a:xfrm>
                  <a:off x="4244924" y="483636"/>
                  <a:ext cx="68381" cy="81563"/>
                </a:xfrm>
                <a:prstGeom prst="rect">
                  <a:avLst/>
                </a:prstGeom>
                <a:solidFill>
                  <a:srgbClr val="3DB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5" name="Freeform 19"/>
                <p:cNvSpPr>
                  <a:spLocks/>
                </p:cNvSpPr>
                <p:nvPr/>
              </p:nvSpPr>
              <p:spPr bwMode="auto">
                <a:xfrm>
                  <a:off x="4713706" y="617926"/>
                  <a:ext cx="76620" cy="315541"/>
                </a:xfrm>
                <a:custGeom>
                  <a:avLst/>
                  <a:gdLst>
                    <a:gd name="T0" fmla="*/ 0 w 39"/>
                    <a:gd name="T1" fmla="*/ 0 h 162"/>
                    <a:gd name="T2" fmla="*/ 0 w 39"/>
                    <a:gd name="T3" fmla="*/ 18 h 162"/>
                    <a:gd name="T4" fmla="*/ 0 w 39"/>
                    <a:gd name="T5" fmla="*/ 18 h 162"/>
                    <a:gd name="T6" fmla="*/ 3 w 39"/>
                    <a:gd name="T7" fmla="*/ 29 h 162"/>
                    <a:gd name="T8" fmla="*/ 3 w 39"/>
                    <a:gd name="T9" fmla="*/ 29 h 162"/>
                    <a:gd name="T10" fmla="*/ 12 w 39"/>
                    <a:gd name="T11" fmla="*/ 162 h 162"/>
                    <a:gd name="T12" fmla="*/ 27 w 39"/>
                    <a:gd name="T13" fmla="*/ 162 h 162"/>
                    <a:gd name="T14" fmla="*/ 14 w 39"/>
                    <a:gd name="T15" fmla="*/ 18 h 162"/>
                    <a:gd name="T16" fmla="*/ 14 w 39"/>
                    <a:gd name="T17" fmla="*/ 0 h 162"/>
                    <a:gd name="T18" fmla="*/ 0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0" y="0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22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9" y="70"/>
                        <a:pt x="24" y="116"/>
                        <a:pt x="12" y="162"/>
                      </a:cubicBezTo>
                      <a:cubicBezTo>
                        <a:pt x="27" y="162"/>
                        <a:pt x="27" y="162"/>
                        <a:pt x="27" y="162"/>
                      </a:cubicBezTo>
                      <a:cubicBezTo>
                        <a:pt x="39" y="112"/>
                        <a:pt x="34" y="62"/>
                        <a:pt x="14" y="18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6" name="Freeform 20"/>
                <p:cNvSpPr>
                  <a:spLocks/>
                </p:cNvSpPr>
                <p:nvPr/>
              </p:nvSpPr>
              <p:spPr bwMode="auto">
                <a:xfrm>
                  <a:off x="4713706" y="625341"/>
                  <a:ext cx="55199" cy="308126"/>
                </a:xfrm>
                <a:custGeom>
                  <a:avLst/>
                  <a:gdLst>
                    <a:gd name="T0" fmla="*/ 5 w 28"/>
                    <a:gd name="T1" fmla="*/ 0 h 158"/>
                    <a:gd name="T2" fmla="*/ 0 w 28"/>
                    <a:gd name="T3" fmla="*/ 0 h 158"/>
                    <a:gd name="T4" fmla="*/ 0 w 28"/>
                    <a:gd name="T5" fmla="*/ 14 h 158"/>
                    <a:gd name="T6" fmla="*/ 0 w 28"/>
                    <a:gd name="T7" fmla="*/ 14 h 158"/>
                    <a:gd name="T8" fmla="*/ 3 w 28"/>
                    <a:gd name="T9" fmla="*/ 25 h 158"/>
                    <a:gd name="T10" fmla="*/ 3 w 28"/>
                    <a:gd name="T11" fmla="*/ 25 h 158"/>
                    <a:gd name="T12" fmla="*/ 19 w 28"/>
                    <a:gd name="T13" fmla="*/ 107 h 158"/>
                    <a:gd name="T14" fmla="*/ 12 w 28"/>
                    <a:gd name="T15" fmla="*/ 158 h 158"/>
                    <a:gd name="T16" fmla="*/ 17 w 28"/>
                    <a:gd name="T17" fmla="*/ 158 h 158"/>
                    <a:gd name="T18" fmla="*/ 7 w 28"/>
                    <a:gd name="T19" fmla="*/ 25 h 158"/>
                    <a:gd name="T20" fmla="*/ 7 w 28"/>
                    <a:gd name="T21" fmla="*/ 25 h 158"/>
                    <a:gd name="T22" fmla="*/ 5 w 28"/>
                    <a:gd name="T23" fmla="*/ 14 h 158"/>
                    <a:gd name="T24" fmla="*/ 5 w 28"/>
                    <a:gd name="T25" fmla="*/ 14 h 158"/>
                    <a:gd name="T26" fmla="*/ 5 w 28"/>
                    <a:gd name="T27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158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8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3" y="50"/>
                        <a:pt x="19" y="78"/>
                        <a:pt x="19" y="107"/>
                      </a:cubicBezTo>
                      <a:cubicBezTo>
                        <a:pt x="19" y="124"/>
                        <a:pt x="17" y="141"/>
                        <a:pt x="12" y="158"/>
                      </a:cubicBezTo>
                      <a:cubicBezTo>
                        <a:pt x="17" y="158"/>
                        <a:pt x="17" y="158"/>
                        <a:pt x="17" y="158"/>
                      </a:cubicBezTo>
                      <a:cubicBezTo>
                        <a:pt x="28" y="112"/>
                        <a:pt x="24" y="66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5" y="18"/>
                        <a:pt x="5" y="14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7" name="Freeform 21"/>
                <p:cNvSpPr>
                  <a:spLocks/>
                </p:cNvSpPr>
                <p:nvPr/>
              </p:nvSpPr>
              <p:spPr bwMode="auto">
                <a:xfrm>
                  <a:off x="4737597" y="917813"/>
                  <a:ext cx="32955" cy="15654"/>
                </a:xfrm>
                <a:custGeom>
                  <a:avLst/>
                  <a:gdLst>
                    <a:gd name="T0" fmla="*/ 15 w 17"/>
                    <a:gd name="T1" fmla="*/ 8 h 8"/>
                    <a:gd name="T2" fmla="*/ 0 w 17"/>
                    <a:gd name="T3" fmla="*/ 8 h 8"/>
                    <a:gd name="T4" fmla="*/ 2 w 17"/>
                    <a:gd name="T5" fmla="*/ 0 h 8"/>
                    <a:gd name="T6" fmla="*/ 17 w 17"/>
                    <a:gd name="T7" fmla="*/ 0 h 8"/>
                    <a:gd name="T8" fmla="*/ 15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15" y="8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6"/>
                        <a:pt x="2" y="3"/>
                        <a:pt x="2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3"/>
                        <a:pt x="16" y="6"/>
                        <a:pt x="15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8" name="Rectangle 22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9" name="Rectangle 23"/>
                <p:cNvSpPr>
                  <a:spLocks noChangeArrowheads="1"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0" name="Freeform 24"/>
                <p:cNvSpPr>
                  <a:spLocks/>
                </p:cNvSpPr>
                <p:nvPr/>
              </p:nvSpPr>
              <p:spPr bwMode="auto">
                <a:xfrm>
                  <a:off x="4690637" y="586619"/>
                  <a:ext cx="62614" cy="38722"/>
                </a:xfrm>
                <a:custGeom>
                  <a:avLst/>
                  <a:gdLst>
                    <a:gd name="T0" fmla="*/ 0 w 32"/>
                    <a:gd name="T1" fmla="*/ 20 h 20"/>
                    <a:gd name="T2" fmla="*/ 4 w 32"/>
                    <a:gd name="T3" fmla="*/ 20 h 20"/>
                    <a:gd name="T4" fmla="*/ 32 w 32"/>
                    <a:gd name="T5" fmla="*/ 6 h 20"/>
                    <a:gd name="T6" fmla="*/ 32 w 32"/>
                    <a:gd name="T7" fmla="*/ 0 h 20"/>
                    <a:gd name="T8" fmla="*/ 0 w 32"/>
                    <a:gd name="T9" fmla="*/ 0 h 20"/>
                    <a:gd name="T10" fmla="*/ 0 w 32"/>
                    <a:gd name="T1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20">
                      <a:moveTo>
                        <a:pt x="0" y="20"/>
                      </a:move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13" y="13"/>
                        <a:pt x="23" y="9"/>
                        <a:pt x="32" y="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"/>
                        <a:pt x="0" y="20"/>
                        <a:pt x="0" y="20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1" name="Freeform 25"/>
                <p:cNvSpPr>
                  <a:spLocks/>
                </p:cNvSpPr>
                <p:nvPr/>
              </p:nvSpPr>
              <p:spPr bwMode="auto">
                <a:xfrm>
                  <a:off x="4347908" y="617926"/>
                  <a:ext cx="76620" cy="315541"/>
                </a:xfrm>
                <a:custGeom>
                  <a:avLst/>
                  <a:gdLst>
                    <a:gd name="T0" fmla="*/ 39 w 39"/>
                    <a:gd name="T1" fmla="*/ 0 h 162"/>
                    <a:gd name="T2" fmla="*/ 39 w 39"/>
                    <a:gd name="T3" fmla="*/ 18 h 162"/>
                    <a:gd name="T4" fmla="*/ 39 w 39"/>
                    <a:gd name="T5" fmla="*/ 18 h 162"/>
                    <a:gd name="T6" fmla="*/ 36 w 39"/>
                    <a:gd name="T7" fmla="*/ 29 h 162"/>
                    <a:gd name="T8" fmla="*/ 36 w 39"/>
                    <a:gd name="T9" fmla="*/ 29 h 162"/>
                    <a:gd name="T10" fmla="*/ 27 w 39"/>
                    <a:gd name="T11" fmla="*/ 162 h 162"/>
                    <a:gd name="T12" fmla="*/ 12 w 39"/>
                    <a:gd name="T13" fmla="*/ 162 h 162"/>
                    <a:gd name="T14" fmla="*/ 25 w 39"/>
                    <a:gd name="T15" fmla="*/ 18 h 162"/>
                    <a:gd name="T16" fmla="*/ 25 w 39"/>
                    <a:gd name="T17" fmla="*/ 0 h 162"/>
                    <a:gd name="T18" fmla="*/ 39 w 39"/>
                    <a:gd name="T19" fmla="*/ 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162">
                      <a:moveTo>
                        <a:pt x="39" y="0"/>
                      </a:move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8"/>
                        <a:pt x="39" y="22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20" y="70"/>
                        <a:pt x="15" y="116"/>
                        <a:pt x="27" y="162"/>
                      </a:cubicBezTo>
                      <a:cubicBezTo>
                        <a:pt x="12" y="162"/>
                        <a:pt x="12" y="162"/>
                        <a:pt x="12" y="162"/>
                      </a:cubicBezTo>
                      <a:cubicBezTo>
                        <a:pt x="0" y="112"/>
                        <a:pt x="6" y="62"/>
                        <a:pt x="25" y="18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39" y="0"/>
                        <a:pt x="39" y="0"/>
                        <a:pt x="39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2" name="Freeform 26"/>
                <p:cNvSpPr>
                  <a:spLocks/>
                </p:cNvSpPr>
                <p:nvPr/>
              </p:nvSpPr>
              <p:spPr bwMode="auto">
                <a:xfrm>
                  <a:off x="4369329" y="625341"/>
                  <a:ext cx="55199" cy="308126"/>
                </a:xfrm>
                <a:custGeom>
                  <a:avLst/>
                  <a:gdLst>
                    <a:gd name="T0" fmla="*/ 28 w 28"/>
                    <a:gd name="T1" fmla="*/ 0 h 158"/>
                    <a:gd name="T2" fmla="*/ 24 w 28"/>
                    <a:gd name="T3" fmla="*/ 0 h 158"/>
                    <a:gd name="T4" fmla="*/ 24 w 28"/>
                    <a:gd name="T5" fmla="*/ 14 h 158"/>
                    <a:gd name="T6" fmla="*/ 24 w 28"/>
                    <a:gd name="T7" fmla="*/ 14 h 158"/>
                    <a:gd name="T8" fmla="*/ 21 w 28"/>
                    <a:gd name="T9" fmla="*/ 25 h 158"/>
                    <a:gd name="T10" fmla="*/ 21 w 28"/>
                    <a:gd name="T11" fmla="*/ 25 h 158"/>
                    <a:gd name="T12" fmla="*/ 11 w 28"/>
                    <a:gd name="T13" fmla="*/ 158 h 158"/>
                    <a:gd name="T14" fmla="*/ 16 w 28"/>
                    <a:gd name="T15" fmla="*/ 158 h 158"/>
                    <a:gd name="T16" fmla="*/ 9 w 28"/>
                    <a:gd name="T17" fmla="*/ 107 h 158"/>
                    <a:gd name="T18" fmla="*/ 25 w 28"/>
                    <a:gd name="T19" fmla="*/ 25 h 158"/>
                    <a:gd name="T20" fmla="*/ 25 w 28"/>
                    <a:gd name="T21" fmla="*/ 25 h 158"/>
                    <a:gd name="T22" fmla="*/ 25 w 28"/>
                    <a:gd name="T23" fmla="*/ 25 h 158"/>
                    <a:gd name="T24" fmla="*/ 28 w 28"/>
                    <a:gd name="T25" fmla="*/ 14 h 158"/>
                    <a:gd name="T26" fmla="*/ 28 w 28"/>
                    <a:gd name="T27" fmla="*/ 14 h 158"/>
                    <a:gd name="T28" fmla="*/ 28 w 28"/>
                    <a:gd name="T2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" h="158">
                      <a:moveTo>
                        <a:pt x="2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4"/>
                        <a:pt x="23" y="18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4" y="66"/>
                        <a:pt x="0" y="112"/>
                        <a:pt x="11" y="158"/>
                      </a:cubicBezTo>
                      <a:cubicBezTo>
                        <a:pt x="16" y="158"/>
                        <a:pt x="16" y="158"/>
                        <a:pt x="16" y="158"/>
                      </a:cubicBezTo>
                      <a:cubicBezTo>
                        <a:pt x="11" y="141"/>
                        <a:pt x="9" y="124"/>
                        <a:pt x="9" y="107"/>
                      </a:cubicBezTo>
                      <a:cubicBezTo>
                        <a:pt x="9" y="78"/>
                        <a:pt x="15" y="50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8" y="18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0"/>
                        <a:pt x="28" y="0"/>
                        <a:pt x="28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3" name="Freeform 27"/>
                <p:cNvSpPr>
                  <a:spLocks/>
                </p:cNvSpPr>
                <p:nvPr/>
              </p:nvSpPr>
              <p:spPr bwMode="auto">
                <a:xfrm>
                  <a:off x="4367681" y="917813"/>
                  <a:ext cx="32955" cy="15654"/>
                </a:xfrm>
                <a:custGeom>
                  <a:avLst/>
                  <a:gdLst>
                    <a:gd name="T0" fmla="*/ 2 w 17"/>
                    <a:gd name="T1" fmla="*/ 8 h 8"/>
                    <a:gd name="T2" fmla="*/ 17 w 17"/>
                    <a:gd name="T3" fmla="*/ 8 h 8"/>
                    <a:gd name="T4" fmla="*/ 15 w 17"/>
                    <a:gd name="T5" fmla="*/ 0 h 8"/>
                    <a:gd name="T6" fmla="*/ 0 w 17"/>
                    <a:gd name="T7" fmla="*/ 0 h 8"/>
                    <a:gd name="T8" fmla="*/ 2 w 17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8">
                      <a:moveTo>
                        <a:pt x="2" y="8"/>
                      </a:move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6"/>
                        <a:pt x="15" y="3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3"/>
                        <a:pt x="1" y="6"/>
                        <a:pt x="2" y="8"/>
                      </a:cubicBez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4" name="Rectangle 28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solidFill>
                  <a:srgbClr val="009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5" name="Rectangle 29"/>
                <p:cNvSpPr>
                  <a:spLocks noChangeArrowheads="1"/>
                </p:cNvSpPr>
                <p:nvPr/>
              </p:nvSpPr>
              <p:spPr bwMode="auto">
                <a:xfrm>
                  <a:off x="4387454" y="586619"/>
                  <a:ext cx="61790" cy="38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6" name="Freeform 30"/>
                <p:cNvSpPr>
                  <a:spLocks/>
                </p:cNvSpPr>
                <p:nvPr/>
              </p:nvSpPr>
              <p:spPr bwMode="auto">
                <a:xfrm>
                  <a:off x="4387454" y="586619"/>
                  <a:ext cx="60143" cy="38722"/>
                </a:xfrm>
                <a:custGeom>
                  <a:avLst/>
                  <a:gdLst>
                    <a:gd name="T0" fmla="*/ 0 w 31"/>
                    <a:gd name="T1" fmla="*/ 7 h 20"/>
                    <a:gd name="T2" fmla="*/ 24 w 31"/>
                    <a:gd name="T3" fmla="*/ 20 h 20"/>
                    <a:gd name="T4" fmla="*/ 31 w 31"/>
                    <a:gd name="T5" fmla="*/ 20 h 20"/>
                    <a:gd name="T6" fmla="*/ 31 w 31"/>
                    <a:gd name="T7" fmla="*/ 0 h 20"/>
                    <a:gd name="T8" fmla="*/ 0 w 31"/>
                    <a:gd name="T9" fmla="*/ 1 h 20"/>
                    <a:gd name="T10" fmla="*/ 0 w 31"/>
                    <a:gd name="T11" fmla="*/ 7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20">
                      <a:moveTo>
                        <a:pt x="0" y="7"/>
                      </a:moveTo>
                      <a:cubicBezTo>
                        <a:pt x="8" y="9"/>
                        <a:pt x="17" y="13"/>
                        <a:pt x="24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7"/>
                        <a:pt x="0" y="7"/>
                        <a:pt x="0" y="7"/>
                      </a:cubicBezTo>
                    </a:path>
                  </a:pathLst>
                </a:custGeom>
                <a:solidFill>
                  <a:srgbClr val="0073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7" name="Freeform 31"/>
                <p:cNvSpPr>
                  <a:spLocks/>
                </p:cNvSpPr>
                <p:nvPr/>
              </p:nvSpPr>
              <p:spPr bwMode="auto">
                <a:xfrm>
                  <a:off x="4233390" y="483636"/>
                  <a:ext cx="673101" cy="192784"/>
                </a:xfrm>
                <a:custGeom>
                  <a:avLst/>
                  <a:gdLst>
                    <a:gd name="T0" fmla="*/ 336 w 346"/>
                    <a:gd name="T1" fmla="*/ 31 h 99"/>
                    <a:gd name="T2" fmla="*/ 333 w 346"/>
                    <a:gd name="T3" fmla="*/ 32 h 99"/>
                    <a:gd name="T4" fmla="*/ 333 w 346"/>
                    <a:gd name="T5" fmla="*/ 31 h 99"/>
                    <a:gd name="T6" fmla="*/ 172 w 346"/>
                    <a:gd name="T7" fmla="*/ 0 h 99"/>
                    <a:gd name="T8" fmla="*/ 10 w 346"/>
                    <a:gd name="T9" fmla="*/ 31 h 99"/>
                    <a:gd name="T10" fmla="*/ 0 w 346"/>
                    <a:gd name="T11" fmla="*/ 42 h 99"/>
                    <a:gd name="T12" fmla="*/ 10 w 346"/>
                    <a:gd name="T13" fmla="*/ 53 h 99"/>
                    <a:gd name="T14" fmla="*/ 57 w 346"/>
                    <a:gd name="T15" fmla="*/ 53 h 99"/>
                    <a:gd name="T16" fmla="*/ 114 w 346"/>
                    <a:gd name="T17" fmla="*/ 81 h 99"/>
                    <a:gd name="T18" fmla="*/ 154 w 346"/>
                    <a:gd name="T19" fmla="*/ 98 h 99"/>
                    <a:gd name="T20" fmla="*/ 154 w 346"/>
                    <a:gd name="T21" fmla="*/ 98 h 99"/>
                    <a:gd name="T22" fmla="*/ 154 w 346"/>
                    <a:gd name="T23" fmla="*/ 98 h 99"/>
                    <a:gd name="T24" fmla="*/ 164 w 346"/>
                    <a:gd name="T25" fmla="*/ 98 h 99"/>
                    <a:gd name="T26" fmla="*/ 191 w 346"/>
                    <a:gd name="T27" fmla="*/ 98 h 99"/>
                    <a:gd name="T28" fmla="*/ 191 w 346"/>
                    <a:gd name="T29" fmla="*/ 98 h 99"/>
                    <a:gd name="T30" fmla="*/ 229 w 346"/>
                    <a:gd name="T31" fmla="*/ 81 h 99"/>
                    <a:gd name="T32" fmla="*/ 287 w 346"/>
                    <a:gd name="T33" fmla="*/ 53 h 99"/>
                    <a:gd name="T34" fmla="*/ 333 w 346"/>
                    <a:gd name="T35" fmla="*/ 53 h 99"/>
                    <a:gd name="T36" fmla="*/ 333 w 346"/>
                    <a:gd name="T37" fmla="*/ 53 h 99"/>
                    <a:gd name="T38" fmla="*/ 336 w 346"/>
                    <a:gd name="T39" fmla="*/ 53 h 99"/>
                    <a:gd name="T40" fmla="*/ 346 w 346"/>
                    <a:gd name="T41" fmla="*/ 42 h 99"/>
                    <a:gd name="T42" fmla="*/ 336 w 346"/>
                    <a:gd name="T43" fmla="*/ 3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46" h="99">
                      <a:moveTo>
                        <a:pt x="336" y="31"/>
                      </a:moveTo>
                      <a:cubicBezTo>
                        <a:pt x="335" y="31"/>
                        <a:pt x="334" y="31"/>
                        <a:pt x="333" y="32"/>
                      </a:cubicBezTo>
                      <a:cubicBezTo>
                        <a:pt x="333" y="31"/>
                        <a:pt x="333" y="31"/>
                        <a:pt x="333" y="31"/>
                      </a:cubicBezTo>
                      <a:cubicBezTo>
                        <a:pt x="294" y="29"/>
                        <a:pt x="258" y="0"/>
                        <a:pt x="172" y="0"/>
                      </a:cubicBezTo>
                      <a:cubicBezTo>
                        <a:pt x="86" y="0"/>
                        <a:pt x="50" y="29"/>
                        <a:pt x="10" y="31"/>
                      </a:cubicBezTo>
                      <a:cubicBezTo>
                        <a:pt x="4" y="31"/>
                        <a:pt x="0" y="36"/>
                        <a:pt x="0" y="42"/>
                      </a:cubicBezTo>
                      <a:cubicBezTo>
                        <a:pt x="0" y="48"/>
                        <a:pt x="4" y="53"/>
                        <a:pt x="10" y="53"/>
                      </a:cubicBezTo>
                      <a:cubicBezTo>
                        <a:pt x="57" y="53"/>
                        <a:pt x="57" y="53"/>
                        <a:pt x="57" y="53"/>
                      </a:cubicBezTo>
                      <a:cubicBezTo>
                        <a:pt x="57" y="53"/>
                        <a:pt x="99" y="56"/>
                        <a:pt x="114" y="81"/>
                      </a:cubicBezTo>
                      <a:cubicBezTo>
                        <a:pt x="121" y="93"/>
                        <a:pt x="140" y="97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4" y="98"/>
                        <a:pt x="154" y="98"/>
                        <a:pt x="154" y="98"/>
                      </a:cubicBezTo>
                      <a:cubicBezTo>
                        <a:pt x="157" y="98"/>
                        <a:pt x="161" y="98"/>
                        <a:pt x="164" y="98"/>
                      </a:cubicBezTo>
                      <a:cubicBezTo>
                        <a:pt x="173" y="99"/>
                        <a:pt x="186" y="99"/>
                        <a:pt x="191" y="98"/>
                      </a:cubicBezTo>
                      <a:cubicBezTo>
                        <a:pt x="191" y="98"/>
                        <a:pt x="191" y="98"/>
                        <a:pt x="191" y="98"/>
                      </a:cubicBezTo>
                      <a:cubicBezTo>
                        <a:pt x="205" y="97"/>
                        <a:pt x="223" y="93"/>
                        <a:pt x="229" y="81"/>
                      </a:cubicBezTo>
                      <a:cubicBezTo>
                        <a:pt x="244" y="56"/>
                        <a:pt x="287" y="53"/>
                        <a:pt x="287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3" y="53"/>
                        <a:pt x="333" y="53"/>
                        <a:pt x="333" y="53"/>
                      </a:cubicBezTo>
                      <a:cubicBezTo>
                        <a:pt x="334" y="53"/>
                        <a:pt x="335" y="53"/>
                        <a:pt x="336" y="53"/>
                      </a:cubicBezTo>
                      <a:cubicBezTo>
                        <a:pt x="341" y="53"/>
                        <a:pt x="346" y="48"/>
                        <a:pt x="346" y="42"/>
                      </a:cubicBezTo>
                      <a:cubicBezTo>
                        <a:pt x="346" y="36"/>
                        <a:pt x="341" y="31"/>
                        <a:pt x="336" y="3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8" name="Freeform 32"/>
                <p:cNvSpPr>
                  <a:spLocks noEditPoints="1"/>
                </p:cNvSpPr>
                <p:nvPr/>
              </p:nvSpPr>
              <p:spPr bwMode="auto">
                <a:xfrm>
                  <a:off x="4344613" y="586619"/>
                  <a:ext cx="188666" cy="87330"/>
                </a:xfrm>
                <a:custGeom>
                  <a:avLst/>
                  <a:gdLst>
                    <a:gd name="T0" fmla="*/ 97 w 97"/>
                    <a:gd name="T1" fmla="*/ 45 h 45"/>
                    <a:gd name="T2" fmla="*/ 96 w 97"/>
                    <a:gd name="T3" fmla="*/ 45 h 45"/>
                    <a:gd name="T4" fmla="*/ 96 w 97"/>
                    <a:gd name="T5" fmla="*/ 45 h 45"/>
                    <a:gd name="T6" fmla="*/ 96 w 97"/>
                    <a:gd name="T7" fmla="*/ 45 h 45"/>
                    <a:gd name="T8" fmla="*/ 96 w 97"/>
                    <a:gd name="T9" fmla="*/ 45 h 45"/>
                    <a:gd name="T10" fmla="*/ 96 w 97"/>
                    <a:gd name="T11" fmla="*/ 45 h 45"/>
                    <a:gd name="T12" fmla="*/ 96 w 97"/>
                    <a:gd name="T13" fmla="*/ 45 h 45"/>
                    <a:gd name="T14" fmla="*/ 96 w 97"/>
                    <a:gd name="T15" fmla="*/ 45 h 45"/>
                    <a:gd name="T16" fmla="*/ 96 w 97"/>
                    <a:gd name="T17" fmla="*/ 45 h 45"/>
                    <a:gd name="T18" fmla="*/ 96 w 97"/>
                    <a:gd name="T19" fmla="*/ 45 h 45"/>
                    <a:gd name="T20" fmla="*/ 95 w 97"/>
                    <a:gd name="T21" fmla="*/ 45 h 45"/>
                    <a:gd name="T22" fmla="*/ 95 w 97"/>
                    <a:gd name="T23" fmla="*/ 45 h 45"/>
                    <a:gd name="T24" fmla="*/ 95 w 97"/>
                    <a:gd name="T25" fmla="*/ 45 h 45"/>
                    <a:gd name="T26" fmla="*/ 95 w 97"/>
                    <a:gd name="T27" fmla="*/ 45 h 45"/>
                    <a:gd name="T28" fmla="*/ 95 w 97"/>
                    <a:gd name="T29" fmla="*/ 45 h 45"/>
                    <a:gd name="T30" fmla="*/ 95 w 97"/>
                    <a:gd name="T31" fmla="*/ 45 h 45"/>
                    <a:gd name="T32" fmla="*/ 95 w 97"/>
                    <a:gd name="T33" fmla="*/ 45 h 45"/>
                    <a:gd name="T34" fmla="*/ 95 w 97"/>
                    <a:gd name="T35" fmla="*/ 45 h 45"/>
                    <a:gd name="T36" fmla="*/ 95 w 97"/>
                    <a:gd name="T37" fmla="*/ 45 h 45"/>
                    <a:gd name="T38" fmla="*/ 95 w 97"/>
                    <a:gd name="T39" fmla="*/ 45 h 45"/>
                    <a:gd name="T40" fmla="*/ 95 w 97"/>
                    <a:gd name="T41" fmla="*/ 45 h 45"/>
                    <a:gd name="T42" fmla="*/ 94 w 97"/>
                    <a:gd name="T43" fmla="*/ 45 h 45"/>
                    <a:gd name="T44" fmla="*/ 55 w 97"/>
                    <a:gd name="T45" fmla="*/ 25 h 45"/>
                    <a:gd name="T46" fmla="*/ 56 w 97"/>
                    <a:gd name="T47" fmla="*/ 27 h 45"/>
                    <a:gd name="T48" fmla="*/ 55 w 97"/>
                    <a:gd name="T49" fmla="*/ 25 h 45"/>
                    <a:gd name="T50" fmla="*/ 55 w 97"/>
                    <a:gd name="T51" fmla="*/ 25 h 45"/>
                    <a:gd name="T52" fmla="*/ 54 w 97"/>
                    <a:gd name="T53" fmla="*/ 24 h 45"/>
                    <a:gd name="T54" fmla="*/ 54 w 97"/>
                    <a:gd name="T55" fmla="*/ 24 h 45"/>
                    <a:gd name="T56" fmla="*/ 54 w 97"/>
                    <a:gd name="T57" fmla="*/ 24 h 45"/>
                    <a:gd name="T58" fmla="*/ 54 w 97"/>
                    <a:gd name="T59" fmla="*/ 24 h 45"/>
                    <a:gd name="T60" fmla="*/ 54 w 97"/>
                    <a:gd name="T61" fmla="*/ 24 h 45"/>
                    <a:gd name="T62" fmla="*/ 54 w 97"/>
                    <a:gd name="T63" fmla="*/ 24 h 45"/>
                    <a:gd name="T64" fmla="*/ 53 w 97"/>
                    <a:gd name="T65" fmla="*/ 23 h 45"/>
                    <a:gd name="T66" fmla="*/ 53 w 97"/>
                    <a:gd name="T67" fmla="*/ 23 h 45"/>
                    <a:gd name="T68" fmla="*/ 50 w 97"/>
                    <a:gd name="T69" fmla="*/ 20 h 45"/>
                    <a:gd name="T70" fmla="*/ 52 w 97"/>
                    <a:gd name="T71" fmla="*/ 22 h 45"/>
                    <a:gd name="T72" fmla="*/ 50 w 97"/>
                    <a:gd name="T73" fmla="*/ 20 h 45"/>
                    <a:gd name="T74" fmla="*/ 20 w 97"/>
                    <a:gd name="T75" fmla="*/ 4 h 45"/>
                    <a:gd name="T76" fmla="*/ 22 w 97"/>
                    <a:gd name="T77" fmla="*/ 5 h 45"/>
                    <a:gd name="T78" fmla="*/ 16 w 97"/>
                    <a:gd name="T79" fmla="*/ 3 h 45"/>
                    <a:gd name="T80" fmla="*/ 16 w 97"/>
                    <a:gd name="T81" fmla="*/ 3 h 45"/>
                    <a:gd name="T82" fmla="*/ 11 w 97"/>
                    <a:gd name="T83" fmla="*/ 2 h 45"/>
                    <a:gd name="T84" fmla="*/ 13 w 97"/>
                    <a:gd name="T85" fmla="*/ 2 h 45"/>
                    <a:gd name="T86" fmla="*/ 11 w 97"/>
                    <a:gd name="T87" fmla="*/ 2 h 45"/>
                    <a:gd name="T88" fmla="*/ 10 w 97"/>
                    <a:gd name="T89" fmla="*/ 2 h 45"/>
                    <a:gd name="T90" fmla="*/ 7 w 97"/>
                    <a:gd name="T91" fmla="*/ 1 h 45"/>
                    <a:gd name="T92" fmla="*/ 7 w 97"/>
                    <a:gd name="T93" fmla="*/ 1 h 45"/>
                    <a:gd name="T94" fmla="*/ 6 w 97"/>
                    <a:gd name="T95" fmla="*/ 1 h 45"/>
                    <a:gd name="T96" fmla="*/ 5 w 97"/>
                    <a:gd name="T97" fmla="*/ 1 h 45"/>
                    <a:gd name="T98" fmla="*/ 2 w 97"/>
                    <a:gd name="T99" fmla="*/ 1 h 45"/>
                    <a:gd name="T100" fmla="*/ 0 w 97"/>
                    <a:gd name="T101" fmla="*/ 0 h 45"/>
                    <a:gd name="T102" fmla="*/ 0 w 97"/>
                    <a:gd name="T10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7" h="45">
                      <a:moveTo>
                        <a:pt x="97" y="45"/>
                      </a:move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moveTo>
                        <a:pt x="96" y="45"/>
                      </a:move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6" y="45"/>
                      </a:move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moveTo>
                        <a:pt x="95" y="45"/>
                      </a:move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5" y="45"/>
                      </a:move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moveTo>
                        <a:pt x="94" y="45"/>
                      </a:move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moveTo>
                        <a:pt x="55" y="25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6"/>
                        <a:pt x="56" y="26"/>
                        <a:pt x="56" y="27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6" y="27"/>
                        <a:pt x="56" y="26"/>
                        <a:pt x="55" y="25"/>
                      </a:cubicBezTo>
                      <a:moveTo>
                        <a:pt x="54" y="24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4" y="24"/>
                      </a:move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moveTo>
                        <a:pt x="53" y="23"/>
                      </a:move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3"/>
                        <a:pt x="54" y="23"/>
                        <a:pt x="53" y="23"/>
                      </a:cubicBezTo>
                      <a:moveTo>
                        <a:pt x="50" y="20"/>
                      </a:move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1"/>
                        <a:pt x="52" y="22"/>
                      </a:cubicBezTo>
                      <a:cubicBezTo>
                        <a:pt x="53" y="22"/>
                        <a:pt x="53" y="23"/>
                        <a:pt x="53" y="23"/>
                      </a:cubicBezTo>
                      <a:cubicBezTo>
                        <a:pt x="52" y="22"/>
                        <a:pt x="51" y="21"/>
                        <a:pt x="50" y="20"/>
                      </a:cubicBezTo>
                      <a:moveTo>
                        <a:pt x="16" y="3"/>
                      </a:moveTo>
                      <a:cubicBezTo>
                        <a:pt x="17" y="3"/>
                        <a:pt x="18" y="4"/>
                        <a:pt x="20" y="4"/>
                      </a:cubicBezTo>
                      <a:cubicBezTo>
                        <a:pt x="20" y="4"/>
                        <a:pt x="21" y="4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0" y="4"/>
                        <a:pt x="18" y="4"/>
                        <a:pt x="16" y="3"/>
                      </a:cubicBezTo>
                      <a:moveTo>
                        <a:pt x="16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moveTo>
                        <a:pt x="11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cubicBezTo>
                        <a:pt x="13" y="3"/>
                        <a:pt x="14" y="3"/>
                        <a:pt x="14" y="3"/>
                      </a:cubicBezTo>
                      <a:cubicBezTo>
                        <a:pt x="13" y="2"/>
                        <a:pt x="12" y="2"/>
                        <a:pt x="11" y="2"/>
                      </a:cubicBezTo>
                      <a:moveTo>
                        <a:pt x="8" y="2"/>
                      </a:move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9" y="2"/>
                        <a:pt x="9" y="2"/>
                        <a:pt x="8" y="2"/>
                      </a:cubicBezTo>
                      <a:moveTo>
                        <a:pt x="7" y="1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7" y="1"/>
                      </a:cubicBezTo>
                      <a:moveTo>
                        <a:pt x="5" y="1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moveTo>
                        <a:pt x="1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9" name="Freeform 33"/>
                <p:cNvSpPr>
                  <a:spLocks noEditPoints="1"/>
                </p:cNvSpPr>
                <p:nvPr/>
              </p:nvSpPr>
              <p:spPr bwMode="auto">
                <a:xfrm>
                  <a:off x="4387454" y="596506"/>
                  <a:ext cx="54375" cy="28836"/>
                </a:xfrm>
                <a:custGeom>
                  <a:avLst/>
                  <a:gdLst>
                    <a:gd name="T0" fmla="*/ 26 w 28"/>
                    <a:gd name="T1" fmla="*/ 13 h 15"/>
                    <a:gd name="T2" fmla="*/ 27 w 28"/>
                    <a:gd name="T3" fmla="*/ 14 h 15"/>
                    <a:gd name="T4" fmla="*/ 28 w 28"/>
                    <a:gd name="T5" fmla="*/ 15 h 15"/>
                    <a:gd name="T6" fmla="*/ 28 w 28"/>
                    <a:gd name="T7" fmla="*/ 15 h 15"/>
                    <a:gd name="T8" fmla="*/ 26 w 28"/>
                    <a:gd name="T9" fmla="*/ 13 h 15"/>
                    <a:gd name="T10" fmla="*/ 0 w 28"/>
                    <a:gd name="T11" fmla="*/ 0 h 15"/>
                    <a:gd name="T12" fmla="*/ 0 w 28"/>
                    <a:gd name="T13" fmla="*/ 0 h 15"/>
                    <a:gd name="T14" fmla="*/ 1 w 28"/>
                    <a:gd name="T15" fmla="*/ 0 h 15"/>
                    <a:gd name="T16" fmla="*/ 10 w 28"/>
                    <a:gd name="T17" fmla="*/ 3 h 15"/>
                    <a:gd name="T18" fmla="*/ 13 w 28"/>
                    <a:gd name="T19" fmla="*/ 5 h 15"/>
                    <a:gd name="T20" fmla="*/ 15 w 28"/>
                    <a:gd name="T21" fmla="*/ 5 h 15"/>
                    <a:gd name="T22" fmla="*/ 17 w 28"/>
                    <a:gd name="T23" fmla="*/ 7 h 15"/>
                    <a:gd name="T24" fmla="*/ 21 w 28"/>
                    <a:gd name="T25" fmla="*/ 9 h 15"/>
                    <a:gd name="T26" fmla="*/ 24 w 28"/>
                    <a:gd name="T27" fmla="*/ 11 h 15"/>
                    <a:gd name="T28" fmla="*/ 25 w 28"/>
                    <a:gd name="T29" fmla="*/ 12 h 15"/>
                    <a:gd name="T30" fmla="*/ 0 w 28"/>
                    <a:gd name="T3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5">
                      <a:moveTo>
                        <a:pt x="26" y="13"/>
                      </a:moveTo>
                      <a:cubicBezTo>
                        <a:pt x="26" y="13"/>
                        <a:pt x="27" y="13"/>
                        <a:pt x="27" y="14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7" y="14"/>
                        <a:pt x="26" y="13"/>
                        <a:pt x="26" y="13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4" y="1"/>
                        <a:pt x="7" y="2"/>
                        <a:pt x="10" y="3"/>
                      </a:cubicBezTo>
                      <a:cubicBezTo>
                        <a:pt x="11" y="4"/>
                        <a:pt x="12" y="4"/>
                        <a:pt x="13" y="5"/>
                      </a:cubicBezTo>
                      <a:cubicBezTo>
                        <a:pt x="14" y="5"/>
                        <a:pt x="14" y="5"/>
                        <a:pt x="15" y="5"/>
                      </a:cubicBezTo>
                      <a:cubicBezTo>
                        <a:pt x="15" y="6"/>
                        <a:pt x="16" y="6"/>
                        <a:pt x="17" y="7"/>
                      </a:cubicBezTo>
                      <a:cubicBezTo>
                        <a:pt x="19" y="8"/>
                        <a:pt x="20" y="8"/>
                        <a:pt x="21" y="9"/>
                      </a:cubicBezTo>
                      <a:cubicBezTo>
                        <a:pt x="22" y="10"/>
                        <a:pt x="23" y="11"/>
                        <a:pt x="24" y="11"/>
                      </a:cubicBezTo>
                      <a:cubicBezTo>
                        <a:pt x="24" y="12"/>
                        <a:pt x="25" y="12"/>
                        <a:pt x="25" y="12"/>
                      </a:cubicBezTo>
                      <a:cubicBezTo>
                        <a:pt x="18" y="6"/>
                        <a:pt x="8" y="2"/>
                        <a:pt x="0" y="0"/>
                      </a:cubicBezTo>
                    </a:path>
                  </a:pathLst>
                </a:custGeom>
                <a:solidFill>
                  <a:srgbClr val="2179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0" name="Freeform 34"/>
                <p:cNvSpPr>
                  <a:spLocks/>
                </p:cNvSpPr>
                <p:nvPr/>
              </p:nvSpPr>
              <p:spPr bwMode="auto">
                <a:xfrm>
                  <a:off x="4344613" y="586619"/>
                  <a:ext cx="453127" cy="89802"/>
                </a:xfrm>
                <a:custGeom>
                  <a:avLst/>
                  <a:gdLst>
                    <a:gd name="T0" fmla="*/ 175 w 233"/>
                    <a:gd name="T1" fmla="*/ 5 h 46"/>
                    <a:gd name="T2" fmla="*/ 58 w 233"/>
                    <a:gd name="T3" fmla="*/ 5 h 46"/>
                    <a:gd name="T4" fmla="*/ 0 w 233"/>
                    <a:gd name="T5" fmla="*/ 0 h 46"/>
                    <a:gd name="T6" fmla="*/ 0 w 233"/>
                    <a:gd name="T7" fmla="*/ 0 h 46"/>
                    <a:gd name="T8" fmla="*/ 1 w 233"/>
                    <a:gd name="T9" fmla="*/ 1 h 46"/>
                    <a:gd name="T10" fmla="*/ 2 w 233"/>
                    <a:gd name="T11" fmla="*/ 1 h 46"/>
                    <a:gd name="T12" fmla="*/ 4 w 233"/>
                    <a:gd name="T13" fmla="*/ 1 h 46"/>
                    <a:gd name="T14" fmla="*/ 5 w 233"/>
                    <a:gd name="T15" fmla="*/ 1 h 46"/>
                    <a:gd name="T16" fmla="*/ 7 w 233"/>
                    <a:gd name="T17" fmla="*/ 1 h 46"/>
                    <a:gd name="T18" fmla="*/ 8 w 233"/>
                    <a:gd name="T19" fmla="*/ 2 h 46"/>
                    <a:gd name="T20" fmla="*/ 8 w 233"/>
                    <a:gd name="T21" fmla="*/ 2 h 46"/>
                    <a:gd name="T22" fmla="*/ 10 w 233"/>
                    <a:gd name="T23" fmla="*/ 2 h 46"/>
                    <a:gd name="T24" fmla="*/ 14 w 233"/>
                    <a:gd name="T25" fmla="*/ 3 h 46"/>
                    <a:gd name="T26" fmla="*/ 16 w 233"/>
                    <a:gd name="T27" fmla="*/ 3 h 46"/>
                    <a:gd name="T28" fmla="*/ 16 w 233"/>
                    <a:gd name="T29" fmla="*/ 3 h 46"/>
                    <a:gd name="T30" fmla="*/ 22 w 233"/>
                    <a:gd name="T31" fmla="*/ 5 h 46"/>
                    <a:gd name="T32" fmla="*/ 47 w 233"/>
                    <a:gd name="T33" fmla="*/ 17 h 46"/>
                    <a:gd name="T34" fmla="*/ 50 w 233"/>
                    <a:gd name="T35" fmla="*/ 20 h 46"/>
                    <a:gd name="T36" fmla="*/ 53 w 233"/>
                    <a:gd name="T37" fmla="*/ 23 h 46"/>
                    <a:gd name="T38" fmla="*/ 54 w 233"/>
                    <a:gd name="T39" fmla="*/ 24 h 46"/>
                    <a:gd name="T40" fmla="*/ 54 w 233"/>
                    <a:gd name="T41" fmla="*/ 24 h 46"/>
                    <a:gd name="T42" fmla="*/ 54 w 233"/>
                    <a:gd name="T43" fmla="*/ 24 h 46"/>
                    <a:gd name="T44" fmla="*/ 54 w 233"/>
                    <a:gd name="T45" fmla="*/ 24 h 46"/>
                    <a:gd name="T46" fmla="*/ 54 w 233"/>
                    <a:gd name="T47" fmla="*/ 24 h 46"/>
                    <a:gd name="T48" fmla="*/ 55 w 233"/>
                    <a:gd name="T49" fmla="*/ 25 h 46"/>
                    <a:gd name="T50" fmla="*/ 57 w 233"/>
                    <a:gd name="T51" fmla="*/ 28 h 46"/>
                    <a:gd name="T52" fmla="*/ 58 w 233"/>
                    <a:gd name="T53" fmla="*/ 29 h 46"/>
                    <a:gd name="T54" fmla="*/ 59 w 233"/>
                    <a:gd name="T55" fmla="*/ 30 h 46"/>
                    <a:gd name="T56" fmla="*/ 94 w 233"/>
                    <a:gd name="T57" fmla="*/ 45 h 46"/>
                    <a:gd name="T58" fmla="*/ 95 w 233"/>
                    <a:gd name="T59" fmla="*/ 45 h 46"/>
                    <a:gd name="T60" fmla="*/ 95 w 233"/>
                    <a:gd name="T61" fmla="*/ 45 h 46"/>
                    <a:gd name="T62" fmla="*/ 95 w 233"/>
                    <a:gd name="T63" fmla="*/ 45 h 46"/>
                    <a:gd name="T64" fmla="*/ 95 w 233"/>
                    <a:gd name="T65" fmla="*/ 45 h 46"/>
                    <a:gd name="T66" fmla="*/ 95 w 233"/>
                    <a:gd name="T67" fmla="*/ 45 h 46"/>
                    <a:gd name="T68" fmla="*/ 95 w 233"/>
                    <a:gd name="T69" fmla="*/ 45 h 46"/>
                    <a:gd name="T70" fmla="*/ 95 w 233"/>
                    <a:gd name="T71" fmla="*/ 45 h 46"/>
                    <a:gd name="T72" fmla="*/ 96 w 233"/>
                    <a:gd name="T73" fmla="*/ 45 h 46"/>
                    <a:gd name="T74" fmla="*/ 96 w 233"/>
                    <a:gd name="T75" fmla="*/ 45 h 46"/>
                    <a:gd name="T76" fmla="*/ 96 w 233"/>
                    <a:gd name="T77" fmla="*/ 45 h 46"/>
                    <a:gd name="T78" fmla="*/ 96 w 233"/>
                    <a:gd name="T79" fmla="*/ 45 h 46"/>
                    <a:gd name="T80" fmla="*/ 96 w 233"/>
                    <a:gd name="T81" fmla="*/ 45 h 46"/>
                    <a:gd name="T82" fmla="*/ 96 w 233"/>
                    <a:gd name="T83" fmla="*/ 45 h 46"/>
                    <a:gd name="T84" fmla="*/ 97 w 233"/>
                    <a:gd name="T85" fmla="*/ 45 h 46"/>
                    <a:gd name="T86" fmla="*/ 97 w 233"/>
                    <a:gd name="T87" fmla="*/ 45 h 46"/>
                    <a:gd name="T88" fmla="*/ 97 w 233"/>
                    <a:gd name="T89" fmla="*/ 45 h 46"/>
                    <a:gd name="T90" fmla="*/ 107 w 233"/>
                    <a:gd name="T91" fmla="*/ 45 h 46"/>
                    <a:gd name="T92" fmla="*/ 134 w 233"/>
                    <a:gd name="T93" fmla="*/ 45 h 46"/>
                    <a:gd name="T94" fmla="*/ 171 w 233"/>
                    <a:gd name="T95" fmla="*/ 31 h 46"/>
                    <a:gd name="T96" fmla="*/ 172 w 233"/>
                    <a:gd name="T97" fmla="*/ 30 h 46"/>
                    <a:gd name="T98" fmla="*/ 172 w 233"/>
                    <a:gd name="T99" fmla="*/ 28 h 46"/>
                    <a:gd name="T100" fmla="*/ 233 w 233"/>
                    <a:gd name="T101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3" h="46">
                      <a:moveTo>
                        <a:pt x="223" y="0"/>
                      </a:moveTo>
                      <a:cubicBezTo>
                        <a:pt x="210" y="0"/>
                        <a:pt x="190" y="1"/>
                        <a:pt x="175" y="5"/>
                      </a:cubicBezTo>
                      <a:cubicBezTo>
                        <a:pt x="153" y="12"/>
                        <a:pt x="136" y="19"/>
                        <a:pt x="117" y="20"/>
                      </a:cubicBezTo>
                      <a:cubicBezTo>
                        <a:pt x="97" y="19"/>
                        <a:pt x="81" y="12"/>
                        <a:pt x="58" y="5"/>
                      </a:cubicBezTo>
                      <a:cubicBezTo>
                        <a:pt x="43" y="1"/>
                        <a:pt x="23" y="0"/>
                        <a:pt x="10" y="0"/>
                      </a:cubicBezTo>
                      <a:cubicBezTo>
                        <a:pt x="4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ubicBezTo>
                        <a:pt x="12" y="2"/>
                        <a:pt x="13" y="2"/>
                        <a:pt x="14" y="3"/>
                      </a:cubicBezTo>
                      <a:cubicBezTo>
                        <a:pt x="14" y="3"/>
                        <a:pt x="15" y="3"/>
                        <a:pt x="15" y="3"/>
                      </a:cubicBezTo>
                      <a:cubicBezTo>
                        <a:pt x="15" y="3"/>
                        <a:pt x="15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8" y="4"/>
                        <a:pt x="20" y="4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30" y="7"/>
                        <a:pt x="40" y="11"/>
                        <a:pt x="47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7" y="17"/>
                        <a:pt x="48" y="17"/>
                        <a:pt x="48" y="18"/>
                      </a:cubicBezTo>
                      <a:cubicBezTo>
                        <a:pt x="48" y="18"/>
                        <a:pt x="49" y="19"/>
                        <a:pt x="50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1"/>
                        <a:pt x="52" y="22"/>
                        <a:pt x="53" y="23"/>
                      </a:cubicBezTo>
                      <a:cubicBezTo>
                        <a:pt x="53" y="23"/>
                        <a:pt x="53" y="23"/>
                        <a:pt x="53" y="23"/>
                      </a:cubicBez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6" y="26"/>
                        <a:pt x="56" y="27"/>
                        <a:pt x="57" y="28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31"/>
                        <a:pt x="59" y="31"/>
                        <a:pt x="59" y="31"/>
                      </a:cubicBezTo>
                      <a:cubicBezTo>
                        <a:pt x="66" y="40"/>
                        <a:pt x="81" y="44"/>
                        <a:pt x="94" y="45"/>
                      </a:cubicBezTo>
                      <a:cubicBezTo>
                        <a:pt x="94" y="45"/>
                        <a:pt x="94" y="45"/>
                        <a:pt x="94" y="45"/>
                      </a:cubicBezTo>
                      <a:cubicBezTo>
                        <a:pt x="94" y="45"/>
                        <a:pt x="94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97" y="45"/>
                        <a:pt x="97" y="45"/>
                        <a:pt x="97" y="45"/>
                      </a:cubicBezTo>
                      <a:cubicBezTo>
                        <a:pt x="100" y="45"/>
                        <a:pt x="104" y="45"/>
                        <a:pt x="107" y="45"/>
                      </a:cubicBezTo>
                      <a:cubicBezTo>
                        <a:pt x="111" y="46"/>
                        <a:pt x="116" y="46"/>
                        <a:pt x="121" y="46"/>
                      </a:cubicBezTo>
                      <a:cubicBezTo>
                        <a:pt x="126" y="46"/>
                        <a:pt x="131" y="46"/>
                        <a:pt x="134" y="45"/>
                      </a:cubicBezTo>
                      <a:cubicBezTo>
                        <a:pt x="134" y="45"/>
                        <a:pt x="134" y="45"/>
                        <a:pt x="134" y="45"/>
                      </a:cubicBezTo>
                      <a:cubicBezTo>
                        <a:pt x="147" y="44"/>
                        <a:pt x="163" y="41"/>
                        <a:pt x="171" y="31"/>
                      </a:cubicBezTo>
                      <a:cubicBezTo>
                        <a:pt x="171" y="30"/>
                        <a:pt x="171" y="30"/>
                        <a:pt x="171" y="30"/>
                      </a:cubicBezTo>
                      <a:cubicBezTo>
                        <a:pt x="172" y="30"/>
                        <a:pt x="172" y="30"/>
                        <a:pt x="172" y="30"/>
                      </a:cubicBezTo>
                      <a:cubicBezTo>
                        <a:pt x="172" y="29"/>
                        <a:pt x="172" y="29"/>
                        <a:pt x="172" y="29"/>
                      </a:cubicBezTo>
                      <a:cubicBezTo>
                        <a:pt x="172" y="28"/>
                        <a:pt x="172" y="28"/>
                        <a:pt x="172" y="28"/>
                      </a:cubicBezTo>
                      <a:cubicBezTo>
                        <a:pt x="187" y="3"/>
                        <a:pt x="230" y="0"/>
                        <a:pt x="230" y="0"/>
                      </a:cubicBezTo>
                      <a:cubicBezTo>
                        <a:pt x="233" y="0"/>
                        <a:pt x="233" y="0"/>
                        <a:pt x="233" y="0"/>
                      </a:cubicBezTo>
                      <a:cubicBezTo>
                        <a:pt x="232" y="0"/>
                        <a:pt x="228" y="0"/>
                        <a:pt x="223" y="0"/>
                      </a:cubicBezTo>
                    </a:path>
                  </a:pathLst>
                </a:custGeom>
                <a:solidFill>
                  <a:srgbClr val="DEE0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1" name="Freeform 35"/>
                <p:cNvSpPr>
                  <a:spLocks/>
                </p:cNvSpPr>
                <p:nvPr/>
              </p:nvSpPr>
              <p:spPr bwMode="auto">
                <a:xfrm>
                  <a:off x="4743365" y="505057"/>
                  <a:ext cx="64262" cy="60142"/>
                </a:xfrm>
                <a:custGeom>
                  <a:avLst/>
                  <a:gdLst>
                    <a:gd name="T0" fmla="*/ 0 w 33"/>
                    <a:gd name="T1" fmla="*/ 29 h 31"/>
                    <a:gd name="T2" fmla="*/ 19 w 33"/>
                    <a:gd name="T3" fmla="*/ 1 h 31"/>
                    <a:gd name="T4" fmla="*/ 33 w 33"/>
                    <a:gd name="T5" fmla="*/ 8 h 31"/>
                    <a:gd name="T6" fmla="*/ 32 w 33"/>
                    <a:gd name="T7" fmla="*/ 12 h 31"/>
                    <a:gd name="T8" fmla="*/ 24 w 33"/>
                    <a:gd name="T9" fmla="*/ 16 h 31"/>
                    <a:gd name="T10" fmla="*/ 21 w 33"/>
                    <a:gd name="T11" fmla="*/ 31 h 31"/>
                    <a:gd name="T12" fmla="*/ 0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0" y="29"/>
                      </a:moveTo>
                      <a:cubicBezTo>
                        <a:pt x="0" y="29"/>
                        <a:pt x="1" y="5"/>
                        <a:pt x="19" y="1"/>
                      </a:cubicBezTo>
                      <a:cubicBezTo>
                        <a:pt x="24" y="0"/>
                        <a:pt x="33" y="2"/>
                        <a:pt x="33" y="8"/>
                      </a:cubicBezTo>
                      <a:cubicBezTo>
                        <a:pt x="33" y="10"/>
                        <a:pt x="33" y="11"/>
                        <a:pt x="32" y="12"/>
                      </a:cubicBezTo>
                      <a:cubicBezTo>
                        <a:pt x="30" y="12"/>
                        <a:pt x="26" y="13"/>
                        <a:pt x="24" y="16"/>
                      </a:cubicBezTo>
                      <a:cubicBezTo>
                        <a:pt x="20" y="19"/>
                        <a:pt x="21" y="29"/>
                        <a:pt x="21" y="31"/>
                      </a:cubicBez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2" name="Freeform 36"/>
                <p:cNvSpPr>
                  <a:spLocks/>
                </p:cNvSpPr>
                <p:nvPr/>
              </p:nvSpPr>
              <p:spPr bwMode="auto">
                <a:xfrm>
                  <a:off x="4328959" y="505057"/>
                  <a:ext cx="64262" cy="60142"/>
                </a:xfrm>
                <a:custGeom>
                  <a:avLst/>
                  <a:gdLst>
                    <a:gd name="T0" fmla="*/ 33 w 33"/>
                    <a:gd name="T1" fmla="*/ 29 h 31"/>
                    <a:gd name="T2" fmla="*/ 14 w 33"/>
                    <a:gd name="T3" fmla="*/ 1 h 31"/>
                    <a:gd name="T4" fmla="*/ 0 w 33"/>
                    <a:gd name="T5" fmla="*/ 8 h 31"/>
                    <a:gd name="T6" fmla="*/ 0 w 33"/>
                    <a:gd name="T7" fmla="*/ 12 h 31"/>
                    <a:gd name="T8" fmla="*/ 9 w 33"/>
                    <a:gd name="T9" fmla="*/ 16 h 31"/>
                    <a:gd name="T10" fmla="*/ 11 w 33"/>
                    <a:gd name="T11" fmla="*/ 31 h 31"/>
                    <a:gd name="T12" fmla="*/ 33 w 33"/>
                    <a:gd name="T1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1">
                      <a:moveTo>
                        <a:pt x="33" y="29"/>
                      </a:moveTo>
                      <a:cubicBezTo>
                        <a:pt x="33" y="29"/>
                        <a:pt x="32" y="5"/>
                        <a:pt x="14" y="1"/>
                      </a:cubicBezTo>
                      <a:cubicBezTo>
                        <a:pt x="8" y="0"/>
                        <a:pt x="0" y="2"/>
                        <a:pt x="0" y="8"/>
                      </a:cubicBezTo>
                      <a:cubicBezTo>
                        <a:pt x="0" y="10"/>
                        <a:pt x="0" y="11"/>
                        <a:pt x="0" y="12"/>
                      </a:cubicBezTo>
                      <a:cubicBezTo>
                        <a:pt x="3" y="12"/>
                        <a:pt x="6" y="13"/>
                        <a:pt x="9" y="16"/>
                      </a:cubicBezTo>
                      <a:cubicBezTo>
                        <a:pt x="12" y="19"/>
                        <a:pt x="11" y="29"/>
                        <a:pt x="11" y="31"/>
                      </a:cubicBezTo>
                      <a:lnTo>
                        <a:pt x="33" y="29"/>
                      </a:lnTo>
                      <a:close/>
                    </a:path>
                  </a:pathLst>
                </a:custGeom>
                <a:solidFill>
                  <a:srgbClr val="0053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3" name="Freeform 37"/>
                <p:cNvSpPr>
                  <a:spLocks/>
                </p:cNvSpPr>
                <p:nvPr/>
              </p:nvSpPr>
              <p:spPr bwMode="auto">
                <a:xfrm>
                  <a:off x="4696404" y="512472"/>
                  <a:ext cx="23892" cy="35426"/>
                </a:xfrm>
                <a:custGeom>
                  <a:avLst/>
                  <a:gdLst>
                    <a:gd name="T0" fmla="*/ 0 w 29"/>
                    <a:gd name="T1" fmla="*/ 43 h 43"/>
                    <a:gd name="T2" fmla="*/ 3 w 29"/>
                    <a:gd name="T3" fmla="*/ 43 h 43"/>
                    <a:gd name="T4" fmla="*/ 29 w 29"/>
                    <a:gd name="T5" fmla="*/ 5 h 43"/>
                    <a:gd name="T6" fmla="*/ 17 w 29"/>
                    <a:gd name="T7" fmla="*/ 0 h 43"/>
                    <a:gd name="T8" fmla="*/ 0 w 29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3">
                      <a:moveTo>
                        <a:pt x="0" y="43"/>
                      </a:moveTo>
                      <a:lnTo>
                        <a:pt x="3" y="43"/>
                      </a:lnTo>
                      <a:lnTo>
                        <a:pt x="29" y="5"/>
                      </a:lnTo>
                      <a:lnTo>
                        <a:pt x="17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4" name="Freeform 38"/>
                <p:cNvSpPr>
                  <a:spLocks/>
                </p:cNvSpPr>
                <p:nvPr/>
              </p:nvSpPr>
              <p:spPr bwMode="auto">
                <a:xfrm>
                  <a:off x="4683222" y="505057"/>
                  <a:ext cx="17301" cy="38722"/>
                </a:xfrm>
                <a:custGeom>
                  <a:avLst/>
                  <a:gdLst>
                    <a:gd name="T0" fmla="*/ 0 w 21"/>
                    <a:gd name="T1" fmla="*/ 45 h 47"/>
                    <a:gd name="T2" fmla="*/ 2 w 21"/>
                    <a:gd name="T3" fmla="*/ 47 h 47"/>
                    <a:gd name="T4" fmla="*/ 21 w 21"/>
                    <a:gd name="T5" fmla="*/ 4 h 47"/>
                    <a:gd name="T6" fmla="*/ 7 w 21"/>
                    <a:gd name="T7" fmla="*/ 0 h 47"/>
                    <a:gd name="T8" fmla="*/ 0 w 21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47">
                      <a:moveTo>
                        <a:pt x="0" y="45"/>
                      </a:moveTo>
                      <a:lnTo>
                        <a:pt x="2" y="47"/>
                      </a:lnTo>
                      <a:lnTo>
                        <a:pt x="21" y="4"/>
                      </a:lnTo>
                      <a:lnTo>
                        <a:pt x="7" y="0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5" name="Freeform 39"/>
                <p:cNvSpPr>
                  <a:spLocks/>
                </p:cNvSpPr>
                <p:nvPr/>
              </p:nvSpPr>
              <p:spPr bwMode="auto">
                <a:xfrm>
                  <a:off x="4665097" y="502585"/>
                  <a:ext cx="12358" cy="37074"/>
                </a:xfrm>
                <a:custGeom>
                  <a:avLst/>
                  <a:gdLst>
                    <a:gd name="T0" fmla="*/ 3 w 15"/>
                    <a:gd name="T1" fmla="*/ 45 h 45"/>
                    <a:gd name="T2" fmla="*/ 5 w 15"/>
                    <a:gd name="T3" fmla="*/ 45 h 45"/>
                    <a:gd name="T4" fmla="*/ 15 w 15"/>
                    <a:gd name="T5" fmla="*/ 0 h 45"/>
                    <a:gd name="T6" fmla="*/ 0 w 15"/>
                    <a:gd name="T7" fmla="*/ 0 h 45"/>
                    <a:gd name="T8" fmla="*/ 3 w 15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5">
                      <a:moveTo>
                        <a:pt x="3" y="45"/>
                      </a:moveTo>
                      <a:lnTo>
                        <a:pt x="5" y="4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3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6" name="Freeform 40"/>
                <p:cNvSpPr>
                  <a:spLocks/>
                </p:cNvSpPr>
                <p:nvPr/>
              </p:nvSpPr>
              <p:spPr bwMode="auto">
                <a:xfrm>
                  <a:off x="4420409" y="512472"/>
                  <a:ext cx="23068" cy="35426"/>
                </a:xfrm>
                <a:custGeom>
                  <a:avLst/>
                  <a:gdLst>
                    <a:gd name="T0" fmla="*/ 28 w 28"/>
                    <a:gd name="T1" fmla="*/ 43 h 43"/>
                    <a:gd name="T2" fmla="*/ 26 w 28"/>
                    <a:gd name="T3" fmla="*/ 43 h 43"/>
                    <a:gd name="T4" fmla="*/ 0 w 28"/>
                    <a:gd name="T5" fmla="*/ 5 h 43"/>
                    <a:gd name="T6" fmla="*/ 12 w 28"/>
                    <a:gd name="T7" fmla="*/ 0 h 43"/>
                    <a:gd name="T8" fmla="*/ 28 w 28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3">
                      <a:moveTo>
                        <a:pt x="28" y="43"/>
                      </a:moveTo>
                      <a:lnTo>
                        <a:pt x="26" y="43"/>
                      </a:lnTo>
                      <a:lnTo>
                        <a:pt x="0" y="5"/>
                      </a:lnTo>
                      <a:lnTo>
                        <a:pt x="12" y="0"/>
                      </a:lnTo>
                      <a:lnTo>
                        <a:pt x="28" y="43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7" name="Freeform 41"/>
                <p:cNvSpPr>
                  <a:spLocks/>
                </p:cNvSpPr>
                <p:nvPr/>
              </p:nvSpPr>
              <p:spPr bwMode="auto">
                <a:xfrm>
                  <a:off x="4439357" y="505057"/>
                  <a:ext cx="18125" cy="38722"/>
                </a:xfrm>
                <a:custGeom>
                  <a:avLst/>
                  <a:gdLst>
                    <a:gd name="T0" fmla="*/ 22 w 22"/>
                    <a:gd name="T1" fmla="*/ 45 h 47"/>
                    <a:gd name="T2" fmla="*/ 19 w 22"/>
                    <a:gd name="T3" fmla="*/ 47 h 47"/>
                    <a:gd name="T4" fmla="*/ 0 w 22"/>
                    <a:gd name="T5" fmla="*/ 4 h 47"/>
                    <a:gd name="T6" fmla="*/ 15 w 22"/>
                    <a:gd name="T7" fmla="*/ 0 h 47"/>
                    <a:gd name="T8" fmla="*/ 22 w 22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47">
                      <a:moveTo>
                        <a:pt x="22" y="45"/>
                      </a:moveTo>
                      <a:lnTo>
                        <a:pt x="19" y="47"/>
                      </a:lnTo>
                      <a:lnTo>
                        <a:pt x="0" y="4"/>
                      </a:lnTo>
                      <a:lnTo>
                        <a:pt x="15" y="0"/>
                      </a:lnTo>
                      <a:lnTo>
                        <a:pt x="2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8" name="Freeform 42"/>
                <p:cNvSpPr>
                  <a:spLocks/>
                </p:cNvSpPr>
                <p:nvPr/>
              </p:nvSpPr>
              <p:spPr bwMode="auto">
                <a:xfrm>
                  <a:off x="4463250" y="502585"/>
                  <a:ext cx="11534" cy="37074"/>
                </a:xfrm>
                <a:custGeom>
                  <a:avLst/>
                  <a:gdLst>
                    <a:gd name="T0" fmla="*/ 12 w 14"/>
                    <a:gd name="T1" fmla="*/ 45 h 45"/>
                    <a:gd name="T2" fmla="*/ 9 w 14"/>
                    <a:gd name="T3" fmla="*/ 45 h 45"/>
                    <a:gd name="T4" fmla="*/ 0 w 14"/>
                    <a:gd name="T5" fmla="*/ 0 h 45"/>
                    <a:gd name="T6" fmla="*/ 14 w 14"/>
                    <a:gd name="T7" fmla="*/ 0 h 45"/>
                    <a:gd name="T8" fmla="*/ 12 w 14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5">
                      <a:moveTo>
                        <a:pt x="12" y="45"/>
                      </a:moveTo>
                      <a:lnTo>
                        <a:pt x="9" y="45"/>
                      </a:ln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12" y="4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7" name="Group 36"/>
          <p:cNvGrpSpPr/>
          <p:nvPr/>
        </p:nvGrpSpPr>
        <p:grpSpPr>
          <a:xfrm>
            <a:off x="3697263" y="3402553"/>
            <a:ext cx="1224136" cy="1008112"/>
            <a:chOff x="3697263" y="3402553"/>
            <a:chExt cx="1224136" cy="1008112"/>
          </a:xfrm>
        </p:grpSpPr>
        <p:sp>
          <p:nvSpPr>
            <p:cNvPr id="464" name="Rectangle 463"/>
            <p:cNvSpPr/>
            <p:nvPr/>
          </p:nvSpPr>
          <p:spPr>
            <a:xfrm>
              <a:off x="3697263" y="3402553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05" name="Group 504"/>
            <p:cNvGrpSpPr/>
            <p:nvPr/>
          </p:nvGrpSpPr>
          <p:grpSpPr>
            <a:xfrm>
              <a:off x="4108404" y="3820321"/>
              <a:ext cx="330008" cy="442913"/>
              <a:chOff x="4756247" y="3820321"/>
              <a:chExt cx="330008" cy="442913"/>
            </a:xfrm>
          </p:grpSpPr>
          <p:sp>
            <p:nvSpPr>
              <p:cNvPr id="506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467" name="Group 466"/>
            <p:cNvGrpSpPr/>
            <p:nvPr/>
          </p:nvGrpSpPr>
          <p:grpSpPr>
            <a:xfrm>
              <a:off x="3934717" y="3568208"/>
              <a:ext cx="673101" cy="506677"/>
              <a:chOff x="4233390" y="426790"/>
              <a:chExt cx="673101" cy="506677"/>
            </a:xfrm>
          </p:grpSpPr>
          <p:sp>
            <p:nvSpPr>
              <p:cNvPr id="468" name="Freeform 6"/>
              <p:cNvSpPr>
                <a:spLocks/>
              </p:cNvSpPr>
              <p:nvPr/>
            </p:nvSpPr>
            <p:spPr bwMode="auto">
              <a:xfrm>
                <a:off x="4469016" y="666534"/>
                <a:ext cx="202672" cy="50256"/>
              </a:xfrm>
              <a:custGeom>
                <a:avLst/>
                <a:gdLst>
                  <a:gd name="T0" fmla="*/ 93 w 104"/>
                  <a:gd name="T1" fmla="*/ 15 h 26"/>
                  <a:gd name="T2" fmla="*/ 57 w 104"/>
                  <a:gd name="T3" fmla="*/ 15 h 26"/>
                  <a:gd name="T4" fmla="*/ 57 w 104"/>
                  <a:gd name="T5" fmla="*/ 0 h 26"/>
                  <a:gd name="T6" fmla="*/ 47 w 104"/>
                  <a:gd name="T7" fmla="*/ 0 h 26"/>
                  <a:gd name="T8" fmla="*/ 47 w 104"/>
                  <a:gd name="T9" fmla="*/ 15 h 26"/>
                  <a:gd name="T10" fmla="*/ 11 w 104"/>
                  <a:gd name="T11" fmla="*/ 15 h 26"/>
                  <a:gd name="T12" fmla="*/ 0 w 104"/>
                  <a:gd name="T13" fmla="*/ 23 h 26"/>
                  <a:gd name="T14" fmla="*/ 3 w 104"/>
                  <a:gd name="T15" fmla="*/ 26 h 26"/>
                  <a:gd name="T16" fmla="*/ 6 w 104"/>
                  <a:gd name="T17" fmla="*/ 23 h 26"/>
                  <a:gd name="T18" fmla="*/ 11 w 104"/>
                  <a:gd name="T19" fmla="*/ 20 h 26"/>
                  <a:gd name="T20" fmla="*/ 47 w 104"/>
                  <a:gd name="T21" fmla="*/ 20 h 26"/>
                  <a:gd name="T22" fmla="*/ 52 w 104"/>
                  <a:gd name="T23" fmla="*/ 20 h 26"/>
                  <a:gd name="T24" fmla="*/ 57 w 104"/>
                  <a:gd name="T25" fmla="*/ 20 h 26"/>
                  <a:gd name="T26" fmla="*/ 93 w 104"/>
                  <a:gd name="T27" fmla="*/ 20 h 26"/>
                  <a:gd name="T28" fmla="*/ 98 w 104"/>
                  <a:gd name="T29" fmla="*/ 23 h 26"/>
                  <a:gd name="T30" fmla="*/ 101 w 104"/>
                  <a:gd name="T31" fmla="*/ 26 h 26"/>
                  <a:gd name="T32" fmla="*/ 104 w 104"/>
                  <a:gd name="T33" fmla="*/ 23 h 26"/>
                  <a:gd name="T34" fmla="*/ 93 w 104"/>
                  <a:gd name="T35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4" h="26">
                    <a:moveTo>
                      <a:pt x="93" y="15"/>
                    </a:move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0" y="15"/>
                      <a:pt x="0" y="23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4" y="26"/>
                      <a:pt x="6" y="24"/>
                      <a:pt x="6" y="23"/>
                    </a:cubicBezTo>
                    <a:cubicBezTo>
                      <a:pt x="6" y="23"/>
                      <a:pt x="7" y="20"/>
                      <a:pt x="11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7" y="20"/>
                      <a:pt x="98" y="23"/>
                      <a:pt x="98" y="23"/>
                    </a:cubicBezTo>
                    <a:cubicBezTo>
                      <a:pt x="98" y="24"/>
                      <a:pt x="100" y="26"/>
                      <a:pt x="101" y="26"/>
                    </a:cubicBezTo>
                    <a:cubicBezTo>
                      <a:pt x="103" y="26"/>
                      <a:pt x="104" y="24"/>
                      <a:pt x="104" y="23"/>
                    </a:cubicBezTo>
                    <a:cubicBezTo>
                      <a:pt x="104" y="15"/>
                      <a:pt x="93" y="15"/>
                      <a:pt x="93" y="15"/>
                    </a:cubicBezTo>
                  </a:path>
                </a:pathLst>
              </a:cu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Rectangle 7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Rectangle 8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11"/>
              <p:cNvSpPr>
                <a:spLocks/>
              </p:cNvSpPr>
              <p:nvPr/>
            </p:nvSpPr>
            <p:spPr bwMode="auto">
              <a:xfrm>
                <a:off x="4844700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12"/>
              <p:cNvSpPr>
                <a:spLocks/>
              </p:cNvSpPr>
              <p:nvPr/>
            </p:nvSpPr>
            <p:spPr bwMode="auto">
              <a:xfrm>
                <a:off x="4857882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Rectangle 13"/>
              <p:cNvSpPr>
                <a:spLocks noChangeArrowheads="1"/>
              </p:cNvSpPr>
              <p:nvPr/>
            </p:nvSpPr>
            <p:spPr bwMode="auto">
              <a:xfrm>
                <a:off x="4826575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16"/>
              <p:cNvSpPr>
                <a:spLocks/>
              </p:cNvSpPr>
              <p:nvPr/>
            </p:nvSpPr>
            <p:spPr bwMode="auto">
              <a:xfrm>
                <a:off x="4263049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Freeform 17"/>
              <p:cNvSpPr>
                <a:spLocks/>
              </p:cNvSpPr>
              <p:nvPr/>
            </p:nvSpPr>
            <p:spPr bwMode="auto">
              <a:xfrm>
                <a:off x="4276231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9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Rectangle 18"/>
              <p:cNvSpPr>
                <a:spLocks noChangeArrowheads="1"/>
              </p:cNvSpPr>
              <p:nvPr/>
            </p:nvSpPr>
            <p:spPr bwMode="auto">
              <a:xfrm>
                <a:off x="4244924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Freeform 19"/>
              <p:cNvSpPr>
                <a:spLocks/>
              </p:cNvSpPr>
              <p:nvPr/>
            </p:nvSpPr>
            <p:spPr bwMode="auto">
              <a:xfrm>
                <a:off x="4713706" y="617926"/>
                <a:ext cx="76620" cy="315541"/>
              </a:xfrm>
              <a:custGeom>
                <a:avLst/>
                <a:gdLst>
                  <a:gd name="T0" fmla="*/ 0 w 39"/>
                  <a:gd name="T1" fmla="*/ 0 h 162"/>
                  <a:gd name="T2" fmla="*/ 0 w 39"/>
                  <a:gd name="T3" fmla="*/ 18 h 162"/>
                  <a:gd name="T4" fmla="*/ 0 w 39"/>
                  <a:gd name="T5" fmla="*/ 18 h 162"/>
                  <a:gd name="T6" fmla="*/ 3 w 39"/>
                  <a:gd name="T7" fmla="*/ 29 h 162"/>
                  <a:gd name="T8" fmla="*/ 3 w 39"/>
                  <a:gd name="T9" fmla="*/ 29 h 162"/>
                  <a:gd name="T10" fmla="*/ 12 w 39"/>
                  <a:gd name="T11" fmla="*/ 162 h 162"/>
                  <a:gd name="T12" fmla="*/ 27 w 39"/>
                  <a:gd name="T13" fmla="*/ 162 h 162"/>
                  <a:gd name="T14" fmla="*/ 14 w 39"/>
                  <a:gd name="T15" fmla="*/ 18 h 162"/>
                  <a:gd name="T16" fmla="*/ 14 w 39"/>
                  <a:gd name="T17" fmla="*/ 0 h 162"/>
                  <a:gd name="T18" fmla="*/ 0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22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9" y="70"/>
                      <a:pt x="24" y="116"/>
                      <a:pt x="12" y="162"/>
                    </a:cubicBezTo>
                    <a:cubicBezTo>
                      <a:pt x="27" y="162"/>
                      <a:pt x="27" y="162"/>
                      <a:pt x="27" y="162"/>
                    </a:cubicBezTo>
                    <a:cubicBezTo>
                      <a:pt x="39" y="112"/>
                      <a:pt x="34" y="62"/>
                      <a:pt x="14" y="1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20"/>
              <p:cNvSpPr>
                <a:spLocks/>
              </p:cNvSpPr>
              <p:nvPr/>
            </p:nvSpPr>
            <p:spPr bwMode="auto">
              <a:xfrm>
                <a:off x="4713706" y="625341"/>
                <a:ext cx="55199" cy="308126"/>
              </a:xfrm>
              <a:custGeom>
                <a:avLst/>
                <a:gdLst>
                  <a:gd name="T0" fmla="*/ 5 w 28"/>
                  <a:gd name="T1" fmla="*/ 0 h 158"/>
                  <a:gd name="T2" fmla="*/ 0 w 28"/>
                  <a:gd name="T3" fmla="*/ 0 h 158"/>
                  <a:gd name="T4" fmla="*/ 0 w 28"/>
                  <a:gd name="T5" fmla="*/ 14 h 158"/>
                  <a:gd name="T6" fmla="*/ 0 w 28"/>
                  <a:gd name="T7" fmla="*/ 14 h 158"/>
                  <a:gd name="T8" fmla="*/ 3 w 28"/>
                  <a:gd name="T9" fmla="*/ 25 h 158"/>
                  <a:gd name="T10" fmla="*/ 3 w 28"/>
                  <a:gd name="T11" fmla="*/ 25 h 158"/>
                  <a:gd name="T12" fmla="*/ 19 w 28"/>
                  <a:gd name="T13" fmla="*/ 107 h 158"/>
                  <a:gd name="T14" fmla="*/ 12 w 28"/>
                  <a:gd name="T15" fmla="*/ 158 h 158"/>
                  <a:gd name="T16" fmla="*/ 17 w 28"/>
                  <a:gd name="T17" fmla="*/ 158 h 158"/>
                  <a:gd name="T18" fmla="*/ 7 w 28"/>
                  <a:gd name="T19" fmla="*/ 25 h 158"/>
                  <a:gd name="T20" fmla="*/ 7 w 28"/>
                  <a:gd name="T21" fmla="*/ 25 h 158"/>
                  <a:gd name="T22" fmla="*/ 5 w 28"/>
                  <a:gd name="T23" fmla="*/ 14 h 158"/>
                  <a:gd name="T24" fmla="*/ 5 w 28"/>
                  <a:gd name="T25" fmla="*/ 14 h 158"/>
                  <a:gd name="T26" fmla="*/ 5 w 28"/>
                  <a:gd name="T2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158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8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3" y="50"/>
                      <a:pt x="19" y="78"/>
                      <a:pt x="19" y="107"/>
                    </a:cubicBezTo>
                    <a:cubicBezTo>
                      <a:pt x="19" y="124"/>
                      <a:pt x="17" y="141"/>
                      <a:pt x="12" y="158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28" y="112"/>
                      <a:pt x="24" y="66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1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21"/>
              <p:cNvSpPr>
                <a:spLocks/>
              </p:cNvSpPr>
              <p:nvPr/>
            </p:nvSpPr>
            <p:spPr bwMode="auto">
              <a:xfrm>
                <a:off x="4737597" y="917813"/>
                <a:ext cx="32955" cy="15654"/>
              </a:xfrm>
              <a:custGeom>
                <a:avLst/>
                <a:gdLst>
                  <a:gd name="T0" fmla="*/ 15 w 17"/>
                  <a:gd name="T1" fmla="*/ 8 h 8"/>
                  <a:gd name="T2" fmla="*/ 0 w 17"/>
                  <a:gd name="T3" fmla="*/ 8 h 8"/>
                  <a:gd name="T4" fmla="*/ 2 w 17"/>
                  <a:gd name="T5" fmla="*/ 0 h 8"/>
                  <a:gd name="T6" fmla="*/ 17 w 17"/>
                  <a:gd name="T7" fmla="*/ 0 h 8"/>
                  <a:gd name="T8" fmla="*/ 15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5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6"/>
                      <a:pt x="2" y="3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3"/>
                      <a:pt x="16" y="6"/>
                      <a:pt x="15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Rectangle 22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23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24"/>
              <p:cNvSpPr>
                <a:spLocks/>
              </p:cNvSpPr>
              <p:nvPr/>
            </p:nvSpPr>
            <p:spPr bwMode="auto">
              <a:xfrm>
                <a:off x="4690637" y="586619"/>
                <a:ext cx="62614" cy="38722"/>
              </a:xfrm>
              <a:custGeom>
                <a:avLst/>
                <a:gdLst>
                  <a:gd name="T0" fmla="*/ 0 w 32"/>
                  <a:gd name="T1" fmla="*/ 20 h 20"/>
                  <a:gd name="T2" fmla="*/ 4 w 32"/>
                  <a:gd name="T3" fmla="*/ 20 h 20"/>
                  <a:gd name="T4" fmla="*/ 32 w 32"/>
                  <a:gd name="T5" fmla="*/ 6 h 20"/>
                  <a:gd name="T6" fmla="*/ 32 w 32"/>
                  <a:gd name="T7" fmla="*/ 0 h 20"/>
                  <a:gd name="T8" fmla="*/ 0 w 32"/>
                  <a:gd name="T9" fmla="*/ 0 h 20"/>
                  <a:gd name="T10" fmla="*/ 0 w 32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0">
                    <a:moveTo>
                      <a:pt x="0" y="20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13" y="13"/>
                      <a:pt x="23" y="9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25"/>
              <p:cNvSpPr>
                <a:spLocks/>
              </p:cNvSpPr>
              <p:nvPr/>
            </p:nvSpPr>
            <p:spPr bwMode="auto">
              <a:xfrm>
                <a:off x="4347908" y="617926"/>
                <a:ext cx="76620" cy="315541"/>
              </a:xfrm>
              <a:custGeom>
                <a:avLst/>
                <a:gdLst>
                  <a:gd name="T0" fmla="*/ 39 w 39"/>
                  <a:gd name="T1" fmla="*/ 0 h 162"/>
                  <a:gd name="T2" fmla="*/ 39 w 39"/>
                  <a:gd name="T3" fmla="*/ 18 h 162"/>
                  <a:gd name="T4" fmla="*/ 39 w 39"/>
                  <a:gd name="T5" fmla="*/ 18 h 162"/>
                  <a:gd name="T6" fmla="*/ 36 w 39"/>
                  <a:gd name="T7" fmla="*/ 29 h 162"/>
                  <a:gd name="T8" fmla="*/ 36 w 39"/>
                  <a:gd name="T9" fmla="*/ 29 h 162"/>
                  <a:gd name="T10" fmla="*/ 27 w 39"/>
                  <a:gd name="T11" fmla="*/ 162 h 162"/>
                  <a:gd name="T12" fmla="*/ 12 w 39"/>
                  <a:gd name="T13" fmla="*/ 162 h 162"/>
                  <a:gd name="T14" fmla="*/ 25 w 39"/>
                  <a:gd name="T15" fmla="*/ 18 h 162"/>
                  <a:gd name="T16" fmla="*/ 25 w 39"/>
                  <a:gd name="T17" fmla="*/ 0 h 162"/>
                  <a:gd name="T18" fmla="*/ 39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39" y="0"/>
                    </a:move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2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20" y="70"/>
                      <a:pt x="15" y="116"/>
                      <a:pt x="27" y="162"/>
                    </a:cubicBezTo>
                    <a:cubicBezTo>
                      <a:pt x="12" y="162"/>
                      <a:pt x="12" y="162"/>
                      <a:pt x="12" y="162"/>
                    </a:cubicBezTo>
                    <a:cubicBezTo>
                      <a:pt x="0" y="112"/>
                      <a:pt x="6" y="62"/>
                      <a:pt x="25" y="1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Freeform 26"/>
              <p:cNvSpPr>
                <a:spLocks/>
              </p:cNvSpPr>
              <p:nvPr/>
            </p:nvSpPr>
            <p:spPr bwMode="auto">
              <a:xfrm>
                <a:off x="4369329" y="625341"/>
                <a:ext cx="55199" cy="308126"/>
              </a:xfrm>
              <a:custGeom>
                <a:avLst/>
                <a:gdLst>
                  <a:gd name="T0" fmla="*/ 28 w 28"/>
                  <a:gd name="T1" fmla="*/ 0 h 158"/>
                  <a:gd name="T2" fmla="*/ 24 w 28"/>
                  <a:gd name="T3" fmla="*/ 0 h 158"/>
                  <a:gd name="T4" fmla="*/ 24 w 28"/>
                  <a:gd name="T5" fmla="*/ 14 h 158"/>
                  <a:gd name="T6" fmla="*/ 24 w 28"/>
                  <a:gd name="T7" fmla="*/ 14 h 158"/>
                  <a:gd name="T8" fmla="*/ 21 w 28"/>
                  <a:gd name="T9" fmla="*/ 25 h 158"/>
                  <a:gd name="T10" fmla="*/ 21 w 28"/>
                  <a:gd name="T11" fmla="*/ 25 h 158"/>
                  <a:gd name="T12" fmla="*/ 11 w 28"/>
                  <a:gd name="T13" fmla="*/ 158 h 158"/>
                  <a:gd name="T14" fmla="*/ 16 w 28"/>
                  <a:gd name="T15" fmla="*/ 158 h 158"/>
                  <a:gd name="T16" fmla="*/ 9 w 28"/>
                  <a:gd name="T17" fmla="*/ 107 h 158"/>
                  <a:gd name="T18" fmla="*/ 25 w 28"/>
                  <a:gd name="T19" fmla="*/ 25 h 158"/>
                  <a:gd name="T20" fmla="*/ 25 w 28"/>
                  <a:gd name="T21" fmla="*/ 25 h 158"/>
                  <a:gd name="T22" fmla="*/ 25 w 28"/>
                  <a:gd name="T23" fmla="*/ 25 h 158"/>
                  <a:gd name="T24" fmla="*/ 28 w 28"/>
                  <a:gd name="T25" fmla="*/ 14 h 158"/>
                  <a:gd name="T26" fmla="*/ 28 w 28"/>
                  <a:gd name="T27" fmla="*/ 14 h 158"/>
                  <a:gd name="T28" fmla="*/ 28 w 28"/>
                  <a:gd name="T2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8">
                    <a:moveTo>
                      <a:pt x="2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3" y="18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4" y="66"/>
                      <a:pt x="0" y="112"/>
                      <a:pt x="11" y="158"/>
                    </a:cubicBezTo>
                    <a:cubicBezTo>
                      <a:pt x="16" y="158"/>
                      <a:pt x="16" y="158"/>
                      <a:pt x="16" y="158"/>
                    </a:cubicBezTo>
                    <a:cubicBezTo>
                      <a:pt x="11" y="141"/>
                      <a:pt x="9" y="124"/>
                      <a:pt x="9" y="107"/>
                    </a:cubicBezTo>
                    <a:cubicBezTo>
                      <a:pt x="9" y="78"/>
                      <a:pt x="15" y="50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8" y="18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27"/>
              <p:cNvSpPr>
                <a:spLocks/>
              </p:cNvSpPr>
              <p:nvPr/>
            </p:nvSpPr>
            <p:spPr bwMode="auto">
              <a:xfrm>
                <a:off x="4367681" y="917813"/>
                <a:ext cx="32955" cy="15654"/>
              </a:xfrm>
              <a:custGeom>
                <a:avLst/>
                <a:gdLst>
                  <a:gd name="T0" fmla="*/ 2 w 17"/>
                  <a:gd name="T1" fmla="*/ 8 h 8"/>
                  <a:gd name="T2" fmla="*/ 17 w 17"/>
                  <a:gd name="T3" fmla="*/ 8 h 8"/>
                  <a:gd name="T4" fmla="*/ 15 w 17"/>
                  <a:gd name="T5" fmla="*/ 0 h 8"/>
                  <a:gd name="T6" fmla="*/ 0 w 17"/>
                  <a:gd name="T7" fmla="*/ 0 h 8"/>
                  <a:gd name="T8" fmla="*/ 2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2" y="8"/>
                    </a:moveTo>
                    <a:cubicBezTo>
                      <a:pt x="17" y="8"/>
                      <a:pt x="17" y="8"/>
                      <a:pt x="17" y="8"/>
                    </a:cubicBezTo>
                    <a:cubicBezTo>
                      <a:pt x="16" y="6"/>
                      <a:pt x="15" y="3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Rectangle 28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Rectangle 29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30"/>
              <p:cNvSpPr>
                <a:spLocks/>
              </p:cNvSpPr>
              <p:nvPr/>
            </p:nvSpPr>
            <p:spPr bwMode="auto">
              <a:xfrm>
                <a:off x="4387454" y="586619"/>
                <a:ext cx="60143" cy="38722"/>
              </a:xfrm>
              <a:custGeom>
                <a:avLst/>
                <a:gdLst>
                  <a:gd name="T0" fmla="*/ 0 w 31"/>
                  <a:gd name="T1" fmla="*/ 7 h 20"/>
                  <a:gd name="T2" fmla="*/ 24 w 31"/>
                  <a:gd name="T3" fmla="*/ 20 h 20"/>
                  <a:gd name="T4" fmla="*/ 31 w 31"/>
                  <a:gd name="T5" fmla="*/ 20 h 20"/>
                  <a:gd name="T6" fmla="*/ 31 w 31"/>
                  <a:gd name="T7" fmla="*/ 0 h 20"/>
                  <a:gd name="T8" fmla="*/ 0 w 31"/>
                  <a:gd name="T9" fmla="*/ 1 h 20"/>
                  <a:gd name="T10" fmla="*/ 0 w 31"/>
                  <a:gd name="T1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0">
                    <a:moveTo>
                      <a:pt x="0" y="7"/>
                    </a:moveTo>
                    <a:cubicBezTo>
                      <a:pt x="8" y="9"/>
                      <a:pt x="17" y="13"/>
                      <a:pt x="24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31"/>
              <p:cNvSpPr>
                <a:spLocks/>
              </p:cNvSpPr>
              <p:nvPr/>
            </p:nvSpPr>
            <p:spPr bwMode="auto">
              <a:xfrm>
                <a:off x="4233390" y="483636"/>
                <a:ext cx="673101" cy="192784"/>
              </a:xfrm>
              <a:custGeom>
                <a:avLst/>
                <a:gdLst>
                  <a:gd name="T0" fmla="*/ 336 w 346"/>
                  <a:gd name="T1" fmla="*/ 31 h 99"/>
                  <a:gd name="T2" fmla="*/ 333 w 346"/>
                  <a:gd name="T3" fmla="*/ 32 h 99"/>
                  <a:gd name="T4" fmla="*/ 333 w 346"/>
                  <a:gd name="T5" fmla="*/ 31 h 99"/>
                  <a:gd name="T6" fmla="*/ 172 w 346"/>
                  <a:gd name="T7" fmla="*/ 0 h 99"/>
                  <a:gd name="T8" fmla="*/ 10 w 346"/>
                  <a:gd name="T9" fmla="*/ 31 h 99"/>
                  <a:gd name="T10" fmla="*/ 0 w 346"/>
                  <a:gd name="T11" fmla="*/ 42 h 99"/>
                  <a:gd name="T12" fmla="*/ 10 w 346"/>
                  <a:gd name="T13" fmla="*/ 53 h 99"/>
                  <a:gd name="T14" fmla="*/ 57 w 346"/>
                  <a:gd name="T15" fmla="*/ 53 h 99"/>
                  <a:gd name="T16" fmla="*/ 114 w 346"/>
                  <a:gd name="T17" fmla="*/ 81 h 99"/>
                  <a:gd name="T18" fmla="*/ 154 w 346"/>
                  <a:gd name="T19" fmla="*/ 98 h 99"/>
                  <a:gd name="T20" fmla="*/ 154 w 346"/>
                  <a:gd name="T21" fmla="*/ 98 h 99"/>
                  <a:gd name="T22" fmla="*/ 154 w 346"/>
                  <a:gd name="T23" fmla="*/ 98 h 99"/>
                  <a:gd name="T24" fmla="*/ 164 w 346"/>
                  <a:gd name="T25" fmla="*/ 98 h 99"/>
                  <a:gd name="T26" fmla="*/ 191 w 346"/>
                  <a:gd name="T27" fmla="*/ 98 h 99"/>
                  <a:gd name="T28" fmla="*/ 191 w 346"/>
                  <a:gd name="T29" fmla="*/ 98 h 99"/>
                  <a:gd name="T30" fmla="*/ 229 w 346"/>
                  <a:gd name="T31" fmla="*/ 81 h 99"/>
                  <a:gd name="T32" fmla="*/ 287 w 346"/>
                  <a:gd name="T33" fmla="*/ 53 h 99"/>
                  <a:gd name="T34" fmla="*/ 333 w 346"/>
                  <a:gd name="T35" fmla="*/ 53 h 99"/>
                  <a:gd name="T36" fmla="*/ 333 w 346"/>
                  <a:gd name="T37" fmla="*/ 53 h 99"/>
                  <a:gd name="T38" fmla="*/ 336 w 346"/>
                  <a:gd name="T39" fmla="*/ 53 h 99"/>
                  <a:gd name="T40" fmla="*/ 346 w 346"/>
                  <a:gd name="T41" fmla="*/ 42 h 99"/>
                  <a:gd name="T42" fmla="*/ 336 w 346"/>
                  <a:gd name="T43" fmla="*/ 3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6" h="99">
                    <a:moveTo>
                      <a:pt x="336" y="31"/>
                    </a:moveTo>
                    <a:cubicBezTo>
                      <a:pt x="335" y="31"/>
                      <a:pt x="334" y="31"/>
                      <a:pt x="333" y="32"/>
                    </a:cubicBezTo>
                    <a:cubicBezTo>
                      <a:pt x="333" y="31"/>
                      <a:pt x="333" y="31"/>
                      <a:pt x="333" y="31"/>
                    </a:cubicBezTo>
                    <a:cubicBezTo>
                      <a:pt x="294" y="29"/>
                      <a:pt x="258" y="0"/>
                      <a:pt x="172" y="0"/>
                    </a:cubicBezTo>
                    <a:cubicBezTo>
                      <a:pt x="86" y="0"/>
                      <a:pt x="50" y="29"/>
                      <a:pt x="10" y="31"/>
                    </a:cubicBezTo>
                    <a:cubicBezTo>
                      <a:pt x="4" y="31"/>
                      <a:pt x="0" y="36"/>
                      <a:pt x="0" y="42"/>
                    </a:cubicBezTo>
                    <a:cubicBezTo>
                      <a:pt x="0" y="48"/>
                      <a:pt x="4" y="53"/>
                      <a:pt x="10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99" y="56"/>
                      <a:pt x="114" y="81"/>
                    </a:cubicBezTo>
                    <a:cubicBezTo>
                      <a:pt x="121" y="93"/>
                      <a:pt x="140" y="97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7" y="98"/>
                      <a:pt x="161" y="98"/>
                      <a:pt x="164" y="98"/>
                    </a:cubicBezTo>
                    <a:cubicBezTo>
                      <a:pt x="173" y="99"/>
                      <a:pt x="186" y="99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205" y="97"/>
                      <a:pt x="223" y="93"/>
                      <a:pt x="229" y="81"/>
                    </a:cubicBezTo>
                    <a:cubicBezTo>
                      <a:pt x="244" y="56"/>
                      <a:pt x="287" y="53"/>
                      <a:pt x="287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4" y="53"/>
                      <a:pt x="335" y="53"/>
                      <a:pt x="336" y="53"/>
                    </a:cubicBezTo>
                    <a:cubicBezTo>
                      <a:pt x="341" y="53"/>
                      <a:pt x="346" y="48"/>
                      <a:pt x="346" y="42"/>
                    </a:cubicBezTo>
                    <a:cubicBezTo>
                      <a:pt x="346" y="36"/>
                      <a:pt x="341" y="31"/>
                      <a:pt x="336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32"/>
              <p:cNvSpPr>
                <a:spLocks noEditPoints="1"/>
              </p:cNvSpPr>
              <p:nvPr/>
            </p:nvSpPr>
            <p:spPr bwMode="auto">
              <a:xfrm>
                <a:off x="4344613" y="586619"/>
                <a:ext cx="188666" cy="87330"/>
              </a:xfrm>
              <a:custGeom>
                <a:avLst/>
                <a:gdLst>
                  <a:gd name="T0" fmla="*/ 97 w 97"/>
                  <a:gd name="T1" fmla="*/ 45 h 45"/>
                  <a:gd name="T2" fmla="*/ 96 w 97"/>
                  <a:gd name="T3" fmla="*/ 45 h 45"/>
                  <a:gd name="T4" fmla="*/ 96 w 97"/>
                  <a:gd name="T5" fmla="*/ 45 h 45"/>
                  <a:gd name="T6" fmla="*/ 96 w 97"/>
                  <a:gd name="T7" fmla="*/ 45 h 45"/>
                  <a:gd name="T8" fmla="*/ 96 w 97"/>
                  <a:gd name="T9" fmla="*/ 45 h 45"/>
                  <a:gd name="T10" fmla="*/ 96 w 97"/>
                  <a:gd name="T11" fmla="*/ 45 h 45"/>
                  <a:gd name="T12" fmla="*/ 96 w 97"/>
                  <a:gd name="T13" fmla="*/ 45 h 45"/>
                  <a:gd name="T14" fmla="*/ 96 w 97"/>
                  <a:gd name="T15" fmla="*/ 45 h 45"/>
                  <a:gd name="T16" fmla="*/ 96 w 97"/>
                  <a:gd name="T17" fmla="*/ 45 h 45"/>
                  <a:gd name="T18" fmla="*/ 96 w 97"/>
                  <a:gd name="T19" fmla="*/ 45 h 45"/>
                  <a:gd name="T20" fmla="*/ 95 w 97"/>
                  <a:gd name="T21" fmla="*/ 45 h 45"/>
                  <a:gd name="T22" fmla="*/ 95 w 97"/>
                  <a:gd name="T23" fmla="*/ 45 h 45"/>
                  <a:gd name="T24" fmla="*/ 95 w 97"/>
                  <a:gd name="T25" fmla="*/ 45 h 45"/>
                  <a:gd name="T26" fmla="*/ 95 w 97"/>
                  <a:gd name="T27" fmla="*/ 45 h 45"/>
                  <a:gd name="T28" fmla="*/ 95 w 97"/>
                  <a:gd name="T29" fmla="*/ 45 h 45"/>
                  <a:gd name="T30" fmla="*/ 95 w 97"/>
                  <a:gd name="T31" fmla="*/ 45 h 45"/>
                  <a:gd name="T32" fmla="*/ 95 w 97"/>
                  <a:gd name="T33" fmla="*/ 45 h 45"/>
                  <a:gd name="T34" fmla="*/ 95 w 97"/>
                  <a:gd name="T35" fmla="*/ 45 h 45"/>
                  <a:gd name="T36" fmla="*/ 95 w 97"/>
                  <a:gd name="T37" fmla="*/ 45 h 45"/>
                  <a:gd name="T38" fmla="*/ 95 w 97"/>
                  <a:gd name="T39" fmla="*/ 45 h 45"/>
                  <a:gd name="T40" fmla="*/ 95 w 97"/>
                  <a:gd name="T41" fmla="*/ 45 h 45"/>
                  <a:gd name="T42" fmla="*/ 94 w 97"/>
                  <a:gd name="T43" fmla="*/ 45 h 45"/>
                  <a:gd name="T44" fmla="*/ 55 w 97"/>
                  <a:gd name="T45" fmla="*/ 25 h 45"/>
                  <a:gd name="T46" fmla="*/ 56 w 97"/>
                  <a:gd name="T47" fmla="*/ 27 h 45"/>
                  <a:gd name="T48" fmla="*/ 55 w 97"/>
                  <a:gd name="T49" fmla="*/ 25 h 45"/>
                  <a:gd name="T50" fmla="*/ 55 w 97"/>
                  <a:gd name="T51" fmla="*/ 25 h 45"/>
                  <a:gd name="T52" fmla="*/ 54 w 97"/>
                  <a:gd name="T53" fmla="*/ 24 h 45"/>
                  <a:gd name="T54" fmla="*/ 54 w 97"/>
                  <a:gd name="T55" fmla="*/ 24 h 45"/>
                  <a:gd name="T56" fmla="*/ 54 w 97"/>
                  <a:gd name="T57" fmla="*/ 24 h 45"/>
                  <a:gd name="T58" fmla="*/ 54 w 97"/>
                  <a:gd name="T59" fmla="*/ 24 h 45"/>
                  <a:gd name="T60" fmla="*/ 54 w 97"/>
                  <a:gd name="T61" fmla="*/ 24 h 45"/>
                  <a:gd name="T62" fmla="*/ 54 w 97"/>
                  <a:gd name="T63" fmla="*/ 24 h 45"/>
                  <a:gd name="T64" fmla="*/ 53 w 97"/>
                  <a:gd name="T65" fmla="*/ 23 h 45"/>
                  <a:gd name="T66" fmla="*/ 53 w 97"/>
                  <a:gd name="T67" fmla="*/ 23 h 45"/>
                  <a:gd name="T68" fmla="*/ 50 w 97"/>
                  <a:gd name="T69" fmla="*/ 20 h 45"/>
                  <a:gd name="T70" fmla="*/ 52 w 97"/>
                  <a:gd name="T71" fmla="*/ 22 h 45"/>
                  <a:gd name="T72" fmla="*/ 50 w 97"/>
                  <a:gd name="T73" fmla="*/ 20 h 45"/>
                  <a:gd name="T74" fmla="*/ 20 w 97"/>
                  <a:gd name="T75" fmla="*/ 4 h 45"/>
                  <a:gd name="T76" fmla="*/ 22 w 97"/>
                  <a:gd name="T77" fmla="*/ 5 h 45"/>
                  <a:gd name="T78" fmla="*/ 16 w 97"/>
                  <a:gd name="T79" fmla="*/ 3 h 45"/>
                  <a:gd name="T80" fmla="*/ 16 w 97"/>
                  <a:gd name="T81" fmla="*/ 3 h 45"/>
                  <a:gd name="T82" fmla="*/ 11 w 97"/>
                  <a:gd name="T83" fmla="*/ 2 h 45"/>
                  <a:gd name="T84" fmla="*/ 13 w 97"/>
                  <a:gd name="T85" fmla="*/ 2 h 45"/>
                  <a:gd name="T86" fmla="*/ 11 w 97"/>
                  <a:gd name="T87" fmla="*/ 2 h 45"/>
                  <a:gd name="T88" fmla="*/ 10 w 97"/>
                  <a:gd name="T89" fmla="*/ 2 h 45"/>
                  <a:gd name="T90" fmla="*/ 7 w 97"/>
                  <a:gd name="T91" fmla="*/ 1 h 45"/>
                  <a:gd name="T92" fmla="*/ 7 w 97"/>
                  <a:gd name="T93" fmla="*/ 1 h 45"/>
                  <a:gd name="T94" fmla="*/ 6 w 97"/>
                  <a:gd name="T95" fmla="*/ 1 h 45"/>
                  <a:gd name="T96" fmla="*/ 5 w 97"/>
                  <a:gd name="T97" fmla="*/ 1 h 45"/>
                  <a:gd name="T98" fmla="*/ 2 w 97"/>
                  <a:gd name="T99" fmla="*/ 1 h 45"/>
                  <a:gd name="T100" fmla="*/ 0 w 97"/>
                  <a:gd name="T101" fmla="*/ 0 h 45"/>
                  <a:gd name="T102" fmla="*/ 0 w 97"/>
                  <a:gd name="T10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" h="45">
                    <a:moveTo>
                      <a:pt x="97" y="45"/>
                    </a:move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moveTo>
                      <a:pt x="96" y="45"/>
                    </a:move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5" y="45"/>
                    </a:move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4" y="45"/>
                    </a:move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moveTo>
                      <a:pt x="55" y="25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6" y="27"/>
                      <a:pt x="56" y="26"/>
                      <a:pt x="55" y="25"/>
                    </a:cubicBezTo>
                    <a:moveTo>
                      <a:pt x="54" y="24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3" y="23"/>
                    </a:move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3"/>
                      <a:pt x="54" y="23"/>
                      <a:pt x="53" y="23"/>
                    </a:cubicBezTo>
                    <a:moveTo>
                      <a:pt x="50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1"/>
                      <a:pt x="52" y="22"/>
                    </a:cubicBezTo>
                    <a:cubicBezTo>
                      <a:pt x="53" y="22"/>
                      <a:pt x="53" y="23"/>
                      <a:pt x="53" y="23"/>
                    </a:cubicBezTo>
                    <a:cubicBezTo>
                      <a:pt x="52" y="22"/>
                      <a:pt x="51" y="21"/>
                      <a:pt x="50" y="20"/>
                    </a:cubicBezTo>
                    <a:moveTo>
                      <a:pt x="16" y="3"/>
                    </a:moveTo>
                    <a:cubicBezTo>
                      <a:pt x="17" y="3"/>
                      <a:pt x="18" y="4"/>
                      <a:pt x="20" y="4"/>
                    </a:cubicBezTo>
                    <a:cubicBezTo>
                      <a:pt x="20" y="4"/>
                      <a:pt x="21" y="4"/>
                      <a:pt x="21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4"/>
                      <a:pt x="18" y="4"/>
                      <a:pt x="16" y="3"/>
                    </a:cubicBezTo>
                    <a:moveTo>
                      <a:pt x="16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moveTo>
                      <a:pt x="11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3" y="3"/>
                      <a:pt x="14" y="3"/>
                      <a:pt x="14" y="3"/>
                    </a:cubicBezTo>
                    <a:cubicBezTo>
                      <a:pt x="13" y="2"/>
                      <a:pt x="12" y="2"/>
                      <a:pt x="11" y="2"/>
                    </a:cubicBezTo>
                    <a:moveTo>
                      <a:pt x="8" y="2"/>
                    </a:moveTo>
                    <a:cubicBezTo>
                      <a:pt x="9" y="2"/>
                      <a:pt x="9" y="2"/>
                      <a:pt x="10" y="2"/>
                    </a:cubicBezTo>
                    <a:cubicBezTo>
                      <a:pt x="9" y="2"/>
                      <a:pt x="9" y="2"/>
                      <a:pt x="8" y="2"/>
                    </a:cubicBezTo>
                    <a:moveTo>
                      <a:pt x="7" y="1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7" y="1"/>
                    </a:cubicBezTo>
                    <a:moveTo>
                      <a:pt x="5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33"/>
              <p:cNvSpPr>
                <a:spLocks noEditPoints="1"/>
              </p:cNvSpPr>
              <p:nvPr/>
            </p:nvSpPr>
            <p:spPr bwMode="auto">
              <a:xfrm>
                <a:off x="4387454" y="596506"/>
                <a:ext cx="54375" cy="28836"/>
              </a:xfrm>
              <a:custGeom>
                <a:avLst/>
                <a:gdLst>
                  <a:gd name="T0" fmla="*/ 26 w 28"/>
                  <a:gd name="T1" fmla="*/ 13 h 15"/>
                  <a:gd name="T2" fmla="*/ 27 w 28"/>
                  <a:gd name="T3" fmla="*/ 14 h 15"/>
                  <a:gd name="T4" fmla="*/ 28 w 28"/>
                  <a:gd name="T5" fmla="*/ 15 h 15"/>
                  <a:gd name="T6" fmla="*/ 28 w 28"/>
                  <a:gd name="T7" fmla="*/ 15 h 15"/>
                  <a:gd name="T8" fmla="*/ 26 w 28"/>
                  <a:gd name="T9" fmla="*/ 13 h 15"/>
                  <a:gd name="T10" fmla="*/ 0 w 28"/>
                  <a:gd name="T11" fmla="*/ 0 h 15"/>
                  <a:gd name="T12" fmla="*/ 0 w 28"/>
                  <a:gd name="T13" fmla="*/ 0 h 15"/>
                  <a:gd name="T14" fmla="*/ 1 w 28"/>
                  <a:gd name="T15" fmla="*/ 0 h 15"/>
                  <a:gd name="T16" fmla="*/ 10 w 28"/>
                  <a:gd name="T17" fmla="*/ 3 h 15"/>
                  <a:gd name="T18" fmla="*/ 13 w 28"/>
                  <a:gd name="T19" fmla="*/ 5 h 15"/>
                  <a:gd name="T20" fmla="*/ 15 w 28"/>
                  <a:gd name="T21" fmla="*/ 5 h 15"/>
                  <a:gd name="T22" fmla="*/ 17 w 28"/>
                  <a:gd name="T23" fmla="*/ 7 h 15"/>
                  <a:gd name="T24" fmla="*/ 21 w 28"/>
                  <a:gd name="T25" fmla="*/ 9 h 15"/>
                  <a:gd name="T26" fmla="*/ 24 w 28"/>
                  <a:gd name="T27" fmla="*/ 11 h 15"/>
                  <a:gd name="T28" fmla="*/ 25 w 28"/>
                  <a:gd name="T29" fmla="*/ 12 h 15"/>
                  <a:gd name="T30" fmla="*/ 0 w 28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5">
                    <a:moveTo>
                      <a:pt x="26" y="13"/>
                    </a:moveTo>
                    <a:cubicBezTo>
                      <a:pt x="26" y="13"/>
                      <a:pt x="27" y="13"/>
                      <a:pt x="27" y="14"/>
                    </a:cubicBezTo>
                    <a:cubicBezTo>
                      <a:pt x="28" y="14"/>
                      <a:pt x="28" y="14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4"/>
                      <a:pt x="26" y="13"/>
                      <a:pt x="26" y="13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4" y="1"/>
                      <a:pt x="7" y="2"/>
                      <a:pt x="10" y="3"/>
                    </a:cubicBezTo>
                    <a:cubicBezTo>
                      <a:pt x="11" y="4"/>
                      <a:pt x="12" y="4"/>
                      <a:pt x="13" y="5"/>
                    </a:cubicBezTo>
                    <a:cubicBezTo>
                      <a:pt x="14" y="5"/>
                      <a:pt x="14" y="5"/>
                      <a:pt x="15" y="5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9" y="8"/>
                      <a:pt x="20" y="8"/>
                      <a:pt x="21" y="9"/>
                    </a:cubicBezTo>
                    <a:cubicBezTo>
                      <a:pt x="22" y="10"/>
                      <a:pt x="23" y="11"/>
                      <a:pt x="24" y="11"/>
                    </a:cubicBezTo>
                    <a:cubicBezTo>
                      <a:pt x="24" y="12"/>
                      <a:pt x="25" y="12"/>
                      <a:pt x="25" y="12"/>
                    </a:cubicBezTo>
                    <a:cubicBezTo>
                      <a:pt x="18" y="6"/>
                      <a:pt x="8" y="2"/>
                      <a:pt x="0" y="0"/>
                    </a:cubicBezTo>
                  </a:path>
                </a:pathLst>
              </a:custGeom>
              <a:solidFill>
                <a:srgbClr val="217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34"/>
              <p:cNvSpPr>
                <a:spLocks/>
              </p:cNvSpPr>
              <p:nvPr/>
            </p:nvSpPr>
            <p:spPr bwMode="auto">
              <a:xfrm>
                <a:off x="4344613" y="586619"/>
                <a:ext cx="453127" cy="89802"/>
              </a:xfrm>
              <a:custGeom>
                <a:avLst/>
                <a:gdLst>
                  <a:gd name="T0" fmla="*/ 175 w 233"/>
                  <a:gd name="T1" fmla="*/ 5 h 46"/>
                  <a:gd name="T2" fmla="*/ 58 w 233"/>
                  <a:gd name="T3" fmla="*/ 5 h 46"/>
                  <a:gd name="T4" fmla="*/ 0 w 233"/>
                  <a:gd name="T5" fmla="*/ 0 h 46"/>
                  <a:gd name="T6" fmla="*/ 0 w 233"/>
                  <a:gd name="T7" fmla="*/ 0 h 46"/>
                  <a:gd name="T8" fmla="*/ 1 w 233"/>
                  <a:gd name="T9" fmla="*/ 1 h 46"/>
                  <a:gd name="T10" fmla="*/ 2 w 233"/>
                  <a:gd name="T11" fmla="*/ 1 h 46"/>
                  <a:gd name="T12" fmla="*/ 4 w 233"/>
                  <a:gd name="T13" fmla="*/ 1 h 46"/>
                  <a:gd name="T14" fmla="*/ 5 w 233"/>
                  <a:gd name="T15" fmla="*/ 1 h 46"/>
                  <a:gd name="T16" fmla="*/ 7 w 233"/>
                  <a:gd name="T17" fmla="*/ 1 h 46"/>
                  <a:gd name="T18" fmla="*/ 8 w 233"/>
                  <a:gd name="T19" fmla="*/ 2 h 46"/>
                  <a:gd name="T20" fmla="*/ 8 w 233"/>
                  <a:gd name="T21" fmla="*/ 2 h 46"/>
                  <a:gd name="T22" fmla="*/ 10 w 233"/>
                  <a:gd name="T23" fmla="*/ 2 h 46"/>
                  <a:gd name="T24" fmla="*/ 14 w 233"/>
                  <a:gd name="T25" fmla="*/ 3 h 46"/>
                  <a:gd name="T26" fmla="*/ 16 w 233"/>
                  <a:gd name="T27" fmla="*/ 3 h 46"/>
                  <a:gd name="T28" fmla="*/ 16 w 233"/>
                  <a:gd name="T29" fmla="*/ 3 h 46"/>
                  <a:gd name="T30" fmla="*/ 22 w 233"/>
                  <a:gd name="T31" fmla="*/ 5 h 46"/>
                  <a:gd name="T32" fmla="*/ 47 w 233"/>
                  <a:gd name="T33" fmla="*/ 17 h 46"/>
                  <a:gd name="T34" fmla="*/ 50 w 233"/>
                  <a:gd name="T35" fmla="*/ 20 h 46"/>
                  <a:gd name="T36" fmla="*/ 53 w 233"/>
                  <a:gd name="T37" fmla="*/ 23 h 46"/>
                  <a:gd name="T38" fmla="*/ 54 w 233"/>
                  <a:gd name="T39" fmla="*/ 24 h 46"/>
                  <a:gd name="T40" fmla="*/ 54 w 233"/>
                  <a:gd name="T41" fmla="*/ 24 h 46"/>
                  <a:gd name="T42" fmla="*/ 54 w 233"/>
                  <a:gd name="T43" fmla="*/ 24 h 46"/>
                  <a:gd name="T44" fmla="*/ 54 w 233"/>
                  <a:gd name="T45" fmla="*/ 24 h 46"/>
                  <a:gd name="T46" fmla="*/ 54 w 233"/>
                  <a:gd name="T47" fmla="*/ 24 h 46"/>
                  <a:gd name="T48" fmla="*/ 55 w 233"/>
                  <a:gd name="T49" fmla="*/ 25 h 46"/>
                  <a:gd name="T50" fmla="*/ 57 w 233"/>
                  <a:gd name="T51" fmla="*/ 28 h 46"/>
                  <a:gd name="T52" fmla="*/ 58 w 233"/>
                  <a:gd name="T53" fmla="*/ 29 h 46"/>
                  <a:gd name="T54" fmla="*/ 59 w 233"/>
                  <a:gd name="T55" fmla="*/ 30 h 46"/>
                  <a:gd name="T56" fmla="*/ 94 w 233"/>
                  <a:gd name="T57" fmla="*/ 45 h 46"/>
                  <a:gd name="T58" fmla="*/ 95 w 233"/>
                  <a:gd name="T59" fmla="*/ 45 h 46"/>
                  <a:gd name="T60" fmla="*/ 95 w 233"/>
                  <a:gd name="T61" fmla="*/ 45 h 46"/>
                  <a:gd name="T62" fmla="*/ 95 w 233"/>
                  <a:gd name="T63" fmla="*/ 45 h 46"/>
                  <a:gd name="T64" fmla="*/ 95 w 233"/>
                  <a:gd name="T65" fmla="*/ 45 h 46"/>
                  <a:gd name="T66" fmla="*/ 95 w 233"/>
                  <a:gd name="T67" fmla="*/ 45 h 46"/>
                  <a:gd name="T68" fmla="*/ 95 w 233"/>
                  <a:gd name="T69" fmla="*/ 45 h 46"/>
                  <a:gd name="T70" fmla="*/ 95 w 233"/>
                  <a:gd name="T71" fmla="*/ 45 h 46"/>
                  <a:gd name="T72" fmla="*/ 96 w 233"/>
                  <a:gd name="T73" fmla="*/ 45 h 46"/>
                  <a:gd name="T74" fmla="*/ 96 w 233"/>
                  <a:gd name="T75" fmla="*/ 45 h 46"/>
                  <a:gd name="T76" fmla="*/ 96 w 233"/>
                  <a:gd name="T77" fmla="*/ 45 h 46"/>
                  <a:gd name="T78" fmla="*/ 96 w 233"/>
                  <a:gd name="T79" fmla="*/ 45 h 46"/>
                  <a:gd name="T80" fmla="*/ 96 w 233"/>
                  <a:gd name="T81" fmla="*/ 45 h 46"/>
                  <a:gd name="T82" fmla="*/ 96 w 233"/>
                  <a:gd name="T83" fmla="*/ 45 h 46"/>
                  <a:gd name="T84" fmla="*/ 97 w 233"/>
                  <a:gd name="T85" fmla="*/ 45 h 46"/>
                  <a:gd name="T86" fmla="*/ 97 w 233"/>
                  <a:gd name="T87" fmla="*/ 45 h 46"/>
                  <a:gd name="T88" fmla="*/ 97 w 233"/>
                  <a:gd name="T89" fmla="*/ 45 h 46"/>
                  <a:gd name="T90" fmla="*/ 107 w 233"/>
                  <a:gd name="T91" fmla="*/ 45 h 46"/>
                  <a:gd name="T92" fmla="*/ 134 w 233"/>
                  <a:gd name="T93" fmla="*/ 45 h 46"/>
                  <a:gd name="T94" fmla="*/ 171 w 233"/>
                  <a:gd name="T95" fmla="*/ 31 h 46"/>
                  <a:gd name="T96" fmla="*/ 172 w 233"/>
                  <a:gd name="T97" fmla="*/ 30 h 46"/>
                  <a:gd name="T98" fmla="*/ 172 w 233"/>
                  <a:gd name="T99" fmla="*/ 28 h 46"/>
                  <a:gd name="T100" fmla="*/ 233 w 233"/>
                  <a:gd name="T10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3" h="46">
                    <a:moveTo>
                      <a:pt x="223" y="0"/>
                    </a:moveTo>
                    <a:cubicBezTo>
                      <a:pt x="210" y="0"/>
                      <a:pt x="190" y="1"/>
                      <a:pt x="175" y="5"/>
                    </a:cubicBezTo>
                    <a:cubicBezTo>
                      <a:pt x="153" y="12"/>
                      <a:pt x="136" y="19"/>
                      <a:pt x="117" y="20"/>
                    </a:cubicBezTo>
                    <a:cubicBezTo>
                      <a:pt x="97" y="19"/>
                      <a:pt x="81" y="12"/>
                      <a:pt x="58" y="5"/>
                    </a:cubicBezTo>
                    <a:cubicBezTo>
                      <a:pt x="43" y="1"/>
                      <a:pt x="23" y="0"/>
                      <a:pt x="10" y="0"/>
                    </a:cubicBezTo>
                    <a:cubicBezTo>
                      <a:pt x="4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2" y="2"/>
                      <a:pt x="13" y="2"/>
                      <a:pt x="14" y="3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4"/>
                      <a:pt x="20" y="4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30" y="7"/>
                      <a:pt x="40" y="11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7"/>
                      <a:pt x="48" y="17"/>
                      <a:pt x="48" y="18"/>
                    </a:cubicBezTo>
                    <a:cubicBezTo>
                      <a:pt x="48" y="18"/>
                      <a:pt x="49" y="19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2"/>
                      <a:pt x="53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6" y="26"/>
                      <a:pt x="56" y="27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6" y="40"/>
                      <a:pt x="81" y="44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100" y="45"/>
                      <a:pt x="104" y="45"/>
                      <a:pt x="107" y="45"/>
                    </a:cubicBezTo>
                    <a:cubicBezTo>
                      <a:pt x="111" y="46"/>
                      <a:pt x="116" y="46"/>
                      <a:pt x="121" y="46"/>
                    </a:cubicBezTo>
                    <a:cubicBezTo>
                      <a:pt x="126" y="46"/>
                      <a:pt x="131" y="46"/>
                      <a:pt x="134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47" y="44"/>
                      <a:pt x="163" y="41"/>
                      <a:pt x="171" y="31"/>
                    </a:cubicBezTo>
                    <a:cubicBezTo>
                      <a:pt x="171" y="30"/>
                      <a:pt x="171" y="30"/>
                      <a:pt x="171" y="30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87" y="3"/>
                      <a:pt x="230" y="0"/>
                      <a:pt x="230" y="0"/>
                    </a:cubicBezTo>
                    <a:cubicBezTo>
                      <a:pt x="233" y="0"/>
                      <a:pt x="233" y="0"/>
                      <a:pt x="233" y="0"/>
                    </a:cubicBezTo>
                    <a:cubicBezTo>
                      <a:pt x="232" y="0"/>
                      <a:pt x="228" y="0"/>
                      <a:pt x="223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35"/>
              <p:cNvSpPr>
                <a:spLocks/>
              </p:cNvSpPr>
              <p:nvPr/>
            </p:nvSpPr>
            <p:spPr bwMode="auto">
              <a:xfrm>
                <a:off x="4743365" y="505057"/>
                <a:ext cx="64262" cy="60142"/>
              </a:xfrm>
              <a:custGeom>
                <a:avLst/>
                <a:gdLst>
                  <a:gd name="T0" fmla="*/ 0 w 33"/>
                  <a:gd name="T1" fmla="*/ 29 h 31"/>
                  <a:gd name="T2" fmla="*/ 19 w 33"/>
                  <a:gd name="T3" fmla="*/ 1 h 31"/>
                  <a:gd name="T4" fmla="*/ 33 w 33"/>
                  <a:gd name="T5" fmla="*/ 8 h 31"/>
                  <a:gd name="T6" fmla="*/ 32 w 33"/>
                  <a:gd name="T7" fmla="*/ 12 h 31"/>
                  <a:gd name="T8" fmla="*/ 24 w 33"/>
                  <a:gd name="T9" fmla="*/ 16 h 31"/>
                  <a:gd name="T10" fmla="*/ 21 w 33"/>
                  <a:gd name="T11" fmla="*/ 31 h 31"/>
                  <a:gd name="T12" fmla="*/ 0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0" y="29"/>
                    </a:moveTo>
                    <a:cubicBezTo>
                      <a:pt x="0" y="29"/>
                      <a:pt x="1" y="5"/>
                      <a:pt x="19" y="1"/>
                    </a:cubicBezTo>
                    <a:cubicBezTo>
                      <a:pt x="24" y="0"/>
                      <a:pt x="33" y="2"/>
                      <a:pt x="33" y="8"/>
                    </a:cubicBezTo>
                    <a:cubicBezTo>
                      <a:pt x="33" y="10"/>
                      <a:pt x="33" y="11"/>
                      <a:pt x="32" y="12"/>
                    </a:cubicBezTo>
                    <a:cubicBezTo>
                      <a:pt x="30" y="12"/>
                      <a:pt x="26" y="13"/>
                      <a:pt x="24" y="16"/>
                    </a:cubicBezTo>
                    <a:cubicBezTo>
                      <a:pt x="20" y="19"/>
                      <a:pt x="21" y="29"/>
                      <a:pt x="21" y="31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36"/>
              <p:cNvSpPr>
                <a:spLocks/>
              </p:cNvSpPr>
              <p:nvPr/>
            </p:nvSpPr>
            <p:spPr bwMode="auto">
              <a:xfrm>
                <a:off x="4328959" y="505057"/>
                <a:ext cx="64262" cy="60142"/>
              </a:xfrm>
              <a:custGeom>
                <a:avLst/>
                <a:gdLst>
                  <a:gd name="T0" fmla="*/ 33 w 33"/>
                  <a:gd name="T1" fmla="*/ 29 h 31"/>
                  <a:gd name="T2" fmla="*/ 14 w 33"/>
                  <a:gd name="T3" fmla="*/ 1 h 31"/>
                  <a:gd name="T4" fmla="*/ 0 w 33"/>
                  <a:gd name="T5" fmla="*/ 8 h 31"/>
                  <a:gd name="T6" fmla="*/ 0 w 33"/>
                  <a:gd name="T7" fmla="*/ 12 h 31"/>
                  <a:gd name="T8" fmla="*/ 9 w 33"/>
                  <a:gd name="T9" fmla="*/ 16 h 31"/>
                  <a:gd name="T10" fmla="*/ 11 w 33"/>
                  <a:gd name="T11" fmla="*/ 31 h 31"/>
                  <a:gd name="T12" fmla="*/ 33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33" y="29"/>
                    </a:moveTo>
                    <a:cubicBezTo>
                      <a:pt x="33" y="29"/>
                      <a:pt x="32" y="5"/>
                      <a:pt x="14" y="1"/>
                    </a:cubicBezTo>
                    <a:cubicBezTo>
                      <a:pt x="8" y="0"/>
                      <a:pt x="0" y="2"/>
                      <a:pt x="0" y="8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3" y="12"/>
                      <a:pt x="6" y="13"/>
                      <a:pt x="9" y="16"/>
                    </a:cubicBezTo>
                    <a:cubicBezTo>
                      <a:pt x="12" y="19"/>
                      <a:pt x="11" y="29"/>
                      <a:pt x="11" y="31"/>
                    </a:cubicBez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37"/>
              <p:cNvSpPr>
                <a:spLocks/>
              </p:cNvSpPr>
              <p:nvPr/>
            </p:nvSpPr>
            <p:spPr bwMode="auto">
              <a:xfrm>
                <a:off x="4696404" y="512472"/>
                <a:ext cx="23892" cy="35426"/>
              </a:xfrm>
              <a:custGeom>
                <a:avLst/>
                <a:gdLst>
                  <a:gd name="T0" fmla="*/ 0 w 29"/>
                  <a:gd name="T1" fmla="*/ 43 h 43"/>
                  <a:gd name="T2" fmla="*/ 3 w 29"/>
                  <a:gd name="T3" fmla="*/ 43 h 43"/>
                  <a:gd name="T4" fmla="*/ 29 w 29"/>
                  <a:gd name="T5" fmla="*/ 5 h 43"/>
                  <a:gd name="T6" fmla="*/ 17 w 29"/>
                  <a:gd name="T7" fmla="*/ 0 h 43"/>
                  <a:gd name="T8" fmla="*/ 0 w 2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3">
                    <a:moveTo>
                      <a:pt x="0" y="43"/>
                    </a:moveTo>
                    <a:lnTo>
                      <a:pt x="3" y="43"/>
                    </a:lnTo>
                    <a:lnTo>
                      <a:pt x="29" y="5"/>
                    </a:lnTo>
                    <a:lnTo>
                      <a:pt x="17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38"/>
              <p:cNvSpPr>
                <a:spLocks/>
              </p:cNvSpPr>
              <p:nvPr/>
            </p:nvSpPr>
            <p:spPr bwMode="auto">
              <a:xfrm>
                <a:off x="4683222" y="505057"/>
                <a:ext cx="17301" cy="38722"/>
              </a:xfrm>
              <a:custGeom>
                <a:avLst/>
                <a:gdLst>
                  <a:gd name="T0" fmla="*/ 0 w 21"/>
                  <a:gd name="T1" fmla="*/ 45 h 47"/>
                  <a:gd name="T2" fmla="*/ 2 w 21"/>
                  <a:gd name="T3" fmla="*/ 47 h 47"/>
                  <a:gd name="T4" fmla="*/ 21 w 21"/>
                  <a:gd name="T5" fmla="*/ 4 h 47"/>
                  <a:gd name="T6" fmla="*/ 7 w 21"/>
                  <a:gd name="T7" fmla="*/ 0 h 47"/>
                  <a:gd name="T8" fmla="*/ 0 w 21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7">
                    <a:moveTo>
                      <a:pt x="0" y="45"/>
                    </a:moveTo>
                    <a:lnTo>
                      <a:pt x="2" y="47"/>
                    </a:lnTo>
                    <a:lnTo>
                      <a:pt x="21" y="4"/>
                    </a:lnTo>
                    <a:lnTo>
                      <a:pt x="7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39"/>
              <p:cNvSpPr>
                <a:spLocks/>
              </p:cNvSpPr>
              <p:nvPr/>
            </p:nvSpPr>
            <p:spPr bwMode="auto">
              <a:xfrm>
                <a:off x="4665097" y="502585"/>
                <a:ext cx="12358" cy="37074"/>
              </a:xfrm>
              <a:custGeom>
                <a:avLst/>
                <a:gdLst>
                  <a:gd name="T0" fmla="*/ 3 w 15"/>
                  <a:gd name="T1" fmla="*/ 45 h 45"/>
                  <a:gd name="T2" fmla="*/ 5 w 15"/>
                  <a:gd name="T3" fmla="*/ 45 h 45"/>
                  <a:gd name="T4" fmla="*/ 15 w 15"/>
                  <a:gd name="T5" fmla="*/ 0 h 45"/>
                  <a:gd name="T6" fmla="*/ 0 w 15"/>
                  <a:gd name="T7" fmla="*/ 0 h 45"/>
                  <a:gd name="T8" fmla="*/ 3 w 15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5">
                    <a:moveTo>
                      <a:pt x="3" y="45"/>
                    </a:moveTo>
                    <a:lnTo>
                      <a:pt x="5" y="45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40"/>
              <p:cNvSpPr>
                <a:spLocks/>
              </p:cNvSpPr>
              <p:nvPr/>
            </p:nvSpPr>
            <p:spPr bwMode="auto">
              <a:xfrm>
                <a:off x="4420409" y="512472"/>
                <a:ext cx="23068" cy="35426"/>
              </a:xfrm>
              <a:custGeom>
                <a:avLst/>
                <a:gdLst>
                  <a:gd name="T0" fmla="*/ 28 w 28"/>
                  <a:gd name="T1" fmla="*/ 43 h 43"/>
                  <a:gd name="T2" fmla="*/ 26 w 28"/>
                  <a:gd name="T3" fmla="*/ 43 h 43"/>
                  <a:gd name="T4" fmla="*/ 0 w 28"/>
                  <a:gd name="T5" fmla="*/ 5 h 43"/>
                  <a:gd name="T6" fmla="*/ 12 w 28"/>
                  <a:gd name="T7" fmla="*/ 0 h 43"/>
                  <a:gd name="T8" fmla="*/ 28 w 28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3">
                    <a:moveTo>
                      <a:pt x="28" y="43"/>
                    </a:moveTo>
                    <a:lnTo>
                      <a:pt x="26" y="43"/>
                    </a:lnTo>
                    <a:lnTo>
                      <a:pt x="0" y="5"/>
                    </a:lnTo>
                    <a:lnTo>
                      <a:pt x="12" y="0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Freeform 41"/>
              <p:cNvSpPr>
                <a:spLocks/>
              </p:cNvSpPr>
              <p:nvPr/>
            </p:nvSpPr>
            <p:spPr bwMode="auto">
              <a:xfrm>
                <a:off x="4439357" y="505057"/>
                <a:ext cx="18125" cy="38722"/>
              </a:xfrm>
              <a:custGeom>
                <a:avLst/>
                <a:gdLst>
                  <a:gd name="T0" fmla="*/ 22 w 22"/>
                  <a:gd name="T1" fmla="*/ 45 h 47"/>
                  <a:gd name="T2" fmla="*/ 19 w 22"/>
                  <a:gd name="T3" fmla="*/ 47 h 47"/>
                  <a:gd name="T4" fmla="*/ 0 w 22"/>
                  <a:gd name="T5" fmla="*/ 4 h 47"/>
                  <a:gd name="T6" fmla="*/ 15 w 22"/>
                  <a:gd name="T7" fmla="*/ 0 h 47"/>
                  <a:gd name="T8" fmla="*/ 22 w 22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7">
                    <a:moveTo>
                      <a:pt x="22" y="45"/>
                    </a:moveTo>
                    <a:lnTo>
                      <a:pt x="19" y="47"/>
                    </a:lnTo>
                    <a:lnTo>
                      <a:pt x="0" y="4"/>
                    </a:lnTo>
                    <a:lnTo>
                      <a:pt x="15" y="0"/>
                    </a:lnTo>
                    <a:lnTo>
                      <a:pt x="2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42"/>
              <p:cNvSpPr>
                <a:spLocks/>
              </p:cNvSpPr>
              <p:nvPr/>
            </p:nvSpPr>
            <p:spPr bwMode="auto">
              <a:xfrm>
                <a:off x="4463250" y="502585"/>
                <a:ext cx="11534" cy="37074"/>
              </a:xfrm>
              <a:custGeom>
                <a:avLst/>
                <a:gdLst>
                  <a:gd name="T0" fmla="*/ 12 w 14"/>
                  <a:gd name="T1" fmla="*/ 45 h 45"/>
                  <a:gd name="T2" fmla="*/ 9 w 14"/>
                  <a:gd name="T3" fmla="*/ 45 h 45"/>
                  <a:gd name="T4" fmla="*/ 0 w 14"/>
                  <a:gd name="T5" fmla="*/ 0 h 45"/>
                  <a:gd name="T6" fmla="*/ 14 w 14"/>
                  <a:gd name="T7" fmla="*/ 0 h 45"/>
                  <a:gd name="T8" fmla="*/ 12 w 14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5">
                    <a:moveTo>
                      <a:pt x="12" y="45"/>
                    </a:moveTo>
                    <a:lnTo>
                      <a:pt x="9" y="45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96" name="Group 395"/>
          <p:cNvGrpSpPr/>
          <p:nvPr/>
        </p:nvGrpSpPr>
        <p:grpSpPr>
          <a:xfrm>
            <a:off x="4080668" y="3840956"/>
            <a:ext cx="384175" cy="446088"/>
            <a:chOff x="3778250" y="3843337"/>
            <a:chExt cx="384175" cy="446088"/>
          </a:xfrm>
        </p:grpSpPr>
        <p:sp>
          <p:nvSpPr>
            <p:cNvPr id="397" name="Freeform 226"/>
            <p:cNvSpPr>
              <a:spLocks/>
            </p:cNvSpPr>
            <p:nvPr/>
          </p:nvSpPr>
          <p:spPr bwMode="auto">
            <a:xfrm>
              <a:off x="3803650" y="3959225"/>
              <a:ext cx="333375" cy="330200"/>
            </a:xfrm>
            <a:custGeom>
              <a:avLst/>
              <a:gdLst>
                <a:gd name="T0" fmla="*/ 105 w 105"/>
                <a:gd name="T1" fmla="*/ 101 h 104"/>
                <a:gd name="T2" fmla="*/ 102 w 105"/>
                <a:gd name="T3" fmla="*/ 104 h 104"/>
                <a:gd name="T4" fmla="*/ 3 w 105"/>
                <a:gd name="T5" fmla="*/ 104 h 104"/>
                <a:gd name="T6" fmla="*/ 0 w 105"/>
                <a:gd name="T7" fmla="*/ 101 h 104"/>
                <a:gd name="T8" fmla="*/ 0 w 105"/>
                <a:gd name="T9" fmla="*/ 2 h 104"/>
                <a:gd name="T10" fmla="*/ 3 w 105"/>
                <a:gd name="T11" fmla="*/ 0 h 104"/>
                <a:gd name="T12" fmla="*/ 102 w 105"/>
                <a:gd name="T13" fmla="*/ 0 h 104"/>
                <a:gd name="T14" fmla="*/ 105 w 105"/>
                <a:gd name="T15" fmla="*/ 2 h 104"/>
                <a:gd name="T16" fmla="*/ 105 w 105"/>
                <a:gd name="T17" fmla="*/ 10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05" y="101"/>
                  </a:moveTo>
                  <a:cubicBezTo>
                    <a:pt x="105" y="103"/>
                    <a:pt x="103" y="104"/>
                    <a:pt x="102" y="104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2" y="104"/>
                    <a:pt x="0" y="103"/>
                    <a:pt x="0" y="10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3" y="0"/>
                    <a:pt x="105" y="1"/>
                    <a:pt x="105" y="2"/>
                  </a:cubicBezTo>
                  <a:lnTo>
                    <a:pt x="105" y="101"/>
                  </a:ln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227"/>
            <p:cNvSpPr>
              <a:spLocks/>
            </p:cNvSpPr>
            <p:nvPr/>
          </p:nvSpPr>
          <p:spPr bwMode="auto">
            <a:xfrm>
              <a:off x="3778250" y="3959225"/>
              <a:ext cx="384175" cy="98425"/>
            </a:xfrm>
            <a:custGeom>
              <a:avLst/>
              <a:gdLst>
                <a:gd name="T0" fmla="*/ 121 w 121"/>
                <a:gd name="T1" fmla="*/ 28 h 31"/>
                <a:gd name="T2" fmla="*/ 118 w 121"/>
                <a:gd name="T3" fmla="*/ 31 h 31"/>
                <a:gd name="T4" fmla="*/ 3 w 121"/>
                <a:gd name="T5" fmla="*/ 31 h 31"/>
                <a:gd name="T6" fmla="*/ 0 w 121"/>
                <a:gd name="T7" fmla="*/ 28 h 31"/>
                <a:gd name="T8" fmla="*/ 0 w 121"/>
                <a:gd name="T9" fmla="*/ 2 h 31"/>
                <a:gd name="T10" fmla="*/ 3 w 121"/>
                <a:gd name="T11" fmla="*/ 0 h 31"/>
                <a:gd name="T12" fmla="*/ 118 w 121"/>
                <a:gd name="T13" fmla="*/ 0 h 31"/>
                <a:gd name="T14" fmla="*/ 121 w 121"/>
                <a:gd name="T15" fmla="*/ 2 h 31"/>
                <a:gd name="T16" fmla="*/ 121 w 12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31">
                  <a:moveTo>
                    <a:pt x="121" y="28"/>
                  </a:moveTo>
                  <a:cubicBezTo>
                    <a:pt x="121" y="29"/>
                    <a:pt x="120" y="31"/>
                    <a:pt x="118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1"/>
                    <a:pt x="0" y="29"/>
                    <a:pt x="0" y="2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0"/>
                    <a:pt x="121" y="1"/>
                    <a:pt x="121" y="2"/>
                  </a:cubicBezTo>
                  <a:lnTo>
                    <a:pt x="121" y="28"/>
                  </a:ln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Rectangle 228"/>
            <p:cNvSpPr>
              <a:spLocks noChangeArrowheads="1"/>
            </p:cNvSpPr>
            <p:nvPr/>
          </p:nvSpPr>
          <p:spPr bwMode="auto">
            <a:xfrm>
              <a:off x="3952875" y="3946525"/>
              <a:ext cx="34925" cy="342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Freeform 229"/>
            <p:cNvSpPr>
              <a:spLocks noEditPoints="1"/>
            </p:cNvSpPr>
            <p:nvPr/>
          </p:nvSpPr>
          <p:spPr bwMode="auto">
            <a:xfrm>
              <a:off x="3838575" y="3843337"/>
              <a:ext cx="263525" cy="115888"/>
            </a:xfrm>
            <a:custGeom>
              <a:avLst/>
              <a:gdLst>
                <a:gd name="T0" fmla="*/ 78 w 83"/>
                <a:gd name="T1" fmla="*/ 6 h 37"/>
                <a:gd name="T2" fmla="*/ 65 w 83"/>
                <a:gd name="T3" fmla="*/ 1 h 37"/>
                <a:gd name="T4" fmla="*/ 41 w 83"/>
                <a:gd name="T5" fmla="*/ 23 h 37"/>
                <a:gd name="T6" fmla="*/ 18 w 83"/>
                <a:gd name="T7" fmla="*/ 1 h 37"/>
                <a:gd name="T8" fmla="*/ 4 w 83"/>
                <a:gd name="T9" fmla="*/ 6 h 37"/>
                <a:gd name="T10" fmla="*/ 2 w 83"/>
                <a:gd name="T11" fmla="*/ 20 h 37"/>
                <a:gd name="T12" fmla="*/ 19 w 83"/>
                <a:gd name="T13" fmla="*/ 33 h 37"/>
                <a:gd name="T14" fmla="*/ 41 w 83"/>
                <a:gd name="T15" fmla="*/ 37 h 37"/>
                <a:gd name="T16" fmla="*/ 41 w 83"/>
                <a:gd name="T17" fmla="*/ 34 h 37"/>
                <a:gd name="T18" fmla="*/ 41 w 83"/>
                <a:gd name="T19" fmla="*/ 34 h 37"/>
                <a:gd name="T20" fmla="*/ 41 w 83"/>
                <a:gd name="T21" fmla="*/ 34 h 37"/>
                <a:gd name="T22" fmla="*/ 41 w 83"/>
                <a:gd name="T23" fmla="*/ 37 h 37"/>
                <a:gd name="T24" fmla="*/ 64 w 83"/>
                <a:gd name="T25" fmla="*/ 33 h 37"/>
                <a:gd name="T26" fmla="*/ 80 w 83"/>
                <a:gd name="T27" fmla="*/ 20 h 37"/>
                <a:gd name="T28" fmla="*/ 78 w 83"/>
                <a:gd name="T29" fmla="*/ 6 h 37"/>
                <a:gd name="T30" fmla="*/ 10 w 83"/>
                <a:gd name="T31" fmla="*/ 16 h 37"/>
                <a:gd name="T32" fmla="*/ 11 w 83"/>
                <a:gd name="T33" fmla="*/ 11 h 37"/>
                <a:gd name="T34" fmla="*/ 15 w 83"/>
                <a:gd name="T35" fmla="*/ 9 h 37"/>
                <a:gd name="T36" fmla="*/ 16 w 83"/>
                <a:gd name="T37" fmla="*/ 9 h 37"/>
                <a:gd name="T38" fmla="*/ 29 w 83"/>
                <a:gd name="T39" fmla="*/ 20 h 37"/>
                <a:gd name="T40" fmla="*/ 34 w 83"/>
                <a:gd name="T41" fmla="*/ 27 h 37"/>
                <a:gd name="T42" fmla="*/ 10 w 83"/>
                <a:gd name="T43" fmla="*/ 16 h 37"/>
                <a:gd name="T44" fmla="*/ 73 w 83"/>
                <a:gd name="T45" fmla="*/ 16 h 37"/>
                <a:gd name="T46" fmla="*/ 49 w 83"/>
                <a:gd name="T47" fmla="*/ 27 h 37"/>
                <a:gd name="T48" fmla="*/ 54 w 83"/>
                <a:gd name="T49" fmla="*/ 20 h 37"/>
                <a:gd name="T50" fmla="*/ 67 w 83"/>
                <a:gd name="T51" fmla="*/ 9 h 37"/>
                <a:gd name="T52" fmla="*/ 68 w 83"/>
                <a:gd name="T53" fmla="*/ 9 h 37"/>
                <a:gd name="T54" fmla="*/ 72 w 83"/>
                <a:gd name="T55" fmla="*/ 11 h 37"/>
                <a:gd name="T56" fmla="*/ 73 w 83"/>
                <a:gd name="T57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7">
                  <a:moveTo>
                    <a:pt x="78" y="6"/>
                  </a:moveTo>
                  <a:cubicBezTo>
                    <a:pt x="75" y="1"/>
                    <a:pt x="70" y="0"/>
                    <a:pt x="65" y="1"/>
                  </a:cubicBezTo>
                  <a:cubicBezTo>
                    <a:pt x="56" y="3"/>
                    <a:pt x="47" y="13"/>
                    <a:pt x="41" y="23"/>
                  </a:cubicBezTo>
                  <a:cubicBezTo>
                    <a:pt x="36" y="13"/>
                    <a:pt x="27" y="3"/>
                    <a:pt x="18" y="1"/>
                  </a:cubicBezTo>
                  <a:cubicBezTo>
                    <a:pt x="13" y="0"/>
                    <a:pt x="8" y="1"/>
                    <a:pt x="4" y="6"/>
                  </a:cubicBezTo>
                  <a:cubicBezTo>
                    <a:pt x="1" y="10"/>
                    <a:pt x="0" y="15"/>
                    <a:pt x="2" y="20"/>
                  </a:cubicBezTo>
                  <a:cubicBezTo>
                    <a:pt x="5" y="26"/>
                    <a:pt x="13" y="30"/>
                    <a:pt x="19" y="33"/>
                  </a:cubicBezTo>
                  <a:cubicBezTo>
                    <a:pt x="26" y="35"/>
                    <a:pt x="34" y="37"/>
                    <a:pt x="41" y="37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9" y="37"/>
                    <a:pt x="57" y="35"/>
                    <a:pt x="64" y="33"/>
                  </a:cubicBezTo>
                  <a:cubicBezTo>
                    <a:pt x="70" y="30"/>
                    <a:pt x="77" y="26"/>
                    <a:pt x="80" y="20"/>
                  </a:cubicBezTo>
                  <a:cubicBezTo>
                    <a:pt x="83" y="15"/>
                    <a:pt x="82" y="10"/>
                    <a:pt x="78" y="6"/>
                  </a:cubicBezTo>
                  <a:close/>
                  <a:moveTo>
                    <a:pt x="10" y="16"/>
                  </a:moveTo>
                  <a:cubicBezTo>
                    <a:pt x="10" y="15"/>
                    <a:pt x="9" y="13"/>
                    <a:pt x="11" y="11"/>
                  </a:cubicBezTo>
                  <a:cubicBezTo>
                    <a:pt x="12" y="10"/>
                    <a:pt x="13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20" y="10"/>
                    <a:pt x="25" y="14"/>
                    <a:pt x="29" y="20"/>
                  </a:cubicBezTo>
                  <a:cubicBezTo>
                    <a:pt x="31" y="23"/>
                    <a:pt x="33" y="25"/>
                    <a:pt x="34" y="27"/>
                  </a:cubicBezTo>
                  <a:cubicBezTo>
                    <a:pt x="23" y="26"/>
                    <a:pt x="13" y="21"/>
                    <a:pt x="10" y="16"/>
                  </a:cubicBezTo>
                  <a:close/>
                  <a:moveTo>
                    <a:pt x="73" y="16"/>
                  </a:moveTo>
                  <a:cubicBezTo>
                    <a:pt x="70" y="21"/>
                    <a:pt x="60" y="26"/>
                    <a:pt x="49" y="27"/>
                  </a:cubicBezTo>
                  <a:cubicBezTo>
                    <a:pt x="50" y="25"/>
                    <a:pt x="52" y="23"/>
                    <a:pt x="54" y="20"/>
                  </a:cubicBezTo>
                  <a:cubicBezTo>
                    <a:pt x="58" y="14"/>
                    <a:pt x="63" y="10"/>
                    <a:pt x="67" y="9"/>
                  </a:cubicBezTo>
                  <a:cubicBezTo>
                    <a:pt x="67" y="9"/>
                    <a:pt x="68" y="9"/>
                    <a:pt x="68" y="9"/>
                  </a:cubicBezTo>
                  <a:cubicBezTo>
                    <a:pt x="70" y="9"/>
                    <a:pt x="71" y="10"/>
                    <a:pt x="72" y="11"/>
                  </a:cubicBezTo>
                  <a:cubicBezTo>
                    <a:pt x="73" y="13"/>
                    <a:pt x="73" y="15"/>
                    <a:pt x="73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09" name="Group 508"/>
          <p:cNvGrpSpPr/>
          <p:nvPr/>
        </p:nvGrpSpPr>
        <p:grpSpPr>
          <a:xfrm>
            <a:off x="3697263" y="3402553"/>
            <a:ext cx="1224136" cy="1008112"/>
            <a:chOff x="3995936" y="771550"/>
            <a:chExt cx="1224136" cy="1008112"/>
          </a:xfrm>
        </p:grpSpPr>
        <p:grpSp>
          <p:nvGrpSpPr>
            <p:cNvPr id="510" name="Group 509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512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11" name="Rectangle 510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4" name="Group 513"/>
          <p:cNvGrpSpPr/>
          <p:nvPr/>
        </p:nvGrpSpPr>
        <p:grpSpPr>
          <a:xfrm>
            <a:off x="3697263" y="3402553"/>
            <a:ext cx="1224136" cy="1008112"/>
            <a:chOff x="3995936" y="771550"/>
            <a:chExt cx="1224136" cy="1008112"/>
          </a:xfrm>
        </p:grpSpPr>
        <p:grpSp>
          <p:nvGrpSpPr>
            <p:cNvPr id="515" name="Group 514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517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16" name="Rectangle 515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4646262" y="3428744"/>
            <a:ext cx="1224136" cy="1008112"/>
            <a:chOff x="3995936" y="771550"/>
            <a:chExt cx="1224136" cy="1008112"/>
          </a:xfrm>
        </p:grpSpPr>
        <p:grpSp>
          <p:nvGrpSpPr>
            <p:cNvPr id="662" name="Group 661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664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63" name="Rectangle 662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6" name="Group 665"/>
          <p:cNvGrpSpPr/>
          <p:nvPr/>
        </p:nvGrpSpPr>
        <p:grpSpPr>
          <a:xfrm>
            <a:off x="4646262" y="3428744"/>
            <a:ext cx="1224136" cy="1008112"/>
            <a:chOff x="3995936" y="771550"/>
            <a:chExt cx="1224136" cy="1008112"/>
          </a:xfrm>
        </p:grpSpPr>
        <p:grpSp>
          <p:nvGrpSpPr>
            <p:cNvPr id="667" name="Group 666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669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68" name="Rectangle 667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46262" y="3428744"/>
            <a:ext cx="1224136" cy="1008112"/>
            <a:chOff x="4646262" y="3428744"/>
            <a:chExt cx="1224136" cy="1008112"/>
          </a:xfrm>
        </p:grpSpPr>
        <p:sp>
          <p:nvSpPr>
            <p:cNvPr id="622" name="Rectangle 621"/>
            <p:cNvSpPr/>
            <p:nvPr/>
          </p:nvSpPr>
          <p:spPr>
            <a:xfrm>
              <a:off x="4646262" y="3428744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23" name="Group 622"/>
            <p:cNvGrpSpPr/>
            <p:nvPr/>
          </p:nvGrpSpPr>
          <p:grpSpPr>
            <a:xfrm>
              <a:off x="4883716" y="3594399"/>
              <a:ext cx="673101" cy="506677"/>
              <a:chOff x="4233390" y="426790"/>
              <a:chExt cx="673101" cy="506677"/>
            </a:xfrm>
          </p:grpSpPr>
          <p:sp>
            <p:nvSpPr>
              <p:cNvPr id="628" name="Freeform 6"/>
              <p:cNvSpPr>
                <a:spLocks/>
              </p:cNvSpPr>
              <p:nvPr/>
            </p:nvSpPr>
            <p:spPr bwMode="auto">
              <a:xfrm>
                <a:off x="4469016" y="666534"/>
                <a:ext cx="202672" cy="50256"/>
              </a:xfrm>
              <a:custGeom>
                <a:avLst/>
                <a:gdLst>
                  <a:gd name="T0" fmla="*/ 93 w 104"/>
                  <a:gd name="T1" fmla="*/ 15 h 26"/>
                  <a:gd name="T2" fmla="*/ 57 w 104"/>
                  <a:gd name="T3" fmla="*/ 15 h 26"/>
                  <a:gd name="T4" fmla="*/ 57 w 104"/>
                  <a:gd name="T5" fmla="*/ 0 h 26"/>
                  <a:gd name="T6" fmla="*/ 47 w 104"/>
                  <a:gd name="T7" fmla="*/ 0 h 26"/>
                  <a:gd name="T8" fmla="*/ 47 w 104"/>
                  <a:gd name="T9" fmla="*/ 15 h 26"/>
                  <a:gd name="T10" fmla="*/ 11 w 104"/>
                  <a:gd name="T11" fmla="*/ 15 h 26"/>
                  <a:gd name="T12" fmla="*/ 0 w 104"/>
                  <a:gd name="T13" fmla="*/ 23 h 26"/>
                  <a:gd name="T14" fmla="*/ 3 w 104"/>
                  <a:gd name="T15" fmla="*/ 26 h 26"/>
                  <a:gd name="T16" fmla="*/ 6 w 104"/>
                  <a:gd name="T17" fmla="*/ 23 h 26"/>
                  <a:gd name="T18" fmla="*/ 11 w 104"/>
                  <a:gd name="T19" fmla="*/ 20 h 26"/>
                  <a:gd name="T20" fmla="*/ 47 w 104"/>
                  <a:gd name="T21" fmla="*/ 20 h 26"/>
                  <a:gd name="T22" fmla="*/ 52 w 104"/>
                  <a:gd name="T23" fmla="*/ 20 h 26"/>
                  <a:gd name="T24" fmla="*/ 57 w 104"/>
                  <a:gd name="T25" fmla="*/ 20 h 26"/>
                  <a:gd name="T26" fmla="*/ 93 w 104"/>
                  <a:gd name="T27" fmla="*/ 20 h 26"/>
                  <a:gd name="T28" fmla="*/ 98 w 104"/>
                  <a:gd name="T29" fmla="*/ 23 h 26"/>
                  <a:gd name="T30" fmla="*/ 101 w 104"/>
                  <a:gd name="T31" fmla="*/ 26 h 26"/>
                  <a:gd name="T32" fmla="*/ 104 w 104"/>
                  <a:gd name="T33" fmla="*/ 23 h 26"/>
                  <a:gd name="T34" fmla="*/ 93 w 104"/>
                  <a:gd name="T35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4" h="26">
                    <a:moveTo>
                      <a:pt x="93" y="15"/>
                    </a:move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0" y="15"/>
                      <a:pt x="0" y="23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4" y="26"/>
                      <a:pt x="6" y="24"/>
                      <a:pt x="6" y="23"/>
                    </a:cubicBezTo>
                    <a:cubicBezTo>
                      <a:pt x="6" y="23"/>
                      <a:pt x="7" y="20"/>
                      <a:pt x="11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7" y="20"/>
                      <a:pt x="98" y="23"/>
                      <a:pt x="98" y="23"/>
                    </a:cubicBezTo>
                    <a:cubicBezTo>
                      <a:pt x="98" y="24"/>
                      <a:pt x="100" y="26"/>
                      <a:pt x="101" y="26"/>
                    </a:cubicBezTo>
                    <a:cubicBezTo>
                      <a:pt x="103" y="26"/>
                      <a:pt x="104" y="24"/>
                      <a:pt x="104" y="23"/>
                    </a:cubicBezTo>
                    <a:cubicBezTo>
                      <a:pt x="104" y="15"/>
                      <a:pt x="93" y="15"/>
                      <a:pt x="93" y="15"/>
                    </a:cubicBezTo>
                  </a:path>
                </a:pathLst>
              </a:cu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Rectangle 7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8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11"/>
              <p:cNvSpPr>
                <a:spLocks/>
              </p:cNvSpPr>
              <p:nvPr/>
            </p:nvSpPr>
            <p:spPr bwMode="auto">
              <a:xfrm>
                <a:off x="4844700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12"/>
              <p:cNvSpPr>
                <a:spLocks/>
              </p:cNvSpPr>
              <p:nvPr/>
            </p:nvSpPr>
            <p:spPr bwMode="auto">
              <a:xfrm>
                <a:off x="4857882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13"/>
              <p:cNvSpPr>
                <a:spLocks noChangeArrowheads="1"/>
              </p:cNvSpPr>
              <p:nvPr/>
            </p:nvSpPr>
            <p:spPr bwMode="auto">
              <a:xfrm>
                <a:off x="4826575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16"/>
              <p:cNvSpPr>
                <a:spLocks/>
              </p:cNvSpPr>
              <p:nvPr/>
            </p:nvSpPr>
            <p:spPr bwMode="auto">
              <a:xfrm>
                <a:off x="4263049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17"/>
              <p:cNvSpPr>
                <a:spLocks/>
              </p:cNvSpPr>
              <p:nvPr/>
            </p:nvSpPr>
            <p:spPr bwMode="auto">
              <a:xfrm>
                <a:off x="4276231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9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Rectangle 18"/>
              <p:cNvSpPr>
                <a:spLocks noChangeArrowheads="1"/>
              </p:cNvSpPr>
              <p:nvPr/>
            </p:nvSpPr>
            <p:spPr bwMode="auto">
              <a:xfrm>
                <a:off x="4244924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Freeform 19"/>
              <p:cNvSpPr>
                <a:spLocks/>
              </p:cNvSpPr>
              <p:nvPr/>
            </p:nvSpPr>
            <p:spPr bwMode="auto">
              <a:xfrm>
                <a:off x="4713706" y="617926"/>
                <a:ext cx="76620" cy="315541"/>
              </a:xfrm>
              <a:custGeom>
                <a:avLst/>
                <a:gdLst>
                  <a:gd name="T0" fmla="*/ 0 w 39"/>
                  <a:gd name="T1" fmla="*/ 0 h 162"/>
                  <a:gd name="T2" fmla="*/ 0 w 39"/>
                  <a:gd name="T3" fmla="*/ 18 h 162"/>
                  <a:gd name="T4" fmla="*/ 0 w 39"/>
                  <a:gd name="T5" fmla="*/ 18 h 162"/>
                  <a:gd name="T6" fmla="*/ 3 w 39"/>
                  <a:gd name="T7" fmla="*/ 29 h 162"/>
                  <a:gd name="T8" fmla="*/ 3 w 39"/>
                  <a:gd name="T9" fmla="*/ 29 h 162"/>
                  <a:gd name="T10" fmla="*/ 12 w 39"/>
                  <a:gd name="T11" fmla="*/ 162 h 162"/>
                  <a:gd name="T12" fmla="*/ 27 w 39"/>
                  <a:gd name="T13" fmla="*/ 162 h 162"/>
                  <a:gd name="T14" fmla="*/ 14 w 39"/>
                  <a:gd name="T15" fmla="*/ 18 h 162"/>
                  <a:gd name="T16" fmla="*/ 14 w 39"/>
                  <a:gd name="T17" fmla="*/ 0 h 162"/>
                  <a:gd name="T18" fmla="*/ 0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22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9" y="70"/>
                      <a:pt x="24" y="116"/>
                      <a:pt x="12" y="162"/>
                    </a:cubicBezTo>
                    <a:cubicBezTo>
                      <a:pt x="27" y="162"/>
                      <a:pt x="27" y="162"/>
                      <a:pt x="27" y="162"/>
                    </a:cubicBezTo>
                    <a:cubicBezTo>
                      <a:pt x="39" y="112"/>
                      <a:pt x="34" y="62"/>
                      <a:pt x="14" y="1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20"/>
              <p:cNvSpPr>
                <a:spLocks/>
              </p:cNvSpPr>
              <p:nvPr/>
            </p:nvSpPr>
            <p:spPr bwMode="auto">
              <a:xfrm>
                <a:off x="4713706" y="625341"/>
                <a:ext cx="55199" cy="308126"/>
              </a:xfrm>
              <a:custGeom>
                <a:avLst/>
                <a:gdLst>
                  <a:gd name="T0" fmla="*/ 5 w 28"/>
                  <a:gd name="T1" fmla="*/ 0 h 158"/>
                  <a:gd name="T2" fmla="*/ 0 w 28"/>
                  <a:gd name="T3" fmla="*/ 0 h 158"/>
                  <a:gd name="T4" fmla="*/ 0 w 28"/>
                  <a:gd name="T5" fmla="*/ 14 h 158"/>
                  <a:gd name="T6" fmla="*/ 0 w 28"/>
                  <a:gd name="T7" fmla="*/ 14 h 158"/>
                  <a:gd name="T8" fmla="*/ 3 w 28"/>
                  <a:gd name="T9" fmla="*/ 25 h 158"/>
                  <a:gd name="T10" fmla="*/ 3 w 28"/>
                  <a:gd name="T11" fmla="*/ 25 h 158"/>
                  <a:gd name="T12" fmla="*/ 19 w 28"/>
                  <a:gd name="T13" fmla="*/ 107 h 158"/>
                  <a:gd name="T14" fmla="*/ 12 w 28"/>
                  <a:gd name="T15" fmla="*/ 158 h 158"/>
                  <a:gd name="T16" fmla="*/ 17 w 28"/>
                  <a:gd name="T17" fmla="*/ 158 h 158"/>
                  <a:gd name="T18" fmla="*/ 7 w 28"/>
                  <a:gd name="T19" fmla="*/ 25 h 158"/>
                  <a:gd name="T20" fmla="*/ 7 w 28"/>
                  <a:gd name="T21" fmla="*/ 25 h 158"/>
                  <a:gd name="T22" fmla="*/ 5 w 28"/>
                  <a:gd name="T23" fmla="*/ 14 h 158"/>
                  <a:gd name="T24" fmla="*/ 5 w 28"/>
                  <a:gd name="T25" fmla="*/ 14 h 158"/>
                  <a:gd name="T26" fmla="*/ 5 w 28"/>
                  <a:gd name="T2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158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8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3" y="50"/>
                      <a:pt x="19" y="78"/>
                      <a:pt x="19" y="107"/>
                    </a:cubicBezTo>
                    <a:cubicBezTo>
                      <a:pt x="19" y="124"/>
                      <a:pt x="17" y="141"/>
                      <a:pt x="12" y="158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28" y="112"/>
                      <a:pt x="24" y="66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1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21"/>
              <p:cNvSpPr>
                <a:spLocks/>
              </p:cNvSpPr>
              <p:nvPr/>
            </p:nvSpPr>
            <p:spPr bwMode="auto">
              <a:xfrm>
                <a:off x="4737597" y="917813"/>
                <a:ext cx="32955" cy="15654"/>
              </a:xfrm>
              <a:custGeom>
                <a:avLst/>
                <a:gdLst>
                  <a:gd name="T0" fmla="*/ 15 w 17"/>
                  <a:gd name="T1" fmla="*/ 8 h 8"/>
                  <a:gd name="T2" fmla="*/ 0 w 17"/>
                  <a:gd name="T3" fmla="*/ 8 h 8"/>
                  <a:gd name="T4" fmla="*/ 2 w 17"/>
                  <a:gd name="T5" fmla="*/ 0 h 8"/>
                  <a:gd name="T6" fmla="*/ 17 w 17"/>
                  <a:gd name="T7" fmla="*/ 0 h 8"/>
                  <a:gd name="T8" fmla="*/ 15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5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6"/>
                      <a:pt x="2" y="3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3"/>
                      <a:pt x="16" y="6"/>
                      <a:pt x="15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22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Rectangle 23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24"/>
              <p:cNvSpPr>
                <a:spLocks/>
              </p:cNvSpPr>
              <p:nvPr/>
            </p:nvSpPr>
            <p:spPr bwMode="auto">
              <a:xfrm>
                <a:off x="4690637" y="586619"/>
                <a:ext cx="62614" cy="38722"/>
              </a:xfrm>
              <a:custGeom>
                <a:avLst/>
                <a:gdLst>
                  <a:gd name="T0" fmla="*/ 0 w 32"/>
                  <a:gd name="T1" fmla="*/ 20 h 20"/>
                  <a:gd name="T2" fmla="*/ 4 w 32"/>
                  <a:gd name="T3" fmla="*/ 20 h 20"/>
                  <a:gd name="T4" fmla="*/ 32 w 32"/>
                  <a:gd name="T5" fmla="*/ 6 h 20"/>
                  <a:gd name="T6" fmla="*/ 32 w 32"/>
                  <a:gd name="T7" fmla="*/ 0 h 20"/>
                  <a:gd name="T8" fmla="*/ 0 w 32"/>
                  <a:gd name="T9" fmla="*/ 0 h 20"/>
                  <a:gd name="T10" fmla="*/ 0 w 32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0">
                    <a:moveTo>
                      <a:pt x="0" y="20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13" y="13"/>
                      <a:pt x="23" y="9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25"/>
              <p:cNvSpPr>
                <a:spLocks/>
              </p:cNvSpPr>
              <p:nvPr/>
            </p:nvSpPr>
            <p:spPr bwMode="auto">
              <a:xfrm>
                <a:off x="4347908" y="617926"/>
                <a:ext cx="76620" cy="315541"/>
              </a:xfrm>
              <a:custGeom>
                <a:avLst/>
                <a:gdLst>
                  <a:gd name="T0" fmla="*/ 39 w 39"/>
                  <a:gd name="T1" fmla="*/ 0 h 162"/>
                  <a:gd name="T2" fmla="*/ 39 w 39"/>
                  <a:gd name="T3" fmla="*/ 18 h 162"/>
                  <a:gd name="T4" fmla="*/ 39 w 39"/>
                  <a:gd name="T5" fmla="*/ 18 h 162"/>
                  <a:gd name="T6" fmla="*/ 36 w 39"/>
                  <a:gd name="T7" fmla="*/ 29 h 162"/>
                  <a:gd name="T8" fmla="*/ 36 w 39"/>
                  <a:gd name="T9" fmla="*/ 29 h 162"/>
                  <a:gd name="T10" fmla="*/ 27 w 39"/>
                  <a:gd name="T11" fmla="*/ 162 h 162"/>
                  <a:gd name="T12" fmla="*/ 12 w 39"/>
                  <a:gd name="T13" fmla="*/ 162 h 162"/>
                  <a:gd name="T14" fmla="*/ 25 w 39"/>
                  <a:gd name="T15" fmla="*/ 18 h 162"/>
                  <a:gd name="T16" fmla="*/ 25 w 39"/>
                  <a:gd name="T17" fmla="*/ 0 h 162"/>
                  <a:gd name="T18" fmla="*/ 39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39" y="0"/>
                    </a:move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2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20" y="70"/>
                      <a:pt x="15" y="116"/>
                      <a:pt x="27" y="162"/>
                    </a:cubicBezTo>
                    <a:cubicBezTo>
                      <a:pt x="12" y="162"/>
                      <a:pt x="12" y="162"/>
                      <a:pt x="12" y="162"/>
                    </a:cubicBezTo>
                    <a:cubicBezTo>
                      <a:pt x="0" y="112"/>
                      <a:pt x="6" y="62"/>
                      <a:pt x="25" y="1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26"/>
              <p:cNvSpPr>
                <a:spLocks/>
              </p:cNvSpPr>
              <p:nvPr/>
            </p:nvSpPr>
            <p:spPr bwMode="auto">
              <a:xfrm>
                <a:off x="4369329" y="625341"/>
                <a:ext cx="55199" cy="308126"/>
              </a:xfrm>
              <a:custGeom>
                <a:avLst/>
                <a:gdLst>
                  <a:gd name="T0" fmla="*/ 28 w 28"/>
                  <a:gd name="T1" fmla="*/ 0 h 158"/>
                  <a:gd name="T2" fmla="*/ 24 w 28"/>
                  <a:gd name="T3" fmla="*/ 0 h 158"/>
                  <a:gd name="T4" fmla="*/ 24 w 28"/>
                  <a:gd name="T5" fmla="*/ 14 h 158"/>
                  <a:gd name="T6" fmla="*/ 24 w 28"/>
                  <a:gd name="T7" fmla="*/ 14 h 158"/>
                  <a:gd name="T8" fmla="*/ 21 w 28"/>
                  <a:gd name="T9" fmla="*/ 25 h 158"/>
                  <a:gd name="T10" fmla="*/ 21 w 28"/>
                  <a:gd name="T11" fmla="*/ 25 h 158"/>
                  <a:gd name="T12" fmla="*/ 11 w 28"/>
                  <a:gd name="T13" fmla="*/ 158 h 158"/>
                  <a:gd name="T14" fmla="*/ 16 w 28"/>
                  <a:gd name="T15" fmla="*/ 158 h 158"/>
                  <a:gd name="T16" fmla="*/ 9 w 28"/>
                  <a:gd name="T17" fmla="*/ 107 h 158"/>
                  <a:gd name="T18" fmla="*/ 25 w 28"/>
                  <a:gd name="T19" fmla="*/ 25 h 158"/>
                  <a:gd name="T20" fmla="*/ 25 w 28"/>
                  <a:gd name="T21" fmla="*/ 25 h 158"/>
                  <a:gd name="T22" fmla="*/ 25 w 28"/>
                  <a:gd name="T23" fmla="*/ 25 h 158"/>
                  <a:gd name="T24" fmla="*/ 28 w 28"/>
                  <a:gd name="T25" fmla="*/ 14 h 158"/>
                  <a:gd name="T26" fmla="*/ 28 w 28"/>
                  <a:gd name="T27" fmla="*/ 14 h 158"/>
                  <a:gd name="T28" fmla="*/ 28 w 28"/>
                  <a:gd name="T2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8">
                    <a:moveTo>
                      <a:pt x="2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3" y="18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4" y="66"/>
                      <a:pt x="0" y="112"/>
                      <a:pt x="11" y="158"/>
                    </a:cubicBezTo>
                    <a:cubicBezTo>
                      <a:pt x="16" y="158"/>
                      <a:pt x="16" y="158"/>
                      <a:pt x="16" y="158"/>
                    </a:cubicBezTo>
                    <a:cubicBezTo>
                      <a:pt x="11" y="141"/>
                      <a:pt x="9" y="124"/>
                      <a:pt x="9" y="107"/>
                    </a:cubicBezTo>
                    <a:cubicBezTo>
                      <a:pt x="9" y="78"/>
                      <a:pt x="15" y="50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8" y="18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27"/>
              <p:cNvSpPr>
                <a:spLocks/>
              </p:cNvSpPr>
              <p:nvPr/>
            </p:nvSpPr>
            <p:spPr bwMode="auto">
              <a:xfrm>
                <a:off x="4367681" y="917813"/>
                <a:ext cx="32955" cy="15654"/>
              </a:xfrm>
              <a:custGeom>
                <a:avLst/>
                <a:gdLst>
                  <a:gd name="T0" fmla="*/ 2 w 17"/>
                  <a:gd name="T1" fmla="*/ 8 h 8"/>
                  <a:gd name="T2" fmla="*/ 17 w 17"/>
                  <a:gd name="T3" fmla="*/ 8 h 8"/>
                  <a:gd name="T4" fmla="*/ 15 w 17"/>
                  <a:gd name="T5" fmla="*/ 0 h 8"/>
                  <a:gd name="T6" fmla="*/ 0 w 17"/>
                  <a:gd name="T7" fmla="*/ 0 h 8"/>
                  <a:gd name="T8" fmla="*/ 2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2" y="8"/>
                    </a:moveTo>
                    <a:cubicBezTo>
                      <a:pt x="17" y="8"/>
                      <a:pt x="17" y="8"/>
                      <a:pt x="17" y="8"/>
                    </a:cubicBezTo>
                    <a:cubicBezTo>
                      <a:pt x="16" y="6"/>
                      <a:pt x="15" y="3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Rectangle 28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Rectangle 29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30"/>
              <p:cNvSpPr>
                <a:spLocks/>
              </p:cNvSpPr>
              <p:nvPr/>
            </p:nvSpPr>
            <p:spPr bwMode="auto">
              <a:xfrm>
                <a:off x="4387454" y="586619"/>
                <a:ext cx="60143" cy="38722"/>
              </a:xfrm>
              <a:custGeom>
                <a:avLst/>
                <a:gdLst>
                  <a:gd name="T0" fmla="*/ 0 w 31"/>
                  <a:gd name="T1" fmla="*/ 7 h 20"/>
                  <a:gd name="T2" fmla="*/ 24 w 31"/>
                  <a:gd name="T3" fmla="*/ 20 h 20"/>
                  <a:gd name="T4" fmla="*/ 31 w 31"/>
                  <a:gd name="T5" fmla="*/ 20 h 20"/>
                  <a:gd name="T6" fmla="*/ 31 w 31"/>
                  <a:gd name="T7" fmla="*/ 0 h 20"/>
                  <a:gd name="T8" fmla="*/ 0 w 31"/>
                  <a:gd name="T9" fmla="*/ 1 h 20"/>
                  <a:gd name="T10" fmla="*/ 0 w 31"/>
                  <a:gd name="T1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0">
                    <a:moveTo>
                      <a:pt x="0" y="7"/>
                    </a:moveTo>
                    <a:cubicBezTo>
                      <a:pt x="8" y="9"/>
                      <a:pt x="17" y="13"/>
                      <a:pt x="24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31"/>
              <p:cNvSpPr>
                <a:spLocks/>
              </p:cNvSpPr>
              <p:nvPr/>
            </p:nvSpPr>
            <p:spPr bwMode="auto">
              <a:xfrm>
                <a:off x="4233390" y="483636"/>
                <a:ext cx="673101" cy="192784"/>
              </a:xfrm>
              <a:custGeom>
                <a:avLst/>
                <a:gdLst>
                  <a:gd name="T0" fmla="*/ 336 w 346"/>
                  <a:gd name="T1" fmla="*/ 31 h 99"/>
                  <a:gd name="T2" fmla="*/ 333 w 346"/>
                  <a:gd name="T3" fmla="*/ 32 h 99"/>
                  <a:gd name="T4" fmla="*/ 333 w 346"/>
                  <a:gd name="T5" fmla="*/ 31 h 99"/>
                  <a:gd name="T6" fmla="*/ 172 w 346"/>
                  <a:gd name="T7" fmla="*/ 0 h 99"/>
                  <a:gd name="T8" fmla="*/ 10 w 346"/>
                  <a:gd name="T9" fmla="*/ 31 h 99"/>
                  <a:gd name="T10" fmla="*/ 0 w 346"/>
                  <a:gd name="T11" fmla="*/ 42 h 99"/>
                  <a:gd name="T12" fmla="*/ 10 w 346"/>
                  <a:gd name="T13" fmla="*/ 53 h 99"/>
                  <a:gd name="T14" fmla="*/ 57 w 346"/>
                  <a:gd name="T15" fmla="*/ 53 h 99"/>
                  <a:gd name="T16" fmla="*/ 114 w 346"/>
                  <a:gd name="T17" fmla="*/ 81 h 99"/>
                  <a:gd name="T18" fmla="*/ 154 w 346"/>
                  <a:gd name="T19" fmla="*/ 98 h 99"/>
                  <a:gd name="T20" fmla="*/ 154 w 346"/>
                  <a:gd name="T21" fmla="*/ 98 h 99"/>
                  <a:gd name="T22" fmla="*/ 154 w 346"/>
                  <a:gd name="T23" fmla="*/ 98 h 99"/>
                  <a:gd name="T24" fmla="*/ 164 w 346"/>
                  <a:gd name="T25" fmla="*/ 98 h 99"/>
                  <a:gd name="T26" fmla="*/ 191 w 346"/>
                  <a:gd name="T27" fmla="*/ 98 h 99"/>
                  <a:gd name="T28" fmla="*/ 191 w 346"/>
                  <a:gd name="T29" fmla="*/ 98 h 99"/>
                  <a:gd name="T30" fmla="*/ 229 w 346"/>
                  <a:gd name="T31" fmla="*/ 81 h 99"/>
                  <a:gd name="T32" fmla="*/ 287 w 346"/>
                  <a:gd name="T33" fmla="*/ 53 h 99"/>
                  <a:gd name="T34" fmla="*/ 333 w 346"/>
                  <a:gd name="T35" fmla="*/ 53 h 99"/>
                  <a:gd name="T36" fmla="*/ 333 w 346"/>
                  <a:gd name="T37" fmla="*/ 53 h 99"/>
                  <a:gd name="T38" fmla="*/ 336 w 346"/>
                  <a:gd name="T39" fmla="*/ 53 h 99"/>
                  <a:gd name="T40" fmla="*/ 346 w 346"/>
                  <a:gd name="T41" fmla="*/ 42 h 99"/>
                  <a:gd name="T42" fmla="*/ 336 w 346"/>
                  <a:gd name="T43" fmla="*/ 3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6" h="99">
                    <a:moveTo>
                      <a:pt x="336" y="31"/>
                    </a:moveTo>
                    <a:cubicBezTo>
                      <a:pt x="335" y="31"/>
                      <a:pt x="334" y="31"/>
                      <a:pt x="333" y="32"/>
                    </a:cubicBezTo>
                    <a:cubicBezTo>
                      <a:pt x="333" y="31"/>
                      <a:pt x="333" y="31"/>
                      <a:pt x="333" y="31"/>
                    </a:cubicBezTo>
                    <a:cubicBezTo>
                      <a:pt x="294" y="29"/>
                      <a:pt x="258" y="0"/>
                      <a:pt x="172" y="0"/>
                    </a:cubicBezTo>
                    <a:cubicBezTo>
                      <a:pt x="86" y="0"/>
                      <a:pt x="50" y="29"/>
                      <a:pt x="10" y="31"/>
                    </a:cubicBezTo>
                    <a:cubicBezTo>
                      <a:pt x="4" y="31"/>
                      <a:pt x="0" y="36"/>
                      <a:pt x="0" y="42"/>
                    </a:cubicBezTo>
                    <a:cubicBezTo>
                      <a:pt x="0" y="48"/>
                      <a:pt x="4" y="53"/>
                      <a:pt x="10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99" y="56"/>
                      <a:pt x="114" y="81"/>
                    </a:cubicBezTo>
                    <a:cubicBezTo>
                      <a:pt x="121" y="93"/>
                      <a:pt x="140" y="97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7" y="98"/>
                      <a:pt x="161" y="98"/>
                      <a:pt x="164" y="98"/>
                    </a:cubicBezTo>
                    <a:cubicBezTo>
                      <a:pt x="173" y="99"/>
                      <a:pt x="186" y="99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205" y="97"/>
                      <a:pt x="223" y="93"/>
                      <a:pt x="229" y="81"/>
                    </a:cubicBezTo>
                    <a:cubicBezTo>
                      <a:pt x="244" y="56"/>
                      <a:pt x="287" y="53"/>
                      <a:pt x="287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4" y="53"/>
                      <a:pt x="335" y="53"/>
                      <a:pt x="336" y="53"/>
                    </a:cubicBezTo>
                    <a:cubicBezTo>
                      <a:pt x="341" y="53"/>
                      <a:pt x="346" y="48"/>
                      <a:pt x="346" y="42"/>
                    </a:cubicBezTo>
                    <a:cubicBezTo>
                      <a:pt x="346" y="36"/>
                      <a:pt x="341" y="31"/>
                      <a:pt x="336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32"/>
              <p:cNvSpPr>
                <a:spLocks noEditPoints="1"/>
              </p:cNvSpPr>
              <p:nvPr/>
            </p:nvSpPr>
            <p:spPr bwMode="auto">
              <a:xfrm>
                <a:off x="4344613" y="586619"/>
                <a:ext cx="188666" cy="87330"/>
              </a:xfrm>
              <a:custGeom>
                <a:avLst/>
                <a:gdLst>
                  <a:gd name="T0" fmla="*/ 97 w 97"/>
                  <a:gd name="T1" fmla="*/ 45 h 45"/>
                  <a:gd name="T2" fmla="*/ 96 w 97"/>
                  <a:gd name="T3" fmla="*/ 45 h 45"/>
                  <a:gd name="T4" fmla="*/ 96 w 97"/>
                  <a:gd name="T5" fmla="*/ 45 h 45"/>
                  <a:gd name="T6" fmla="*/ 96 w 97"/>
                  <a:gd name="T7" fmla="*/ 45 h 45"/>
                  <a:gd name="T8" fmla="*/ 96 w 97"/>
                  <a:gd name="T9" fmla="*/ 45 h 45"/>
                  <a:gd name="T10" fmla="*/ 96 w 97"/>
                  <a:gd name="T11" fmla="*/ 45 h 45"/>
                  <a:gd name="T12" fmla="*/ 96 w 97"/>
                  <a:gd name="T13" fmla="*/ 45 h 45"/>
                  <a:gd name="T14" fmla="*/ 96 w 97"/>
                  <a:gd name="T15" fmla="*/ 45 h 45"/>
                  <a:gd name="T16" fmla="*/ 96 w 97"/>
                  <a:gd name="T17" fmla="*/ 45 h 45"/>
                  <a:gd name="T18" fmla="*/ 96 w 97"/>
                  <a:gd name="T19" fmla="*/ 45 h 45"/>
                  <a:gd name="T20" fmla="*/ 95 w 97"/>
                  <a:gd name="T21" fmla="*/ 45 h 45"/>
                  <a:gd name="T22" fmla="*/ 95 w 97"/>
                  <a:gd name="T23" fmla="*/ 45 h 45"/>
                  <a:gd name="T24" fmla="*/ 95 w 97"/>
                  <a:gd name="T25" fmla="*/ 45 h 45"/>
                  <a:gd name="T26" fmla="*/ 95 w 97"/>
                  <a:gd name="T27" fmla="*/ 45 h 45"/>
                  <a:gd name="T28" fmla="*/ 95 w 97"/>
                  <a:gd name="T29" fmla="*/ 45 h 45"/>
                  <a:gd name="T30" fmla="*/ 95 w 97"/>
                  <a:gd name="T31" fmla="*/ 45 h 45"/>
                  <a:gd name="T32" fmla="*/ 95 w 97"/>
                  <a:gd name="T33" fmla="*/ 45 h 45"/>
                  <a:gd name="T34" fmla="*/ 95 w 97"/>
                  <a:gd name="T35" fmla="*/ 45 h 45"/>
                  <a:gd name="T36" fmla="*/ 95 w 97"/>
                  <a:gd name="T37" fmla="*/ 45 h 45"/>
                  <a:gd name="T38" fmla="*/ 95 w 97"/>
                  <a:gd name="T39" fmla="*/ 45 h 45"/>
                  <a:gd name="T40" fmla="*/ 95 w 97"/>
                  <a:gd name="T41" fmla="*/ 45 h 45"/>
                  <a:gd name="T42" fmla="*/ 94 w 97"/>
                  <a:gd name="T43" fmla="*/ 45 h 45"/>
                  <a:gd name="T44" fmla="*/ 55 w 97"/>
                  <a:gd name="T45" fmla="*/ 25 h 45"/>
                  <a:gd name="T46" fmla="*/ 56 w 97"/>
                  <a:gd name="T47" fmla="*/ 27 h 45"/>
                  <a:gd name="T48" fmla="*/ 55 w 97"/>
                  <a:gd name="T49" fmla="*/ 25 h 45"/>
                  <a:gd name="T50" fmla="*/ 55 w 97"/>
                  <a:gd name="T51" fmla="*/ 25 h 45"/>
                  <a:gd name="T52" fmla="*/ 54 w 97"/>
                  <a:gd name="T53" fmla="*/ 24 h 45"/>
                  <a:gd name="T54" fmla="*/ 54 w 97"/>
                  <a:gd name="T55" fmla="*/ 24 h 45"/>
                  <a:gd name="T56" fmla="*/ 54 w 97"/>
                  <a:gd name="T57" fmla="*/ 24 h 45"/>
                  <a:gd name="T58" fmla="*/ 54 w 97"/>
                  <a:gd name="T59" fmla="*/ 24 h 45"/>
                  <a:gd name="T60" fmla="*/ 54 w 97"/>
                  <a:gd name="T61" fmla="*/ 24 h 45"/>
                  <a:gd name="T62" fmla="*/ 54 w 97"/>
                  <a:gd name="T63" fmla="*/ 24 h 45"/>
                  <a:gd name="T64" fmla="*/ 53 w 97"/>
                  <a:gd name="T65" fmla="*/ 23 h 45"/>
                  <a:gd name="T66" fmla="*/ 53 w 97"/>
                  <a:gd name="T67" fmla="*/ 23 h 45"/>
                  <a:gd name="T68" fmla="*/ 50 w 97"/>
                  <a:gd name="T69" fmla="*/ 20 h 45"/>
                  <a:gd name="T70" fmla="*/ 52 w 97"/>
                  <a:gd name="T71" fmla="*/ 22 h 45"/>
                  <a:gd name="T72" fmla="*/ 50 w 97"/>
                  <a:gd name="T73" fmla="*/ 20 h 45"/>
                  <a:gd name="T74" fmla="*/ 20 w 97"/>
                  <a:gd name="T75" fmla="*/ 4 h 45"/>
                  <a:gd name="T76" fmla="*/ 22 w 97"/>
                  <a:gd name="T77" fmla="*/ 5 h 45"/>
                  <a:gd name="T78" fmla="*/ 16 w 97"/>
                  <a:gd name="T79" fmla="*/ 3 h 45"/>
                  <a:gd name="T80" fmla="*/ 16 w 97"/>
                  <a:gd name="T81" fmla="*/ 3 h 45"/>
                  <a:gd name="T82" fmla="*/ 11 w 97"/>
                  <a:gd name="T83" fmla="*/ 2 h 45"/>
                  <a:gd name="T84" fmla="*/ 13 w 97"/>
                  <a:gd name="T85" fmla="*/ 2 h 45"/>
                  <a:gd name="T86" fmla="*/ 11 w 97"/>
                  <a:gd name="T87" fmla="*/ 2 h 45"/>
                  <a:gd name="T88" fmla="*/ 10 w 97"/>
                  <a:gd name="T89" fmla="*/ 2 h 45"/>
                  <a:gd name="T90" fmla="*/ 7 w 97"/>
                  <a:gd name="T91" fmla="*/ 1 h 45"/>
                  <a:gd name="T92" fmla="*/ 7 w 97"/>
                  <a:gd name="T93" fmla="*/ 1 h 45"/>
                  <a:gd name="T94" fmla="*/ 6 w 97"/>
                  <a:gd name="T95" fmla="*/ 1 h 45"/>
                  <a:gd name="T96" fmla="*/ 5 w 97"/>
                  <a:gd name="T97" fmla="*/ 1 h 45"/>
                  <a:gd name="T98" fmla="*/ 2 w 97"/>
                  <a:gd name="T99" fmla="*/ 1 h 45"/>
                  <a:gd name="T100" fmla="*/ 0 w 97"/>
                  <a:gd name="T101" fmla="*/ 0 h 45"/>
                  <a:gd name="T102" fmla="*/ 0 w 97"/>
                  <a:gd name="T10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" h="45">
                    <a:moveTo>
                      <a:pt x="97" y="45"/>
                    </a:move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moveTo>
                      <a:pt x="96" y="45"/>
                    </a:move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5" y="45"/>
                    </a:move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4" y="45"/>
                    </a:move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moveTo>
                      <a:pt x="55" y="25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6" y="27"/>
                      <a:pt x="56" y="26"/>
                      <a:pt x="55" y="25"/>
                    </a:cubicBezTo>
                    <a:moveTo>
                      <a:pt x="54" y="24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3" y="23"/>
                    </a:move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3"/>
                      <a:pt x="54" y="23"/>
                      <a:pt x="53" y="23"/>
                    </a:cubicBezTo>
                    <a:moveTo>
                      <a:pt x="50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1"/>
                      <a:pt x="52" y="22"/>
                    </a:cubicBezTo>
                    <a:cubicBezTo>
                      <a:pt x="53" y="22"/>
                      <a:pt x="53" y="23"/>
                      <a:pt x="53" y="23"/>
                    </a:cubicBezTo>
                    <a:cubicBezTo>
                      <a:pt x="52" y="22"/>
                      <a:pt x="51" y="21"/>
                      <a:pt x="50" y="20"/>
                    </a:cubicBezTo>
                    <a:moveTo>
                      <a:pt x="16" y="3"/>
                    </a:moveTo>
                    <a:cubicBezTo>
                      <a:pt x="17" y="3"/>
                      <a:pt x="18" y="4"/>
                      <a:pt x="20" y="4"/>
                    </a:cubicBezTo>
                    <a:cubicBezTo>
                      <a:pt x="20" y="4"/>
                      <a:pt x="21" y="4"/>
                      <a:pt x="21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4"/>
                      <a:pt x="18" y="4"/>
                      <a:pt x="16" y="3"/>
                    </a:cubicBezTo>
                    <a:moveTo>
                      <a:pt x="16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moveTo>
                      <a:pt x="11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3" y="3"/>
                      <a:pt x="14" y="3"/>
                      <a:pt x="14" y="3"/>
                    </a:cubicBezTo>
                    <a:cubicBezTo>
                      <a:pt x="13" y="2"/>
                      <a:pt x="12" y="2"/>
                      <a:pt x="11" y="2"/>
                    </a:cubicBezTo>
                    <a:moveTo>
                      <a:pt x="8" y="2"/>
                    </a:moveTo>
                    <a:cubicBezTo>
                      <a:pt x="9" y="2"/>
                      <a:pt x="9" y="2"/>
                      <a:pt x="10" y="2"/>
                    </a:cubicBezTo>
                    <a:cubicBezTo>
                      <a:pt x="9" y="2"/>
                      <a:pt x="9" y="2"/>
                      <a:pt x="8" y="2"/>
                    </a:cubicBezTo>
                    <a:moveTo>
                      <a:pt x="7" y="1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7" y="1"/>
                    </a:cubicBezTo>
                    <a:moveTo>
                      <a:pt x="5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Freeform 33"/>
              <p:cNvSpPr>
                <a:spLocks noEditPoints="1"/>
              </p:cNvSpPr>
              <p:nvPr/>
            </p:nvSpPr>
            <p:spPr bwMode="auto">
              <a:xfrm>
                <a:off x="4387454" y="596506"/>
                <a:ext cx="54375" cy="28836"/>
              </a:xfrm>
              <a:custGeom>
                <a:avLst/>
                <a:gdLst>
                  <a:gd name="T0" fmla="*/ 26 w 28"/>
                  <a:gd name="T1" fmla="*/ 13 h 15"/>
                  <a:gd name="T2" fmla="*/ 27 w 28"/>
                  <a:gd name="T3" fmla="*/ 14 h 15"/>
                  <a:gd name="T4" fmla="*/ 28 w 28"/>
                  <a:gd name="T5" fmla="*/ 15 h 15"/>
                  <a:gd name="T6" fmla="*/ 28 w 28"/>
                  <a:gd name="T7" fmla="*/ 15 h 15"/>
                  <a:gd name="T8" fmla="*/ 26 w 28"/>
                  <a:gd name="T9" fmla="*/ 13 h 15"/>
                  <a:gd name="T10" fmla="*/ 0 w 28"/>
                  <a:gd name="T11" fmla="*/ 0 h 15"/>
                  <a:gd name="T12" fmla="*/ 0 w 28"/>
                  <a:gd name="T13" fmla="*/ 0 h 15"/>
                  <a:gd name="T14" fmla="*/ 1 w 28"/>
                  <a:gd name="T15" fmla="*/ 0 h 15"/>
                  <a:gd name="T16" fmla="*/ 10 w 28"/>
                  <a:gd name="T17" fmla="*/ 3 h 15"/>
                  <a:gd name="T18" fmla="*/ 13 w 28"/>
                  <a:gd name="T19" fmla="*/ 5 h 15"/>
                  <a:gd name="T20" fmla="*/ 15 w 28"/>
                  <a:gd name="T21" fmla="*/ 5 h 15"/>
                  <a:gd name="T22" fmla="*/ 17 w 28"/>
                  <a:gd name="T23" fmla="*/ 7 h 15"/>
                  <a:gd name="T24" fmla="*/ 21 w 28"/>
                  <a:gd name="T25" fmla="*/ 9 h 15"/>
                  <a:gd name="T26" fmla="*/ 24 w 28"/>
                  <a:gd name="T27" fmla="*/ 11 h 15"/>
                  <a:gd name="T28" fmla="*/ 25 w 28"/>
                  <a:gd name="T29" fmla="*/ 12 h 15"/>
                  <a:gd name="T30" fmla="*/ 0 w 28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5">
                    <a:moveTo>
                      <a:pt x="26" y="13"/>
                    </a:moveTo>
                    <a:cubicBezTo>
                      <a:pt x="26" y="13"/>
                      <a:pt x="27" y="13"/>
                      <a:pt x="27" y="14"/>
                    </a:cubicBezTo>
                    <a:cubicBezTo>
                      <a:pt x="28" y="14"/>
                      <a:pt x="28" y="14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4"/>
                      <a:pt x="26" y="13"/>
                      <a:pt x="26" y="13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4" y="1"/>
                      <a:pt x="7" y="2"/>
                      <a:pt x="10" y="3"/>
                    </a:cubicBezTo>
                    <a:cubicBezTo>
                      <a:pt x="11" y="4"/>
                      <a:pt x="12" y="4"/>
                      <a:pt x="13" y="5"/>
                    </a:cubicBezTo>
                    <a:cubicBezTo>
                      <a:pt x="14" y="5"/>
                      <a:pt x="14" y="5"/>
                      <a:pt x="15" y="5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9" y="8"/>
                      <a:pt x="20" y="8"/>
                      <a:pt x="21" y="9"/>
                    </a:cubicBezTo>
                    <a:cubicBezTo>
                      <a:pt x="22" y="10"/>
                      <a:pt x="23" y="11"/>
                      <a:pt x="24" y="11"/>
                    </a:cubicBezTo>
                    <a:cubicBezTo>
                      <a:pt x="24" y="12"/>
                      <a:pt x="25" y="12"/>
                      <a:pt x="25" y="12"/>
                    </a:cubicBezTo>
                    <a:cubicBezTo>
                      <a:pt x="18" y="6"/>
                      <a:pt x="8" y="2"/>
                      <a:pt x="0" y="0"/>
                    </a:cubicBezTo>
                  </a:path>
                </a:pathLst>
              </a:custGeom>
              <a:solidFill>
                <a:srgbClr val="217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34"/>
              <p:cNvSpPr>
                <a:spLocks/>
              </p:cNvSpPr>
              <p:nvPr/>
            </p:nvSpPr>
            <p:spPr bwMode="auto">
              <a:xfrm>
                <a:off x="4344613" y="586619"/>
                <a:ext cx="453127" cy="89802"/>
              </a:xfrm>
              <a:custGeom>
                <a:avLst/>
                <a:gdLst>
                  <a:gd name="T0" fmla="*/ 175 w 233"/>
                  <a:gd name="T1" fmla="*/ 5 h 46"/>
                  <a:gd name="T2" fmla="*/ 58 w 233"/>
                  <a:gd name="T3" fmla="*/ 5 h 46"/>
                  <a:gd name="T4" fmla="*/ 0 w 233"/>
                  <a:gd name="T5" fmla="*/ 0 h 46"/>
                  <a:gd name="T6" fmla="*/ 0 w 233"/>
                  <a:gd name="T7" fmla="*/ 0 h 46"/>
                  <a:gd name="T8" fmla="*/ 1 w 233"/>
                  <a:gd name="T9" fmla="*/ 1 h 46"/>
                  <a:gd name="T10" fmla="*/ 2 w 233"/>
                  <a:gd name="T11" fmla="*/ 1 h 46"/>
                  <a:gd name="T12" fmla="*/ 4 w 233"/>
                  <a:gd name="T13" fmla="*/ 1 h 46"/>
                  <a:gd name="T14" fmla="*/ 5 w 233"/>
                  <a:gd name="T15" fmla="*/ 1 h 46"/>
                  <a:gd name="T16" fmla="*/ 7 w 233"/>
                  <a:gd name="T17" fmla="*/ 1 h 46"/>
                  <a:gd name="T18" fmla="*/ 8 w 233"/>
                  <a:gd name="T19" fmla="*/ 2 h 46"/>
                  <a:gd name="T20" fmla="*/ 8 w 233"/>
                  <a:gd name="T21" fmla="*/ 2 h 46"/>
                  <a:gd name="T22" fmla="*/ 10 w 233"/>
                  <a:gd name="T23" fmla="*/ 2 h 46"/>
                  <a:gd name="T24" fmla="*/ 14 w 233"/>
                  <a:gd name="T25" fmla="*/ 3 h 46"/>
                  <a:gd name="T26" fmla="*/ 16 w 233"/>
                  <a:gd name="T27" fmla="*/ 3 h 46"/>
                  <a:gd name="T28" fmla="*/ 16 w 233"/>
                  <a:gd name="T29" fmla="*/ 3 h 46"/>
                  <a:gd name="T30" fmla="*/ 22 w 233"/>
                  <a:gd name="T31" fmla="*/ 5 h 46"/>
                  <a:gd name="T32" fmla="*/ 47 w 233"/>
                  <a:gd name="T33" fmla="*/ 17 h 46"/>
                  <a:gd name="T34" fmla="*/ 50 w 233"/>
                  <a:gd name="T35" fmla="*/ 20 h 46"/>
                  <a:gd name="T36" fmla="*/ 53 w 233"/>
                  <a:gd name="T37" fmla="*/ 23 h 46"/>
                  <a:gd name="T38" fmla="*/ 54 w 233"/>
                  <a:gd name="T39" fmla="*/ 24 h 46"/>
                  <a:gd name="T40" fmla="*/ 54 w 233"/>
                  <a:gd name="T41" fmla="*/ 24 h 46"/>
                  <a:gd name="T42" fmla="*/ 54 w 233"/>
                  <a:gd name="T43" fmla="*/ 24 h 46"/>
                  <a:gd name="T44" fmla="*/ 54 w 233"/>
                  <a:gd name="T45" fmla="*/ 24 h 46"/>
                  <a:gd name="T46" fmla="*/ 54 w 233"/>
                  <a:gd name="T47" fmla="*/ 24 h 46"/>
                  <a:gd name="T48" fmla="*/ 55 w 233"/>
                  <a:gd name="T49" fmla="*/ 25 h 46"/>
                  <a:gd name="T50" fmla="*/ 57 w 233"/>
                  <a:gd name="T51" fmla="*/ 28 h 46"/>
                  <a:gd name="T52" fmla="*/ 58 w 233"/>
                  <a:gd name="T53" fmla="*/ 29 h 46"/>
                  <a:gd name="T54" fmla="*/ 59 w 233"/>
                  <a:gd name="T55" fmla="*/ 30 h 46"/>
                  <a:gd name="T56" fmla="*/ 94 w 233"/>
                  <a:gd name="T57" fmla="*/ 45 h 46"/>
                  <a:gd name="T58" fmla="*/ 95 w 233"/>
                  <a:gd name="T59" fmla="*/ 45 h 46"/>
                  <a:gd name="T60" fmla="*/ 95 w 233"/>
                  <a:gd name="T61" fmla="*/ 45 h 46"/>
                  <a:gd name="T62" fmla="*/ 95 w 233"/>
                  <a:gd name="T63" fmla="*/ 45 h 46"/>
                  <a:gd name="T64" fmla="*/ 95 w 233"/>
                  <a:gd name="T65" fmla="*/ 45 h 46"/>
                  <a:gd name="T66" fmla="*/ 95 w 233"/>
                  <a:gd name="T67" fmla="*/ 45 h 46"/>
                  <a:gd name="T68" fmla="*/ 95 w 233"/>
                  <a:gd name="T69" fmla="*/ 45 h 46"/>
                  <a:gd name="T70" fmla="*/ 95 w 233"/>
                  <a:gd name="T71" fmla="*/ 45 h 46"/>
                  <a:gd name="T72" fmla="*/ 96 w 233"/>
                  <a:gd name="T73" fmla="*/ 45 h 46"/>
                  <a:gd name="T74" fmla="*/ 96 w 233"/>
                  <a:gd name="T75" fmla="*/ 45 h 46"/>
                  <a:gd name="T76" fmla="*/ 96 w 233"/>
                  <a:gd name="T77" fmla="*/ 45 h 46"/>
                  <a:gd name="T78" fmla="*/ 96 w 233"/>
                  <a:gd name="T79" fmla="*/ 45 h 46"/>
                  <a:gd name="T80" fmla="*/ 96 w 233"/>
                  <a:gd name="T81" fmla="*/ 45 h 46"/>
                  <a:gd name="T82" fmla="*/ 96 w 233"/>
                  <a:gd name="T83" fmla="*/ 45 h 46"/>
                  <a:gd name="T84" fmla="*/ 97 w 233"/>
                  <a:gd name="T85" fmla="*/ 45 h 46"/>
                  <a:gd name="T86" fmla="*/ 97 w 233"/>
                  <a:gd name="T87" fmla="*/ 45 h 46"/>
                  <a:gd name="T88" fmla="*/ 97 w 233"/>
                  <a:gd name="T89" fmla="*/ 45 h 46"/>
                  <a:gd name="T90" fmla="*/ 107 w 233"/>
                  <a:gd name="T91" fmla="*/ 45 h 46"/>
                  <a:gd name="T92" fmla="*/ 134 w 233"/>
                  <a:gd name="T93" fmla="*/ 45 h 46"/>
                  <a:gd name="T94" fmla="*/ 171 w 233"/>
                  <a:gd name="T95" fmla="*/ 31 h 46"/>
                  <a:gd name="T96" fmla="*/ 172 w 233"/>
                  <a:gd name="T97" fmla="*/ 30 h 46"/>
                  <a:gd name="T98" fmla="*/ 172 w 233"/>
                  <a:gd name="T99" fmla="*/ 28 h 46"/>
                  <a:gd name="T100" fmla="*/ 233 w 233"/>
                  <a:gd name="T10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3" h="46">
                    <a:moveTo>
                      <a:pt x="223" y="0"/>
                    </a:moveTo>
                    <a:cubicBezTo>
                      <a:pt x="210" y="0"/>
                      <a:pt x="190" y="1"/>
                      <a:pt x="175" y="5"/>
                    </a:cubicBezTo>
                    <a:cubicBezTo>
                      <a:pt x="153" y="12"/>
                      <a:pt x="136" y="19"/>
                      <a:pt x="117" y="20"/>
                    </a:cubicBezTo>
                    <a:cubicBezTo>
                      <a:pt x="97" y="19"/>
                      <a:pt x="81" y="12"/>
                      <a:pt x="58" y="5"/>
                    </a:cubicBezTo>
                    <a:cubicBezTo>
                      <a:pt x="43" y="1"/>
                      <a:pt x="23" y="0"/>
                      <a:pt x="10" y="0"/>
                    </a:cubicBezTo>
                    <a:cubicBezTo>
                      <a:pt x="4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2" y="2"/>
                      <a:pt x="13" y="2"/>
                      <a:pt x="14" y="3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4"/>
                      <a:pt x="20" y="4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30" y="7"/>
                      <a:pt x="40" y="11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7"/>
                      <a:pt x="48" y="17"/>
                      <a:pt x="48" y="18"/>
                    </a:cubicBezTo>
                    <a:cubicBezTo>
                      <a:pt x="48" y="18"/>
                      <a:pt x="49" y="19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2"/>
                      <a:pt x="53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6" y="26"/>
                      <a:pt x="56" y="27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6" y="40"/>
                      <a:pt x="81" y="44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100" y="45"/>
                      <a:pt x="104" y="45"/>
                      <a:pt x="107" y="45"/>
                    </a:cubicBezTo>
                    <a:cubicBezTo>
                      <a:pt x="111" y="46"/>
                      <a:pt x="116" y="46"/>
                      <a:pt x="121" y="46"/>
                    </a:cubicBezTo>
                    <a:cubicBezTo>
                      <a:pt x="126" y="46"/>
                      <a:pt x="131" y="46"/>
                      <a:pt x="134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47" y="44"/>
                      <a:pt x="163" y="41"/>
                      <a:pt x="171" y="31"/>
                    </a:cubicBezTo>
                    <a:cubicBezTo>
                      <a:pt x="171" y="30"/>
                      <a:pt x="171" y="30"/>
                      <a:pt x="171" y="30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87" y="3"/>
                      <a:pt x="230" y="0"/>
                      <a:pt x="230" y="0"/>
                    </a:cubicBezTo>
                    <a:cubicBezTo>
                      <a:pt x="233" y="0"/>
                      <a:pt x="233" y="0"/>
                      <a:pt x="233" y="0"/>
                    </a:cubicBezTo>
                    <a:cubicBezTo>
                      <a:pt x="232" y="0"/>
                      <a:pt x="228" y="0"/>
                      <a:pt x="223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35"/>
              <p:cNvSpPr>
                <a:spLocks/>
              </p:cNvSpPr>
              <p:nvPr/>
            </p:nvSpPr>
            <p:spPr bwMode="auto">
              <a:xfrm>
                <a:off x="4743365" y="505057"/>
                <a:ext cx="64262" cy="60142"/>
              </a:xfrm>
              <a:custGeom>
                <a:avLst/>
                <a:gdLst>
                  <a:gd name="T0" fmla="*/ 0 w 33"/>
                  <a:gd name="T1" fmla="*/ 29 h 31"/>
                  <a:gd name="T2" fmla="*/ 19 w 33"/>
                  <a:gd name="T3" fmla="*/ 1 h 31"/>
                  <a:gd name="T4" fmla="*/ 33 w 33"/>
                  <a:gd name="T5" fmla="*/ 8 h 31"/>
                  <a:gd name="T6" fmla="*/ 32 w 33"/>
                  <a:gd name="T7" fmla="*/ 12 h 31"/>
                  <a:gd name="T8" fmla="*/ 24 w 33"/>
                  <a:gd name="T9" fmla="*/ 16 h 31"/>
                  <a:gd name="T10" fmla="*/ 21 w 33"/>
                  <a:gd name="T11" fmla="*/ 31 h 31"/>
                  <a:gd name="T12" fmla="*/ 0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0" y="29"/>
                    </a:moveTo>
                    <a:cubicBezTo>
                      <a:pt x="0" y="29"/>
                      <a:pt x="1" y="5"/>
                      <a:pt x="19" y="1"/>
                    </a:cubicBezTo>
                    <a:cubicBezTo>
                      <a:pt x="24" y="0"/>
                      <a:pt x="33" y="2"/>
                      <a:pt x="33" y="8"/>
                    </a:cubicBezTo>
                    <a:cubicBezTo>
                      <a:pt x="33" y="10"/>
                      <a:pt x="33" y="11"/>
                      <a:pt x="32" y="12"/>
                    </a:cubicBezTo>
                    <a:cubicBezTo>
                      <a:pt x="30" y="12"/>
                      <a:pt x="26" y="13"/>
                      <a:pt x="24" y="16"/>
                    </a:cubicBezTo>
                    <a:cubicBezTo>
                      <a:pt x="20" y="19"/>
                      <a:pt x="21" y="29"/>
                      <a:pt x="21" y="31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36"/>
              <p:cNvSpPr>
                <a:spLocks/>
              </p:cNvSpPr>
              <p:nvPr/>
            </p:nvSpPr>
            <p:spPr bwMode="auto">
              <a:xfrm>
                <a:off x="4328959" y="505057"/>
                <a:ext cx="64262" cy="60142"/>
              </a:xfrm>
              <a:custGeom>
                <a:avLst/>
                <a:gdLst>
                  <a:gd name="T0" fmla="*/ 33 w 33"/>
                  <a:gd name="T1" fmla="*/ 29 h 31"/>
                  <a:gd name="T2" fmla="*/ 14 w 33"/>
                  <a:gd name="T3" fmla="*/ 1 h 31"/>
                  <a:gd name="T4" fmla="*/ 0 w 33"/>
                  <a:gd name="T5" fmla="*/ 8 h 31"/>
                  <a:gd name="T6" fmla="*/ 0 w 33"/>
                  <a:gd name="T7" fmla="*/ 12 h 31"/>
                  <a:gd name="T8" fmla="*/ 9 w 33"/>
                  <a:gd name="T9" fmla="*/ 16 h 31"/>
                  <a:gd name="T10" fmla="*/ 11 w 33"/>
                  <a:gd name="T11" fmla="*/ 31 h 31"/>
                  <a:gd name="T12" fmla="*/ 33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33" y="29"/>
                    </a:moveTo>
                    <a:cubicBezTo>
                      <a:pt x="33" y="29"/>
                      <a:pt x="32" y="5"/>
                      <a:pt x="14" y="1"/>
                    </a:cubicBezTo>
                    <a:cubicBezTo>
                      <a:pt x="8" y="0"/>
                      <a:pt x="0" y="2"/>
                      <a:pt x="0" y="8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3" y="12"/>
                      <a:pt x="6" y="13"/>
                      <a:pt x="9" y="16"/>
                    </a:cubicBezTo>
                    <a:cubicBezTo>
                      <a:pt x="12" y="19"/>
                      <a:pt x="11" y="29"/>
                      <a:pt x="11" y="31"/>
                    </a:cubicBez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Freeform 37"/>
              <p:cNvSpPr>
                <a:spLocks/>
              </p:cNvSpPr>
              <p:nvPr/>
            </p:nvSpPr>
            <p:spPr bwMode="auto">
              <a:xfrm>
                <a:off x="4696404" y="512472"/>
                <a:ext cx="23892" cy="35426"/>
              </a:xfrm>
              <a:custGeom>
                <a:avLst/>
                <a:gdLst>
                  <a:gd name="T0" fmla="*/ 0 w 29"/>
                  <a:gd name="T1" fmla="*/ 43 h 43"/>
                  <a:gd name="T2" fmla="*/ 3 w 29"/>
                  <a:gd name="T3" fmla="*/ 43 h 43"/>
                  <a:gd name="T4" fmla="*/ 29 w 29"/>
                  <a:gd name="T5" fmla="*/ 5 h 43"/>
                  <a:gd name="T6" fmla="*/ 17 w 29"/>
                  <a:gd name="T7" fmla="*/ 0 h 43"/>
                  <a:gd name="T8" fmla="*/ 0 w 2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3">
                    <a:moveTo>
                      <a:pt x="0" y="43"/>
                    </a:moveTo>
                    <a:lnTo>
                      <a:pt x="3" y="43"/>
                    </a:lnTo>
                    <a:lnTo>
                      <a:pt x="29" y="5"/>
                    </a:lnTo>
                    <a:lnTo>
                      <a:pt x="17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38"/>
              <p:cNvSpPr>
                <a:spLocks/>
              </p:cNvSpPr>
              <p:nvPr/>
            </p:nvSpPr>
            <p:spPr bwMode="auto">
              <a:xfrm>
                <a:off x="4683222" y="505057"/>
                <a:ext cx="17301" cy="38722"/>
              </a:xfrm>
              <a:custGeom>
                <a:avLst/>
                <a:gdLst>
                  <a:gd name="T0" fmla="*/ 0 w 21"/>
                  <a:gd name="T1" fmla="*/ 45 h 47"/>
                  <a:gd name="T2" fmla="*/ 2 w 21"/>
                  <a:gd name="T3" fmla="*/ 47 h 47"/>
                  <a:gd name="T4" fmla="*/ 21 w 21"/>
                  <a:gd name="T5" fmla="*/ 4 h 47"/>
                  <a:gd name="T6" fmla="*/ 7 w 21"/>
                  <a:gd name="T7" fmla="*/ 0 h 47"/>
                  <a:gd name="T8" fmla="*/ 0 w 21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7">
                    <a:moveTo>
                      <a:pt x="0" y="45"/>
                    </a:moveTo>
                    <a:lnTo>
                      <a:pt x="2" y="47"/>
                    </a:lnTo>
                    <a:lnTo>
                      <a:pt x="21" y="4"/>
                    </a:lnTo>
                    <a:lnTo>
                      <a:pt x="7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39"/>
              <p:cNvSpPr>
                <a:spLocks/>
              </p:cNvSpPr>
              <p:nvPr/>
            </p:nvSpPr>
            <p:spPr bwMode="auto">
              <a:xfrm>
                <a:off x="4665097" y="502585"/>
                <a:ext cx="12358" cy="37074"/>
              </a:xfrm>
              <a:custGeom>
                <a:avLst/>
                <a:gdLst>
                  <a:gd name="T0" fmla="*/ 3 w 15"/>
                  <a:gd name="T1" fmla="*/ 45 h 45"/>
                  <a:gd name="T2" fmla="*/ 5 w 15"/>
                  <a:gd name="T3" fmla="*/ 45 h 45"/>
                  <a:gd name="T4" fmla="*/ 15 w 15"/>
                  <a:gd name="T5" fmla="*/ 0 h 45"/>
                  <a:gd name="T6" fmla="*/ 0 w 15"/>
                  <a:gd name="T7" fmla="*/ 0 h 45"/>
                  <a:gd name="T8" fmla="*/ 3 w 15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5">
                    <a:moveTo>
                      <a:pt x="3" y="45"/>
                    </a:moveTo>
                    <a:lnTo>
                      <a:pt x="5" y="45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40"/>
              <p:cNvSpPr>
                <a:spLocks/>
              </p:cNvSpPr>
              <p:nvPr/>
            </p:nvSpPr>
            <p:spPr bwMode="auto">
              <a:xfrm>
                <a:off x="4420409" y="512472"/>
                <a:ext cx="23068" cy="35426"/>
              </a:xfrm>
              <a:custGeom>
                <a:avLst/>
                <a:gdLst>
                  <a:gd name="T0" fmla="*/ 28 w 28"/>
                  <a:gd name="T1" fmla="*/ 43 h 43"/>
                  <a:gd name="T2" fmla="*/ 26 w 28"/>
                  <a:gd name="T3" fmla="*/ 43 h 43"/>
                  <a:gd name="T4" fmla="*/ 0 w 28"/>
                  <a:gd name="T5" fmla="*/ 5 h 43"/>
                  <a:gd name="T6" fmla="*/ 12 w 28"/>
                  <a:gd name="T7" fmla="*/ 0 h 43"/>
                  <a:gd name="T8" fmla="*/ 28 w 28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3">
                    <a:moveTo>
                      <a:pt x="28" y="43"/>
                    </a:moveTo>
                    <a:lnTo>
                      <a:pt x="26" y="43"/>
                    </a:lnTo>
                    <a:lnTo>
                      <a:pt x="0" y="5"/>
                    </a:lnTo>
                    <a:lnTo>
                      <a:pt x="12" y="0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41"/>
              <p:cNvSpPr>
                <a:spLocks/>
              </p:cNvSpPr>
              <p:nvPr/>
            </p:nvSpPr>
            <p:spPr bwMode="auto">
              <a:xfrm>
                <a:off x="4439357" y="505057"/>
                <a:ext cx="18125" cy="38722"/>
              </a:xfrm>
              <a:custGeom>
                <a:avLst/>
                <a:gdLst>
                  <a:gd name="T0" fmla="*/ 22 w 22"/>
                  <a:gd name="T1" fmla="*/ 45 h 47"/>
                  <a:gd name="T2" fmla="*/ 19 w 22"/>
                  <a:gd name="T3" fmla="*/ 47 h 47"/>
                  <a:gd name="T4" fmla="*/ 0 w 22"/>
                  <a:gd name="T5" fmla="*/ 4 h 47"/>
                  <a:gd name="T6" fmla="*/ 15 w 22"/>
                  <a:gd name="T7" fmla="*/ 0 h 47"/>
                  <a:gd name="T8" fmla="*/ 22 w 22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7">
                    <a:moveTo>
                      <a:pt x="22" y="45"/>
                    </a:moveTo>
                    <a:lnTo>
                      <a:pt x="19" y="47"/>
                    </a:lnTo>
                    <a:lnTo>
                      <a:pt x="0" y="4"/>
                    </a:lnTo>
                    <a:lnTo>
                      <a:pt x="15" y="0"/>
                    </a:lnTo>
                    <a:lnTo>
                      <a:pt x="2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42"/>
              <p:cNvSpPr>
                <a:spLocks/>
              </p:cNvSpPr>
              <p:nvPr/>
            </p:nvSpPr>
            <p:spPr bwMode="auto">
              <a:xfrm>
                <a:off x="4463250" y="502585"/>
                <a:ext cx="11534" cy="37074"/>
              </a:xfrm>
              <a:custGeom>
                <a:avLst/>
                <a:gdLst>
                  <a:gd name="T0" fmla="*/ 12 w 14"/>
                  <a:gd name="T1" fmla="*/ 45 h 45"/>
                  <a:gd name="T2" fmla="*/ 9 w 14"/>
                  <a:gd name="T3" fmla="*/ 45 h 45"/>
                  <a:gd name="T4" fmla="*/ 0 w 14"/>
                  <a:gd name="T5" fmla="*/ 0 h 45"/>
                  <a:gd name="T6" fmla="*/ 14 w 14"/>
                  <a:gd name="T7" fmla="*/ 0 h 45"/>
                  <a:gd name="T8" fmla="*/ 12 w 14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5">
                    <a:moveTo>
                      <a:pt x="12" y="45"/>
                    </a:moveTo>
                    <a:lnTo>
                      <a:pt x="9" y="45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4346452" y="3428744"/>
            <a:ext cx="1224136" cy="1008112"/>
            <a:chOff x="4346452" y="3428744"/>
            <a:chExt cx="1224136" cy="1008112"/>
          </a:xfrm>
        </p:grpSpPr>
        <p:sp>
          <p:nvSpPr>
            <p:cNvPr id="568" name="Rectangle 567"/>
            <p:cNvSpPr/>
            <p:nvPr/>
          </p:nvSpPr>
          <p:spPr>
            <a:xfrm>
              <a:off x="4346452" y="3428744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70" name="Group 569"/>
            <p:cNvGrpSpPr/>
            <p:nvPr/>
          </p:nvGrpSpPr>
          <p:grpSpPr>
            <a:xfrm>
              <a:off x="4583906" y="3594399"/>
              <a:ext cx="673101" cy="506677"/>
              <a:chOff x="4233390" y="426790"/>
              <a:chExt cx="673101" cy="506677"/>
            </a:xfrm>
          </p:grpSpPr>
          <p:sp>
            <p:nvSpPr>
              <p:cNvPr id="571" name="Freeform 6"/>
              <p:cNvSpPr>
                <a:spLocks/>
              </p:cNvSpPr>
              <p:nvPr/>
            </p:nvSpPr>
            <p:spPr bwMode="auto">
              <a:xfrm>
                <a:off x="4469016" y="666534"/>
                <a:ext cx="202672" cy="50256"/>
              </a:xfrm>
              <a:custGeom>
                <a:avLst/>
                <a:gdLst>
                  <a:gd name="T0" fmla="*/ 93 w 104"/>
                  <a:gd name="T1" fmla="*/ 15 h 26"/>
                  <a:gd name="T2" fmla="*/ 57 w 104"/>
                  <a:gd name="T3" fmla="*/ 15 h 26"/>
                  <a:gd name="T4" fmla="*/ 57 w 104"/>
                  <a:gd name="T5" fmla="*/ 0 h 26"/>
                  <a:gd name="T6" fmla="*/ 47 w 104"/>
                  <a:gd name="T7" fmla="*/ 0 h 26"/>
                  <a:gd name="T8" fmla="*/ 47 w 104"/>
                  <a:gd name="T9" fmla="*/ 15 h 26"/>
                  <a:gd name="T10" fmla="*/ 11 w 104"/>
                  <a:gd name="T11" fmla="*/ 15 h 26"/>
                  <a:gd name="T12" fmla="*/ 0 w 104"/>
                  <a:gd name="T13" fmla="*/ 23 h 26"/>
                  <a:gd name="T14" fmla="*/ 3 w 104"/>
                  <a:gd name="T15" fmla="*/ 26 h 26"/>
                  <a:gd name="T16" fmla="*/ 6 w 104"/>
                  <a:gd name="T17" fmla="*/ 23 h 26"/>
                  <a:gd name="T18" fmla="*/ 11 w 104"/>
                  <a:gd name="T19" fmla="*/ 20 h 26"/>
                  <a:gd name="T20" fmla="*/ 47 w 104"/>
                  <a:gd name="T21" fmla="*/ 20 h 26"/>
                  <a:gd name="T22" fmla="*/ 52 w 104"/>
                  <a:gd name="T23" fmla="*/ 20 h 26"/>
                  <a:gd name="T24" fmla="*/ 57 w 104"/>
                  <a:gd name="T25" fmla="*/ 20 h 26"/>
                  <a:gd name="T26" fmla="*/ 93 w 104"/>
                  <a:gd name="T27" fmla="*/ 20 h 26"/>
                  <a:gd name="T28" fmla="*/ 98 w 104"/>
                  <a:gd name="T29" fmla="*/ 23 h 26"/>
                  <a:gd name="T30" fmla="*/ 101 w 104"/>
                  <a:gd name="T31" fmla="*/ 26 h 26"/>
                  <a:gd name="T32" fmla="*/ 104 w 104"/>
                  <a:gd name="T33" fmla="*/ 23 h 26"/>
                  <a:gd name="T34" fmla="*/ 93 w 104"/>
                  <a:gd name="T35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4" h="26">
                    <a:moveTo>
                      <a:pt x="93" y="15"/>
                    </a:move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0" y="15"/>
                      <a:pt x="0" y="23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4" y="26"/>
                      <a:pt x="6" y="24"/>
                      <a:pt x="6" y="23"/>
                    </a:cubicBezTo>
                    <a:cubicBezTo>
                      <a:pt x="6" y="23"/>
                      <a:pt x="7" y="20"/>
                      <a:pt x="11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7" y="20"/>
                      <a:pt x="98" y="23"/>
                      <a:pt x="98" y="23"/>
                    </a:cubicBezTo>
                    <a:cubicBezTo>
                      <a:pt x="98" y="24"/>
                      <a:pt x="100" y="26"/>
                      <a:pt x="101" y="26"/>
                    </a:cubicBezTo>
                    <a:cubicBezTo>
                      <a:pt x="103" y="26"/>
                      <a:pt x="104" y="24"/>
                      <a:pt x="104" y="23"/>
                    </a:cubicBezTo>
                    <a:cubicBezTo>
                      <a:pt x="104" y="15"/>
                      <a:pt x="93" y="15"/>
                      <a:pt x="93" y="15"/>
                    </a:cubicBezTo>
                  </a:path>
                </a:pathLst>
              </a:cu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Rectangle 7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Rectangle 8"/>
              <p:cNvSpPr>
                <a:spLocks noChangeArrowheads="1"/>
              </p:cNvSpPr>
              <p:nvPr/>
            </p:nvSpPr>
            <p:spPr bwMode="auto">
              <a:xfrm>
                <a:off x="4560466" y="666534"/>
                <a:ext cx="19773" cy="13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11"/>
              <p:cNvSpPr>
                <a:spLocks/>
              </p:cNvSpPr>
              <p:nvPr/>
            </p:nvSpPr>
            <p:spPr bwMode="auto">
              <a:xfrm>
                <a:off x="4844700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12"/>
              <p:cNvSpPr>
                <a:spLocks/>
              </p:cNvSpPr>
              <p:nvPr/>
            </p:nvSpPr>
            <p:spPr bwMode="auto">
              <a:xfrm>
                <a:off x="4857882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Rectangle 13"/>
              <p:cNvSpPr>
                <a:spLocks noChangeArrowheads="1"/>
              </p:cNvSpPr>
              <p:nvPr/>
            </p:nvSpPr>
            <p:spPr bwMode="auto">
              <a:xfrm>
                <a:off x="4826575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16"/>
              <p:cNvSpPr>
                <a:spLocks/>
              </p:cNvSpPr>
              <p:nvPr/>
            </p:nvSpPr>
            <p:spPr bwMode="auto">
              <a:xfrm>
                <a:off x="4263049" y="426790"/>
                <a:ext cx="32955" cy="56847"/>
              </a:xfrm>
              <a:custGeom>
                <a:avLst/>
                <a:gdLst>
                  <a:gd name="T0" fmla="*/ 17 w 17"/>
                  <a:gd name="T1" fmla="*/ 9 h 29"/>
                  <a:gd name="T2" fmla="*/ 17 w 17"/>
                  <a:gd name="T3" fmla="*/ 29 h 29"/>
                  <a:gd name="T4" fmla="*/ 0 w 17"/>
                  <a:gd name="T5" fmla="*/ 29 h 29"/>
                  <a:gd name="T6" fmla="*/ 0 w 17"/>
                  <a:gd name="T7" fmla="*/ 9 h 29"/>
                  <a:gd name="T8" fmla="*/ 7 w 17"/>
                  <a:gd name="T9" fmla="*/ 1 h 29"/>
                  <a:gd name="T10" fmla="*/ 8 w 17"/>
                  <a:gd name="T11" fmla="*/ 0 h 29"/>
                  <a:gd name="T12" fmla="*/ 17 w 17"/>
                  <a:gd name="T13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9">
                    <a:moveTo>
                      <a:pt x="17" y="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3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</a:path>
                </a:pathLst>
              </a:custGeom>
              <a:solidFill>
                <a:srgbClr val="FFF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17"/>
              <p:cNvSpPr>
                <a:spLocks/>
              </p:cNvSpPr>
              <p:nvPr/>
            </p:nvSpPr>
            <p:spPr bwMode="auto">
              <a:xfrm>
                <a:off x="4276231" y="426790"/>
                <a:ext cx="19773" cy="56847"/>
              </a:xfrm>
              <a:custGeom>
                <a:avLst/>
                <a:gdLst>
                  <a:gd name="T0" fmla="*/ 1 w 10"/>
                  <a:gd name="T1" fmla="*/ 0 h 29"/>
                  <a:gd name="T2" fmla="*/ 0 w 10"/>
                  <a:gd name="T3" fmla="*/ 1 h 29"/>
                  <a:gd name="T4" fmla="*/ 8 w 10"/>
                  <a:gd name="T5" fmla="*/ 9 h 29"/>
                  <a:gd name="T6" fmla="*/ 8 w 10"/>
                  <a:gd name="T7" fmla="*/ 29 h 29"/>
                  <a:gd name="T8" fmla="*/ 10 w 10"/>
                  <a:gd name="T9" fmla="*/ 29 h 29"/>
                  <a:gd name="T10" fmla="*/ 10 w 10"/>
                  <a:gd name="T11" fmla="*/ 10 h 29"/>
                  <a:gd name="T12" fmla="*/ 10 w 10"/>
                  <a:gd name="T13" fmla="*/ 9 h 29"/>
                  <a:gd name="T14" fmla="*/ 10 w 10"/>
                  <a:gd name="T15" fmla="*/ 9 h 29"/>
                  <a:gd name="T16" fmla="*/ 10 w 10"/>
                  <a:gd name="T17" fmla="*/ 8 h 29"/>
                  <a:gd name="T18" fmla="*/ 1 w 1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9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4" y="1"/>
                      <a:pt x="8" y="5"/>
                      <a:pt x="8" y="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9" y="4"/>
                      <a:pt x="6" y="0"/>
                      <a:pt x="1" y="0"/>
                    </a:cubicBezTo>
                  </a:path>
                </a:pathLst>
              </a:custGeom>
              <a:solidFill>
                <a:srgbClr val="DE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Rectangle 18"/>
              <p:cNvSpPr>
                <a:spLocks noChangeArrowheads="1"/>
              </p:cNvSpPr>
              <p:nvPr/>
            </p:nvSpPr>
            <p:spPr bwMode="auto">
              <a:xfrm>
                <a:off x="4244924" y="483636"/>
                <a:ext cx="68381" cy="81563"/>
              </a:xfrm>
              <a:prstGeom prst="rect">
                <a:avLst/>
              </a:prstGeom>
              <a:solidFill>
                <a:srgbClr val="3D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19"/>
              <p:cNvSpPr>
                <a:spLocks/>
              </p:cNvSpPr>
              <p:nvPr/>
            </p:nvSpPr>
            <p:spPr bwMode="auto">
              <a:xfrm>
                <a:off x="4713706" y="617926"/>
                <a:ext cx="76620" cy="315541"/>
              </a:xfrm>
              <a:custGeom>
                <a:avLst/>
                <a:gdLst>
                  <a:gd name="T0" fmla="*/ 0 w 39"/>
                  <a:gd name="T1" fmla="*/ 0 h 162"/>
                  <a:gd name="T2" fmla="*/ 0 w 39"/>
                  <a:gd name="T3" fmla="*/ 18 h 162"/>
                  <a:gd name="T4" fmla="*/ 0 w 39"/>
                  <a:gd name="T5" fmla="*/ 18 h 162"/>
                  <a:gd name="T6" fmla="*/ 3 w 39"/>
                  <a:gd name="T7" fmla="*/ 29 h 162"/>
                  <a:gd name="T8" fmla="*/ 3 w 39"/>
                  <a:gd name="T9" fmla="*/ 29 h 162"/>
                  <a:gd name="T10" fmla="*/ 12 w 39"/>
                  <a:gd name="T11" fmla="*/ 162 h 162"/>
                  <a:gd name="T12" fmla="*/ 27 w 39"/>
                  <a:gd name="T13" fmla="*/ 162 h 162"/>
                  <a:gd name="T14" fmla="*/ 14 w 39"/>
                  <a:gd name="T15" fmla="*/ 18 h 162"/>
                  <a:gd name="T16" fmla="*/ 14 w 39"/>
                  <a:gd name="T17" fmla="*/ 0 h 162"/>
                  <a:gd name="T18" fmla="*/ 0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22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9" y="70"/>
                      <a:pt x="24" y="116"/>
                      <a:pt x="12" y="162"/>
                    </a:cubicBezTo>
                    <a:cubicBezTo>
                      <a:pt x="27" y="162"/>
                      <a:pt x="27" y="162"/>
                      <a:pt x="27" y="162"/>
                    </a:cubicBezTo>
                    <a:cubicBezTo>
                      <a:pt x="39" y="112"/>
                      <a:pt x="34" y="62"/>
                      <a:pt x="14" y="1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20"/>
              <p:cNvSpPr>
                <a:spLocks/>
              </p:cNvSpPr>
              <p:nvPr/>
            </p:nvSpPr>
            <p:spPr bwMode="auto">
              <a:xfrm>
                <a:off x="4713706" y="625341"/>
                <a:ext cx="55199" cy="308126"/>
              </a:xfrm>
              <a:custGeom>
                <a:avLst/>
                <a:gdLst>
                  <a:gd name="T0" fmla="*/ 5 w 28"/>
                  <a:gd name="T1" fmla="*/ 0 h 158"/>
                  <a:gd name="T2" fmla="*/ 0 w 28"/>
                  <a:gd name="T3" fmla="*/ 0 h 158"/>
                  <a:gd name="T4" fmla="*/ 0 w 28"/>
                  <a:gd name="T5" fmla="*/ 14 h 158"/>
                  <a:gd name="T6" fmla="*/ 0 w 28"/>
                  <a:gd name="T7" fmla="*/ 14 h 158"/>
                  <a:gd name="T8" fmla="*/ 3 w 28"/>
                  <a:gd name="T9" fmla="*/ 25 h 158"/>
                  <a:gd name="T10" fmla="*/ 3 w 28"/>
                  <a:gd name="T11" fmla="*/ 25 h 158"/>
                  <a:gd name="T12" fmla="*/ 19 w 28"/>
                  <a:gd name="T13" fmla="*/ 107 h 158"/>
                  <a:gd name="T14" fmla="*/ 12 w 28"/>
                  <a:gd name="T15" fmla="*/ 158 h 158"/>
                  <a:gd name="T16" fmla="*/ 17 w 28"/>
                  <a:gd name="T17" fmla="*/ 158 h 158"/>
                  <a:gd name="T18" fmla="*/ 7 w 28"/>
                  <a:gd name="T19" fmla="*/ 25 h 158"/>
                  <a:gd name="T20" fmla="*/ 7 w 28"/>
                  <a:gd name="T21" fmla="*/ 25 h 158"/>
                  <a:gd name="T22" fmla="*/ 5 w 28"/>
                  <a:gd name="T23" fmla="*/ 14 h 158"/>
                  <a:gd name="T24" fmla="*/ 5 w 28"/>
                  <a:gd name="T25" fmla="*/ 14 h 158"/>
                  <a:gd name="T26" fmla="*/ 5 w 28"/>
                  <a:gd name="T2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158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8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3" y="50"/>
                      <a:pt x="19" y="78"/>
                      <a:pt x="19" y="107"/>
                    </a:cubicBezTo>
                    <a:cubicBezTo>
                      <a:pt x="19" y="124"/>
                      <a:pt x="17" y="141"/>
                      <a:pt x="12" y="158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28" y="112"/>
                      <a:pt x="24" y="66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18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21"/>
              <p:cNvSpPr>
                <a:spLocks/>
              </p:cNvSpPr>
              <p:nvPr/>
            </p:nvSpPr>
            <p:spPr bwMode="auto">
              <a:xfrm>
                <a:off x="4737597" y="917813"/>
                <a:ext cx="32955" cy="15654"/>
              </a:xfrm>
              <a:custGeom>
                <a:avLst/>
                <a:gdLst>
                  <a:gd name="T0" fmla="*/ 15 w 17"/>
                  <a:gd name="T1" fmla="*/ 8 h 8"/>
                  <a:gd name="T2" fmla="*/ 0 w 17"/>
                  <a:gd name="T3" fmla="*/ 8 h 8"/>
                  <a:gd name="T4" fmla="*/ 2 w 17"/>
                  <a:gd name="T5" fmla="*/ 0 h 8"/>
                  <a:gd name="T6" fmla="*/ 17 w 17"/>
                  <a:gd name="T7" fmla="*/ 0 h 8"/>
                  <a:gd name="T8" fmla="*/ 15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5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6"/>
                      <a:pt x="2" y="3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3"/>
                      <a:pt x="16" y="6"/>
                      <a:pt x="15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Rectangle 22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Rectangle 23"/>
              <p:cNvSpPr>
                <a:spLocks noChangeArrowheads="1"/>
              </p:cNvSpPr>
              <p:nvPr/>
            </p:nvSpPr>
            <p:spPr bwMode="auto">
              <a:xfrm>
                <a:off x="4690637" y="586619"/>
                <a:ext cx="62614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24"/>
              <p:cNvSpPr>
                <a:spLocks/>
              </p:cNvSpPr>
              <p:nvPr/>
            </p:nvSpPr>
            <p:spPr bwMode="auto">
              <a:xfrm>
                <a:off x="4690637" y="586619"/>
                <a:ext cx="62614" cy="38722"/>
              </a:xfrm>
              <a:custGeom>
                <a:avLst/>
                <a:gdLst>
                  <a:gd name="T0" fmla="*/ 0 w 32"/>
                  <a:gd name="T1" fmla="*/ 20 h 20"/>
                  <a:gd name="T2" fmla="*/ 4 w 32"/>
                  <a:gd name="T3" fmla="*/ 20 h 20"/>
                  <a:gd name="T4" fmla="*/ 32 w 32"/>
                  <a:gd name="T5" fmla="*/ 6 h 20"/>
                  <a:gd name="T6" fmla="*/ 32 w 32"/>
                  <a:gd name="T7" fmla="*/ 0 h 20"/>
                  <a:gd name="T8" fmla="*/ 0 w 32"/>
                  <a:gd name="T9" fmla="*/ 0 h 20"/>
                  <a:gd name="T10" fmla="*/ 0 w 32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0">
                    <a:moveTo>
                      <a:pt x="0" y="20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13" y="13"/>
                      <a:pt x="23" y="9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25"/>
              <p:cNvSpPr>
                <a:spLocks/>
              </p:cNvSpPr>
              <p:nvPr/>
            </p:nvSpPr>
            <p:spPr bwMode="auto">
              <a:xfrm>
                <a:off x="4347908" y="617926"/>
                <a:ext cx="76620" cy="315541"/>
              </a:xfrm>
              <a:custGeom>
                <a:avLst/>
                <a:gdLst>
                  <a:gd name="T0" fmla="*/ 39 w 39"/>
                  <a:gd name="T1" fmla="*/ 0 h 162"/>
                  <a:gd name="T2" fmla="*/ 39 w 39"/>
                  <a:gd name="T3" fmla="*/ 18 h 162"/>
                  <a:gd name="T4" fmla="*/ 39 w 39"/>
                  <a:gd name="T5" fmla="*/ 18 h 162"/>
                  <a:gd name="T6" fmla="*/ 36 w 39"/>
                  <a:gd name="T7" fmla="*/ 29 h 162"/>
                  <a:gd name="T8" fmla="*/ 36 w 39"/>
                  <a:gd name="T9" fmla="*/ 29 h 162"/>
                  <a:gd name="T10" fmla="*/ 27 w 39"/>
                  <a:gd name="T11" fmla="*/ 162 h 162"/>
                  <a:gd name="T12" fmla="*/ 12 w 39"/>
                  <a:gd name="T13" fmla="*/ 162 h 162"/>
                  <a:gd name="T14" fmla="*/ 25 w 39"/>
                  <a:gd name="T15" fmla="*/ 18 h 162"/>
                  <a:gd name="T16" fmla="*/ 25 w 39"/>
                  <a:gd name="T17" fmla="*/ 0 h 162"/>
                  <a:gd name="T18" fmla="*/ 39 w 39"/>
                  <a:gd name="T1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162">
                    <a:moveTo>
                      <a:pt x="39" y="0"/>
                    </a:move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2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20" y="70"/>
                      <a:pt x="15" y="116"/>
                      <a:pt x="27" y="162"/>
                    </a:cubicBezTo>
                    <a:cubicBezTo>
                      <a:pt x="12" y="162"/>
                      <a:pt x="12" y="162"/>
                      <a:pt x="12" y="162"/>
                    </a:cubicBezTo>
                    <a:cubicBezTo>
                      <a:pt x="0" y="112"/>
                      <a:pt x="6" y="62"/>
                      <a:pt x="25" y="1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26"/>
              <p:cNvSpPr>
                <a:spLocks/>
              </p:cNvSpPr>
              <p:nvPr/>
            </p:nvSpPr>
            <p:spPr bwMode="auto">
              <a:xfrm>
                <a:off x="4369329" y="625341"/>
                <a:ext cx="55199" cy="308126"/>
              </a:xfrm>
              <a:custGeom>
                <a:avLst/>
                <a:gdLst>
                  <a:gd name="T0" fmla="*/ 28 w 28"/>
                  <a:gd name="T1" fmla="*/ 0 h 158"/>
                  <a:gd name="T2" fmla="*/ 24 w 28"/>
                  <a:gd name="T3" fmla="*/ 0 h 158"/>
                  <a:gd name="T4" fmla="*/ 24 w 28"/>
                  <a:gd name="T5" fmla="*/ 14 h 158"/>
                  <a:gd name="T6" fmla="*/ 24 w 28"/>
                  <a:gd name="T7" fmla="*/ 14 h 158"/>
                  <a:gd name="T8" fmla="*/ 21 w 28"/>
                  <a:gd name="T9" fmla="*/ 25 h 158"/>
                  <a:gd name="T10" fmla="*/ 21 w 28"/>
                  <a:gd name="T11" fmla="*/ 25 h 158"/>
                  <a:gd name="T12" fmla="*/ 11 w 28"/>
                  <a:gd name="T13" fmla="*/ 158 h 158"/>
                  <a:gd name="T14" fmla="*/ 16 w 28"/>
                  <a:gd name="T15" fmla="*/ 158 h 158"/>
                  <a:gd name="T16" fmla="*/ 9 w 28"/>
                  <a:gd name="T17" fmla="*/ 107 h 158"/>
                  <a:gd name="T18" fmla="*/ 25 w 28"/>
                  <a:gd name="T19" fmla="*/ 25 h 158"/>
                  <a:gd name="T20" fmla="*/ 25 w 28"/>
                  <a:gd name="T21" fmla="*/ 25 h 158"/>
                  <a:gd name="T22" fmla="*/ 25 w 28"/>
                  <a:gd name="T23" fmla="*/ 25 h 158"/>
                  <a:gd name="T24" fmla="*/ 28 w 28"/>
                  <a:gd name="T25" fmla="*/ 14 h 158"/>
                  <a:gd name="T26" fmla="*/ 28 w 28"/>
                  <a:gd name="T27" fmla="*/ 14 h 158"/>
                  <a:gd name="T28" fmla="*/ 28 w 28"/>
                  <a:gd name="T2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8">
                    <a:moveTo>
                      <a:pt x="2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3" y="18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4" y="66"/>
                      <a:pt x="0" y="112"/>
                      <a:pt x="11" y="158"/>
                    </a:cubicBezTo>
                    <a:cubicBezTo>
                      <a:pt x="16" y="158"/>
                      <a:pt x="16" y="158"/>
                      <a:pt x="16" y="158"/>
                    </a:cubicBezTo>
                    <a:cubicBezTo>
                      <a:pt x="11" y="141"/>
                      <a:pt x="9" y="124"/>
                      <a:pt x="9" y="107"/>
                    </a:cubicBezTo>
                    <a:cubicBezTo>
                      <a:pt x="9" y="78"/>
                      <a:pt x="15" y="50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8" y="18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27"/>
              <p:cNvSpPr>
                <a:spLocks/>
              </p:cNvSpPr>
              <p:nvPr/>
            </p:nvSpPr>
            <p:spPr bwMode="auto">
              <a:xfrm>
                <a:off x="4367681" y="917813"/>
                <a:ext cx="32955" cy="15654"/>
              </a:xfrm>
              <a:custGeom>
                <a:avLst/>
                <a:gdLst>
                  <a:gd name="T0" fmla="*/ 2 w 17"/>
                  <a:gd name="T1" fmla="*/ 8 h 8"/>
                  <a:gd name="T2" fmla="*/ 17 w 17"/>
                  <a:gd name="T3" fmla="*/ 8 h 8"/>
                  <a:gd name="T4" fmla="*/ 15 w 17"/>
                  <a:gd name="T5" fmla="*/ 0 h 8"/>
                  <a:gd name="T6" fmla="*/ 0 w 17"/>
                  <a:gd name="T7" fmla="*/ 0 h 8"/>
                  <a:gd name="T8" fmla="*/ 2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2" y="8"/>
                    </a:moveTo>
                    <a:cubicBezTo>
                      <a:pt x="17" y="8"/>
                      <a:pt x="17" y="8"/>
                      <a:pt x="17" y="8"/>
                    </a:cubicBezTo>
                    <a:cubicBezTo>
                      <a:pt x="16" y="6"/>
                      <a:pt x="15" y="3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Rectangle 28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Rectangle 29"/>
              <p:cNvSpPr>
                <a:spLocks noChangeArrowheads="1"/>
              </p:cNvSpPr>
              <p:nvPr/>
            </p:nvSpPr>
            <p:spPr bwMode="auto">
              <a:xfrm>
                <a:off x="4387454" y="586619"/>
                <a:ext cx="61790" cy="38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30"/>
              <p:cNvSpPr>
                <a:spLocks/>
              </p:cNvSpPr>
              <p:nvPr/>
            </p:nvSpPr>
            <p:spPr bwMode="auto">
              <a:xfrm>
                <a:off x="4387454" y="586619"/>
                <a:ext cx="60143" cy="38722"/>
              </a:xfrm>
              <a:custGeom>
                <a:avLst/>
                <a:gdLst>
                  <a:gd name="T0" fmla="*/ 0 w 31"/>
                  <a:gd name="T1" fmla="*/ 7 h 20"/>
                  <a:gd name="T2" fmla="*/ 24 w 31"/>
                  <a:gd name="T3" fmla="*/ 20 h 20"/>
                  <a:gd name="T4" fmla="*/ 31 w 31"/>
                  <a:gd name="T5" fmla="*/ 20 h 20"/>
                  <a:gd name="T6" fmla="*/ 31 w 31"/>
                  <a:gd name="T7" fmla="*/ 0 h 20"/>
                  <a:gd name="T8" fmla="*/ 0 w 31"/>
                  <a:gd name="T9" fmla="*/ 1 h 20"/>
                  <a:gd name="T10" fmla="*/ 0 w 31"/>
                  <a:gd name="T1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0">
                    <a:moveTo>
                      <a:pt x="0" y="7"/>
                    </a:moveTo>
                    <a:cubicBezTo>
                      <a:pt x="8" y="9"/>
                      <a:pt x="17" y="13"/>
                      <a:pt x="24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solidFill>
                <a:srgbClr val="007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31"/>
              <p:cNvSpPr>
                <a:spLocks/>
              </p:cNvSpPr>
              <p:nvPr/>
            </p:nvSpPr>
            <p:spPr bwMode="auto">
              <a:xfrm>
                <a:off x="4233390" y="483636"/>
                <a:ext cx="673101" cy="192784"/>
              </a:xfrm>
              <a:custGeom>
                <a:avLst/>
                <a:gdLst>
                  <a:gd name="T0" fmla="*/ 336 w 346"/>
                  <a:gd name="T1" fmla="*/ 31 h 99"/>
                  <a:gd name="T2" fmla="*/ 333 w 346"/>
                  <a:gd name="T3" fmla="*/ 32 h 99"/>
                  <a:gd name="T4" fmla="*/ 333 w 346"/>
                  <a:gd name="T5" fmla="*/ 31 h 99"/>
                  <a:gd name="T6" fmla="*/ 172 w 346"/>
                  <a:gd name="T7" fmla="*/ 0 h 99"/>
                  <a:gd name="T8" fmla="*/ 10 w 346"/>
                  <a:gd name="T9" fmla="*/ 31 h 99"/>
                  <a:gd name="T10" fmla="*/ 0 w 346"/>
                  <a:gd name="T11" fmla="*/ 42 h 99"/>
                  <a:gd name="T12" fmla="*/ 10 w 346"/>
                  <a:gd name="T13" fmla="*/ 53 h 99"/>
                  <a:gd name="T14" fmla="*/ 57 w 346"/>
                  <a:gd name="T15" fmla="*/ 53 h 99"/>
                  <a:gd name="T16" fmla="*/ 114 w 346"/>
                  <a:gd name="T17" fmla="*/ 81 h 99"/>
                  <a:gd name="T18" fmla="*/ 154 w 346"/>
                  <a:gd name="T19" fmla="*/ 98 h 99"/>
                  <a:gd name="T20" fmla="*/ 154 w 346"/>
                  <a:gd name="T21" fmla="*/ 98 h 99"/>
                  <a:gd name="T22" fmla="*/ 154 w 346"/>
                  <a:gd name="T23" fmla="*/ 98 h 99"/>
                  <a:gd name="T24" fmla="*/ 164 w 346"/>
                  <a:gd name="T25" fmla="*/ 98 h 99"/>
                  <a:gd name="T26" fmla="*/ 191 w 346"/>
                  <a:gd name="T27" fmla="*/ 98 h 99"/>
                  <a:gd name="T28" fmla="*/ 191 w 346"/>
                  <a:gd name="T29" fmla="*/ 98 h 99"/>
                  <a:gd name="T30" fmla="*/ 229 w 346"/>
                  <a:gd name="T31" fmla="*/ 81 h 99"/>
                  <a:gd name="T32" fmla="*/ 287 w 346"/>
                  <a:gd name="T33" fmla="*/ 53 h 99"/>
                  <a:gd name="T34" fmla="*/ 333 w 346"/>
                  <a:gd name="T35" fmla="*/ 53 h 99"/>
                  <a:gd name="T36" fmla="*/ 333 w 346"/>
                  <a:gd name="T37" fmla="*/ 53 h 99"/>
                  <a:gd name="T38" fmla="*/ 336 w 346"/>
                  <a:gd name="T39" fmla="*/ 53 h 99"/>
                  <a:gd name="T40" fmla="*/ 346 w 346"/>
                  <a:gd name="T41" fmla="*/ 42 h 99"/>
                  <a:gd name="T42" fmla="*/ 336 w 346"/>
                  <a:gd name="T43" fmla="*/ 3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6" h="99">
                    <a:moveTo>
                      <a:pt x="336" y="31"/>
                    </a:moveTo>
                    <a:cubicBezTo>
                      <a:pt x="335" y="31"/>
                      <a:pt x="334" y="31"/>
                      <a:pt x="333" y="32"/>
                    </a:cubicBezTo>
                    <a:cubicBezTo>
                      <a:pt x="333" y="31"/>
                      <a:pt x="333" y="31"/>
                      <a:pt x="333" y="31"/>
                    </a:cubicBezTo>
                    <a:cubicBezTo>
                      <a:pt x="294" y="29"/>
                      <a:pt x="258" y="0"/>
                      <a:pt x="172" y="0"/>
                    </a:cubicBezTo>
                    <a:cubicBezTo>
                      <a:pt x="86" y="0"/>
                      <a:pt x="50" y="29"/>
                      <a:pt x="10" y="31"/>
                    </a:cubicBezTo>
                    <a:cubicBezTo>
                      <a:pt x="4" y="31"/>
                      <a:pt x="0" y="36"/>
                      <a:pt x="0" y="42"/>
                    </a:cubicBezTo>
                    <a:cubicBezTo>
                      <a:pt x="0" y="48"/>
                      <a:pt x="4" y="53"/>
                      <a:pt x="10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99" y="56"/>
                      <a:pt x="114" y="81"/>
                    </a:cubicBezTo>
                    <a:cubicBezTo>
                      <a:pt x="121" y="93"/>
                      <a:pt x="140" y="97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7" y="98"/>
                      <a:pt x="161" y="98"/>
                      <a:pt x="164" y="98"/>
                    </a:cubicBezTo>
                    <a:cubicBezTo>
                      <a:pt x="173" y="99"/>
                      <a:pt x="186" y="99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205" y="97"/>
                      <a:pt x="223" y="93"/>
                      <a:pt x="229" y="81"/>
                    </a:cubicBezTo>
                    <a:cubicBezTo>
                      <a:pt x="244" y="56"/>
                      <a:pt x="287" y="53"/>
                      <a:pt x="287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3" y="53"/>
                      <a:pt x="333" y="53"/>
                      <a:pt x="333" y="53"/>
                    </a:cubicBezTo>
                    <a:cubicBezTo>
                      <a:pt x="334" y="53"/>
                      <a:pt x="335" y="53"/>
                      <a:pt x="336" y="53"/>
                    </a:cubicBezTo>
                    <a:cubicBezTo>
                      <a:pt x="341" y="53"/>
                      <a:pt x="346" y="48"/>
                      <a:pt x="346" y="42"/>
                    </a:cubicBezTo>
                    <a:cubicBezTo>
                      <a:pt x="346" y="36"/>
                      <a:pt x="341" y="31"/>
                      <a:pt x="336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32"/>
              <p:cNvSpPr>
                <a:spLocks noEditPoints="1"/>
              </p:cNvSpPr>
              <p:nvPr/>
            </p:nvSpPr>
            <p:spPr bwMode="auto">
              <a:xfrm>
                <a:off x="4344613" y="586619"/>
                <a:ext cx="188666" cy="87330"/>
              </a:xfrm>
              <a:custGeom>
                <a:avLst/>
                <a:gdLst>
                  <a:gd name="T0" fmla="*/ 97 w 97"/>
                  <a:gd name="T1" fmla="*/ 45 h 45"/>
                  <a:gd name="T2" fmla="*/ 96 w 97"/>
                  <a:gd name="T3" fmla="*/ 45 h 45"/>
                  <a:gd name="T4" fmla="*/ 96 w 97"/>
                  <a:gd name="T5" fmla="*/ 45 h 45"/>
                  <a:gd name="T6" fmla="*/ 96 w 97"/>
                  <a:gd name="T7" fmla="*/ 45 h 45"/>
                  <a:gd name="T8" fmla="*/ 96 w 97"/>
                  <a:gd name="T9" fmla="*/ 45 h 45"/>
                  <a:gd name="T10" fmla="*/ 96 w 97"/>
                  <a:gd name="T11" fmla="*/ 45 h 45"/>
                  <a:gd name="T12" fmla="*/ 96 w 97"/>
                  <a:gd name="T13" fmla="*/ 45 h 45"/>
                  <a:gd name="T14" fmla="*/ 96 w 97"/>
                  <a:gd name="T15" fmla="*/ 45 h 45"/>
                  <a:gd name="T16" fmla="*/ 96 w 97"/>
                  <a:gd name="T17" fmla="*/ 45 h 45"/>
                  <a:gd name="T18" fmla="*/ 96 w 97"/>
                  <a:gd name="T19" fmla="*/ 45 h 45"/>
                  <a:gd name="T20" fmla="*/ 95 w 97"/>
                  <a:gd name="T21" fmla="*/ 45 h 45"/>
                  <a:gd name="T22" fmla="*/ 95 w 97"/>
                  <a:gd name="T23" fmla="*/ 45 h 45"/>
                  <a:gd name="T24" fmla="*/ 95 w 97"/>
                  <a:gd name="T25" fmla="*/ 45 h 45"/>
                  <a:gd name="T26" fmla="*/ 95 w 97"/>
                  <a:gd name="T27" fmla="*/ 45 h 45"/>
                  <a:gd name="T28" fmla="*/ 95 w 97"/>
                  <a:gd name="T29" fmla="*/ 45 h 45"/>
                  <a:gd name="T30" fmla="*/ 95 w 97"/>
                  <a:gd name="T31" fmla="*/ 45 h 45"/>
                  <a:gd name="T32" fmla="*/ 95 w 97"/>
                  <a:gd name="T33" fmla="*/ 45 h 45"/>
                  <a:gd name="T34" fmla="*/ 95 w 97"/>
                  <a:gd name="T35" fmla="*/ 45 h 45"/>
                  <a:gd name="T36" fmla="*/ 95 w 97"/>
                  <a:gd name="T37" fmla="*/ 45 h 45"/>
                  <a:gd name="T38" fmla="*/ 95 w 97"/>
                  <a:gd name="T39" fmla="*/ 45 h 45"/>
                  <a:gd name="T40" fmla="*/ 95 w 97"/>
                  <a:gd name="T41" fmla="*/ 45 h 45"/>
                  <a:gd name="T42" fmla="*/ 94 w 97"/>
                  <a:gd name="T43" fmla="*/ 45 h 45"/>
                  <a:gd name="T44" fmla="*/ 55 w 97"/>
                  <a:gd name="T45" fmla="*/ 25 h 45"/>
                  <a:gd name="T46" fmla="*/ 56 w 97"/>
                  <a:gd name="T47" fmla="*/ 27 h 45"/>
                  <a:gd name="T48" fmla="*/ 55 w 97"/>
                  <a:gd name="T49" fmla="*/ 25 h 45"/>
                  <a:gd name="T50" fmla="*/ 55 w 97"/>
                  <a:gd name="T51" fmla="*/ 25 h 45"/>
                  <a:gd name="T52" fmla="*/ 54 w 97"/>
                  <a:gd name="T53" fmla="*/ 24 h 45"/>
                  <a:gd name="T54" fmla="*/ 54 w 97"/>
                  <a:gd name="T55" fmla="*/ 24 h 45"/>
                  <a:gd name="T56" fmla="*/ 54 w 97"/>
                  <a:gd name="T57" fmla="*/ 24 h 45"/>
                  <a:gd name="T58" fmla="*/ 54 w 97"/>
                  <a:gd name="T59" fmla="*/ 24 h 45"/>
                  <a:gd name="T60" fmla="*/ 54 w 97"/>
                  <a:gd name="T61" fmla="*/ 24 h 45"/>
                  <a:gd name="T62" fmla="*/ 54 w 97"/>
                  <a:gd name="T63" fmla="*/ 24 h 45"/>
                  <a:gd name="T64" fmla="*/ 53 w 97"/>
                  <a:gd name="T65" fmla="*/ 23 h 45"/>
                  <a:gd name="T66" fmla="*/ 53 w 97"/>
                  <a:gd name="T67" fmla="*/ 23 h 45"/>
                  <a:gd name="T68" fmla="*/ 50 w 97"/>
                  <a:gd name="T69" fmla="*/ 20 h 45"/>
                  <a:gd name="T70" fmla="*/ 52 w 97"/>
                  <a:gd name="T71" fmla="*/ 22 h 45"/>
                  <a:gd name="T72" fmla="*/ 50 w 97"/>
                  <a:gd name="T73" fmla="*/ 20 h 45"/>
                  <a:gd name="T74" fmla="*/ 20 w 97"/>
                  <a:gd name="T75" fmla="*/ 4 h 45"/>
                  <a:gd name="T76" fmla="*/ 22 w 97"/>
                  <a:gd name="T77" fmla="*/ 5 h 45"/>
                  <a:gd name="T78" fmla="*/ 16 w 97"/>
                  <a:gd name="T79" fmla="*/ 3 h 45"/>
                  <a:gd name="T80" fmla="*/ 16 w 97"/>
                  <a:gd name="T81" fmla="*/ 3 h 45"/>
                  <a:gd name="T82" fmla="*/ 11 w 97"/>
                  <a:gd name="T83" fmla="*/ 2 h 45"/>
                  <a:gd name="T84" fmla="*/ 13 w 97"/>
                  <a:gd name="T85" fmla="*/ 2 h 45"/>
                  <a:gd name="T86" fmla="*/ 11 w 97"/>
                  <a:gd name="T87" fmla="*/ 2 h 45"/>
                  <a:gd name="T88" fmla="*/ 10 w 97"/>
                  <a:gd name="T89" fmla="*/ 2 h 45"/>
                  <a:gd name="T90" fmla="*/ 7 w 97"/>
                  <a:gd name="T91" fmla="*/ 1 h 45"/>
                  <a:gd name="T92" fmla="*/ 7 w 97"/>
                  <a:gd name="T93" fmla="*/ 1 h 45"/>
                  <a:gd name="T94" fmla="*/ 6 w 97"/>
                  <a:gd name="T95" fmla="*/ 1 h 45"/>
                  <a:gd name="T96" fmla="*/ 5 w 97"/>
                  <a:gd name="T97" fmla="*/ 1 h 45"/>
                  <a:gd name="T98" fmla="*/ 2 w 97"/>
                  <a:gd name="T99" fmla="*/ 1 h 45"/>
                  <a:gd name="T100" fmla="*/ 0 w 97"/>
                  <a:gd name="T101" fmla="*/ 0 h 45"/>
                  <a:gd name="T102" fmla="*/ 0 w 97"/>
                  <a:gd name="T10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" h="45">
                    <a:moveTo>
                      <a:pt x="97" y="45"/>
                    </a:move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moveTo>
                      <a:pt x="96" y="45"/>
                    </a:move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6" y="45"/>
                    </a:move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95" y="45"/>
                    </a:move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5" y="45"/>
                    </a:move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moveTo>
                      <a:pt x="94" y="45"/>
                    </a:move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moveTo>
                      <a:pt x="55" y="25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6" y="27"/>
                      <a:pt x="56" y="26"/>
                      <a:pt x="55" y="25"/>
                    </a:cubicBezTo>
                    <a:moveTo>
                      <a:pt x="54" y="24"/>
                    </a:move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4" y="24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moveTo>
                      <a:pt x="53" y="23"/>
                    </a:move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3"/>
                      <a:pt x="54" y="23"/>
                      <a:pt x="53" y="23"/>
                    </a:cubicBezTo>
                    <a:moveTo>
                      <a:pt x="50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1"/>
                      <a:pt x="52" y="22"/>
                    </a:cubicBezTo>
                    <a:cubicBezTo>
                      <a:pt x="53" y="22"/>
                      <a:pt x="53" y="23"/>
                      <a:pt x="53" y="23"/>
                    </a:cubicBezTo>
                    <a:cubicBezTo>
                      <a:pt x="52" y="22"/>
                      <a:pt x="51" y="21"/>
                      <a:pt x="50" y="20"/>
                    </a:cubicBezTo>
                    <a:moveTo>
                      <a:pt x="16" y="3"/>
                    </a:moveTo>
                    <a:cubicBezTo>
                      <a:pt x="17" y="3"/>
                      <a:pt x="18" y="4"/>
                      <a:pt x="20" y="4"/>
                    </a:cubicBezTo>
                    <a:cubicBezTo>
                      <a:pt x="20" y="4"/>
                      <a:pt x="21" y="4"/>
                      <a:pt x="21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4"/>
                      <a:pt x="18" y="4"/>
                      <a:pt x="16" y="3"/>
                    </a:cubicBezTo>
                    <a:moveTo>
                      <a:pt x="16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moveTo>
                      <a:pt x="11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3" y="3"/>
                      <a:pt x="14" y="3"/>
                      <a:pt x="14" y="3"/>
                    </a:cubicBezTo>
                    <a:cubicBezTo>
                      <a:pt x="13" y="2"/>
                      <a:pt x="12" y="2"/>
                      <a:pt x="11" y="2"/>
                    </a:cubicBezTo>
                    <a:moveTo>
                      <a:pt x="8" y="2"/>
                    </a:moveTo>
                    <a:cubicBezTo>
                      <a:pt x="9" y="2"/>
                      <a:pt x="9" y="2"/>
                      <a:pt x="10" y="2"/>
                    </a:cubicBezTo>
                    <a:cubicBezTo>
                      <a:pt x="9" y="2"/>
                      <a:pt x="9" y="2"/>
                      <a:pt x="8" y="2"/>
                    </a:cubicBezTo>
                    <a:moveTo>
                      <a:pt x="7" y="1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7" y="1"/>
                    </a:cubicBezTo>
                    <a:moveTo>
                      <a:pt x="5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33"/>
              <p:cNvSpPr>
                <a:spLocks noEditPoints="1"/>
              </p:cNvSpPr>
              <p:nvPr/>
            </p:nvSpPr>
            <p:spPr bwMode="auto">
              <a:xfrm>
                <a:off x="4387454" y="596506"/>
                <a:ext cx="54375" cy="28836"/>
              </a:xfrm>
              <a:custGeom>
                <a:avLst/>
                <a:gdLst>
                  <a:gd name="T0" fmla="*/ 26 w 28"/>
                  <a:gd name="T1" fmla="*/ 13 h 15"/>
                  <a:gd name="T2" fmla="*/ 27 w 28"/>
                  <a:gd name="T3" fmla="*/ 14 h 15"/>
                  <a:gd name="T4" fmla="*/ 28 w 28"/>
                  <a:gd name="T5" fmla="*/ 15 h 15"/>
                  <a:gd name="T6" fmla="*/ 28 w 28"/>
                  <a:gd name="T7" fmla="*/ 15 h 15"/>
                  <a:gd name="T8" fmla="*/ 26 w 28"/>
                  <a:gd name="T9" fmla="*/ 13 h 15"/>
                  <a:gd name="T10" fmla="*/ 0 w 28"/>
                  <a:gd name="T11" fmla="*/ 0 h 15"/>
                  <a:gd name="T12" fmla="*/ 0 w 28"/>
                  <a:gd name="T13" fmla="*/ 0 h 15"/>
                  <a:gd name="T14" fmla="*/ 1 w 28"/>
                  <a:gd name="T15" fmla="*/ 0 h 15"/>
                  <a:gd name="T16" fmla="*/ 10 w 28"/>
                  <a:gd name="T17" fmla="*/ 3 h 15"/>
                  <a:gd name="T18" fmla="*/ 13 w 28"/>
                  <a:gd name="T19" fmla="*/ 5 h 15"/>
                  <a:gd name="T20" fmla="*/ 15 w 28"/>
                  <a:gd name="T21" fmla="*/ 5 h 15"/>
                  <a:gd name="T22" fmla="*/ 17 w 28"/>
                  <a:gd name="T23" fmla="*/ 7 h 15"/>
                  <a:gd name="T24" fmla="*/ 21 w 28"/>
                  <a:gd name="T25" fmla="*/ 9 h 15"/>
                  <a:gd name="T26" fmla="*/ 24 w 28"/>
                  <a:gd name="T27" fmla="*/ 11 h 15"/>
                  <a:gd name="T28" fmla="*/ 25 w 28"/>
                  <a:gd name="T29" fmla="*/ 12 h 15"/>
                  <a:gd name="T30" fmla="*/ 0 w 28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5">
                    <a:moveTo>
                      <a:pt x="26" y="13"/>
                    </a:moveTo>
                    <a:cubicBezTo>
                      <a:pt x="26" y="13"/>
                      <a:pt x="27" y="13"/>
                      <a:pt x="27" y="14"/>
                    </a:cubicBezTo>
                    <a:cubicBezTo>
                      <a:pt x="28" y="14"/>
                      <a:pt x="28" y="14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4"/>
                      <a:pt x="26" y="13"/>
                      <a:pt x="26" y="13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4" y="1"/>
                      <a:pt x="7" y="2"/>
                      <a:pt x="10" y="3"/>
                    </a:cubicBezTo>
                    <a:cubicBezTo>
                      <a:pt x="11" y="4"/>
                      <a:pt x="12" y="4"/>
                      <a:pt x="13" y="5"/>
                    </a:cubicBezTo>
                    <a:cubicBezTo>
                      <a:pt x="14" y="5"/>
                      <a:pt x="14" y="5"/>
                      <a:pt x="15" y="5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9" y="8"/>
                      <a:pt x="20" y="8"/>
                      <a:pt x="21" y="9"/>
                    </a:cubicBezTo>
                    <a:cubicBezTo>
                      <a:pt x="22" y="10"/>
                      <a:pt x="23" y="11"/>
                      <a:pt x="24" y="11"/>
                    </a:cubicBezTo>
                    <a:cubicBezTo>
                      <a:pt x="24" y="12"/>
                      <a:pt x="25" y="12"/>
                      <a:pt x="25" y="12"/>
                    </a:cubicBezTo>
                    <a:cubicBezTo>
                      <a:pt x="18" y="6"/>
                      <a:pt x="8" y="2"/>
                      <a:pt x="0" y="0"/>
                    </a:cubicBezTo>
                  </a:path>
                </a:pathLst>
              </a:custGeom>
              <a:solidFill>
                <a:srgbClr val="217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34"/>
              <p:cNvSpPr>
                <a:spLocks/>
              </p:cNvSpPr>
              <p:nvPr/>
            </p:nvSpPr>
            <p:spPr bwMode="auto">
              <a:xfrm>
                <a:off x="4344613" y="586619"/>
                <a:ext cx="453127" cy="89802"/>
              </a:xfrm>
              <a:custGeom>
                <a:avLst/>
                <a:gdLst>
                  <a:gd name="T0" fmla="*/ 175 w 233"/>
                  <a:gd name="T1" fmla="*/ 5 h 46"/>
                  <a:gd name="T2" fmla="*/ 58 w 233"/>
                  <a:gd name="T3" fmla="*/ 5 h 46"/>
                  <a:gd name="T4" fmla="*/ 0 w 233"/>
                  <a:gd name="T5" fmla="*/ 0 h 46"/>
                  <a:gd name="T6" fmla="*/ 0 w 233"/>
                  <a:gd name="T7" fmla="*/ 0 h 46"/>
                  <a:gd name="T8" fmla="*/ 1 w 233"/>
                  <a:gd name="T9" fmla="*/ 1 h 46"/>
                  <a:gd name="T10" fmla="*/ 2 w 233"/>
                  <a:gd name="T11" fmla="*/ 1 h 46"/>
                  <a:gd name="T12" fmla="*/ 4 w 233"/>
                  <a:gd name="T13" fmla="*/ 1 h 46"/>
                  <a:gd name="T14" fmla="*/ 5 w 233"/>
                  <a:gd name="T15" fmla="*/ 1 h 46"/>
                  <a:gd name="T16" fmla="*/ 7 w 233"/>
                  <a:gd name="T17" fmla="*/ 1 h 46"/>
                  <a:gd name="T18" fmla="*/ 8 w 233"/>
                  <a:gd name="T19" fmla="*/ 2 h 46"/>
                  <a:gd name="T20" fmla="*/ 8 w 233"/>
                  <a:gd name="T21" fmla="*/ 2 h 46"/>
                  <a:gd name="T22" fmla="*/ 10 w 233"/>
                  <a:gd name="T23" fmla="*/ 2 h 46"/>
                  <a:gd name="T24" fmla="*/ 14 w 233"/>
                  <a:gd name="T25" fmla="*/ 3 h 46"/>
                  <a:gd name="T26" fmla="*/ 16 w 233"/>
                  <a:gd name="T27" fmla="*/ 3 h 46"/>
                  <a:gd name="T28" fmla="*/ 16 w 233"/>
                  <a:gd name="T29" fmla="*/ 3 h 46"/>
                  <a:gd name="T30" fmla="*/ 22 w 233"/>
                  <a:gd name="T31" fmla="*/ 5 h 46"/>
                  <a:gd name="T32" fmla="*/ 47 w 233"/>
                  <a:gd name="T33" fmla="*/ 17 h 46"/>
                  <a:gd name="T34" fmla="*/ 50 w 233"/>
                  <a:gd name="T35" fmla="*/ 20 h 46"/>
                  <a:gd name="T36" fmla="*/ 53 w 233"/>
                  <a:gd name="T37" fmla="*/ 23 h 46"/>
                  <a:gd name="T38" fmla="*/ 54 w 233"/>
                  <a:gd name="T39" fmla="*/ 24 h 46"/>
                  <a:gd name="T40" fmla="*/ 54 w 233"/>
                  <a:gd name="T41" fmla="*/ 24 h 46"/>
                  <a:gd name="T42" fmla="*/ 54 w 233"/>
                  <a:gd name="T43" fmla="*/ 24 h 46"/>
                  <a:gd name="T44" fmla="*/ 54 w 233"/>
                  <a:gd name="T45" fmla="*/ 24 h 46"/>
                  <a:gd name="T46" fmla="*/ 54 w 233"/>
                  <a:gd name="T47" fmla="*/ 24 h 46"/>
                  <a:gd name="T48" fmla="*/ 55 w 233"/>
                  <a:gd name="T49" fmla="*/ 25 h 46"/>
                  <a:gd name="T50" fmla="*/ 57 w 233"/>
                  <a:gd name="T51" fmla="*/ 28 h 46"/>
                  <a:gd name="T52" fmla="*/ 58 w 233"/>
                  <a:gd name="T53" fmla="*/ 29 h 46"/>
                  <a:gd name="T54" fmla="*/ 59 w 233"/>
                  <a:gd name="T55" fmla="*/ 30 h 46"/>
                  <a:gd name="T56" fmla="*/ 94 w 233"/>
                  <a:gd name="T57" fmla="*/ 45 h 46"/>
                  <a:gd name="T58" fmla="*/ 95 w 233"/>
                  <a:gd name="T59" fmla="*/ 45 h 46"/>
                  <a:gd name="T60" fmla="*/ 95 w 233"/>
                  <a:gd name="T61" fmla="*/ 45 h 46"/>
                  <a:gd name="T62" fmla="*/ 95 w 233"/>
                  <a:gd name="T63" fmla="*/ 45 h 46"/>
                  <a:gd name="T64" fmla="*/ 95 w 233"/>
                  <a:gd name="T65" fmla="*/ 45 h 46"/>
                  <a:gd name="T66" fmla="*/ 95 w 233"/>
                  <a:gd name="T67" fmla="*/ 45 h 46"/>
                  <a:gd name="T68" fmla="*/ 95 w 233"/>
                  <a:gd name="T69" fmla="*/ 45 h 46"/>
                  <a:gd name="T70" fmla="*/ 95 w 233"/>
                  <a:gd name="T71" fmla="*/ 45 h 46"/>
                  <a:gd name="T72" fmla="*/ 96 w 233"/>
                  <a:gd name="T73" fmla="*/ 45 h 46"/>
                  <a:gd name="T74" fmla="*/ 96 w 233"/>
                  <a:gd name="T75" fmla="*/ 45 h 46"/>
                  <a:gd name="T76" fmla="*/ 96 w 233"/>
                  <a:gd name="T77" fmla="*/ 45 h 46"/>
                  <a:gd name="T78" fmla="*/ 96 w 233"/>
                  <a:gd name="T79" fmla="*/ 45 h 46"/>
                  <a:gd name="T80" fmla="*/ 96 w 233"/>
                  <a:gd name="T81" fmla="*/ 45 h 46"/>
                  <a:gd name="T82" fmla="*/ 96 w 233"/>
                  <a:gd name="T83" fmla="*/ 45 h 46"/>
                  <a:gd name="T84" fmla="*/ 97 w 233"/>
                  <a:gd name="T85" fmla="*/ 45 h 46"/>
                  <a:gd name="T86" fmla="*/ 97 w 233"/>
                  <a:gd name="T87" fmla="*/ 45 h 46"/>
                  <a:gd name="T88" fmla="*/ 97 w 233"/>
                  <a:gd name="T89" fmla="*/ 45 h 46"/>
                  <a:gd name="T90" fmla="*/ 107 w 233"/>
                  <a:gd name="T91" fmla="*/ 45 h 46"/>
                  <a:gd name="T92" fmla="*/ 134 w 233"/>
                  <a:gd name="T93" fmla="*/ 45 h 46"/>
                  <a:gd name="T94" fmla="*/ 171 w 233"/>
                  <a:gd name="T95" fmla="*/ 31 h 46"/>
                  <a:gd name="T96" fmla="*/ 172 w 233"/>
                  <a:gd name="T97" fmla="*/ 30 h 46"/>
                  <a:gd name="T98" fmla="*/ 172 w 233"/>
                  <a:gd name="T99" fmla="*/ 28 h 46"/>
                  <a:gd name="T100" fmla="*/ 233 w 233"/>
                  <a:gd name="T10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3" h="46">
                    <a:moveTo>
                      <a:pt x="223" y="0"/>
                    </a:moveTo>
                    <a:cubicBezTo>
                      <a:pt x="210" y="0"/>
                      <a:pt x="190" y="1"/>
                      <a:pt x="175" y="5"/>
                    </a:cubicBezTo>
                    <a:cubicBezTo>
                      <a:pt x="153" y="12"/>
                      <a:pt x="136" y="19"/>
                      <a:pt x="117" y="20"/>
                    </a:cubicBezTo>
                    <a:cubicBezTo>
                      <a:pt x="97" y="19"/>
                      <a:pt x="81" y="12"/>
                      <a:pt x="58" y="5"/>
                    </a:cubicBezTo>
                    <a:cubicBezTo>
                      <a:pt x="43" y="1"/>
                      <a:pt x="23" y="0"/>
                      <a:pt x="10" y="0"/>
                    </a:cubicBezTo>
                    <a:cubicBezTo>
                      <a:pt x="4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2" y="2"/>
                      <a:pt x="13" y="2"/>
                      <a:pt x="14" y="3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4"/>
                      <a:pt x="20" y="4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30" y="7"/>
                      <a:pt x="40" y="11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7"/>
                      <a:pt x="48" y="17"/>
                      <a:pt x="48" y="18"/>
                    </a:cubicBezTo>
                    <a:cubicBezTo>
                      <a:pt x="48" y="18"/>
                      <a:pt x="49" y="19"/>
                      <a:pt x="5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1"/>
                      <a:pt x="52" y="22"/>
                      <a:pt x="53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6" y="26"/>
                      <a:pt x="56" y="27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6" y="40"/>
                      <a:pt x="81" y="44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cubicBezTo>
                      <a:pt x="94" y="45"/>
                      <a:pt x="94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100" y="45"/>
                      <a:pt x="104" y="45"/>
                      <a:pt x="107" y="45"/>
                    </a:cubicBezTo>
                    <a:cubicBezTo>
                      <a:pt x="111" y="46"/>
                      <a:pt x="116" y="46"/>
                      <a:pt x="121" y="46"/>
                    </a:cubicBezTo>
                    <a:cubicBezTo>
                      <a:pt x="126" y="46"/>
                      <a:pt x="131" y="46"/>
                      <a:pt x="134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47" y="44"/>
                      <a:pt x="163" y="41"/>
                      <a:pt x="171" y="31"/>
                    </a:cubicBezTo>
                    <a:cubicBezTo>
                      <a:pt x="171" y="30"/>
                      <a:pt x="171" y="30"/>
                      <a:pt x="171" y="30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87" y="3"/>
                      <a:pt x="230" y="0"/>
                      <a:pt x="230" y="0"/>
                    </a:cubicBezTo>
                    <a:cubicBezTo>
                      <a:pt x="233" y="0"/>
                      <a:pt x="233" y="0"/>
                      <a:pt x="233" y="0"/>
                    </a:cubicBezTo>
                    <a:cubicBezTo>
                      <a:pt x="232" y="0"/>
                      <a:pt x="228" y="0"/>
                      <a:pt x="223" y="0"/>
                    </a:cubicBezTo>
                  </a:path>
                </a:pathLst>
              </a:custGeom>
              <a:solidFill>
                <a:srgbClr val="DEE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35"/>
              <p:cNvSpPr>
                <a:spLocks/>
              </p:cNvSpPr>
              <p:nvPr/>
            </p:nvSpPr>
            <p:spPr bwMode="auto">
              <a:xfrm>
                <a:off x="4743365" y="505057"/>
                <a:ext cx="64262" cy="60142"/>
              </a:xfrm>
              <a:custGeom>
                <a:avLst/>
                <a:gdLst>
                  <a:gd name="T0" fmla="*/ 0 w 33"/>
                  <a:gd name="T1" fmla="*/ 29 h 31"/>
                  <a:gd name="T2" fmla="*/ 19 w 33"/>
                  <a:gd name="T3" fmla="*/ 1 h 31"/>
                  <a:gd name="T4" fmla="*/ 33 w 33"/>
                  <a:gd name="T5" fmla="*/ 8 h 31"/>
                  <a:gd name="T6" fmla="*/ 32 w 33"/>
                  <a:gd name="T7" fmla="*/ 12 h 31"/>
                  <a:gd name="T8" fmla="*/ 24 w 33"/>
                  <a:gd name="T9" fmla="*/ 16 h 31"/>
                  <a:gd name="T10" fmla="*/ 21 w 33"/>
                  <a:gd name="T11" fmla="*/ 31 h 31"/>
                  <a:gd name="T12" fmla="*/ 0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0" y="29"/>
                    </a:moveTo>
                    <a:cubicBezTo>
                      <a:pt x="0" y="29"/>
                      <a:pt x="1" y="5"/>
                      <a:pt x="19" y="1"/>
                    </a:cubicBezTo>
                    <a:cubicBezTo>
                      <a:pt x="24" y="0"/>
                      <a:pt x="33" y="2"/>
                      <a:pt x="33" y="8"/>
                    </a:cubicBezTo>
                    <a:cubicBezTo>
                      <a:pt x="33" y="10"/>
                      <a:pt x="33" y="11"/>
                      <a:pt x="32" y="12"/>
                    </a:cubicBezTo>
                    <a:cubicBezTo>
                      <a:pt x="30" y="12"/>
                      <a:pt x="26" y="13"/>
                      <a:pt x="24" y="16"/>
                    </a:cubicBezTo>
                    <a:cubicBezTo>
                      <a:pt x="20" y="19"/>
                      <a:pt x="21" y="29"/>
                      <a:pt x="21" y="31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36"/>
              <p:cNvSpPr>
                <a:spLocks/>
              </p:cNvSpPr>
              <p:nvPr/>
            </p:nvSpPr>
            <p:spPr bwMode="auto">
              <a:xfrm>
                <a:off x="4328959" y="505057"/>
                <a:ext cx="64262" cy="60142"/>
              </a:xfrm>
              <a:custGeom>
                <a:avLst/>
                <a:gdLst>
                  <a:gd name="T0" fmla="*/ 33 w 33"/>
                  <a:gd name="T1" fmla="*/ 29 h 31"/>
                  <a:gd name="T2" fmla="*/ 14 w 33"/>
                  <a:gd name="T3" fmla="*/ 1 h 31"/>
                  <a:gd name="T4" fmla="*/ 0 w 33"/>
                  <a:gd name="T5" fmla="*/ 8 h 31"/>
                  <a:gd name="T6" fmla="*/ 0 w 33"/>
                  <a:gd name="T7" fmla="*/ 12 h 31"/>
                  <a:gd name="T8" fmla="*/ 9 w 33"/>
                  <a:gd name="T9" fmla="*/ 16 h 31"/>
                  <a:gd name="T10" fmla="*/ 11 w 33"/>
                  <a:gd name="T11" fmla="*/ 31 h 31"/>
                  <a:gd name="T12" fmla="*/ 33 w 33"/>
                  <a:gd name="T13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33" y="29"/>
                    </a:moveTo>
                    <a:cubicBezTo>
                      <a:pt x="33" y="29"/>
                      <a:pt x="32" y="5"/>
                      <a:pt x="14" y="1"/>
                    </a:cubicBezTo>
                    <a:cubicBezTo>
                      <a:pt x="8" y="0"/>
                      <a:pt x="0" y="2"/>
                      <a:pt x="0" y="8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3" y="12"/>
                      <a:pt x="6" y="13"/>
                      <a:pt x="9" y="16"/>
                    </a:cubicBezTo>
                    <a:cubicBezTo>
                      <a:pt x="12" y="19"/>
                      <a:pt x="11" y="29"/>
                      <a:pt x="11" y="31"/>
                    </a:cubicBez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00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Freeform 37"/>
              <p:cNvSpPr>
                <a:spLocks/>
              </p:cNvSpPr>
              <p:nvPr/>
            </p:nvSpPr>
            <p:spPr bwMode="auto">
              <a:xfrm>
                <a:off x="4696404" y="512472"/>
                <a:ext cx="23892" cy="35426"/>
              </a:xfrm>
              <a:custGeom>
                <a:avLst/>
                <a:gdLst>
                  <a:gd name="T0" fmla="*/ 0 w 29"/>
                  <a:gd name="T1" fmla="*/ 43 h 43"/>
                  <a:gd name="T2" fmla="*/ 3 w 29"/>
                  <a:gd name="T3" fmla="*/ 43 h 43"/>
                  <a:gd name="T4" fmla="*/ 29 w 29"/>
                  <a:gd name="T5" fmla="*/ 5 h 43"/>
                  <a:gd name="T6" fmla="*/ 17 w 29"/>
                  <a:gd name="T7" fmla="*/ 0 h 43"/>
                  <a:gd name="T8" fmla="*/ 0 w 2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3">
                    <a:moveTo>
                      <a:pt x="0" y="43"/>
                    </a:moveTo>
                    <a:lnTo>
                      <a:pt x="3" y="43"/>
                    </a:lnTo>
                    <a:lnTo>
                      <a:pt x="29" y="5"/>
                    </a:lnTo>
                    <a:lnTo>
                      <a:pt x="17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38"/>
              <p:cNvSpPr>
                <a:spLocks/>
              </p:cNvSpPr>
              <p:nvPr/>
            </p:nvSpPr>
            <p:spPr bwMode="auto">
              <a:xfrm>
                <a:off x="4683222" y="505057"/>
                <a:ext cx="17301" cy="38722"/>
              </a:xfrm>
              <a:custGeom>
                <a:avLst/>
                <a:gdLst>
                  <a:gd name="T0" fmla="*/ 0 w 21"/>
                  <a:gd name="T1" fmla="*/ 45 h 47"/>
                  <a:gd name="T2" fmla="*/ 2 w 21"/>
                  <a:gd name="T3" fmla="*/ 47 h 47"/>
                  <a:gd name="T4" fmla="*/ 21 w 21"/>
                  <a:gd name="T5" fmla="*/ 4 h 47"/>
                  <a:gd name="T6" fmla="*/ 7 w 21"/>
                  <a:gd name="T7" fmla="*/ 0 h 47"/>
                  <a:gd name="T8" fmla="*/ 0 w 21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7">
                    <a:moveTo>
                      <a:pt x="0" y="45"/>
                    </a:moveTo>
                    <a:lnTo>
                      <a:pt x="2" y="47"/>
                    </a:lnTo>
                    <a:lnTo>
                      <a:pt x="21" y="4"/>
                    </a:lnTo>
                    <a:lnTo>
                      <a:pt x="7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39"/>
              <p:cNvSpPr>
                <a:spLocks/>
              </p:cNvSpPr>
              <p:nvPr/>
            </p:nvSpPr>
            <p:spPr bwMode="auto">
              <a:xfrm>
                <a:off x="4665097" y="502585"/>
                <a:ext cx="12358" cy="37074"/>
              </a:xfrm>
              <a:custGeom>
                <a:avLst/>
                <a:gdLst>
                  <a:gd name="T0" fmla="*/ 3 w 15"/>
                  <a:gd name="T1" fmla="*/ 45 h 45"/>
                  <a:gd name="T2" fmla="*/ 5 w 15"/>
                  <a:gd name="T3" fmla="*/ 45 h 45"/>
                  <a:gd name="T4" fmla="*/ 15 w 15"/>
                  <a:gd name="T5" fmla="*/ 0 h 45"/>
                  <a:gd name="T6" fmla="*/ 0 w 15"/>
                  <a:gd name="T7" fmla="*/ 0 h 45"/>
                  <a:gd name="T8" fmla="*/ 3 w 15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5">
                    <a:moveTo>
                      <a:pt x="3" y="45"/>
                    </a:moveTo>
                    <a:lnTo>
                      <a:pt x="5" y="45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40"/>
              <p:cNvSpPr>
                <a:spLocks/>
              </p:cNvSpPr>
              <p:nvPr/>
            </p:nvSpPr>
            <p:spPr bwMode="auto">
              <a:xfrm>
                <a:off x="4420409" y="512472"/>
                <a:ext cx="23068" cy="35426"/>
              </a:xfrm>
              <a:custGeom>
                <a:avLst/>
                <a:gdLst>
                  <a:gd name="T0" fmla="*/ 28 w 28"/>
                  <a:gd name="T1" fmla="*/ 43 h 43"/>
                  <a:gd name="T2" fmla="*/ 26 w 28"/>
                  <a:gd name="T3" fmla="*/ 43 h 43"/>
                  <a:gd name="T4" fmla="*/ 0 w 28"/>
                  <a:gd name="T5" fmla="*/ 5 h 43"/>
                  <a:gd name="T6" fmla="*/ 12 w 28"/>
                  <a:gd name="T7" fmla="*/ 0 h 43"/>
                  <a:gd name="T8" fmla="*/ 28 w 28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3">
                    <a:moveTo>
                      <a:pt x="28" y="43"/>
                    </a:moveTo>
                    <a:lnTo>
                      <a:pt x="26" y="43"/>
                    </a:lnTo>
                    <a:lnTo>
                      <a:pt x="0" y="5"/>
                    </a:lnTo>
                    <a:lnTo>
                      <a:pt x="12" y="0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41"/>
              <p:cNvSpPr>
                <a:spLocks/>
              </p:cNvSpPr>
              <p:nvPr/>
            </p:nvSpPr>
            <p:spPr bwMode="auto">
              <a:xfrm>
                <a:off x="4439357" y="505057"/>
                <a:ext cx="18125" cy="38722"/>
              </a:xfrm>
              <a:custGeom>
                <a:avLst/>
                <a:gdLst>
                  <a:gd name="T0" fmla="*/ 22 w 22"/>
                  <a:gd name="T1" fmla="*/ 45 h 47"/>
                  <a:gd name="T2" fmla="*/ 19 w 22"/>
                  <a:gd name="T3" fmla="*/ 47 h 47"/>
                  <a:gd name="T4" fmla="*/ 0 w 22"/>
                  <a:gd name="T5" fmla="*/ 4 h 47"/>
                  <a:gd name="T6" fmla="*/ 15 w 22"/>
                  <a:gd name="T7" fmla="*/ 0 h 47"/>
                  <a:gd name="T8" fmla="*/ 22 w 22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7">
                    <a:moveTo>
                      <a:pt x="22" y="45"/>
                    </a:moveTo>
                    <a:lnTo>
                      <a:pt x="19" y="47"/>
                    </a:lnTo>
                    <a:lnTo>
                      <a:pt x="0" y="4"/>
                    </a:lnTo>
                    <a:lnTo>
                      <a:pt x="15" y="0"/>
                    </a:lnTo>
                    <a:lnTo>
                      <a:pt x="2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42"/>
              <p:cNvSpPr>
                <a:spLocks/>
              </p:cNvSpPr>
              <p:nvPr/>
            </p:nvSpPr>
            <p:spPr bwMode="auto">
              <a:xfrm>
                <a:off x="4463250" y="502585"/>
                <a:ext cx="11534" cy="37074"/>
              </a:xfrm>
              <a:custGeom>
                <a:avLst/>
                <a:gdLst>
                  <a:gd name="T0" fmla="*/ 12 w 14"/>
                  <a:gd name="T1" fmla="*/ 45 h 45"/>
                  <a:gd name="T2" fmla="*/ 9 w 14"/>
                  <a:gd name="T3" fmla="*/ 45 h 45"/>
                  <a:gd name="T4" fmla="*/ 0 w 14"/>
                  <a:gd name="T5" fmla="*/ 0 h 45"/>
                  <a:gd name="T6" fmla="*/ 14 w 14"/>
                  <a:gd name="T7" fmla="*/ 0 h 45"/>
                  <a:gd name="T8" fmla="*/ 12 w 14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5">
                    <a:moveTo>
                      <a:pt x="12" y="45"/>
                    </a:moveTo>
                    <a:lnTo>
                      <a:pt x="9" y="45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2" y="45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17" name="Group 616"/>
            <p:cNvGrpSpPr/>
            <p:nvPr/>
          </p:nvGrpSpPr>
          <p:grpSpPr>
            <a:xfrm>
              <a:off x="4757593" y="3846512"/>
              <a:ext cx="330008" cy="442913"/>
              <a:chOff x="4756247" y="3820321"/>
              <a:chExt cx="330008" cy="442913"/>
            </a:xfrm>
          </p:grpSpPr>
          <p:sp>
            <p:nvSpPr>
              <p:cNvPr id="618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24" name="Group 623"/>
          <p:cNvGrpSpPr/>
          <p:nvPr/>
        </p:nvGrpSpPr>
        <p:grpSpPr>
          <a:xfrm>
            <a:off x="5066929" y="3846512"/>
            <a:ext cx="330008" cy="442913"/>
            <a:chOff x="4756247" y="3820321"/>
            <a:chExt cx="330008" cy="442913"/>
          </a:xfrm>
        </p:grpSpPr>
        <p:sp>
          <p:nvSpPr>
            <p:cNvPr id="625" name="Freeform 238"/>
            <p:cNvSpPr>
              <a:spLocks/>
            </p:cNvSpPr>
            <p:nvPr/>
          </p:nvSpPr>
          <p:spPr bwMode="auto">
            <a:xfrm>
              <a:off x="4756247" y="3958434"/>
              <a:ext cx="330008" cy="304800"/>
            </a:xfrm>
            <a:custGeom>
              <a:avLst/>
              <a:gdLst>
                <a:gd name="T0" fmla="*/ 97 w 97"/>
                <a:gd name="T1" fmla="*/ 93 h 96"/>
                <a:gd name="T2" fmla="*/ 94 w 97"/>
                <a:gd name="T3" fmla="*/ 96 h 96"/>
                <a:gd name="T4" fmla="*/ 3 w 97"/>
                <a:gd name="T5" fmla="*/ 96 h 96"/>
                <a:gd name="T6" fmla="*/ 0 w 97"/>
                <a:gd name="T7" fmla="*/ 93 h 96"/>
                <a:gd name="T8" fmla="*/ 0 w 97"/>
                <a:gd name="T9" fmla="*/ 3 h 96"/>
                <a:gd name="T10" fmla="*/ 3 w 97"/>
                <a:gd name="T11" fmla="*/ 0 h 96"/>
                <a:gd name="T12" fmla="*/ 94 w 97"/>
                <a:gd name="T13" fmla="*/ 0 h 96"/>
                <a:gd name="T14" fmla="*/ 97 w 97"/>
                <a:gd name="T15" fmla="*/ 3 h 96"/>
                <a:gd name="T16" fmla="*/ 97 w 97"/>
                <a:gd name="T17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6">
                  <a:moveTo>
                    <a:pt x="97" y="93"/>
                  </a:moveTo>
                  <a:cubicBezTo>
                    <a:pt x="97" y="95"/>
                    <a:pt x="96" y="96"/>
                    <a:pt x="94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1" y="96"/>
                    <a:pt x="0" y="95"/>
                    <a:pt x="0" y="9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6" y="0"/>
                    <a:pt x="97" y="2"/>
                    <a:pt x="97" y="3"/>
                  </a:cubicBezTo>
                  <a:lnTo>
                    <a:pt x="97" y="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Rectangle 239"/>
            <p:cNvSpPr>
              <a:spLocks noChangeArrowheads="1"/>
            </p:cNvSpPr>
            <p:nvPr/>
          </p:nvSpPr>
          <p:spPr bwMode="auto">
            <a:xfrm>
              <a:off x="4897438" y="3952084"/>
              <a:ext cx="47625" cy="3111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240"/>
            <p:cNvSpPr>
              <a:spLocks noEditPoints="1"/>
            </p:cNvSpPr>
            <p:nvPr/>
          </p:nvSpPr>
          <p:spPr bwMode="auto">
            <a:xfrm>
              <a:off x="4792663" y="3820321"/>
              <a:ext cx="257175" cy="141288"/>
            </a:xfrm>
            <a:custGeom>
              <a:avLst/>
              <a:gdLst>
                <a:gd name="T0" fmla="*/ 77 w 81"/>
                <a:gd name="T1" fmla="*/ 15 h 45"/>
                <a:gd name="T2" fmla="*/ 64 w 81"/>
                <a:gd name="T3" fmla="*/ 10 h 45"/>
                <a:gd name="T4" fmla="*/ 44 w 81"/>
                <a:gd name="T5" fmla="*/ 27 h 45"/>
                <a:gd name="T6" fmla="*/ 53 w 81"/>
                <a:gd name="T7" fmla="*/ 7 h 45"/>
                <a:gd name="T8" fmla="*/ 53 w 81"/>
                <a:gd name="T9" fmla="*/ 2 h 45"/>
                <a:gd name="T10" fmla="*/ 48 w 81"/>
                <a:gd name="T11" fmla="*/ 2 h 45"/>
                <a:gd name="T12" fmla="*/ 37 w 81"/>
                <a:gd name="T13" fmla="*/ 27 h 45"/>
                <a:gd name="T14" fmla="*/ 17 w 81"/>
                <a:gd name="T15" fmla="*/ 10 h 45"/>
                <a:gd name="T16" fmla="*/ 4 w 81"/>
                <a:gd name="T17" fmla="*/ 15 h 45"/>
                <a:gd name="T18" fmla="*/ 2 w 81"/>
                <a:gd name="T19" fmla="*/ 28 h 45"/>
                <a:gd name="T20" fmla="*/ 41 w 81"/>
                <a:gd name="T21" fmla="*/ 45 h 45"/>
                <a:gd name="T22" fmla="*/ 41 w 81"/>
                <a:gd name="T23" fmla="*/ 44 h 45"/>
                <a:gd name="T24" fmla="*/ 41 w 81"/>
                <a:gd name="T25" fmla="*/ 44 h 45"/>
                <a:gd name="T26" fmla="*/ 41 w 81"/>
                <a:gd name="T27" fmla="*/ 45 h 45"/>
                <a:gd name="T28" fmla="*/ 79 w 81"/>
                <a:gd name="T29" fmla="*/ 28 h 45"/>
                <a:gd name="T30" fmla="*/ 77 w 81"/>
                <a:gd name="T31" fmla="*/ 15 h 45"/>
                <a:gd name="T32" fmla="*/ 9 w 81"/>
                <a:gd name="T33" fmla="*/ 25 h 45"/>
                <a:gd name="T34" fmla="*/ 10 w 81"/>
                <a:gd name="T35" fmla="*/ 19 h 45"/>
                <a:gd name="T36" fmla="*/ 14 w 81"/>
                <a:gd name="T37" fmla="*/ 17 h 45"/>
                <a:gd name="T38" fmla="*/ 15 w 81"/>
                <a:gd name="T39" fmla="*/ 17 h 45"/>
                <a:gd name="T40" fmla="*/ 35 w 81"/>
                <a:gd name="T41" fmla="*/ 37 h 45"/>
                <a:gd name="T42" fmla="*/ 9 w 81"/>
                <a:gd name="T43" fmla="*/ 25 h 45"/>
                <a:gd name="T44" fmla="*/ 72 w 81"/>
                <a:gd name="T45" fmla="*/ 25 h 45"/>
                <a:gd name="T46" fmla="*/ 47 w 81"/>
                <a:gd name="T47" fmla="*/ 37 h 45"/>
                <a:gd name="T48" fmla="*/ 66 w 81"/>
                <a:gd name="T49" fmla="*/ 17 h 45"/>
                <a:gd name="T50" fmla="*/ 67 w 81"/>
                <a:gd name="T51" fmla="*/ 17 h 45"/>
                <a:gd name="T52" fmla="*/ 71 w 81"/>
                <a:gd name="T53" fmla="*/ 19 h 45"/>
                <a:gd name="T54" fmla="*/ 72 w 81"/>
                <a:gd name="T5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" h="45">
                  <a:moveTo>
                    <a:pt x="77" y="15"/>
                  </a:moveTo>
                  <a:cubicBezTo>
                    <a:pt x="74" y="11"/>
                    <a:pt x="69" y="9"/>
                    <a:pt x="64" y="10"/>
                  </a:cubicBezTo>
                  <a:cubicBezTo>
                    <a:pt x="57" y="12"/>
                    <a:pt x="50" y="19"/>
                    <a:pt x="44" y="27"/>
                  </a:cubicBezTo>
                  <a:cubicBezTo>
                    <a:pt x="45" y="20"/>
                    <a:pt x="48" y="13"/>
                    <a:pt x="53" y="7"/>
                  </a:cubicBezTo>
                  <a:cubicBezTo>
                    <a:pt x="55" y="5"/>
                    <a:pt x="54" y="3"/>
                    <a:pt x="53" y="2"/>
                  </a:cubicBezTo>
                  <a:cubicBezTo>
                    <a:pt x="51" y="0"/>
                    <a:pt x="49" y="1"/>
                    <a:pt x="48" y="2"/>
                  </a:cubicBezTo>
                  <a:cubicBezTo>
                    <a:pt x="41" y="10"/>
                    <a:pt x="38" y="19"/>
                    <a:pt x="37" y="27"/>
                  </a:cubicBezTo>
                  <a:cubicBezTo>
                    <a:pt x="32" y="19"/>
                    <a:pt x="24" y="12"/>
                    <a:pt x="17" y="10"/>
                  </a:cubicBezTo>
                  <a:cubicBezTo>
                    <a:pt x="12" y="9"/>
                    <a:pt x="7" y="11"/>
                    <a:pt x="4" y="15"/>
                  </a:cubicBezTo>
                  <a:cubicBezTo>
                    <a:pt x="1" y="19"/>
                    <a:pt x="0" y="24"/>
                    <a:pt x="2" y="28"/>
                  </a:cubicBezTo>
                  <a:cubicBezTo>
                    <a:pt x="7" y="39"/>
                    <a:pt x="28" y="45"/>
                    <a:pt x="41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53" y="45"/>
                    <a:pt x="74" y="39"/>
                    <a:pt x="79" y="28"/>
                  </a:cubicBezTo>
                  <a:cubicBezTo>
                    <a:pt x="81" y="24"/>
                    <a:pt x="80" y="19"/>
                    <a:pt x="77" y="15"/>
                  </a:cubicBezTo>
                  <a:close/>
                  <a:moveTo>
                    <a:pt x="9" y="25"/>
                  </a:moveTo>
                  <a:cubicBezTo>
                    <a:pt x="8" y="24"/>
                    <a:pt x="8" y="22"/>
                    <a:pt x="10" y="19"/>
                  </a:cubicBezTo>
                  <a:cubicBezTo>
                    <a:pt x="11" y="18"/>
                    <a:pt x="12" y="17"/>
                    <a:pt x="14" y="17"/>
                  </a:cubicBezTo>
                  <a:cubicBezTo>
                    <a:pt x="14" y="17"/>
                    <a:pt x="15" y="17"/>
                    <a:pt x="15" y="17"/>
                  </a:cubicBezTo>
                  <a:cubicBezTo>
                    <a:pt x="22" y="19"/>
                    <a:pt x="30" y="29"/>
                    <a:pt x="35" y="37"/>
                  </a:cubicBezTo>
                  <a:cubicBezTo>
                    <a:pt x="23" y="36"/>
                    <a:pt x="11" y="30"/>
                    <a:pt x="9" y="25"/>
                  </a:cubicBezTo>
                  <a:close/>
                  <a:moveTo>
                    <a:pt x="72" y="25"/>
                  </a:moveTo>
                  <a:cubicBezTo>
                    <a:pt x="70" y="30"/>
                    <a:pt x="58" y="36"/>
                    <a:pt x="47" y="37"/>
                  </a:cubicBezTo>
                  <a:cubicBezTo>
                    <a:pt x="51" y="29"/>
                    <a:pt x="59" y="19"/>
                    <a:pt x="66" y="17"/>
                  </a:cubicBezTo>
                  <a:cubicBezTo>
                    <a:pt x="66" y="17"/>
                    <a:pt x="67" y="17"/>
                    <a:pt x="67" y="17"/>
                  </a:cubicBezTo>
                  <a:cubicBezTo>
                    <a:pt x="69" y="17"/>
                    <a:pt x="70" y="18"/>
                    <a:pt x="71" y="19"/>
                  </a:cubicBezTo>
                  <a:cubicBezTo>
                    <a:pt x="73" y="22"/>
                    <a:pt x="73" y="24"/>
                    <a:pt x="72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9" name="Group 568"/>
          <p:cNvGrpSpPr/>
          <p:nvPr/>
        </p:nvGrpSpPr>
        <p:grpSpPr>
          <a:xfrm>
            <a:off x="4757593" y="3846512"/>
            <a:ext cx="330008" cy="442913"/>
            <a:chOff x="4756247" y="3820321"/>
            <a:chExt cx="330008" cy="442913"/>
          </a:xfrm>
        </p:grpSpPr>
        <p:sp>
          <p:nvSpPr>
            <p:cNvPr id="604" name="Freeform 238"/>
            <p:cNvSpPr>
              <a:spLocks/>
            </p:cNvSpPr>
            <p:nvPr/>
          </p:nvSpPr>
          <p:spPr bwMode="auto">
            <a:xfrm>
              <a:off x="4756247" y="3958434"/>
              <a:ext cx="330008" cy="304800"/>
            </a:xfrm>
            <a:custGeom>
              <a:avLst/>
              <a:gdLst>
                <a:gd name="T0" fmla="*/ 97 w 97"/>
                <a:gd name="T1" fmla="*/ 93 h 96"/>
                <a:gd name="T2" fmla="*/ 94 w 97"/>
                <a:gd name="T3" fmla="*/ 96 h 96"/>
                <a:gd name="T4" fmla="*/ 3 w 97"/>
                <a:gd name="T5" fmla="*/ 96 h 96"/>
                <a:gd name="T6" fmla="*/ 0 w 97"/>
                <a:gd name="T7" fmla="*/ 93 h 96"/>
                <a:gd name="T8" fmla="*/ 0 w 97"/>
                <a:gd name="T9" fmla="*/ 3 h 96"/>
                <a:gd name="T10" fmla="*/ 3 w 97"/>
                <a:gd name="T11" fmla="*/ 0 h 96"/>
                <a:gd name="T12" fmla="*/ 94 w 97"/>
                <a:gd name="T13" fmla="*/ 0 h 96"/>
                <a:gd name="T14" fmla="*/ 97 w 97"/>
                <a:gd name="T15" fmla="*/ 3 h 96"/>
                <a:gd name="T16" fmla="*/ 97 w 97"/>
                <a:gd name="T17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6">
                  <a:moveTo>
                    <a:pt x="97" y="93"/>
                  </a:moveTo>
                  <a:cubicBezTo>
                    <a:pt x="97" y="95"/>
                    <a:pt x="96" y="96"/>
                    <a:pt x="94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1" y="96"/>
                    <a:pt x="0" y="95"/>
                    <a:pt x="0" y="9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6" y="0"/>
                    <a:pt x="97" y="2"/>
                    <a:pt x="97" y="3"/>
                  </a:cubicBezTo>
                  <a:lnTo>
                    <a:pt x="97" y="93"/>
                  </a:ln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Rectangle 239"/>
            <p:cNvSpPr>
              <a:spLocks noChangeArrowheads="1"/>
            </p:cNvSpPr>
            <p:nvPr/>
          </p:nvSpPr>
          <p:spPr bwMode="auto">
            <a:xfrm>
              <a:off x="4897438" y="3952084"/>
              <a:ext cx="47625" cy="3111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240"/>
            <p:cNvSpPr>
              <a:spLocks noEditPoints="1"/>
            </p:cNvSpPr>
            <p:nvPr/>
          </p:nvSpPr>
          <p:spPr bwMode="auto">
            <a:xfrm>
              <a:off x="4792663" y="3820321"/>
              <a:ext cx="257175" cy="141288"/>
            </a:xfrm>
            <a:custGeom>
              <a:avLst/>
              <a:gdLst>
                <a:gd name="T0" fmla="*/ 77 w 81"/>
                <a:gd name="T1" fmla="*/ 15 h 45"/>
                <a:gd name="T2" fmla="*/ 64 w 81"/>
                <a:gd name="T3" fmla="*/ 10 h 45"/>
                <a:gd name="T4" fmla="*/ 44 w 81"/>
                <a:gd name="T5" fmla="*/ 27 h 45"/>
                <a:gd name="T6" fmla="*/ 53 w 81"/>
                <a:gd name="T7" fmla="*/ 7 h 45"/>
                <a:gd name="T8" fmla="*/ 53 w 81"/>
                <a:gd name="T9" fmla="*/ 2 h 45"/>
                <a:gd name="T10" fmla="*/ 48 w 81"/>
                <a:gd name="T11" fmla="*/ 2 h 45"/>
                <a:gd name="T12" fmla="*/ 37 w 81"/>
                <a:gd name="T13" fmla="*/ 27 h 45"/>
                <a:gd name="T14" fmla="*/ 17 w 81"/>
                <a:gd name="T15" fmla="*/ 10 h 45"/>
                <a:gd name="T16" fmla="*/ 4 w 81"/>
                <a:gd name="T17" fmla="*/ 15 h 45"/>
                <a:gd name="T18" fmla="*/ 2 w 81"/>
                <a:gd name="T19" fmla="*/ 28 h 45"/>
                <a:gd name="T20" fmla="*/ 41 w 81"/>
                <a:gd name="T21" fmla="*/ 45 h 45"/>
                <a:gd name="T22" fmla="*/ 41 w 81"/>
                <a:gd name="T23" fmla="*/ 44 h 45"/>
                <a:gd name="T24" fmla="*/ 41 w 81"/>
                <a:gd name="T25" fmla="*/ 44 h 45"/>
                <a:gd name="T26" fmla="*/ 41 w 81"/>
                <a:gd name="T27" fmla="*/ 45 h 45"/>
                <a:gd name="T28" fmla="*/ 79 w 81"/>
                <a:gd name="T29" fmla="*/ 28 h 45"/>
                <a:gd name="T30" fmla="*/ 77 w 81"/>
                <a:gd name="T31" fmla="*/ 15 h 45"/>
                <a:gd name="T32" fmla="*/ 9 w 81"/>
                <a:gd name="T33" fmla="*/ 25 h 45"/>
                <a:gd name="T34" fmla="*/ 10 w 81"/>
                <a:gd name="T35" fmla="*/ 19 h 45"/>
                <a:gd name="T36" fmla="*/ 14 w 81"/>
                <a:gd name="T37" fmla="*/ 17 h 45"/>
                <a:gd name="T38" fmla="*/ 15 w 81"/>
                <a:gd name="T39" fmla="*/ 17 h 45"/>
                <a:gd name="T40" fmla="*/ 35 w 81"/>
                <a:gd name="T41" fmla="*/ 37 h 45"/>
                <a:gd name="T42" fmla="*/ 9 w 81"/>
                <a:gd name="T43" fmla="*/ 25 h 45"/>
                <a:gd name="T44" fmla="*/ 72 w 81"/>
                <a:gd name="T45" fmla="*/ 25 h 45"/>
                <a:gd name="T46" fmla="*/ 47 w 81"/>
                <a:gd name="T47" fmla="*/ 37 h 45"/>
                <a:gd name="T48" fmla="*/ 66 w 81"/>
                <a:gd name="T49" fmla="*/ 17 h 45"/>
                <a:gd name="T50" fmla="*/ 67 w 81"/>
                <a:gd name="T51" fmla="*/ 17 h 45"/>
                <a:gd name="T52" fmla="*/ 71 w 81"/>
                <a:gd name="T53" fmla="*/ 19 h 45"/>
                <a:gd name="T54" fmla="*/ 72 w 81"/>
                <a:gd name="T5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" h="45">
                  <a:moveTo>
                    <a:pt x="77" y="15"/>
                  </a:moveTo>
                  <a:cubicBezTo>
                    <a:pt x="74" y="11"/>
                    <a:pt x="69" y="9"/>
                    <a:pt x="64" y="10"/>
                  </a:cubicBezTo>
                  <a:cubicBezTo>
                    <a:pt x="57" y="12"/>
                    <a:pt x="50" y="19"/>
                    <a:pt x="44" y="27"/>
                  </a:cubicBezTo>
                  <a:cubicBezTo>
                    <a:pt x="45" y="20"/>
                    <a:pt x="48" y="13"/>
                    <a:pt x="53" y="7"/>
                  </a:cubicBezTo>
                  <a:cubicBezTo>
                    <a:pt x="55" y="5"/>
                    <a:pt x="54" y="3"/>
                    <a:pt x="53" y="2"/>
                  </a:cubicBezTo>
                  <a:cubicBezTo>
                    <a:pt x="51" y="0"/>
                    <a:pt x="49" y="1"/>
                    <a:pt x="48" y="2"/>
                  </a:cubicBezTo>
                  <a:cubicBezTo>
                    <a:pt x="41" y="10"/>
                    <a:pt x="38" y="19"/>
                    <a:pt x="37" y="27"/>
                  </a:cubicBezTo>
                  <a:cubicBezTo>
                    <a:pt x="32" y="19"/>
                    <a:pt x="24" y="12"/>
                    <a:pt x="17" y="10"/>
                  </a:cubicBezTo>
                  <a:cubicBezTo>
                    <a:pt x="12" y="9"/>
                    <a:pt x="7" y="11"/>
                    <a:pt x="4" y="15"/>
                  </a:cubicBezTo>
                  <a:cubicBezTo>
                    <a:pt x="1" y="19"/>
                    <a:pt x="0" y="24"/>
                    <a:pt x="2" y="28"/>
                  </a:cubicBezTo>
                  <a:cubicBezTo>
                    <a:pt x="7" y="39"/>
                    <a:pt x="28" y="45"/>
                    <a:pt x="41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53" y="45"/>
                    <a:pt x="74" y="39"/>
                    <a:pt x="79" y="28"/>
                  </a:cubicBezTo>
                  <a:cubicBezTo>
                    <a:pt x="81" y="24"/>
                    <a:pt x="80" y="19"/>
                    <a:pt x="77" y="15"/>
                  </a:cubicBezTo>
                  <a:close/>
                  <a:moveTo>
                    <a:pt x="9" y="25"/>
                  </a:moveTo>
                  <a:cubicBezTo>
                    <a:pt x="8" y="24"/>
                    <a:pt x="8" y="22"/>
                    <a:pt x="10" y="19"/>
                  </a:cubicBezTo>
                  <a:cubicBezTo>
                    <a:pt x="11" y="18"/>
                    <a:pt x="12" y="17"/>
                    <a:pt x="14" y="17"/>
                  </a:cubicBezTo>
                  <a:cubicBezTo>
                    <a:pt x="14" y="17"/>
                    <a:pt x="15" y="17"/>
                    <a:pt x="15" y="17"/>
                  </a:cubicBezTo>
                  <a:cubicBezTo>
                    <a:pt x="22" y="19"/>
                    <a:pt x="30" y="29"/>
                    <a:pt x="35" y="37"/>
                  </a:cubicBezTo>
                  <a:cubicBezTo>
                    <a:pt x="23" y="36"/>
                    <a:pt x="11" y="30"/>
                    <a:pt x="9" y="25"/>
                  </a:cubicBezTo>
                  <a:close/>
                  <a:moveTo>
                    <a:pt x="72" y="25"/>
                  </a:moveTo>
                  <a:cubicBezTo>
                    <a:pt x="70" y="30"/>
                    <a:pt x="58" y="36"/>
                    <a:pt x="47" y="37"/>
                  </a:cubicBezTo>
                  <a:cubicBezTo>
                    <a:pt x="51" y="29"/>
                    <a:pt x="59" y="19"/>
                    <a:pt x="66" y="17"/>
                  </a:cubicBezTo>
                  <a:cubicBezTo>
                    <a:pt x="66" y="17"/>
                    <a:pt x="67" y="17"/>
                    <a:pt x="67" y="17"/>
                  </a:cubicBezTo>
                  <a:cubicBezTo>
                    <a:pt x="69" y="17"/>
                    <a:pt x="70" y="18"/>
                    <a:pt x="71" y="19"/>
                  </a:cubicBezTo>
                  <a:cubicBezTo>
                    <a:pt x="73" y="22"/>
                    <a:pt x="73" y="24"/>
                    <a:pt x="72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4346452" y="3428744"/>
            <a:ext cx="1224136" cy="1008112"/>
            <a:chOff x="3995936" y="771550"/>
            <a:chExt cx="1224136" cy="1008112"/>
          </a:xfrm>
        </p:grpSpPr>
        <p:grpSp>
          <p:nvGrpSpPr>
            <p:cNvPr id="608" name="Group 607"/>
            <p:cNvGrpSpPr/>
            <p:nvPr/>
          </p:nvGrpSpPr>
          <p:grpSpPr>
            <a:xfrm>
              <a:off x="4015889" y="933085"/>
              <a:ext cx="528923" cy="42841"/>
              <a:chOff x="4015889" y="422670"/>
              <a:chExt cx="528923" cy="42841"/>
            </a:xfrm>
          </p:grpSpPr>
          <p:sp>
            <p:nvSpPr>
              <p:cNvPr id="610" name="Freeform 14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30 w 272"/>
                  <a:gd name="T1" fmla="*/ 0 h 22"/>
                  <a:gd name="T2" fmla="*/ 136 w 272"/>
                  <a:gd name="T3" fmla="*/ 11 h 22"/>
                  <a:gd name="T4" fmla="*/ 30 w 272"/>
                  <a:gd name="T5" fmla="*/ 22 h 22"/>
                  <a:gd name="T6" fmla="*/ 27 w 272"/>
                  <a:gd name="T7" fmla="*/ 22 h 22"/>
                  <a:gd name="T8" fmla="*/ 0 w 272"/>
                  <a:gd name="T9" fmla="*/ 11 h 22"/>
                  <a:gd name="T10" fmla="*/ 27 w 272"/>
                  <a:gd name="T11" fmla="*/ 0 h 22"/>
                  <a:gd name="T12" fmla="*/ 30 w 272"/>
                  <a:gd name="T13" fmla="*/ 0 h 22"/>
                  <a:gd name="T14" fmla="*/ 242 w 272"/>
                  <a:gd name="T15" fmla="*/ 0 h 22"/>
                  <a:gd name="T16" fmla="*/ 136 w 272"/>
                  <a:gd name="T17" fmla="*/ 11 h 22"/>
                  <a:gd name="T18" fmla="*/ 242 w 272"/>
                  <a:gd name="T19" fmla="*/ 22 h 22"/>
                  <a:gd name="T20" fmla="*/ 244 w 272"/>
                  <a:gd name="T21" fmla="*/ 22 h 22"/>
                  <a:gd name="T22" fmla="*/ 272 w 272"/>
                  <a:gd name="T23" fmla="*/ 11 h 22"/>
                  <a:gd name="T24" fmla="*/ 244 w 272"/>
                  <a:gd name="T25" fmla="*/ 0 h 22"/>
                  <a:gd name="T26" fmla="*/ 242 w 272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2">
                    <a:moveTo>
                      <a:pt x="30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2"/>
                      <a:pt x="27" y="22"/>
                    </a:cubicBezTo>
                    <a:cubicBezTo>
                      <a:pt x="21" y="22"/>
                      <a:pt x="0" y="17"/>
                      <a:pt x="0" y="11"/>
                    </a:cubicBez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moveTo>
                      <a:pt x="242" y="0"/>
                    </a:moveTo>
                    <a:cubicBezTo>
                      <a:pt x="136" y="11"/>
                      <a:pt x="136" y="11"/>
                      <a:pt x="136" y="11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272" y="5"/>
                      <a:pt x="251" y="0"/>
                      <a:pt x="244" y="0"/>
                    </a:cubicBezTo>
                    <a:cubicBezTo>
                      <a:pt x="244" y="0"/>
                      <a:pt x="243" y="0"/>
                      <a:pt x="242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15"/>
              <p:cNvSpPr>
                <a:spLocks noEditPoints="1"/>
              </p:cNvSpPr>
              <p:nvPr/>
            </p:nvSpPr>
            <p:spPr bwMode="auto">
              <a:xfrm>
                <a:off x="4015889" y="422670"/>
                <a:ext cx="528923" cy="42841"/>
              </a:xfrm>
              <a:custGeom>
                <a:avLst/>
                <a:gdLst>
                  <a:gd name="T0" fmla="*/ 0 w 272"/>
                  <a:gd name="T1" fmla="*/ 11 h 22"/>
                  <a:gd name="T2" fmla="*/ 27 w 272"/>
                  <a:gd name="T3" fmla="*/ 0 h 22"/>
                  <a:gd name="T4" fmla="*/ 30 w 272"/>
                  <a:gd name="T5" fmla="*/ 0 h 22"/>
                  <a:gd name="T6" fmla="*/ 136 w 272"/>
                  <a:gd name="T7" fmla="*/ 11 h 22"/>
                  <a:gd name="T8" fmla="*/ 0 w 272"/>
                  <a:gd name="T9" fmla="*/ 11 h 22"/>
                  <a:gd name="T10" fmla="*/ 136 w 272"/>
                  <a:gd name="T11" fmla="*/ 11 h 22"/>
                  <a:gd name="T12" fmla="*/ 242 w 272"/>
                  <a:gd name="T13" fmla="*/ 22 h 22"/>
                  <a:gd name="T14" fmla="*/ 244 w 272"/>
                  <a:gd name="T15" fmla="*/ 22 h 22"/>
                  <a:gd name="T16" fmla="*/ 272 w 272"/>
                  <a:gd name="T17" fmla="*/ 11 h 22"/>
                  <a:gd name="T18" fmla="*/ 136 w 272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2" h="22">
                    <a:moveTo>
                      <a:pt x="0" y="11"/>
                    </a:moveTo>
                    <a:cubicBezTo>
                      <a:pt x="0" y="5"/>
                      <a:pt x="21" y="0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6" y="11"/>
                    </a:moveTo>
                    <a:cubicBezTo>
                      <a:pt x="242" y="22"/>
                      <a:pt x="242" y="22"/>
                      <a:pt x="242" y="22"/>
                    </a:cubicBezTo>
                    <a:cubicBezTo>
                      <a:pt x="243" y="22"/>
                      <a:pt x="244" y="22"/>
                      <a:pt x="244" y="22"/>
                    </a:cubicBezTo>
                    <a:cubicBezTo>
                      <a:pt x="251" y="22"/>
                      <a:pt x="272" y="17"/>
                      <a:pt x="272" y="11"/>
                    </a:cubicBezTo>
                    <a:cubicBezTo>
                      <a:pt x="136" y="11"/>
                      <a:pt x="136" y="11"/>
                      <a:pt x="136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09" name="Rectangle 608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2" name="Group 611"/>
          <p:cNvGrpSpPr/>
          <p:nvPr/>
        </p:nvGrpSpPr>
        <p:grpSpPr>
          <a:xfrm>
            <a:off x="4346452" y="3428744"/>
            <a:ext cx="1224136" cy="1008112"/>
            <a:chOff x="3995936" y="771550"/>
            <a:chExt cx="1224136" cy="1008112"/>
          </a:xfrm>
        </p:grpSpPr>
        <p:grpSp>
          <p:nvGrpSpPr>
            <p:cNvPr id="613" name="Group 612"/>
            <p:cNvGrpSpPr/>
            <p:nvPr/>
          </p:nvGrpSpPr>
          <p:grpSpPr>
            <a:xfrm>
              <a:off x="4597540" y="933085"/>
              <a:ext cx="530571" cy="42841"/>
              <a:chOff x="4597540" y="422670"/>
              <a:chExt cx="530571" cy="42841"/>
            </a:xfrm>
          </p:grpSpPr>
          <p:sp>
            <p:nvSpPr>
              <p:cNvPr id="615" name="Freeform 9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30 w 273"/>
                  <a:gd name="T1" fmla="*/ 0 h 22"/>
                  <a:gd name="T2" fmla="*/ 137 w 273"/>
                  <a:gd name="T3" fmla="*/ 11 h 22"/>
                  <a:gd name="T4" fmla="*/ 30 w 273"/>
                  <a:gd name="T5" fmla="*/ 22 h 22"/>
                  <a:gd name="T6" fmla="*/ 28 w 273"/>
                  <a:gd name="T7" fmla="*/ 22 h 22"/>
                  <a:gd name="T8" fmla="*/ 0 w 273"/>
                  <a:gd name="T9" fmla="*/ 11 h 22"/>
                  <a:gd name="T10" fmla="*/ 28 w 273"/>
                  <a:gd name="T11" fmla="*/ 0 h 22"/>
                  <a:gd name="T12" fmla="*/ 30 w 273"/>
                  <a:gd name="T13" fmla="*/ 0 h 22"/>
                  <a:gd name="T14" fmla="*/ 243 w 273"/>
                  <a:gd name="T15" fmla="*/ 0 h 22"/>
                  <a:gd name="T16" fmla="*/ 137 w 273"/>
                  <a:gd name="T17" fmla="*/ 11 h 22"/>
                  <a:gd name="T18" fmla="*/ 243 w 273"/>
                  <a:gd name="T19" fmla="*/ 22 h 22"/>
                  <a:gd name="T20" fmla="*/ 245 w 273"/>
                  <a:gd name="T21" fmla="*/ 22 h 22"/>
                  <a:gd name="T22" fmla="*/ 273 w 273"/>
                  <a:gd name="T23" fmla="*/ 11 h 22"/>
                  <a:gd name="T24" fmla="*/ 245 w 273"/>
                  <a:gd name="T25" fmla="*/ 0 h 22"/>
                  <a:gd name="T26" fmla="*/ 243 w 27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22">
                    <a:moveTo>
                      <a:pt x="30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8" y="22"/>
                    </a:cubicBezTo>
                    <a:cubicBezTo>
                      <a:pt x="22" y="22"/>
                      <a:pt x="0" y="17"/>
                      <a:pt x="0" y="11"/>
                    </a:cubicBez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moveTo>
                      <a:pt x="243" y="0"/>
                    </a:moveTo>
                    <a:cubicBezTo>
                      <a:pt x="137" y="11"/>
                      <a:pt x="137" y="11"/>
                      <a:pt x="137" y="11"/>
                    </a:cubicBez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273" y="5"/>
                      <a:pt x="251" y="0"/>
                      <a:pt x="245" y="0"/>
                    </a:cubicBezTo>
                    <a:cubicBezTo>
                      <a:pt x="244" y="0"/>
                      <a:pt x="244" y="0"/>
                      <a:pt x="243" y="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10"/>
              <p:cNvSpPr>
                <a:spLocks noEditPoints="1"/>
              </p:cNvSpPr>
              <p:nvPr/>
            </p:nvSpPr>
            <p:spPr bwMode="auto">
              <a:xfrm>
                <a:off x="4597540" y="422670"/>
                <a:ext cx="530571" cy="42841"/>
              </a:xfrm>
              <a:custGeom>
                <a:avLst/>
                <a:gdLst>
                  <a:gd name="T0" fmla="*/ 0 w 273"/>
                  <a:gd name="T1" fmla="*/ 11 h 22"/>
                  <a:gd name="T2" fmla="*/ 28 w 273"/>
                  <a:gd name="T3" fmla="*/ 0 h 22"/>
                  <a:gd name="T4" fmla="*/ 30 w 273"/>
                  <a:gd name="T5" fmla="*/ 0 h 22"/>
                  <a:gd name="T6" fmla="*/ 137 w 273"/>
                  <a:gd name="T7" fmla="*/ 11 h 22"/>
                  <a:gd name="T8" fmla="*/ 0 w 273"/>
                  <a:gd name="T9" fmla="*/ 11 h 22"/>
                  <a:gd name="T10" fmla="*/ 137 w 273"/>
                  <a:gd name="T11" fmla="*/ 11 h 22"/>
                  <a:gd name="T12" fmla="*/ 243 w 273"/>
                  <a:gd name="T13" fmla="*/ 22 h 22"/>
                  <a:gd name="T14" fmla="*/ 245 w 273"/>
                  <a:gd name="T15" fmla="*/ 22 h 22"/>
                  <a:gd name="T16" fmla="*/ 273 w 273"/>
                  <a:gd name="T17" fmla="*/ 11 h 22"/>
                  <a:gd name="T18" fmla="*/ 137 w 27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2">
                    <a:moveTo>
                      <a:pt x="0" y="11"/>
                    </a:moveTo>
                    <a:cubicBezTo>
                      <a:pt x="0" y="5"/>
                      <a:pt x="22" y="0"/>
                      <a:pt x="28" y="0"/>
                    </a:cubicBezTo>
                    <a:cubicBezTo>
                      <a:pt x="29" y="0"/>
                      <a:pt x="30" y="0"/>
                      <a:pt x="30" y="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137" y="11"/>
                    </a:moveTo>
                    <a:cubicBezTo>
                      <a:pt x="243" y="22"/>
                      <a:pt x="243" y="22"/>
                      <a:pt x="243" y="22"/>
                    </a:cubicBezTo>
                    <a:cubicBezTo>
                      <a:pt x="244" y="22"/>
                      <a:pt x="244" y="22"/>
                      <a:pt x="245" y="22"/>
                    </a:cubicBezTo>
                    <a:cubicBezTo>
                      <a:pt x="251" y="22"/>
                      <a:pt x="273" y="17"/>
                      <a:pt x="273" y="11"/>
                    </a:cubicBezTo>
                    <a:cubicBezTo>
                      <a:pt x="137" y="11"/>
                      <a:pt x="137" y="11"/>
                      <a:pt x="137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14" name="Rectangle 613"/>
            <p:cNvSpPr/>
            <p:nvPr/>
          </p:nvSpPr>
          <p:spPr>
            <a:xfrm>
              <a:off x="3995936" y="771550"/>
              <a:ext cx="1224136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41" name="Picture 1040"/>
          <p:cNvPicPr>
            <a:picLocks noChangeAspect="1"/>
          </p:cNvPicPr>
          <p:nvPr/>
        </p:nvPicPr>
        <p:blipFill rotWithShape="1">
          <a:blip r:embed="rId2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-50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4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3777074" y="3839141"/>
            <a:ext cx="1619863" cy="448469"/>
            <a:chOff x="3929474" y="3993356"/>
            <a:chExt cx="1619863" cy="448469"/>
          </a:xfrm>
        </p:grpSpPr>
        <p:grpSp>
          <p:nvGrpSpPr>
            <p:cNvPr id="671" name="Group 670"/>
            <p:cNvGrpSpPr/>
            <p:nvPr/>
          </p:nvGrpSpPr>
          <p:grpSpPr>
            <a:xfrm>
              <a:off x="3929474" y="3993922"/>
              <a:ext cx="384175" cy="446088"/>
              <a:chOff x="3778250" y="3843337"/>
              <a:chExt cx="384175" cy="446088"/>
            </a:xfrm>
          </p:grpSpPr>
          <p:sp>
            <p:nvSpPr>
              <p:cNvPr id="672" name="Freeform 226"/>
              <p:cNvSpPr>
                <a:spLocks/>
              </p:cNvSpPr>
              <p:nvPr/>
            </p:nvSpPr>
            <p:spPr bwMode="auto">
              <a:xfrm>
                <a:off x="3803650" y="3959225"/>
                <a:ext cx="333375" cy="330200"/>
              </a:xfrm>
              <a:custGeom>
                <a:avLst/>
                <a:gdLst>
                  <a:gd name="T0" fmla="*/ 105 w 105"/>
                  <a:gd name="T1" fmla="*/ 101 h 104"/>
                  <a:gd name="T2" fmla="*/ 102 w 105"/>
                  <a:gd name="T3" fmla="*/ 104 h 104"/>
                  <a:gd name="T4" fmla="*/ 3 w 105"/>
                  <a:gd name="T5" fmla="*/ 104 h 104"/>
                  <a:gd name="T6" fmla="*/ 0 w 105"/>
                  <a:gd name="T7" fmla="*/ 101 h 104"/>
                  <a:gd name="T8" fmla="*/ 0 w 105"/>
                  <a:gd name="T9" fmla="*/ 2 h 104"/>
                  <a:gd name="T10" fmla="*/ 3 w 105"/>
                  <a:gd name="T11" fmla="*/ 0 h 104"/>
                  <a:gd name="T12" fmla="*/ 102 w 105"/>
                  <a:gd name="T13" fmla="*/ 0 h 104"/>
                  <a:gd name="T14" fmla="*/ 105 w 105"/>
                  <a:gd name="T15" fmla="*/ 2 h 104"/>
                  <a:gd name="T16" fmla="*/ 105 w 105"/>
                  <a:gd name="T17" fmla="*/ 10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4">
                    <a:moveTo>
                      <a:pt x="105" y="101"/>
                    </a:moveTo>
                    <a:cubicBezTo>
                      <a:pt x="105" y="103"/>
                      <a:pt x="103" y="104"/>
                      <a:pt x="102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04"/>
                      <a:pt x="0" y="103"/>
                      <a:pt x="0" y="10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5" y="2"/>
                    </a:cubicBezTo>
                    <a:lnTo>
                      <a:pt x="105" y="101"/>
                    </a:lnTo>
                    <a:close/>
                  </a:path>
                </a:pathLst>
              </a:custGeom>
              <a:solidFill>
                <a:srgbClr val="0C28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227"/>
              <p:cNvSpPr>
                <a:spLocks/>
              </p:cNvSpPr>
              <p:nvPr/>
            </p:nvSpPr>
            <p:spPr bwMode="auto">
              <a:xfrm>
                <a:off x="3778250" y="3959225"/>
                <a:ext cx="384175" cy="98425"/>
              </a:xfrm>
              <a:custGeom>
                <a:avLst/>
                <a:gdLst>
                  <a:gd name="T0" fmla="*/ 121 w 121"/>
                  <a:gd name="T1" fmla="*/ 28 h 31"/>
                  <a:gd name="T2" fmla="*/ 118 w 121"/>
                  <a:gd name="T3" fmla="*/ 31 h 31"/>
                  <a:gd name="T4" fmla="*/ 3 w 121"/>
                  <a:gd name="T5" fmla="*/ 31 h 31"/>
                  <a:gd name="T6" fmla="*/ 0 w 121"/>
                  <a:gd name="T7" fmla="*/ 28 h 31"/>
                  <a:gd name="T8" fmla="*/ 0 w 121"/>
                  <a:gd name="T9" fmla="*/ 2 h 31"/>
                  <a:gd name="T10" fmla="*/ 3 w 121"/>
                  <a:gd name="T11" fmla="*/ 0 h 31"/>
                  <a:gd name="T12" fmla="*/ 118 w 121"/>
                  <a:gd name="T13" fmla="*/ 0 h 31"/>
                  <a:gd name="T14" fmla="*/ 121 w 121"/>
                  <a:gd name="T15" fmla="*/ 2 h 31"/>
                  <a:gd name="T16" fmla="*/ 121 w 121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31">
                    <a:moveTo>
                      <a:pt x="121" y="28"/>
                    </a:moveTo>
                    <a:cubicBezTo>
                      <a:pt x="121" y="29"/>
                      <a:pt x="120" y="31"/>
                      <a:pt x="118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0" y="0"/>
                      <a:pt x="121" y="1"/>
                      <a:pt x="121" y="2"/>
                    </a:cubicBezTo>
                    <a:lnTo>
                      <a:pt x="121" y="28"/>
                    </a:lnTo>
                    <a:close/>
                  </a:path>
                </a:pathLst>
              </a:custGeom>
              <a:solidFill>
                <a:srgbClr val="050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Rectangle 228"/>
              <p:cNvSpPr>
                <a:spLocks noChangeArrowheads="1"/>
              </p:cNvSpPr>
              <p:nvPr/>
            </p:nvSpPr>
            <p:spPr bwMode="auto">
              <a:xfrm>
                <a:off x="3952875" y="3946525"/>
                <a:ext cx="34925" cy="3429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229"/>
              <p:cNvSpPr>
                <a:spLocks noEditPoints="1"/>
              </p:cNvSpPr>
              <p:nvPr/>
            </p:nvSpPr>
            <p:spPr bwMode="auto">
              <a:xfrm>
                <a:off x="3838575" y="3843337"/>
                <a:ext cx="263525" cy="115888"/>
              </a:xfrm>
              <a:custGeom>
                <a:avLst/>
                <a:gdLst>
                  <a:gd name="T0" fmla="*/ 78 w 83"/>
                  <a:gd name="T1" fmla="*/ 6 h 37"/>
                  <a:gd name="T2" fmla="*/ 65 w 83"/>
                  <a:gd name="T3" fmla="*/ 1 h 37"/>
                  <a:gd name="T4" fmla="*/ 41 w 83"/>
                  <a:gd name="T5" fmla="*/ 23 h 37"/>
                  <a:gd name="T6" fmla="*/ 18 w 83"/>
                  <a:gd name="T7" fmla="*/ 1 h 37"/>
                  <a:gd name="T8" fmla="*/ 4 w 83"/>
                  <a:gd name="T9" fmla="*/ 6 h 37"/>
                  <a:gd name="T10" fmla="*/ 2 w 83"/>
                  <a:gd name="T11" fmla="*/ 20 h 37"/>
                  <a:gd name="T12" fmla="*/ 19 w 83"/>
                  <a:gd name="T13" fmla="*/ 33 h 37"/>
                  <a:gd name="T14" fmla="*/ 41 w 83"/>
                  <a:gd name="T15" fmla="*/ 37 h 37"/>
                  <a:gd name="T16" fmla="*/ 41 w 83"/>
                  <a:gd name="T17" fmla="*/ 34 h 37"/>
                  <a:gd name="T18" fmla="*/ 41 w 83"/>
                  <a:gd name="T19" fmla="*/ 34 h 37"/>
                  <a:gd name="T20" fmla="*/ 41 w 83"/>
                  <a:gd name="T21" fmla="*/ 34 h 37"/>
                  <a:gd name="T22" fmla="*/ 41 w 83"/>
                  <a:gd name="T23" fmla="*/ 37 h 37"/>
                  <a:gd name="T24" fmla="*/ 64 w 83"/>
                  <a:gd name="T25" fmla="*/ 33 h 37"/>
                  <a:gd name="T26" fmla="*/ 80 w 83"/>
                  <a:gd name="T27" fmla="*/ 20 h 37"/>
                  <a:gd name="T28" fmla="*/ 78 w 83"/>
                  <a:gd name="T29" fmla="*/ 6 h 37"/>
                  <a:gd name="T30" fmla="*/ 10 w 83"/>
                  <a:gd name="T31" fmla="*/ 16 h 37"/>
                  <a:gd name="T32" fmla="*/ 11 w 83"/>
                  <a:gd name="T33" fmla="*/ 11 h 37"/>
                  <a:gd name="T34" fmla="*/ 15 w 83"/>
                  <a:gd name="T35" fmla="*/ 9 h 37"/>
                  <a:gd name="T36" fmla="*/ 16 w 83"/>
                  <a:gd name="T37" fmla="*/ 9 h 37"/>
                  <a:gd name="T38" fmla="*/ 29 w 83"/>
                  <a:gd name="T39" fmla="*/ 20 h 37"/>
                  <a:gd name="T40" fmla="*/ 34 w 83"/>
                  <a:gd name="T41" fmla="*/ 27 h 37"/>
                  <a:gd name="T42" fmla="*/ 10 w 83"/>
                  <a:gd name="T43" fmla="*/ 16 h 37"/>
                  <a:gd name="T44" fmla="*/ 73 w 83"/>
                  <a:gd name="T45" fmla="*/ 16 h 37"/>
                  <a:gd name="T46" fmla="*/ 49 w 83"/>
                  <a:gd name="T47" fmla="*/ 27 h 37"/>
                  <a:gd name="T48" fmla="*/ 54 w 83"/>
                  <a:gd name="T49" fmla="*/ 20 h 37"/>
                  <a:gd name="T50" fmla="*/ 67 w 83"/>
                  <a:gd name="T51" fmla="*/ 9 h 37"/>
                  <a:gd name="T52" fmla="*/ 68 w 83"/>
                  <a:gd name="T53" fmla="*/ 9 h 37"/>
                  <a:gd name="T54" fmla="*/ 72 w 83"/>
                  <a:gd name="T55" fmla="*/ 11 h 37"/>
                  <a:gd name="T56" fmla="*/ 73 w 83"/>
                  <a:gd name="T57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3" h="37">
                    <a:moveTo>
                      <a:pt x="78" y="6"/>
                    </a:moveTo>
                    <a:cubicBezTo>
                      <a:pt x="75" y="1"/>
                      <a:pt x="70" y="0"/>
                      <a:pt x="65" y="1"/>
                    </a:cubicBezTo>
                    <a:cubicBezTo>
                      <a:pt x="56" y="3"/>
                      <a:pt x="47" y="13"/>
                      <a:pt x="41" y="23"/>
                    </a:cubicBezTo>
                    <a:cubicBezTo>
                      <a:pt x="36" y="13"/>
                      <a:pt x="27" y="3"/>
                      <a:pt x="18" y="1"/>
                    </a:cubicBezTo>
                    <a:cubicBezTo>
                      <a:pt x="13" y="0"/>
                      <a:pt x="8" y="1"/>
                      <a:pt x="4" y="6"/>
                    </a:cubicBezTo>
                    <a:cubicBezTo>
                      <a:pt x="1" y="10"/>
                      <a:pt x="0" y="15"/>
                      <a:pt x="2" y="20"/>
                    </a:cubicBezTo>
                    <a:cubicBezTo>
                      <a:pt x="5" y="26"/>
                      <a:pt x="13" y="30"/>
                      <a:pt x="19" y="33"/>
                    </a:cubicBezTo>
                    <a:cubicBezTo>
                      <a:pt x="26" y="35"/>
                      <a:pt x="34" y="37"/>
                      <a:pt x="41" y="37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9" y="37"/>
                      <a:pt x="57" y="35"/>
                      <a:pt x="64" y="33"/>
                    </a:cubicBezTo>
                    <a:cubicBezTo>
                      <a:pt x="70" y="30"/>
                      <a:pt x="77" y="26"/>
                      <a:pt x="80" y="20"/>
                    </a:cubicBezTo>
                    <a:cubicBezTo>
                      <a:pt x="83" y="15"/>
                      <a:pt x="82" y="10"/>
                      <a:pt x="78" y="6"/>
                    </a:cubicBezTo>
                    <a:close/>
                    <a:moveTo>
                      <a:pt x="10" y="16"/>
                    </a:moveTo>
                    <a:cubicBezTo>
                      <a:pt x="10" y="15"/>
                      <a:pt x="9" y="13"/>
                      <a:pt x="11" y="11"/>
                    </a:cubicBezTo>
                    <a:cubicBezTo>
                      <a:pt x="12" y="10"/>
                      <a:pt x="13" y="9"/>
                      <a:pt x="15" y="9"/>
                    </a:cubicBezTo>
                    <a:cubicBezTo>
                      <a:pt x="15" y="9"/>
                      <a:pt x="16" y="9"/>
                      <a:pt x="16" y="9"/>
                    </a:cubicBezTo>
                    <a:cubicBezTo>
                      <a:pt x="20" y="10"/>
                      <a:pt x="25" y="14"/>
                      <a:pt x="29" y="20"/>
                    </a:cubicBezTo>
                    <a:cubicBezTo>
                      <a:pt x="31" y="23"/>
                      <a:pt x="33" y="25"/>
                      <a:pt x="34" y="27"/>
                    </a:cubicBezTo>
                    <a:cubicBezTo>
                      <a:pt x="23" y="26"/>
                      <a:pt x="13" y="21"/>
                      <a:pt x="10" y="16"/>
                    </a:cubicBezTo>
                    <a:close/>
                    <a:moveTo>
                      <a:pt x="73" y="16"/>
                    </a:moveTo>
                    <a:cubicBezTo>
                      <a:pt x="70" y="21"/>
                      <a:pt x="60" y="26"/>
                      <a:pt x="49" y="27"/>
                    </a:cubicBezTo>
                    <a:cubicBezTo>
                      <a:pt x="50" y="25"/>
                      <a:pt x="52" y="23"/>
                      <a:pt x="54" y="20"/>
                    </a:cubicBezTo>
                    <a:cubicBezTo>
                      <a:pt x="58" y="14"/>
                      <a:pt x="63" y="10"/>
                      <a:pt x="67" y="9"/>
                    </a:cubicBezTo>
                    <a:cubicBezTo>
                      <a:pt x="67" y="9"/>
                      <a:pt x="68" y="9"/>
                      <a:pt x="68" y="9"/>
                    </a:cubicBezTo>
                    <a:cubicBezTo>
                      <a:pt x="70" y="9"/>
                      <a:pt x="71" y="10"/>
                      <a:pt x="72" y="11"/>
                    </a:cubicBezTo>
                    <a:cubicBezTo>
                      <a:pt x="73" y="13"/>
                      <a:pt x="73" y="15"/>
                      <a:pt x="73" y="1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76" name="Group 675"/>
            <p:cNvGrpSpPr/>
            <p:nvPr/>
          </p:nvGrpSpPr>
          <p:grpSpPr>
            <a:xfrm>
              <a:off x="4233068" y="3993356"/>
              <a:ext cx="384175" cy="446088"/>
              <a:chOff x="3778250" y="3843337"/>
              <a:chExt cx="384175" cy="446088"/>
            </a:xfrm>
          </p:grpSpPr>
          <p:sp>
            <p:nvSpPr>
              <p:cNvPr id="677" name="Freeform 226"/>
              <p:cNvSpPr>
                <a:spLocks/>
              </p:cNvSpPr>
              <p:nvPr/>
            </p:nvSpPr>
            <p:spPr bwMode="auto">
              <a:xfrm>
                <a:off x="3803650" y="3959225"/>
                <a:ext cx="333375" cy="330200"/>
              </a:xfrm>
              <a:custGeom>
                <a:avLst/>
                <a:gdLst>
                  <a:gd name="T0" fmla="*/ 105 w 105"/>
                  <a:gd name="T1" fmla="*/ 101 h 104"/>
                  <a:gd name="T2" fmla="*/ 102 w 105"/>
                  <a:gd name="T3" fmla="*/ 104 h 104"/>
                  <a:gd name="T4" fmla="*/ 3 w 105"/>
                  <a:gd name="T5" fmla="*/ 104 h 104"/>
                  <a:gd name="T6" fmla="*/ 0 w 105"/>
                  <a:gd name="T7" fmla="*/ 101 h 104"/>
                  <a:gd name="T8" fmla="*/ 0 w 105"/>
                  <a:gd name="T9" fmla="*/ 2 h 104"/>
                  <a:gd name="T10" fmla="*/ 3 w 105"/>
                  <a:gd name="T11" fmla="*/ 0 h 104"/>
                  <a:gd name="T12" fmla="*/ 102 w 105"/>
                  <a:gd name="T13" fmla="*/ 0 h 104"/>
                  <a:gd name="T14" fmla="*/ 105 w 105"/>
                  <a:gd name="T15" fmla="*/ 2 h 104"/>
                  <a:gd name="T16" fmla="*/ 105 w 105"/>
                  <a:gd name="T17" fmla="*/ 10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4">
                    <a:moveTo>
                      <a:pt x="105" y="101"/>
                    </a:moveTo>
                    <a:cubicBezTo>
                      <a:pt x="105" y="103"/>
                      <a:pt x="103" y="104"/>
                      <a:pt x="102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04"/>
                      <a:pt x="0" y="103"/>
                      <a:pt x="0" y="10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5" y="2"/>
                    </a:cubicBezTo>
                    <a:lnTo>
                      <a:pt x="105" y="10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Freeform 227"/>
              <p:cNvSpPr>
                <a:spLocks/>
              </p:cNvSpPr>
              <p:nvPr/>
            </p:nvSpPr>
            <p:spPr bwMode="auto">
              <a:xfrm>
                <a:off x="3778250" y="3959225"/>
                <a:ext cx="384175" cy="98425"/>
              </a:xfrm>
              <a:custGeom>
                <a:avLst/>
                <a:gdLst>
                  <a:gd name="T0" fmla="*/ 121 w 121"/>
                  <a:gd name="T1" fmla="*/ 28 h 31"/>
                  <a:gd name="T2" fmla="*/ 118 w 121"/>
                  <a:gd name="T3" fmla="*/ 31 h 31"/>
                  <a:gd name="T4" fmla="*/ 3 w 121"/>
                  <a:gd name="T5" fmla="*/ 31 h 31"/>
                  <a:gd name="T6" fmla="*/ 0 w 121"/>
                  <a:gd name="T7" fmla="*/ 28 h 31"/>
                  <a:gd name="T8" fmla="*/ 0 w 121"/>
                  <a:gd name="T9" fmla="*/ 2 h 31"/>
                  <a:gd name="T10" fmla="*/ 3 w 121"/>
                  <a:gd name="T11" fmla="*/ 0 h 31"/>
                  <a:gd name="T12" fmla="*/ 118 w 121"/>
                  <a:gd name="T13" fmla="*/ 0 h 31"/>
                  <a:gd name="T14" fmla="*/ 121 w 121"/>
                  <a:gd name="T15" fmla="*/ 2 h 31"/>
                  <a:gd name="T16" fmla="*/ 121 w 121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31">
                    <a:moveTo>
                      <a:pt x="121" y="28"/>
                    </a:moveTo>
                    <a:cubicBezTo>
                      <a:pt x="121" y="29"/>
                      <a:pt x="120" y="31"/>
                      <a:pt x="118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0" y="0"/>
                      <a:pt x="121" y="1"/>
                      <a:pt x="121" y="2"/>
                    </a:cubicBezTo>
                    <a:lnTo>
                      <a:pt x="121" y="2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Rectangle 228"/>
              <p:cNvSpPr>
                <a:spLocks noChangeArrowheads="1"/>
              </p:cNvSpPr>
              <p:nvPr/>
            </p:nvSpPr>
            <p:spPr bwMode="auto">
              <a:xfrm>
                <a:off x="3952875" y="3946525"/>
                <a:ext cx="34925" cy="3429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Freeform 229"/>
              <p:cNvSpPr>
                <a:spLocks noEditPoints="1"/>
              </p:cNvSpPr>
              <p:nvPr/>
            </p:nvSpPr>
            <p:spPr bwMode="auto">
              <a:xfrm>
                <a:off x="3838575" y="3843337"/>
                <a:ext cx="263525" cy="115888"/>
              </a:xfrm>
              <a:custGeom>
                <a:avLst/>
                <a:gdLst>
                  <a:gd name="T0" fmla="*/ 78 w 83"/>
                  <a:gd name="T1" fmla="*/ 6 h 37"/>
                  <a:gd name="T2" fmla="*/ 65 w 83"/>
                  <a:gd name="T3" fmla="*/ 1 h 37"/>
                  <a:gd name="T4" fmla="*/ 41 w 83"/>
                  <a:gd name="T5" fmla="*/ 23 h 37"/>
                  <a:gd name="T6" fmla="*/ 18 w 83"/>
                  <a:gd name="T7" fmla="*/ 1 h 37"/>
                  <a:gd name="T8" fmla="*/ 4 w 83"/>
                  <a:gd name="T9" fmla="*/ 6 h 37"/>
                  <a:gd name="T10" fmla="*/ 2 w 83"/>
                  <a:gd name="T11" fmla="*/ 20 h 37"/>
                  <a:gd name="T12" fmla="*/ 19 w 83"/>
                  <a:gd name="T13" fmla="*/ 33 h 37"/>
                  <a:gd name="T14" fmla="*/ 41 w 83"/>
                  <a:gd name="T15" fmla="*/ 37 h 37"/>
                  <a:gd name="T16" fmla="*/ 41 w 83"/>
                  <a:gd name="T17" fmla="*/ 34 h 37"/>
                  <a:gd name="T18" fmla="*/ 41 w 83"/>
                  <a:gd name="T19" fmla="*/ 34 h 37"/>
                  <a:gd name="T20" fmla="*/ 41 w 83"/>
                  <a:gd name="T21" fmla="*/ 34 h 37"/>
                  <a:gd name="T22" fmla="*/ 41 w 83"/>
                  <a:gd name="T23" fmla="*/ 37 h 37"/>
                  <a:gd name="T24" fmla="*/ 64 w 83"/>
                  <a:gd name="T25" fmla="*/ 33 h 37"/>
                  <a:gd name="T26" fmla="*/ 80 w 83"/>
                  <a:gd name="T27" fmla="*/ 20 h 37"/>
                  <a:gd name="T28" fmla="*/ 78 w 83"/>
                  <a:gd name="T29" fmla="*/ 6 h 37"/>
                  <a:gd name="T30" fmla="*/ 10 w 83"/>
                  <a:gd name="T31" fmla="*/ 16 h 37"/>
                  <a:gd name="T32" fmla="*/ 11 w 83"/>
                  <a:gd name="T33" fmla="*/ 11 h 37"/>
                  <a:gd name="T34" fmla="*/ 15 w 83"/>
                  <a:gd name="T35" fmla="*/ 9 h 37"/>
                  <a:gd name="T36" fmla="*/ 16 w 83"/>
                  <a:gd name="T37" fmla="*/ 9 h 37"/>
                  <a:gd name="T38" fmla="*/ 29 w 83"/>
                  <a:gd name="T39" fmla="*/ 20 h 37"/>
                  <a:gd name="T40" fmla="*/ 34 w 83"/>
                  <a:gd name="T41" fmla="*/ 27 h 37"/>
                  <a:gd name="T42" fmla="*/ 10 w 83"/>
                  <a:gd name="T43" fmla="*/ 16 h 37"/>
                  <a:gd name="T44" fmla="*/ 73 w 83"/>
                  <a:gd name="T45" fmla="*/ 16 h 37"/>
                  <a:gd name="T46" fmla="*/ 49 w 83"/>
                  <a:gd name="T47" fmla="*/ 27 h 37"/>
                  <a:gd name="T48" fmla="*/ 54 w 83"/>
                  <a:gd name="T49" fmla="*/ 20 h 37"/>
                  <a:gd name="T50" fmla="*/ 67 w 83"/>
                  <a:gd name="T51" fmla="*/ 9 h 37"/>
                  <a:gd name="T52" fmla="*/ 68 w 83"/>
                  <a:gd name="T53" fmla="*/ 9 h 37"/>
                  <a:gd name="T54" fmla="*/ 72 w 83"/>
                  <a:gd name="T55" fmla="*/ 11 h 37"/>
                  <a:gd name="T56" fmla="*/ 73 w 83"/>
                  <a:gd name="T57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3" h="37">
                    <a:moveTo>
                      <a:pt x="78" y="6"/>
                    </a:moveTo>
                    <a:cubicBezTo>
                      <a:pt x="75" y="1"/>
                      <a:pt x="70" y="0"/>
                      <a:pt x="65" y="1"/>
                    </a:cubicBezTo>
                    <a:cubicBezTo>
                      <a:pt x="56" y="3"/>
                      <a:pt x="47" y="13"/>
                      <a:pt x="41" y="23"/>
                    </a:cubicBezTo>
                    <a:cubicBezTo>
                      <a:pt x="36" y="13"/>
                      <a:pt x="27" y="3"/>
                      <a:pt x="18" y="1"/>
                    </a:cubicBezTo>
                    <a:cubicBezTo>
                      <a:pt x="13" y="0"/>
                      <a:pt x="8" y="1"/>
                      <a:pt x="4" y="6"/>
                    </a:cubicBezTo>
                    <a:cubicBezTo>
                      <a:pt x="1" y="10"/>
                      <a:pt x="0" y="15"/>
                      <a:pt x="2" y="20"/>
                    </a:cubicBezTo>
                    <a:cubicBezTo>
                      <a:pt x="5" y="26"/>
                      <a:pt x="13" y="30"/>
                      <a:pt x="19" y="33"/>
                    </a:cubicBezTo>
                    <a:cubicBezTo>
                      <a:pt x="26" y="35"/>
                      <a:pt x="34" y="37"/>
                      <a:pt x="41" y="37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9" y="37"/>
                      <a:pt x="57" y="35"/>
                      <a:pt x="64" y="33"/>
                    </a:cubicBezTo>
                    <a:cubicBezTo>
                      <a:pt x="70" y="30"/>
                      <a:pt x="77" y="26"/>
                      <a:pt x="80" y="20"/>
                    </a:cubicBezTo>
                    <a:cubicBezTo>
                      <a:pt x="83" y="15"/>
                      <a:pt x="82" y="10"/>
                      <a:pt x="78" y="6"/>
                    </a:cubicBezTo>
                    <a:close/>
                    <a:moveTo>
                      <a:pt x="10" y="16"/>
                    </a:moveTo>
                    <a:cubicBezTo>
                      <a:pt x="10" y="15"/>
                      <a:pt x="9" y="13"/>
                      <a:pt x="11" y="11"/>
                    </a:cubicBezTo>
                    <a:cubicBezTo>
                      <a:pt x="12" y="10"/>
                      <a:pt x="13" y="9"/>
                      <a:pt x="15" y="9"/>
                    </a:cubicBezTo>
                    <a:cubicBezTo>
                      <a:pt x="15" y="9"/>
                      <a:pt x="16" y="9"/>
                      <a:pt x="16" y="9"/>
                    </a:cubicBezTo>
                    <a:cubicBezTo>
                      <a:pt x="20" y="10"/>
                      <a:pt x="25" y="14"/>
                      <a:pt x="29" y="20"/>
                    </a:cubicBezTo>
                    <a:cubicBezTo>
                      <a:pt x="31" y="23"/>
                      <a:pt x="33" y="25"/>
                      <a:pt x="34" y="27"/>
                    </a:cubicBezTo>
                    <a:cubicBezTo>
                      <a:pt x="23" y="26"/>
                      <a:pt x="13" y="21"/>
                      <a:pt x="10" y="16"/>
                    </a:cubicBezTo>
                    <a:close/>
                    <a:moveTo>
                      <a:pt x="73" y="16"/>
                    </a:moveTo>
                    <a:cubicBezTo>
                      <a:pt x="70" y="21"/>
                      <a:pt x="60" y="26"/>
                      <a:pt x="49" y="27"/>
                    </a:cubicBezTo>
                    <a:cubicBezTo>
                      <a:pt x="50" y="25"/>
                      <a:pt x="52" y="23"/>
                      <a:pt x="54" y="20"/>
                    </a:cubicBezTo>
                    <a:cubicBezTo>
                      <a:pt x="58" y="14"/>
                      <a:pt x="63" y="10"/>
                      <a:pt x="67" y="9"/>
                    </a:cubicBezTo>
                    <a:cubicBezTo>
                      <a:pt x="67" y="9"/>
                      <a:pt x="68" y="9"/>
                      <a:pt x="68" y="9"/>
                    </a:cubicBezTo>
                    <a:cubicBezTo>
                      <a:pt x="70" y="9"/>
                      <a:pt x="71" y="10"/>
                      <a:pt x="72" y="11"/>
                    </a:cubicBezTo>
                    <a:cubicBezTo>
                      <a:pt x="73" y="13"/>
                      <a:pt x="73" y="15"/>
                      <a:pt x="73" y="1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81" name="Group 680"/>
            <p:cNvGrpSpPr/>
            <p:nvPr/>
          </p:nvGrpSpPr>
          <p:grpSpPr>
            <a:xfrm>
              <a:off x="5219329" y="3998912"/>
              <a:ext cx="330008" cy="442913"/>
              <a:chOff x="4756247" y="3820321"/>
              <a:chExt cx="330008" cy="442913"/>
            </a:xfrm>
          </p:grpSpPr>
          <p:sp>
            <p:nvSpPr>
              <p:cNvPr id="682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rgbClr val="0C28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685" name="Group 684"/>
            <p:cNvGrpSpPr/>
            <p:nvPr/>
          </p:nvGrpSpPr>
          <p:grpSpPr>
            <a:xfrm>
              <a:off x="4909993" y="3998912"/>
              <a:ext cx="330008" cy="442913"/>
              <a:chOff x="4756247" y="3820321"/>
              <a:chExt cx="330008" cy="442913"/>
            </a:xfrm>
          </p:grpSpPr>
          <p:sp>
            <p:nvSpPr>
              <p:cNvPr id="686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43" name="Rectangle 42"/>
          <p:cNvSpPr/>
          <p:nvPr/>
        </p:nvSpPr>
        <p:spPr>
          <a:xfrm>
            <a:off x="4371412" y="-668610"/>
            <a:ext cx="458026" cy="458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Shimmer Motion.ca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500"/>
                </p14:media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-704904" y="-11207"/>
            <a:ext cx="487363" cy="487363"/>
          </a:xfrm>
          <a:prstGeom prst="rect">
            <a:avLst/>
          </a:prstGeom>
        </p:spPr>
      </p:pic>
      <p:pic>
        <p:nvPicPr>
          <p:cNvPr id="5" name="Air Reverse Burst 3.caf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704904" y="768802"/>
            <a:ext cx="487363" cy="487363"/>
          </a:xfrm>
          <a:prstGeom prst="rect">
            <a:avLst/>
          </a:prstGeom>
        </p:spPr>
      </p:pic>
      <p:pic>
        <p:nvPicPr>
          <p:cNvPr id="386" name="Footsteps Heels Concrete Scuff.caf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-704905" y="1548811"/>
            <a:ext cx="487363" cy="487363"/>
          </a:xfrm>
          <a:prstGeom prst="rect">
            <a:avLst/>
          </a:prstGeom>
        </p:spPr>
      </p:pic>
      <p:pic>
        <p:nvPicPr>
          <p:cNvPr id="387" name="Footsteps Heels Concrete Scuff.caf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-704904" y="2328820"/>
            <a:ext cx="487363" cy="487363"/>
          </a:xfrm>
          <a:prstGeom prst="rect">
            <a:avLst/>
          </a:prstGeom>
        </p:spPr>
      </p:pic>
      <p:pic>
        <p:nvPicPr>
          <p:cNvPr id="388" name="Movie Projector.caf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fade in="1000" out="500"/>
                </p14:media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704523" y="3108829"/>
            <a:ext cx="487363" cy="487363"/>
          </a:xfrm>
          <a:prstGeom prst="rect">
            <a:avLst/>
          </a:prstGeom>
        </p:spPr>
      </p:pic>
      <p:pic>
        <p:nvPicPr>
          <p:cNvPr id="389" name="Movie Projector.caf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fade in="1000" out="1000"/>
                </p14:media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667891" y="3888838"/>
            <a:ext cx="487363" cy="487363"/>
          </a:xfrm>
          <a:prstGeom prst="rect">
            <a:avLst/>
          </a:prstGeom>
        </p:spPr>
      </p:pic>
      <p:pic>
        <p:nvPicPr>
          <p:cNvPr id="453" name="Movie Projector.caf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fade in="500" out="100"/>
                </p14:media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647969" y="46688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2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fade thruBlk="1"/>
      </p:transition>
    </mc:Choice>
    <mc:Fallback xmlns="">
      <p:transition spd="slow"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61111E-6 -4.93827E-7 L -0.06598 0.51142 " pathEditMode="relative" rAng="0" ptsTypes="AA">
                                      <p:cBhvr>
                                        <p:cTn id="26" dur="1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255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">
                                      <p:cBhvr>
                                        <p:cTn id="2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1200000">
                                      <p:cBhvr>
                                        <p:cTn id="30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600000">
                                      <p:cBhvr>
                                        <p:cTn id="3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repeatCount="1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61111E-6 -4.93827E-7 L -0.06598 0.51142 " pathEditMode="relative" rAng="0" ptsTypes="AA">
                                      <p:cBhvr>
                                        <p:cTn id="43" dur="1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255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">
                                      <p:cBhvr>
                                        <p:cTn id="45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1200000">
                                      <p:cBhvr>
                                        <p:cTn id="47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600000">
                                      <p:cBhvr>
                                        <p:cTn id="49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repeatCount="1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61111E-6 -4.93827E-7 L -0.06598 0.51142 " pathEditMode="relative" rAng="0" ptsTypes="AA">
                                      <p:cBhvr>
                                        <p:cTn id="60" dur="1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255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600000">
                                      <p:cBhvr>
                                        <p:cTn id="6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-1200000">
                                      <p:cBhvr>
                                        <p:cTn id="64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600000">
                                      <p:cBhvr>
                                        <p:cTn id="6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55" fill="hold"/>
                                        <p:tgtEl>
                                          <p:spTgt spid="3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77778E-6 7.40741E-7 L 0.03333 -0.10525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527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accel="48000" decel="52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300000">
                                      <p:cBhvr>
                                        <p:cTn id="8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accel="48000" decel="5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300000">
                                      <p:cBhvr>
                                        <p:cTn id="8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63" presetClass="path" presetSubtype="0" accel="50000" decel="5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77778E-6 7.40741E-7 L 0.03333 -0.10525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5278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5" presetClass="entr" presetSubtype="0" repeatCount="5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8" presetClass="emph" presetSubtype="0" accel="48000" decel="52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300000">
                                      <p:cBhvr>
                                        <p:cTn id="97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99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accel="48000" decel="5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300000">
                                      <p:cBhvr>
                                        <p:cTn id="101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3" presetClass="path" presetSubtype="0" accel="50000" decel="5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77778E-6 7.40741E-7 L 0.03333 -0.10525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5278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5" presetClass="entr" presetSubtype="0" repeatCount="5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accel="48000" decel="52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300000">
                                      <p:cBhvr>
                                        <p:cTn id="112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114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accel="48000" decel="5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300000">
                                      <p:cBhvr>
                                        <p:cTn id="116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17 -0.00031 L 0.00017 0.10494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4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17 -0.00031 L 0.00017 0.10494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4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5" presetClass="entr" presetSubtype="0" repeatCount="5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17 -0.00031 L 0.00017 0.10494 " pathEditMode="relative" rAng="0" ptsTypes="AA">
                                      <p:cBhvr>
                                        <p:cTn id="139" dur="1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4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5" presetClass="entr" presetSubtype="0" repeatCount="5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mediacall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70" fill="hold"/>
                                        <p:tgtEl>
                                          <p:spTgt spid="3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5.55556E-7 7.40741E-7 L 0.07135 -0.10525 " pathEditMode="relative" rAng="0" ptsTypes="AA">
                                      <p:cBhvr>
                                        <p:cTn id="1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278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accel="52000" decel="48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300000">
                                      <p:cBhvr>
                                        <p:cTn id="16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600000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accel="48000" decel="52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Rot by="-300000">
                                      <p:cBhvr>
                                        <p:cTn id="16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0.07135 -0.10525 L 0.07135 0.00525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25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5.55556E-7 7.40741E-7 L 0.07135 -0.10525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278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5" presetClass="entr" presetSubtype="0" repeatCount="9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8" presetClass="emph" presetSubtype="0" accel="52000" decel="48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300000">
                                      <p:cBhvr>
                                        <p:cTn id="177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8" presetClass="emp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600000">
                                      <p:cBhvr>
                                        <p:cTn id="17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8" presetClass="emph" presetSubtype="0" accel="48000" decel="52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Rot by="-300000">
                                      <p:cBhvr>
                                        <p:cTn id="181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0.07135 -0.10525 L 0.07135 0.00525 " pathEditMode="relative" rAng="0" ptsTypes="AA">
                                      <p:cBhvr>
                                        <p:cTn id="183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25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5.55556E-7 7.40741E-7 L 0.07135 -0.10525 " pathEditMode="relative" rAng="0" ptsTypes="AA">
                                      <p:cBhvr>
                                        <p:cTn id="187" dur="1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278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5" presetClass="entr" presetSubtype="0" repeatCount="9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8" presetClass="emph" presetSubtype="0" accel="52000" decel="48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300000">
                                      <p:cBhvr>
                                        <p:cTn id="194" dur="2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8" presetClass="emph" presetSubtype="0" accel="50000" decel="50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600000">
                                      <p:cBhvr>
                                        <p:cTn id="196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accel="48000" decel="52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Rot by="-300000">
                                      <p:cBhvr>
                                        <p:cTn id="198" dur="2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0.07135 -0.10525 L 0.07135 0.00525 " pathEditMode="relative" rAng="0" ptsTypes="AA">
                                      <p:cBhvr>
                                        <p:cTn id="200" dur="1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25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" presetClass="mediacall" presetSubtype="0" fill="hold" nodeType="withEffect">
                                  <p:stCondLst>
                                    <p:cond delay="86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2" dur="255" fill="hold"/>
                                        <p:tgtEl>
                                          <p:spTgt spid="3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034 3.82716E-6 C 0.0033 -0.00093 0.01215 -0.00525 0.01771 -0.00494 C 0.02378 -0.00463 0.03038 -0.00031 0.03368 0.00092 " pathEditMode="relative" rAng="0" ptsTypes="asa">
                                      <p:cBhvr>
                                        <p:cTn id="21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216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300000">
                                      <p:cBhvr>
                                        <p:cTn id="216" dur="1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8" presetClass="emph" presetSubtype="0" accel="50000" decel="50000" fill="hold" nodeType="withEffect">
                                  <p:stCondLst>
                                    <p:cond delay="9180"/>
                                  </p:stCondLst>
                                  <p:childTnLst>
                                    <p:animRot by="600000">
                                      <p:cBhvr>
                                        <p:cTn id="218" dur="3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8" presetClass="emph" presetSubtype="0" accel="47368" decel="52632" fill="hold" nodeType="withEffect">
                                  <p:stCondLst>
                                    <p:cond delay="9560"/>
                                  </p:stCondLst>
                                  <p:childTnLst>
                                    <p:animRot by="-300000">
                                      <p:cBhvr>
                                        <p:cTn id="220" dur="19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034 3.82716E-6 C 0.0033 -0.00093 0.01215 -0.00525 0.01771 -0.00494 C 0.02378 -0.00463 0.03038 -0.00031 0.03368 0.00092 " pathEditMode="relative" rAng="0" ptsTypes="asa">
                                      <p:cBhvr>
                                        <p:cTn id="224" dur="75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216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5" presetClass="entr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8" presetClass="emp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300000">
                                      <p:cBhvr>
                                        <p:cTn id="231" dur="18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" presetID="8" presetClass="emph" presetSubtype="0" accel="50000" decel="50000" fill="hold" nodeType="withEffect">
                                  <p:stCondLst>
                                    <p:cond delay="9180"/>
                                  </p:stCondLst>
                                  <p:childTnLst>
                                    <p:animRot by="600000">
                                      <p:cBhvr>
                                        <p:cTn id="233" dur="38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4" presetID="8" presetClass="emph" presetSubtype="0" accel="47368" decel="52632" fill="hold" nodeType="withEffect">
                                  <p:stCondLst>
                                    <p:cond delay="9560"/>
                                  </p:stCondLst>
                                  <p:childTnLst>
                                    <p:animRot by="-300000">
                                      <p:cBhvr>
                                        <p:cTn id="235" dur="19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034 3.82716E-6 C 0.0033 -0.00093 0.01215 -0.00525 0.01771 -0.00494 C 0.02378 -0.00463 0.03038 -0.00031 0.03368 0.00092 " pathEditMode="relative" rAng="0" ptsTypes="asa">
                                      <p:cBhvr>
                                        <p:cTn id="239" dur="7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216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5" presetClass="entr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2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8" presetClass="emp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300000">
                                      <p:cBhvr>
                                        <p:cTn id="246" dur="18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accel="50000" decel="50000" fill="hold" nodeType="withEffect">
                                  <p:stCondLst>
                                    <p:cond delay="9180"/>
                                  </p:stCondLst>
                                  <p:childTnLst>
                                    <p:animRot by="600000">
                                      <p:cBhvr>
                                        <p:cTn id="248" dur="38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accel="47368" decel="52632" fill="hold" nodeType="withEffect">
                                  <p:stCondLst>
                                    <p:cond delay="9560"/>
                                  </p:stCondLst>
                                  <p:childTnLst>
                                    <p:animRot by="-300000">
                                      <p:cBhvr>
                                        <p:cTn id="250" dur="19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1" presetClass="mediacall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2" dur="170" fill="hold"/>
                                        <p:tgtEl>
                                          <p:spTgt spid="3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64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87 0.00092 L -0.07118 -0.51544 " pathEditMode="relative" rAng="0" ptsTypes="AA">
                                      <p:cBhvr>
                                        <p:cTn id="264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" y="-25833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8" presetClass="emp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Rot by="600000">
                                      <p:cBhvr>
                                        <p:cTn id="2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8" presetClass="emph" presetSubtype="0" accel="49333" decel="50667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-1200000">
                                      <p:cBhvr>
                                        <p:cTn id="26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" presetID="8" presetClass="emp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600000">
                                      <p:cBhvr>
                                        <p:cTn id="2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64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87 0.00092 L -0.07118 -0.51544 " pathEditMode="relative" rAng="0" ptsTypes="AA">
                                      <p:cBhvr>
                                        <p:cTn id="274" dur="17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" y="-25833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5" presetClass="entr" presetSubtype="0" repeatCount="12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2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2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8" presetClass="emp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Rot by="600000">
                                      <p:cBhvr>
                                        <p:cTn id="281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8" presetClass="emph" presetSubtype="0" accel="49333" decel="50667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-1200000">
                                      <p:cBhvr>
                                        <p:cTn id="283" dur="7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4" presetID="8" presetClass="emp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600000">
                                      <p:cBhvr>
                                        <p:cTn id="285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64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87 0.00092 L -0.07118 -0.51544 " pathEditMode="relative" rAng="0" ptsTypes="AA">
                                      <p:cBhvr>
                                        <p:cTn id="289" dur="17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" y="-25833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5" presetClass="entr" presetSubtype="0" repeatCount="12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25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8" presetClass="emp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Rot by="600000">
                                      <p:cBhvr>
                                        <p:cTn id="296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8" presetClass="emph" presetSubtype="0" accel="49333" decel="50667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-1200000">
                                      <p:cBhvr>
                                        <p:cTn id="298" dur="7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" presetID="8" presetClass="emp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600000">
                                      <p:cBhvr>
                                        <p:cTn id="300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2" presetClass="exit" presetSubtype="1" ac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" presetClass="exit" presetSubtype="1" ac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6" dur="75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75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" presetClass="exit" presetSubtype="1" accel="10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0" dur="750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750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grpId="0" nodeType="withEffect" nodePh="1">
                                  <p:stCondLst>
                                    <p:cond delay="14500"/>
                                  </p:stCondLst>
                                  <p:endCondLst>
                                    <p:cond evt="begin" delay="0">
                                      <p:tn val="3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9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0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1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3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4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5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6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7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8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9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0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1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2" presetID="1" presetClass="mediacall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3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4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5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6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7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8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9" dur="2047" fill="hold"/>
                                        <p:tgtEl>
                                          <p:spTgt spid="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0" presetID="1" presetClass="mediacall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1" dur="682" fill="hold"/>
                                        <p:tgtEl>
                                          <p:spTgt spid="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2" presetID="1" presetClass="mediacall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3" dur="6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3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20000">
                <p:cTn id="3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20000">
                <p:cTn id="3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6"/>
                </p:tgtEl>
              </p:cMediaNode>
            </p:audio>
            <p:audio>
              <p:cMediaNode vol="20000">
                <p:cTn id="3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7"/>
                </p:tgtEl>
              </p:cMediaNode>
            </p:audio>
            <p:audio>
              <p:cMediaNode vol="20000">
                <p:cTn id="3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8"/>
                </p:tgtEl>
              </p:cMediaNode>
            </p:audio>
            <p:audio>
              <p:cMediaNode vol="20000">
                <p:cTn id="3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"/>
                </p:tgtEl>
              </p:cMediaNode>
            </p:audio>
            <p:audio>
              <p:cMediaNode vol="20000">
                <p:cTn id="3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3"/>
                </p:tgtEl>
              </p:cMediaNode>
            </p:audio>
          </p:childTnLst>
        </p:cTn>
      </p:par>
    </p:tnLst>
    <p:bldLst>
      <p:bldP spid="72" grpId="0" animBg="1"/>
      <p:bldP spid="72" grpId="1" animBg="1"/>
      <p:bldP spid="74" grpId="0" animBg="1"/>
      <p:bldP spid="74" grpId="1" animBg="1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03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" y="0"/>
            <a:ext cx="9131842" cy="5143500"/>
          </a:xfrm>
          <a:prstGeom prst="rect">
            <a:avLst/>
          </a:prstGeom>
        </p:spPr>
      </p:pic>
      <p:pic>
        <p:nvPicPr>
          <p:cNvPr id="273" name="Picture 272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3721" y="1338287"/>
            <a:ext cx="1507996" cy="1535541"/>
          </a:xfrm>
          <a:prstGeom prst="rect">
            <a:avLst/>
          </a:prstGeom>
        </p:spPr>
      </p:pic>
      <p:grpSp>
        <p:nvGrpSpPr>
          <p:cNvPr id="263" name="Group 262"/>
          <p:cNvGrpSpPr/>
          <p:nvPr/>
        </p:nvGrpSpPr>
        <p:grpSpPr>
          <a:xfrm>
            <a:off x="-1404664" y="1554162"/>
            <a:ext cx="1023938" cy="342900"/>
            <a:chOff x="5810251" y="1554162"/>
            <a:chExt cx="1023938" cy="342900"/>
          </a:xfrm>
        </p:grpSpPr>
        <p:sp>
          <p:nvSpPr>
            <p:cNvPr id="2069" name="Freeform 22"/>
            <p:cNvSpPr>
              <a:spLocks/>
            </p:cNvSpPr>
            <p:nvPr/>
          </p:nvSpPr>
          <p:spPr bwMode="auto">
            <a:xfrm>
              <a:off x="5915026" y="1814512"/>
              <a:ext cx="874713" cy="41275"/>
            </a:xfrm>
            <a:custGeom>
              <a:avLst/>
              <a:gdLst>
                <a:gd name="T0" fmla="*/ 158 w 276"/>
                <a:gd name="T1" fmla="*/ 0 h 13"/>
                <a:gd name="T2" fmla="*/ 36 w 276"/>
                <a:gd name="T3" fmla="*/ 0 h 13"/>
                <a:gd name="T4" fmla="*/ 36 w 276"/>
                <a:gd name="T5" fmla="*/ 0 h 13"/>
                <a:gd name="T6" fmla="*/ 0 w 276"/>
                <a:gd name="T7" fmla="*/ 6 h 13"/>
                <a:gd name="T8" fmla="*/ 36 w 276"/>
                <a:gd name="T9" fmla="*/ 12 h 13"/>
                <a:gd name="T10" fmla="*/ 36 w 276"/>
                <a:gd name="T11" fmla="*/ 13 h 13"/>
                <a:gd name="T12" fmla="*/ 158 w 276"/>
                <a:gd name="T13" fmla="*/ 13 h 13"/>
                <a:gd name="T14" fmla="*/ 276 w 276"/>
                <a:gd name="T15" fmla="*/ 6 h 13"/>
                <a:gd name="T16" fmla="*/ 158 w 27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13">
                  <a:moveTo>
                    <a:pt x="15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3"/>
                    <a:pt x="0" y="6"/>
                  </a:cubicBezTo>
                  <a:cubicBezTo>
                    <a:pt x="0" y="9"/>
                    <a:pt x="16" y="12"/>
                    <a:pt x="36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223" y="13"/>
                    <a:pt x="276" y="10"/>
                    <a:pt x="276" y="6"/>
                  </a:cubicBezTo>
                  <a:cubicBezTo>
                    <a:pt x="276" y="2"/>
                    <a:pt x="223" y="0"/>
                    <a:pt x="158" y="0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0" name="Freeform 23"/>
            <p:cNvSpPr>
              <a:spLocks/>
            </p:cNvSpPr>
            <p:nvPr/>
          </p:nvSpPr>
          <p:spPr bwMode="auto">
            <a:xfrm>
              <a:off x="5810251" y="1554162"/>
              <a:ext cx="881063" cy="327025"/>
            </a:xfrm>
            <a:custGeom>
              <a:avLst/>
              <a:gdLst>
                <a:gd name="T0" fmla="*/ 278 w 278"/>
                <a:gd name="T1" fmla="*/ 50 h 103"/>
                <a:gd name="T2" fmla="*/ 278 w 278"/>
                <a:gd name="T3" fmla="*/ 51 h 103"/>
                <a:gd name="T4" fmla="*/ 278 w 278"/>
                <a:gd name="T5" fmla="*/ 53 h 103"/>
                <a:gd name="T6" fmla="*/ 277 w 278"/>
                <a:gd name="T7" fmla="*/ 55 h 103"/>
                <a:gd name="T8" fmla="*/ 275 w 278"/>
                <a:gd name="T9" fmla="*/ 57 h 103"/>
                <a:gd name="T10" fmla="*/ 264 w 278"/>
                <a:gd name="T11" fmla="*/ 64 h 103"/>
                <a:gd name="T12" fmla="*/ 263 w 278"/>
                <a:gd name="T13" fmla="*/ 65 h 103"/>
                <a:gd name="T14" fmla="*/ 263 w 278"/>
                <a:gd name="T15" fmla="*/ 65 h 103"/>
                <a:gd name="T16" fmla="*/ 265 w 278"/>
                <a:gd name="T17" fmla="*/ 67 h 103"/>
                <a:gd name="T18" fmla="*/ 266 w 278"/>
                <a:gd name="T19" fmla="*/ 68 h 103"/>
                <a:gd name="T20" fmla="*/ 266 w 278"/>
                <a:gd name="T21" fmla="*/ 68 h 103"/>
                <a:gd name="T22" fmla="*/ 266 w 278"/>
                <a:gd name="T23" fmla="*/ 68 h 103"/>
                <a:gd name="T24" fmla="*/ 269 w 278"/>
                <a:gd name="T25" fmla="*/ 77 h 103"/>
                <a:gd name="T26" fmla="*/ 269 w 278"/>
                <a:gd name="T27" fmla="*/ 78 h 103"/>
                <a:gd name="T28" fmla="*/ 269 w 278"/>
                <a:gd name="T29" fmla="*/ 79 h 103"/>
                <a:gd name="T30" fmla="*/ 269 w 278"/>
                <a:gd name="T31" fmla="*/ 79 h 103"/>
                <a:gd name="T32" fmla="*/ 269 w 278"/>
                <a:gd name="T33" fmla="*/ 80 h 103"/>
                <a:gd name="T34" fmla="*/ 269 w 278"/>
                <a:gd name="T35" fmla="*/ 84 h 103"/>
                <a:gd name="T36" fmla="*/ 269 w 278"/>
                <a:gd name="T37" fmla="*/ 85 h 103"/>
                <a:gd name="T38" fmla="*/ 269 w 278"/>
                <a:gd name="T39" fmla="*/ 89 h 103"/>
                <a:gd name="T40" fmla="*/ 267 w 278"/>
                <a:gd name="T41" fmla="*/ 96 h 103"/>
                <a:gd name="T42" fmla="*/ 267 w 278"/>
                <a:gd name="T43" fmla="*/ 96 h 103"/>
                <a:gd name="T44" fmla="*/ 266 w 278"/>
                <a:gd name="T45" fmla="*/ 96 h 103"/>
                <a:gd name="T46" fmla="*/ 264 w 278"/>
                <a:gd name="T47" fmla="*/ 98 h 103"/>
                <a:gd name="T48" fmla="*/ 37 w 278"/>
                <a:gd name="T49" fmla="*/ 101 h 103"/>
                <a:gd name="T50" fmla="*/ 90 w 278"/>
                <a:gd name="T51" fmla="*/ 57 h 103"/>
                <a:gd name="T52" fmla="*/ 273 w 278"/>
                <a:gd name="T53" fmla="*/ 41 h 103"/>
                <a:gd name="T54" fmla="*/ 276 w 278"/>
                <a:gd name="T55" fmla="*/ 44 h 103"/>
                <a:gd name="T56" fmla="*/ 278 w 278"/>
                <a:gd name="T57" fmla="*/ 46 h 103"/>
                <a:gd name="T58" fmla="*/ 278 w 278"/>
                <a:gd name="T59" fmla="*/ 48 h 103"/>
                <a:gd name="T60" fmla="*/ 278 w 278"/>
                <a:gd name="T61" fmla="*/ 5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8" h="103">
                  <a:moveTo>
                    <a:pt x="278" y="50"/>
                  </a:moveTo>
                  <a:cubicBezTo>
                    <a:pt x="278" y="50"/>
                    <a:pt x="278" y="51"/>
                    <a:pt x="278" y="51"/>
                  </a:cubicBezTo>
                  <a:cubicBezTo>
                    <a:pt x="278" y="52"/>
                    <a:pt x="278" y="52"/>
                    <a:pt x="278" y="53"/>
                  </a:cubicBezTo>
                  <a:cubicBezTo>
                    <a:pt x="277" y="54"/>
                    <a:pt x="277" y="54"/>
                    <a:pt x="277" y="55"/>
                  </a:cubicBezTo>
                  <a:cubicBezTo>
                    <a:pt x="276" y="55"/>
                    <a:pt x="276" y="56"/>
                    <a:pt x="275" y="57"/>
                  </a:cubicBezTo>
                  <a:cubicBezTo>
                    <a:pt x="271" y="61"/>
                    <a:pt x="265" y="63"/>
                    <a:pt x="264" y="64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4" y="66"/>
                    <a:pt x="265" y="67"/>
                    <a:pt x="265" y="67"/>
                  </a:cubicBezTo>
                  <a:cubicBezTo>
                    <a:pt x="266" y="68"/>
                    <a:pt x="266" y="68"/>
                    <a:pt x="266" y="68"/>
                  </a:cubicBezTo>
                  <a:cubicBezTo>
                    <a:pt x="266" y="68"/>
                    <a:pt x="266" y="68"/>
                    <a:pt x="266" y="68"/>
                  </a:cubicBezTo>
                  <a:cubicBezTo>
                    <a:pt x="266" y="68"/>
                    <a:pt x="266" y="68"/>
                    <a:pt x="266" y="68"/>
                  </a:cubicBezTo>
                  <a:cubicBezTo>
                    <a:pt x="268" y="71"/>
                    <a:pt x="269" y="74"/>
                    <a:pt x="269" y="77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9" y="79"/>
                    <a:pt x="269" y="79"/>
                    <a:pt x="269" y="79"/>
                  </a:cubicBezTo>
                  <a:cubicBezTo>
                    <a:pt x="269" y="79"/>
                    <a:pt x="269" y="79"/>
                    <a:pt x="269" y="79"/>
                  </a:cubicBezTo>
                  <a:cubicBezTo>
                    <a:pt x="269" y="80"/>
                    <a:pt x="269" y="80"/>
                    <a:pt x="269" y="80"/>
                  </a:cubicBezTo>
                  <a:cubicBezTo>
                    <a:pt x="269" y="81"/>
                    <a:pt x="269" y="83"/>
                    <a:pt x="269" y="84"/>
                  </a:cubicBezTo>
                  <a:cubicBezTo>
                    <a:pt x="269" y="85"/>
                    <a:pt x="269" y="85"/>
                    <a:pt x="269" y="85"/>
                  </a:cubicBezTo>
                  <a:cubicBezTo>
                    <a:pt x="269" y="87"/>
                    <a:pt x="269" y="88"/>
                    <a:pt x="269" y="89"/>
                  </a:cubicBezTo>
                  <a:cubicBezTo>
                    <a:pt x="269" y="92"/>
                    <a:pt x="268" y="94"/>
                    <a:pt x="267" y="96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6" y="97"/>
                    <a:pt x="264" y="97"/>
                    <a:pt x="264" y="98"/>
                  </a:cubicBezTo>
                  <a:cubicBezTo>
                    <a:pt x="259" y="103"/>
                    <a:pt x="40" y="102"/>
                    <a:pt x="37" y="101"/>
                  </a:cubicBezTo>
                  <a:cubicBezTo>
                    <a:pt x="0" y="95"/>
                    <a:pt x="22" y="70"/>
                    <a:pt x="90" y="57"/>
                  </a:cubicBezTo>
                  <a:cubicBezTo>
                    <a:pt x="171" y="0"/>
                    <a:pt x="250" y="21"/>
                    <a:pt x="273" y="41"/>
                  </a:cubicBezTo>
                  <a:cubicBezTo>
                    <a:pt x="275" y="42"/>
                    <a:pt x="276" y="43"/>
                    <a:pt x="276" y="44"/>
                  </a:cubicBezTo>
                  <a:cubicBezTo>
                    <a:pt x="277" y="45"/>
                    <a:pt x="277" y="45"/>
                    <a:pt x="278" y="46"/>
                  </a:cubicBezTo>
                  <a:cubicBezTo>
                    <a:pt x="278" y="47"/>
                    <a:pt x="278" y="47"/>
                    <a:pt x="278" y="48"/>
                  </a:cubicBezTo>
                  <a:cubicBezTo>
                    <a:pt x="278" y="48"/>
                    <a:pt x="278" y="49"/>
                    <a:pt x="278" y="50"/>
                  </a:cubicBezTo>
                </a:path>
              </a:pathLst>
            </a:custGeom>
            <a:solidFill>
              <a:srgbClr val="FEC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1" name="Freeform 24"/>
            <p:cNvSpPr>
              <a:spLocks/>
            </p:cNvSpPr>
            <p:nvPr/>
          </p:nvSpPr>
          <p:spPr bwMode="auto">
            <a:xfrm>
              <a:off x="6122988" y="1624012"/>
              <a:ext cx="288925" cy="120650"/>
            </a:xfrm>
            <a:custGeom>
              <a:avLst/>
              <a:gdLst>
                <a:gd name="T0" fmla="*/ 91 w 91"/>
                <a:gd name="T1" fmla="*/ 1 h 38"/>
                <a:gd name="T2" fmla="*/ 41 w 91"/>
                <a:gd name="T3" fmla="*/ 13 h 38"/>
                <a:gd name="T4" fmla="*/ 3 w 91"/>
                <a:gd name="T5" fmla="*/ 34 h 38"/>
                <a:gd name="T6" fmla="*/ 0 w 91"/>
                <a:gd name="T7" fmla="*/ 37 h 38"/>
                <a:gd name="T8" fmla="*/ 84 w 91"/>
                <a:gd name="T9" fmla="*/ 38 h 38"/>
                <a:gd name="T10" fmla="*/ 91 w 91"/>
                <a:gd name="T1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38">
                  <a:moveTo>
                    <a:pt x="91" y="1"/>
                  </a:moveTo>
                  <a:cubicBezTo>
                    <a:pt x="81" y="0"/>
                    <a:pt x="64" y="4"/>
                    <a:pt x="41" y="13"/>
                  </a:cubicBezTo>
                  <a:cubicBezTo>
                    <a:pt x="25" y="19"/>
                    <a:pt x="7" y="30"/>
                    <a:pt x="3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8" y="37"/>
                    <a:pt x="66" y="38"/>
                    <a:pt x="84" y="38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2" name="Freeform 25"/>
            <p:cNvSpPr>
              <a:spLocks/>
            </p:cNvSpPr>
            <p:nvPr/>
          </p:nvSpPr>
          <p:spPr bwMode="auto">
            <a:xfrm>
              <a:off x="6122988" y="1751012"/>
              <a:ext cx="266700" cy="107950"/>
            </a:xfrm>
            <a:custGeom>
              <a:avLst/>
              <a:gdLst>
                <a:gd name="T0" fmla="*/ 81 w 84"/>
                <a:gd name="T1" fmla="*/ 9 h 34"/>
                <a:gd name="T2" fmla="*/ 81 w 84"/>
                <a:gd name="T3" fmla="*/ 9 h 34"/>
                <a:gd name="T4" fmla="*/ 75 w 84"/>
                <a:gd name="T5" fmla="*/ 21 h 34"/>
                <a:gd name="T6" fmla="*/ 74 w 84"/>
                <a:gd name="T7" fmla="*/ 22 h 34"/>
                <a:gd name="T8" fmla="*/ 74 w 84"/>
                <a:gd name="T9" fmla="*/ 22 h 34"/>
                <a:gd name="T10" fmla="*/ 74 w 84"/>
                <a:gd name="T11" fmla="*/ 22 h 34"/>
                <a:gd name="T12" fmla="*/ 70 w 84"/>
                <a:gd name="T13" fmla="*/ 25 h 34"/>
                <a:gd name="T14" fmla="*/ 70 w 84"/>
                <a:gd name="T15" fmla="*/ 25 h 34"/>
                <a:gd name="T16" fmla="*/ 70 w 84"/>
                <a:gd name="T17" fmla="*/ 25 h 34"/>
                <a:gd name="T18" fmla="*/ 32 w 84"/>
                <a:gd name="T19" fmla="*/ 34 h 34"/>
                <a:gd name="T20" fmla="*/ 31 w 84"/>
                <a:gd name="T21" fmla="*/ 34 h 34"/>
                <a:gd name="T22" fmla="*/ 29 w 84"/>
                <a:gd name="T23" fmla="*/ 34 h 34"/>
                <a:gd name="T24" fmla="*/ 29 w 84"/>
                <a:gd name="T25" fmla="*/ 34 h 34"/>
                <a:gd name="T26" fmla="*/ 29 w 84"/>
                <a:gd name="T27" fmla="*/ 34 h 34"/>
                <a:gd name="T28" fmla="*/ 28 w 84"/>
                <a:gd name="T29" fmla="*/ 34 h 34"/>
                <a:gd name="T30" fmla="*/ 17 w 84"/>
                <a:gd name="T31" fmla="*/ 33 h 34"/>
                <a:gd name="T32" fmla="*/ 13 w 84"/>
                <a:gd name="T33" fmla="*/ 31 h 34"/>
                <a:gd name="T34" fmla="*/ 13 w 84"/>
                <a:gd name="T35" fmla="*/ 31 h 34"/>
                <a:gd name="T36" fmla="*/ 13 w 84"/>
                <a:gd name="T37" fmla="*/ 31 h 34"/>
                <a:gd name="T38" fmla="*/ 13 w 84"/>
                <a:gd name="T39" fmla="*/ 31 h 34"/>
                <a:gd name="T40" fmla="*/ 11 w 84"/>
                <a:gd name="T41" fmla="*/ 29 h 34"/>
                <a:gd name="T42" fmla="*/ 11 w 84"/>
                <a:gd name="T43" fmla="*/ 29 h 34"/>
                <a:gd name="T44" fmla="*/ 4 w 84"/>
                <a:gd name="T45" fmla="*/ 15 h 34"/>
                <a:gd name="T46" fmla="*/ 1 w 84"/>
                <a:gd name="T47" fmla="*/ 7 h 34"/>
                <a:gd name="T48" fmla="*/ 0 w 84"/>
                <a:gd name="T49" fmla="*/ 0 h 34"/>
                <a:gd name="T50" fmla="*/ 80 w 84"/>
                <a:gd name="T51" fmla="*/ 0 h 34"/>
                <a:gd name="T52" fmla="*/ 80 w 84"/>
                <a:gd name="T53" fmla="*/ 0 h 34"/>
                <a:gd name="T54" fmla="*/ 81 w 84"/>
                <a:gd name="T55" fmla="*/ 0 h 34"/>
                <a:gd name="T56" fmla="*/ 84 w 84"/>
                <a:gd name="T57" fmla="*/ 0 h 34"/>
                <a:gd name="T58" fmla="*/ 81 w 84"/>
                <a:gd name="T5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4" h="34">
                  <a:moveTo>
                    <a:pt x="81" y="9"/>
                  </a:moveTo>
                  <a:cubicBezTo>
                    <a:pt x="81" y="9"/>
                    <a:pt x="81" y="9"/>
                    <a:pt x="81" y="9"/>
                  </a:cubicBezTo>
                  <a:cubicBezTo>
                    <a:pt x="80" y="14"/>
                    <a:pt x="77" y="19"/>
                    <a:pt x="75" y="21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2" y="24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2" y="29"/>
                    <a:pt x="45" y="33"/>
                    <a:pt x="32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4" y="34"/>
                    <a:pt x="20" y="34"/>
                    <a:pt x="17" y="33"/>
                  </a:cubicBezTo>
                  <a:cubicBezTo>
                    <a:pt x="15" y="33"/>
                    <a:pt x="14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0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8" y="25"/>
                    <a:pt x="6" y="19"/>
                    <a:pt x="4" y="15"/>
                  </a:cubicBezTo>
                  <a:cubicBezTo>
                    <a:pt x="3" y="13"/>
                    <a:pt x="2" y="10"/>
                    <a:pt x="1" y="7"/>
                  </a:cubicBezTo>
                  <a:cubicBezTo>
                    <a:pt x="0" y="5"/>
                    <a:pt x="0" y="4"/>
                    <a:pt x="0" y="0"/>
                  </a:cubicBezTo>
                  <a:cubicBezTo>
                    <a:pt x="0" y="0"/>
                    <a:pt x="6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3" y="0"/>
                    <a:pt x="84" y="0"/>
                  </a:cubicBezTo>
                  <a:cubicBezTo>
                    <a:pt x="84" y="2"/>
                    <a:pt x="83" y="5"/>
                    <a:pt x="81" y="9"/>
                  </a:cubicBezTo>
                </a:path>
              </a:pathLst>
            </a:custGeom>
            <a:solidFill>
              <a:srgbClr val="FED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3" name="Freeform 26"/>
            <p:cNvSpPr>
              <a:spLocks noEditPoints="1"/>
            </p:cNvSpPr>
            <p:nvPr/>
          </p:nvSpPr>
          <p:spPr bwMode="auto">
            <a:xfrm>
              <a:off x="6157913" y="1779587"/>
              <a:ext cx="222250" cy="79375"/>
            </a:xfrm>
            <a:custGeom>
              <a:avLst/>
              <a:gdLst>
                <a:gd name="T0" fmla="*/ 6 w 70"/>
                <a:gd name="T1" fmla="*/ 24 h 25"/>
                <a:gd name="T2" fmla="*/ 14 w 70"/>
                <a:gd name="T3" fmla="*/ 25 h 25"/>
                <a:gd name="T4" fmla="*/ 17 w 70"/>
                <a:gd name="T5" fmla="*/ 25 h 25"/>
                <a:gd name="T6" fmla="*/ 14 w 70"/>
                <a:gd name="T7" fmla="*/ 25 h 25"/>
                <a:gd name="T8" fmla="*/ 6 w 70"/>
                <a:gd name="T9" fmla="*/ 24 h 25"/>
                <a:gd name="T10" fmla="*/ 0 w 70"/>
                <a:gd name="T11" fmla="*/ 20 h 25"/>
                <a:gd name="T12" fmla="*/ 2 w 70"/>
                <a:gd name="T13" fmla="*/ 22 h 25"/>
                <a:gd name="T14" fmla="*/ 2 w 70"/>
                <a:gd name="T15" fmla="*/ 22 h 25"/>
                <a:gd name="T16" fmla="*/ 0 w 70"/>
                <a:gd name="T17" fmla="*/ 20 h 25"/>
                <a:gd name="T18" fmla="*/ 0 w 70"/>
                <a:gd name="T19" fmla="*/ 20 h 25"/>
                <a:gd name="T20" fmla="*/ 0 w 70"/>
                <a:gd name="T21" fmla="*/ 20 h 25"/>
                <a:gd name="T22" fmla="*/ 0 w 70"/>
                <a:gd name="T23" fmla="*/ 20 h 25"/>
                <a:gd name="T24" fmla="*/ 59 w 70"/>
                <a:gd name="T25" fmla="*/ 16 h 25"/>
                <a:gd name="T26" fmla="*/ 59 w 70"/>
                <a:gd name="T27" fmla="*/ 16 h 25"/>
                <a:gd name="T28" fmla="*/ 59 w 70"/>
                <a:gd name="T29" fmla="*/ 16 h 25"/>
                <a:gd name="T30" fmla="*/ 59 w 70"/>
                <a:gd name="T31" fmla="*/ 16 h 25"/>
                <a:gd name="T32" fmla="*/ 70 w 70"/>
                <a:gd name="T33" fmla="*/ 0 h 25"/>
                <a:gd name="T34" fmla="*/ 64 w 70"/>
                <a:gd name="T35" fmla="*/ 12 h 25"/>
                <a:gd name="T36" fmla="*/ 70 w 70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5">
                  <a:moveTo>
                    <a:pt x="6" y="24"/>
                  </a:moveTo>
                  <a:cubicBezTo>
                    <a:pt x="8" y="25"/>
                    <a:pt x="11" y="25"/>
                    <a:pt x="14" y="25"/>
                  </a:cubicBezTo>
                  <a:cubicBezTo>
                    <a:pt x="15" y="25"/>
                    <a:pt x="16" y="25"/>
                    <a:pt x="17" y="25"/>
                  </a:cubicBezTo>
                  <a:cubicBezTo>
                    <a:pt x="16" y="25"/>
                    <a:pt x="15" y="25"/>
                    <a:pt x="14" y="25"/>
                  </a:cubicBezTo>
                  <a:cubicBezTo>
                    <a:pt x="11" y="25"/>
                    <a:pt x="8" y="25"/>
                    <a:pt x="6" y="24"/>
                  </a:cubicBezTo>
                  <a:moveTo>
                    <a:pt x="0" y="20"/>
                  </a:moveTo>
                  <a:cubicBezTo>
                    <a:pt x="0" y="21"/>
                    <a:pt x="1" y="21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59" y="16"/>
                  </a:move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moveTo>
                    <a:pt x="70" y="0"/>
                  </a:moveTo>
                  <a:cubicBezTo>
                    <a:pt x="69" y="5"/>
                    <a:pt x="66" y="10"/>
                    <a:pt x="64" y="12"/>
                  </a:cubicBezTo>
                  <a:cubicBezTo>
                    <a:pt x="66" y="10"/>
                    <a:pt x="69" y="5"/>
                    <a:pt x="70" y="0"/>
                  </a:cubicBezTo>
                </a:path>
              </a:pathLst>
            </a:custGeom>
            <a:solidFill>
              <a:srgbClr val="FED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4" name="Freeform 27"/>
            <p:cNvSpPr>
              <a:spLocks/>
            </p:cNvSpPr>
            <p:nvPr/>
          </p:nvSpPr>
          <p:spPr bwMode="auto">
            <a:xfrm>
              <a:off x="6157913" y="1751012"/>
              <a:ext cx="231775" cy="107950"/>
            </a:xfrm>
            <a:custGeom>
              <a:avLst/>
              <a:gdLst>
                <a:gd name="T0" fmla="*/ 69 w 73"/>
                <a:gd name="T1" fmla="*/ 0 h 34"/>
                <a:gd name="T2" fmla="*/ 69 w 73"/>
                <a:gd name="T3" fmla="*/ 0 h 34"/>
                <a:gd name="T4" fmla="*/ 69 w 73"/>
                <a:gd name="T5" fmla="*/ 0 h 34"/>
                <a:gd name="T6" fmla="*/ 59 w 73"/>
                <a:gd name="T7" fmla="*/ 17 h 34"/>
                <a:gd name="T8" fmla="*/ 3 w 73"/>
                <a:gd name="T9" fmla="*/ 29 h 34"/>
                <a:gd name="T10" fmla="*/ 0 w 73"/>
                <a:gd name="T11" fmla="*/ 29 h 34"/>
                <a:gd name="T12" fmla="*/ 0 w 73"/>
                <a:gd name="T13" fmla="*/ 29 h 34"/>
                <a:gd name="T14" fmla="*/ 0 w 73"/>
                <a:gd name="T15" fmla="*/ 29 h 34"/>
                <a:gd name="T16" fmla="*/ 0 w 73"/>
                <a:gd name="T17" fmla="*/ 29 h 34"/>
                <a:gd name="T18" fmla="*/ 2 w 73"/>
                <a:gd name="T19" fmla="*/ 31 h 34"/>
                <a:gd name="T20" fmla="*/ 2 w 73"/>
                <a:gd name="T21" fmla="*/ 31 h 34"/>
                <a:gd name="T22" fmla="*/ 2 w 73"/>
                <a:gd name="T23" fmla="*/ 31 h 34"/>
                <a:gd name="T24" fmla="*/ 2 w 73"/>
                <a:gd name="T25" fmla="*/ 31 h 34"/>
                <a:gd name="T26" fmla="*/ 6 w 73"/>
                <a:gd name="T27" fmla="*/ 33 h 34"/>
                <a:gd name="T28" fmla="*/ 6 w 73"/>
                <a:gd name="T29" fmla="*/ 33 h 34"/>
                <a:gd name="T30" fmla="*/ 14 w 73"/>
                <a:gd name="T31" fmla="*/ 34 h 34"/>
                <a:gd name="T32" fmla="*/ 17 w 73"/>
                <a:gd name="T33" fmla="*/ 34 h 34"/>
                <a:gd name="T34" fmla="*/ 17 w 73"/>
                <a:gd name="T35" fmla="*/ 34 h 34"/>
                <a:gd name="T36" fmla="*/ 18 w 73"/>
                <a:gd name="T37" fmla="*/ 34 h 34"/>
                <a:gd name="T38" fmla="*/ 18 w 73"/>
                <a:gd name="T39" fmla="*/ 34 h 34"/>
                <a:gd name="T40" fmla="*/ 20 w 73"/>
                <a:gd name="T41" fmla="*/ 34 h 34"/>
                <a:gd name="T42" fmla="*/ 21 w 73"/>
                <a:gd name="T43" fmla="*/ 34 h 34"/>
                <a:gd name="T44" fmla="*/ 59 w 73"/>
                <a:gd name="T45" fmla="*/ 25 h 34"/>
                <a:gd name="T46" fmla="*/ 59 w 73"/>
                <a:gd name="T47" fmla="*/ 25 h 34"/>
                <a:gd name="T48" fmla="*/ 59 w 73"/>
                <a:gd name="T49" fmla="*/ 25 h 34"/>
                <a:gd name="T50" fmla="*/ 59 w 73"/>
                <a:gd name="T51" fmla="*/ 25 h 34"/>
                <a:gd name="T52" fmla="*/ 63 w 73"/>
                <a:gd name="T53" fmla="*/ 22 h 34"/>
                <a:gd name="T54" fmla="*/ 63 w 73"/>
                <a:gd name="T55" fmla="*/ 22 h 34"/>
                <a:gd name="T56" fmla="*/ 63 w 73"/>
                <a:gd name="T57" fmla="*/ 22 h 34"/>
                <a:gd name="T58" fmla="*/ 64 w 73"/>
                <a:gd name="T59" fmla="*/ 21 h 34"/>
                <a:gd name="T60" fmla="*/ 64 w 73"/>
                <a:gd name="T61" fmla="*/ 21 h 34"/>
                <a:gd name="T62" fmla="*/ 70 w 73"/>
                <a:gd name="T63" fmla="*/ 9 h 34"/>
                <a:gd name="T64" fmla="*/ 70 w 73"/>
                <a:gd name="T65" fmla="*/ 9 h 34"/>
                <a:gd name="T66" fmla="*/ 70 w 73"/>
                <a:gd name="T67" fmla="*/ 9 h 34"/>
                <a:gd name="T68" fmla="*/ 73 w 73"/>
                <a:gd name="T69" fmla="*/ 0 h 34"/>
                <a:gd name="T70" fmla="*/ 73 w 73"/>
                <a:gd name="T71" fmla="*/ 0 h 34"/>
                <a:gd name="T72" fmla="*/ 69 w 73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34"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7" y="6"/>
                    <a:pt x="62" y="15"/>
                    <a:pt x="59" y="17"/>
                  </a:cubicBezTo>
                  <a:cubicBezTo>
                    <a:pt x="52" y="22"/>
                    <a:pt x="22" y="29"/>
                    <a:pt x="3" y="29"/>
                  </a:cubicBezTo>
                  <a:cubicBezTo>
                    <a:pt x="2" y="29"/>
                    <a:pt x="1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0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2"/>
                    <a:pt x="4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8" y="34"/>
                    <a:pt x="11" y="34"/>
                    <a:pt x="14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34" y="33"/>
                    <a:pt x="51" y="29"/>
                    <a:pt x="59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1" y="24"/>
                    <a:pt x="62" y="23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6" y="19"/>
                    <a:pt x="69" y="14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2" y="5"/>
                    <a:pt x="73" y="2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FEE2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5" name="Oval 28"/>
            <p:cNvSpPr>
              <a:spLocks noChangeArrowheads="1"/>
            </p:cNvSpPr>
            <p:nvPr/>
          </p:nvSpPr>
          <p:spPr bwMode="auto">
            <a:xfrm>
              <a:off x="6288088" y="1766887"/>
              <a:ext cx="66675" cy="9525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6" name="Freeform 29"/>
            <p:cNvSpPr>
              <a:spLocks/>
            </p:cNvSpPr>
            <p:nvPr/>
          </p:nvSpPr>
          <p:spPr bwMode="auto">
            <a:xfrm>
              <a:off x="6624638" y="1747837"/>
              <a:ext cx="38100" cy="88900"/>
            </a:xfrm>
            <a:custGeom>
              <a:avLst/>
              <a:gdLst>
                <a:gd name="T0" fmla="*/ 12 w 12"/>
                <a:gd name="T1" fmla="*/ 23 h 28"/>
                <a:gd name="T2" fmla="*/ 12 w 12"/>
                <a:gd name="T3" fmla="*/ 24 h 28"/>
                <a:gd name="T4" fmla="*/ 12 w 12"/>
                <a:gd name="T5" fmla="*/ 28 h 28"/>
                <a:gd name="T6" fmla="*/ 11 w 12"/>
                <a:gd name="T7" fmla="*/ 26 h 28"/>
                <a:gd name="T8" fmla="*/ 0 w 12"/>
                <a:gd name="T9" fmla="*/ 0 h 28"/>
                <a:gd name="T10" fmla="*/ 7 w 12"/>
                <a:gd name="T11" fmla="*/ 3 h 28"/>
                <a:gd name="T12" fmla="*/ 8 w 12"/>
                <a:gd name="T13" fmla="*/ 6 h 28"/>
                <a:gd name="T14" fmla="*/ 9 w 12"/>
                <a:gd name="T15" fmla="*/ 7 h 28"/>
                <a:gd name="T16" fmla="*/ 9 w 12"/>
                <a:gd name="T17" fmla="*/ 7 h 28"/>
                <a:gd name="T18" fmla="*/ 9 w 12"/>
                <a:gd name="T19" fmla="*/ 7 h 28"/>
                <a:gd name="T20" fmla="*/ 12 w 12"/>
                <a:gd name="T21" fmla="*/ 16 h 28"/>
                <a:gd name="T22" fmla="*/ 12 w 12"/>
                <a:gd name="T23" fmla="*/ 17 h 28"/>
                <a:gd name="T24" fmla="*/ 12 w 12"/>
                <a:gd name="T25" fmla="*/ 18 h 28"/>
                <a:gd name="T26" fmla="*/ 12 w 12"/>
                <a:gd name="T27" fmla="*/ 18 h 28"/>
                <a:gd name="T28" fmla="*/ 12 w 12"/>
                <a:gd name="T29" fmla="*/ 19 h 28"/>
                <a:gd name="T30" fmla="*/ 12 w 12"/>
                <a:gd name="T31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28">
                  <a:moveTo>
                    <a:pt x="12" y="23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6"/>
                    <a:pt x="12" y="27"/>
                    <a:pt x="12" y="28"/>
                  </a:cubicBezTo>
                  <a:cubicBezTo>
                    <a:pt x="12" y="28"/>
                    <a:pt x="11" y="27"/>
                    <a:pt x="11" y="26"/>
                  </a:cubicBezTo>
                  <a:cubicBezTo>
                    <a:pt x="10" y="25"/>
                    <a:pt x="0" y="4"/>
                    <a:pt x="0" y="0"/>
                  </a:cubicBezTo>
                  <a:cubicBezTo>
                    <a:pt x="2" y="1"/>
                    <a:pt x="4" y="2"/>
                    <a:pt x="7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10"/>
                    <a:pt x="12" y="13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2"/>
                    <a:pt x="12" y="23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7" name="Freeform 30"/>
            <p:cNvSpPr>
              <a:spLocks/>
            </p:cNvSpPr>
            <p:nvPr/>
          </p:nvSpPr>
          <p:spPr bwMode="auto">
            <a:xfrm>
              <a:off x="6637338" y="1760537"/>
              <a:ext cx="25400" cy="63500"/>
            </a:xfrm>
            <a:custGeom>
              <a:avLst/>
              <a:gdLst>
                <a:gd name="T0" fmla="*/ 8 w 8"/>
                <a:gd name="T1" fmla="*/ 19 h 20"/>
                <a:gd name="T2" fmla="*/ 8 w 8"/>
                <a:gd name="T3" fmla="*/ 20 h 20"/>
                <a:gd name="T4" fmla="*/ 0 w 8"/>
                <a:gd name="T5" fmla="*/ 0 h 20"/>
                <a:gd name="T6" fmla="*/ 4 w 8"/>
                <a:gd name="T7" fmla="*/ 2 h 20"/>
                <a:gd name="T8" fmla="*/ 5 w 8"/>
                <a:gd name="T9" fmla="*/ 3 h 20"/>
                <a:gd name="T10" fmla="*/ 5 w 8"/>
                <a:gd name="T11" fmla="*/ 3 h 20"/>
                <a:gd name="T12" fmla="*/ 5 w 8"/>
                <a:gd name="T13" fmla="*/ 3 h 20"/>
                <a:gd name="T14" fmla="*/ 8 w 8"/>
                <a:gd name="T15" fmla="*/ 12 h 20"/>
                <a:gd name="T16" fmla="*/ 8 w 8"/>
                <a:gd name="T17" fmla="*/ 13 h 20"/>
                <a:gd name="T18" fmla="*/ 8 w 8"/>
                <a:gd name="T19" fmla="*/ 14 h 20"/>
                <a:gd name="T20" fmla="*/ 8 w 8"/>
                <a:gd name="T21" fmla="*/ 14 h 20"/>
                <a:gd name="T22" fmla="*/ 8 w 8"/>
                <a:gd name="T23" fmla="*/ 15 h 20"/>
                <a:gd name="T24" fmla="*/ 8 w 8"/>
                <a:gd name="T2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0">
                  <a:moveTo>
                    <a:pt x="8" y="19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5" y="13"/>
                    <a:pt x="0" y="3"/>
                    <a:pt x="0" y="0"/>
                  </a:cubicBezTo>
                  <a:cubicBezTo>
                    <a:pt x="2" y="1"/>
                    <a:pt x="3" y="2"/>
                    <a:pt x="4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7" y="6"/>
                    <a:pt x="8" y="9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8" y="18"/>
                    <a:pt x="8" y="19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8" name="Freeform 31"/>
            <p:cNvSpPr>
              <a:spLocks/>
            </p:cNvSpPr>
            <p:nvPr/>
          </p:nvSpPr>
          <p:spPr bwMode="auto">
            <a:xfrm>
              <a:off x="5892801" y="1798637"/>
              <a:ext cx="88900" cy="44450"/>
            </a:xfrm>
            <a:custGeom>
              <a:avLst/>
              <a:gdLst>
                <a:gd name="T0" fmla="*/ 28 w 28"/>
                <a:gd name="T1" fmla="*/ 0 h 14"/>
                <a:gd name="T2" fmla="*/ 20 w 28"/>
                <a:gd name="T3" fmla="*/ 6 h 14"/>
                <a:gd name="T4" fmla="*/ 16 w 28"/>
                <a:gd name="T5" fmla="*/ 8 h 14"/>
                <a:gd name="T6" fmla="*/ 16 w 28"/>
                <a:gd name="T7" fmla="*/ 8 h 14"/>
                <a:gd name="T8" fmla="*/ 15 w 28"/>
                <a:gd name="T9" fmla="*/ 8 h 14"/>
                <a:gd name="T10" fmla="*/ 15 w 28"/>
                <a:gd name="T11" fmla="*/ 8 h 14"/>
                <a:gd name="T12" fmla="*/ 14 w 28"/>
                <a:gd name="T13" fmla="*/ 9 h 14"/>
                <a:gd name="T14" fmla="*/ 10 w 28"/>
                <a:gd name="T15" fmla="*/ 11 h 14"/>
                <a:gd name="T16" fmla="*/ 9 w 28"/>
                <a:gd name="T17" fmla="*/ 11 h 14"/>
                <a:gd name="T18" fmla="*/ 9 w 28"/>
                <a:gd name="T19" fmla="*/ 11 h 14"/>
                <a:gd name="T20" fmla="*/ 8 w 28"/>
                <a:gd name="T21" fmla="*/ 12 h 14"/>
                <a:gd name="T22" fmla="*/ 6 w 28"/>
                <a:gd name="T23" fmla="*/ 13 h 14"/>
                <a:gd name="T24" fmla="*/ 1 w 28"/>
                <a:gd name="T25" fmla="*/ 12 h 14"/>
                <a:gd name="T26" fmla="*/ 11 w 28"/>
                <a:gd name="T27" fmla="*/ 2 h 14"/>
                <a:gd name="T28" fmla="*/ 28 w 28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4">
                  <a:moveTo>
                    <a:pt x="28" y="0"/>
                  </a:moveTo>
                  <a:cubicBezTo>
                    <a:pt x="27" y="2"/>
                    <a:pt x="23" y="4"/>
                    <a:pt x="20" y="6"/>
                  </a:cubicBezTo>
                  <a:cubicBezTo>
                    <a:pt x="19" y="6"/>
                    <a:pt x="17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1" y="10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6" y="12"/>
                    <a:pt x="6" y="13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0" y="6"/>
                    <a:pt x="6" y="3"/>
                    <a:pt x="11" y="2"/>
                  </a:cubicBezTo>
                  <a:cubicBezTo>
                    <a:pt x="17" y="1"/>
                    <a:pt x="23" y="0"/>
                    <a:pt x="28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9" name="Freeform 32"/>
            <p:cNvSpPr>
              <a:spLocks/>
            </p:cNvSpPr>
            <p:nvPr/>
          </p:nvSpPr>
          <p:spPr bwMode="auto">
            <a:xfrm>
              <a:off x="5918201" y="1811337"/>
              <a:ext cx="22225" cy="25400"/>
            </a:xfrm>
            <a:custGeom>
              <a:avLst/>
              <a:gdLst>
                <a:gd name="T0" fmla="*/ 1 w 7"/>
                <a:gd name="T1" fmla="*/ 0 h 8"/>
                <a:gd name="T2" fmla="*/ 1 w 7"/>
                <a:gd name="T3" fmla="*/ 0 h 8"/>
                <a:gd name="T4" fmla="*/ 1 w 7"/>
                <a:gd name="T5" fmla="*/ 0 h 8"/>
                <a:gd name="T6" fmla="*/ 1 w 7"/>
                <a:gd name="T7" fmla="*/ 0 h 8"/>
                <a:gd name="T8" fmla="*/ 1 w 7"/>
                <a:gd name="T9" fmla="*/ 0 h 8"/>
                <a:gd name="T10" fmla="*/ 1 w 7"/>
                <a:gd name="T11" fmla="*/ 0 h 8"/>
                <a:gd name="T12" fmla="*/ 0 w 7"/>
                <a:gd name="T13" fmla="*/ 4 h 8"/>
                <a:gd name="T14" fmla="*/ 0 w 7"/>
                <a:gd name="T15" fmla="*/ 8 h 8"/>
                <a:gd name="T16" fmla="*/ 1 w 7"/>
                <a:gd name="T17" fmla="*/ 7 h 8"/>
                <a:gd name="T18" fmla="*/ 1 w 7"/>
                <a:gd name="T19" fmla="*/ 7 h 8"/>
                <a:gd name="T20" fmla="*/ 2 w 7"/>
                <a:gd name="T21" fmla="*/ 7 h 8"/>
                <a:gd name="T22" fmla="*/ 7 w 7"/>
                <a:gd name="T23" fmla="*/ 4 h 8"/>
                <a:gd name="T24" fmla="*/ 1 w 7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6"/>
                    <a:pt x="6" y="5"/>
                    <a:pt x="7" y="4"/>
                  </a:cubicBezTo>
                  <a:cubicBezTo>
                    <a:pt x="7" y="2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33"/>
            <p:cNvSpPr>
              <a:spLocks/>
            </p:cNvSpPr>
            <p:nvPr/>
          </p:nvSpPr>
          <p:spPr bwMode="auto">
            <a:xfrm>
              <a:off x="5937251" y="1804987"/>
              <a:ext cx="19050" cy="22225"/>
            </a:xfrm>
            <a:custGeom>
              <a:avLst/>
              <a:gdLst>
                <a:gd name="T0" fmla="*/ 1 w 6"/>
                <a:gd name="T1" fmla="*/ 0 h 7"/>
                <a:gd name="T2" fmla="*/ 1 w 6"/>
                <a:gd name="T3" fmla="*/ 0 h 7"/>
                <a:gd name="T4" fmla="*/ 1 w 6"/>
                <a:gd name="T5" fmla="*/ 0 h 7"/>
                <a:gd name="T6" fmla="*/ 1 w 6"/>
                <a:gd name="T7" fmla="*/ 0 h 7"/>
                <a:gd name="T8" fmla="*/ 1 w 6"/>
                <a:gd name="T9" fmla="*/ 0 h 7"/>
                <a:gd name="T10" fmla="*/ 1 w 6"/>
                <a:gd name="T11" fmla="*/ 0 h 7"/>
                <a:gd name="T12" fmla="*/ 0 w 6"/>
                <a:gd name="T13" fmla="*/ 4 h 7"/>
                <a:gd name="T14" fmla="*/ 0 w 6"/>
                <a:gd name="T15" fmla="*/ 7 h 7"/>
                <a:gd name="T16" fmla="*/ 1 w 6"/>
                <a:gd name="T17" fmla="*/ 6 h 7"/>
                <a:gd name="T18" fmla="*/ 1 w 6"/>
                <a:gd name="T19" fmla="*/ 6 h 7"/>
                <a:gd name="T20" fmla="*/ 2 w 6"/>
                <a:gd name="T21" fmla="*/ 6 h 7"/>
                <a:gd name="T22" fmla="*/ 2 w 6"/>
                <a:gd name="T23" fmla="*/ 6 h 7"/>
                <a:gd name="T24" fmla="*/ 6 w 6"/>
                <a:gd name="T25" fmla="*/ 4 h 7"/>
                <a:gd name="T26" fmla="*/ 1 w 6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5" y="4"/>
                    <a:pt x="6" y="4"/>
                  </a:cubicBezTo>
                  <a:cubicBezTo>
                    <a:pt x="6" y="2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5" name="Freeform 34"/>
            <p:cNvSpPr>
              <a:spLocks/>
            </p:cNvSpPr>
            <p:nvPr/>
          </p:nvSpPr>
          <p:spPr bwMode="auto">
            <a:xfrm>
              <a:off x="5899151" y="1855787"/>
              <a:ext cx="935038" cy="41275"/>
            </a:xfrm>
            <a:custGeom>
              <a:avLst/>
              <a:gdLst>
                <a:gd name="T0" fmla="*/ 168 w 295"/>
                <a:gd name="T1" fmla="*/ 0 h 13"/>
                <a:gd name="T2" fmla="*/ 38 w 295"/>
                <a:gd name="T3" fmla="*/ 0 h 13"/>
                <a:gd name="T4" fmla="*/ 38 w 295"/>
                <a:gd name="T5" fmla="*/ 0 h 13"/>
                <a:gd name="T6" fmla="*/ 0 w 295"/>
                <a:gd name="T7" fmla="*/ 6 h 13"/>
                <a:gd name="T8" fmla="*/ 38 w 295"/>
                <a:gd name="T9" fmla="*/ 13 h 13"/>
                <a:gd name="T10" fmla="*/ 38 w 295"/>
                <a:gd name="T11" fmla="*/ 13 h 13"/>
                <a:gd name="T12" fmla="*/ 168 w 295"/>
                <a:gd name="T13" fmla="*/ 13 h 13"/>
                <a:gd name="T14" fmla="*/ 295 w 295"/>
                <a:gd name="T15" fmla="*/ 6 h 13"/>
                <a:gd name="T16" fmla="*/ 168 w 29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13">
                  <a:moveTo>
                    <a:pt x="16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3"/>
                    <a:pt x="0" y="6"/>
                  </a:cubicBezTo>
                  <a:cubicBezTo>
                    <a:pt x="0" y="10"/>
                    <a:pt x="17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238" y="13"/>
                    <a:pt x="295" y="10"/>
                    <a:pt x="295" y="6"/>
                  </a:cubicBezTo>
                  <a:cubicBezTo>
                    <a:pt x="295" y="3"/>
                    <a:pt x="238" y="0"/>
                    <a:pt x="168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7" name="Freeform 35"/>
            <p:cNvSpPr>
              <a:spLocks/>
            </p:cNvSpPr>
            <p:nvPr/>
          </p:nvSpPr>
          <p:spPr bwMode="auto">
            <a:xfrm>
              <a:off x="6399213" y="1627187"/>
              <a:ext cx="177800" cy="130175"/>
            </a:xfrm>
            <a:custGeom>
              <a:avLst/>
              <a:gdLst>
                <a:gd name="T0" fmla="*/ 6 w 56"/>
                <a:gd name="T1" fmla="*/ 0 h 41"/>
                <a:gd name="T2" fmla="*/ 0 w 56"/>
                <a:gd name="T3" fmla="*/ 37 h 41"/>
                <a:gd name="T4" fmla="*/ 43 w 56"/>
                <a:gd name="T5" fmla="*/ 32 h 41"/>
                <a:gd name="T6" fmla="*/ 26 w 56"/>
                <a:gd name="T7" fmla="*/ 2 h 41"/>
                <a:gd name="T8" fmla="*/ 6 w 5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1">
                  <a:moveTo>
                    <a:pt x="6" y="0"/>
                  </a:moveTo>
                  <a:cubicBezTo>
                    <a:pt x="4" y="14"/>
                    <a:pt x="3" y="16"/>
                    <a:pt x="0" y="37"/>
                  </a:cubicBezTo>
                  <a:cubicBezTo>
                    <a:pt x="12" y="37"/>
                    <a:pt x="34" y="41"/>
                    <a:pt x="43" y="32"/>
                  </a:cubicBezTo>
                  <a:cubicBezTo>
                    <a:pt x="56" y="19"/>
                    <a:pt x="44" y="3"/>
                    <a:pt x="26" y="2"/>
                  </a:cubicBezTo>
                  <a:cubicBezTo>
                    <a:pt x="22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8" name="Freeform 36"/>
            <p:cNvSpPr>
              <a:spLocks/>
            </p:cNvSpPr>
            <p:nvPr/>
          </p:nvSpPr>
          <p:spPr bwMode="auto">
            <a:xfrm>
              <a:off x="6637338" y="1693862"/>
              <a:ext cx="53975" cy="6350"/>
            </a:xfrm>
            <a:custGeom>
              <a:avLst/>
              <a:gdLst>
                <a:gd name="T0" fmla="*/ 17 w 17"/>
                <a:gd name="T1" fmla="*/ 2 h 2"/>
                <a:gd name="T2" fmla="*/ 1 w 17"/>
                <a:gd name="T3" fmla="*/ 2 h 2"/>
                <a:gd name="T4" fmla="*/ 0 w 17"/>
                <a:gd name="T5" fmla="*/ 1 h 2"/>
                <a:gd name="T6" fmla="*/ 1 w 17"/>
                <a:gd name="T7" fmla="*/ 0 h 2"/>
                <a:gd name="T8" fmla="*/ 15 w 17"/>
                <a:gd name="T9" fmla="*/ 0 h 2"/>
                <a:gd name="T10" fmla="*/ 17 w 17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">
                  <a:moveTo>
                    <a:pt x="17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6" y="1"/>
                    <a:pt x="17" y="2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9" name="Freeform 37"/>
            <p:cNvSpPr>
              <a:spLocks/>
            </p:cNvSpPr>
            <p:nvPr/>
          </p:nvSpPr>
          <p:spPr bwMode="auto">
            <a:xfrm>
              <a:off x="6637338" y="1706562"/>
              <a:ext cx="53975" cy="6350"/>
            </a:xfrm>
            <a:custGeom>
              <a:avLst/>
              <a:gdLst>
                <a:gd name="T0" fmla="*/ 17 w 17"/>
                <a:gd name="T1" fmla="*/ 2 h 2"/>
                <a:gd name="T2" fmla="*/ 1 w 17"/>
                <a:gd name="T3" fmla="*/ 2 h 2"/>
                <a:gd name="T4" fmla="*/ 0 w 17"/>
                <a:gd name="T5" fmla="*/ 1 h 2"/>
                <a:gd name="T6" fmla="*/ 1 w 17"/>
                <a:gd name="T7" fmla="*/ 0 h 2"/>
                <a:gd name="T8" fmla="*/ 17 w 17"/>
                <a:gd name="T9" fmla="*/ 0 h 2"/>
                <a:gd name="T10" fmla="*/ 17 w 17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">
                  <a:moveTo>
                    <a:pt x="17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2" name="Freeform 38"/>
            <p:cNvSpPr>
              <a:spLocks/>
            </p:cNvSpPr>
            <p:nvPr/>
          </p:nvSpPr>
          <p:spPr bwMode="auto">
            <a:xfrm>
              <a:off x="6637338" y="1716087"/>
              <a:ext cx="53975" cy="6350"/>
            </a:xfrm>
            <a:custGeom>
              <a:avLst/>
              <a:gdLst>
                <a:gd name="T0" fmla="*/ 17 w 17"/>
                <a:gd name="T1" fmla="*/ 0 h 2"/>
                <a:gd name="T2" fmla="*/ 17 w 17"/>
                <a:gd name="T3" fmla="*/ 2 h 2"/>
                <a:gd name="T4" fmla="*/ 1 w 17"/>
                <a:gd name="T5" fmla="*/ 2 h 2"/>
                <a:gd name="T6" fmla="*/ 0 w 17"/>
                <a:gd name="T7" fmla="*/ 1 h 2"/>
                <a:gd name="T8" fmla="*/ 1 w 17"/>
                <a:gd name="T9" fmla="*/ 0 h 2"/>
                <a:gd name="T10" fmla="*/ 17 w 17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">
                  <a:moveTo>
                    <a:pt x="17" y="0"/>
                  </a:moveTo>
                  <a:cubicBezTo>
                    <a:pt x="17" y="1"/>
                    <a:pt x="17" y="1"/>
                    <a:pt x="1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3" name="Freeform 39"/>
            <p:cNvSpPr>
              <a:spLocks/>
            </p:cNvSpPr>
            <p:nvPr/>
          </p:nvSpPr>
          <p:spPr bwMode="auto">
            <a:xfrm>
              <a:off x="6637338" y="1728787"/>
              <a:ext cx="50800" cy="6350"/>
            </a:xfrm>
            <a:custGeom>
              <a:avLst/>
              <a:gdLst>
                <a:gd name="T0" fmla="*/ 16 w 16"/>
                <a:gd name="T1" fmla="*/ 0 h 2"/>
                <a:gd name="T2" fmla="*/ 14 w 16"/>
                <a:gd name="T3" fmla="*/ 2 h 2"/>
                <a:gd name="T4" fmla="*/ 1 w 16"/>
                <a:gd name="T5" fmla="*/ 2 h 2"/>
                <a:gd name="T6" fmla="*/ 0 w 16"/>
                <a:gd name="T7" fmla="*/ 1 h 2"/>
                <a:gd name="T8" fmla="*/ 1 w 16"/>
                <a:gd name="T9" fmla="*/ 0 h 2"/>
                <a:gd name="T10" fmla="*/ 16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cubicBezTo>
                    <a:pt x="15" y="0"/>
                    <a:pt x="15" y="1"/>
                    <a:pt x="14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4" name="Rectangle 40"/>
            <p:cNvSpPr>
              <a:spLocks noChangeArrowheads="1"/>
            </p:cNvSpPr>
            <p:nvPr/>
          </p:nvSpPr>
          <p:spPr bwMode="auto">
            <a:xfrm>
              <a:off x="6437313" y="1776412"/>
              <a:ext cx="22225" cy="19050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5" name="Rectangle 41"/>
            <p:cNvSpPr>
              <a:spLocks noChangeArrowheads="1"/>
            </p:cNvSpPr>
            <p:nvPr/>
          </p:nvSpPr>
          <p:spPr bwMode="auto">
            <a:xfrm>
              <a:off x="6459538" y="1795462"/>
              <a:ext cx="19050" cy="22225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6" name="Rectangle 42"/>
            <p:cNvSpPr>
              <a:spLocks noChangeArrowheads="1"/>
            </p:cNvSpPr>
            <p:nvPr/>
          </p:nvSpPr>
          <p:spPr bwMode="auto">
            <a:xfrm>
              <a:off x="6500813" y="1795462"/>
              <a:ext cx="19050" cy="22225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7" name="Rectangle 43"/>
            <p:cNvSpPr>
              <a:spLocks noChangeArrowheads="1"/>
            </p:cNvSpPr>
            <p:nvPr/>
          </p:nvSpPr>
          <p:spPr bwMode="auto">
            <a:xfrm>
              <a:off x="6478588" y="1776412"/>
              <a:ext cx="22225" cy="19050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8" name="Rectangle 44"/>
            <p:cNvSpPr>
              <a:spLocks noChangeArrowheads="1"/>
            </p:cNvSpPr>
            <p:nvPr/>
          </p:nvSpPr>
          <p:spPr bwMode="auto">
            <a:xfrm>
              <a:off x="6519863" y="1776412"/>
              <a:ext cx="22225" cy="19050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9" name="Rectangle 45"/>
            <p:cNvSpPr>
              <a:spLocks noChangeArrowheads="1"/>
            </p:cNvSpPr>
            <p:nvPr/>
          </p:nvSpPr>
          <p:spPr bwMode="auto">
            <a:xfrm>
              <a:off x="6542088" y="1795462"/>
              <a:ext cx="19050" cy="22225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0" name="Rectangle 46"/>
            <p:cNvSpPr>
              <a:spLocks noChangeArrowheads="1"/>
            </p:cNvSpPr>
            <p:nvPr/>
          </p:nvSpPr>
          <p:spPr bwMode="auto">
            <a:xfrm>
              <a:off x="6561138" y="1776412"/>
              <a:ext cx="22225" cy="19050"/>
            </a:xfrm>
            <a:prstGeom prst="rect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74" name="Picture 273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53101" y="1338287"/>
            <a:ext cx="1507996" cy="1535541"/>
          </a:xfrm>
          <a:prstGeom prst="rect">
            <a:avLst/>
          </a:prstGeom>
        </p:spPr>
      </p:pic>
      <p:pic>
        <p:nvPicPr>
          <p:cNvPr id="275" name="Picture 274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196" y="1338287"/>
            <a:ext cx="1507996" cy="1535541"/>
          </a:xfrm>
          <a:prstGeom prst="rect">
            <a:avLst/>
          </a:prstGeom>
        </p:spPr>
      </p:pic>
      <p:grpSp>
        <p:nvGrpSpPr>
          <p:cNvPr id="264" name="Group 263"/>
          <p:cNvGrpSpPr/>
          <p:nvPr/>
        </p:nvGrpSpPr>
        <p:grpSpPr>
          <a:xfrm>
            <a:off x="9324528" y="2266950"/>
            <a:ext cx="919163" cy="296863"/>
            <a:chOff x="1122363" y="2074862"/>
            <a:chExt cx="919163" cy="296863"/>
          </a:xfrm>
        </p:grpSpPr>
        <p:sp>
          <p:nvSpPr>
            <p:cNvPr id="2053" name="Freeform 6"/>
            <p:cNvSpPr>
              <a:spLocks/>
            </p:cNvSpPr>
            <p:nvPr/>
          </p:nvSpPr>
          <p:spPr bwMode="auto">
            <a:xfrm>
              <a:off x="1303338" y="2138362"/>
              <a:ext cx="230188" cy="57150"/>
            </a:xfrm>
            <a:custGeom>
              <a:avLst/>
              <a:gdLst>
                <a:gd name="T0" fmla="*/ 32 w 73"/>
                <a:gd name="T1" fmla="*/ 5 h 18"/>
                <a:gd name="T2" fmla="*/ 64 w 73"/>
                <a:gd name="T3" fmla="*/ 11 h 18"/>
                <a:gd name="T4" fmla="*/ 64 w 73"/>
                <a:gd name="T5" fmla="*/ 11 h 18"/>
                <a:gd name="T6" fmla="*/ 72 w 73"/>
                <a:gd name="T7" fmla="*/ 16 h 18"/>
                <a:gd name="T8" fmla="*/ 62 w 73"/>
                <a:gd name="T9" fmla="*/ 17 h 18"/>
                <a:gd name="T10" fmla="*/ 62 w 73"/>
                <a:gd name="T11" fmla="*/ 17 h 18"/>
                <a:gd name="T12" fmla="*/ 31 w 73"/>
                <a:gd name="T13" fmla="*/ 11 h 18"/>
                <a:gd name="T14" fmla="*/ 1 w 73"/>
                <a:gd name="T15" fmla="*/ 2 h 18"/>
                <a:gd name="T16" fmla="*/ 32 w 73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8">
                  <a:moveTo>
                    <a:pt x="32" y="5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9" y="12"/>
                    <a:pt x="73" y="14"/>
                    <a:pt x="72" y="16"/>
                  </a:cubicBezTo>
                  <a:cubicBezTo>
                    <a:pt x="72" y="17"/>
                    <a:pt x="68" y="18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14" y="8"/>
                    <a:pt x="0" y="4"/>
                    <a:pt x="1" y="2"/>
                  </a:cubicBezTo>
                  <a:cubicBezTo>
                    <a:pt x="1" y="0"/>
                    <a:pt x="15" y="1"/>
                    <a:pt x="32" y="5"/>
                  </a:cubicBezTo>
                  <a:close/>
                </a:path>
              </a:pathLst>
            </a:custGeom>
            <a:solidFill>
              <a:srgbClr val="3DB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4" name="Freeform 7"/>
            <p:cNvSpPr>
              <a:spLocks/>
            </p:cNvSpPr>
            <p:nvPr/>
          </p:nvSpPr>
          <p:spPr bwMode="auto">
            <a:xfrm>
              <a:off x="1122363" y="2295525"/>
              <a:ext cx="909638" cy="44450"/>
            </a:xfrm>
            <a:custGeom>
              <a:avLst/>
              <a:gdLst>
                <a:gd name="T0" fmla="*/ 123 w 287"/>
                <a:gd name="T1" fmla="*/ 0 h 14"/>
                <a:gd name="T2" fmla="*/ 250 w 287"/>
                <a:gd name="T3" fmla="*/ 0 h 14"/>
                <a:gd name="T4" fmla="*/ 250 w 287"/>
                <a:gd name="T5" fmla="*/ 0 h 14"/>
                <a:gd name="T6" fmla="*/ 287 w 287"/>
                <a:gd name="T7" fmla="*/ 7 h 14"/>
                <a:gd name="T8" fmla="*/ 250 w 287"/>
                <a:gd name="T9" fmla="*/ 13 h 14"/>
                <a:gd name="T10" fmla="*/ 250 w 287"/>
                <a:gd name="T11" fmla="*/ 14 h 14"/>
                <a:gd name="T12" fmla="*/ 123 w 287"/>
                <a:gd name="T13" fmla="*/ 14 h 14"/>
                <a:gd name="T14" fmla="*/ 0 w 287"/>
                <a:gd name="T15" fmla="*/ 7 h 14"/>
                <a:gd name="T16" fmla="*/ 123 w 287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7" h="14">
                  <a:moveTo>
                    <a:pt x="123" y="0"/>
                  </a:moveTo>
                  <a:cubicBezTo>
                    <a:pt x="250" y="0"/>
                    <a:pt x="250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71" y="1"/>
                    <a:pt x="287" y="4"/>
                    <a:pt x="287" y="7"/>
                  </a:cubicBezTo>
                  <a:cubicBezTo>
                    <a:pt x="287" y="10"/>
                    <a:pt x="271" y="13"/>
                    <a:pt x="250" y="13"/>
                  </a:cubicBezTo>
                  <a:cubicBezTo>
                    <a:pt x="250" y="14"/>
                    <a:pt x="250" y="14"/>
                    <a:pt x="250" y="14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55" y="14"/>
                    <a:pt x="0" y="11"/>
                    <a:pt x="0" y="7"/>
                  </a:cubicBezTo>
                  <a:cubicBezTo>
                    <a:pt x="0" y="3"/>
                    <a:pt x="55" y="0"/>
                    <a:pt x="123" y="0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5" name="Freeform 8"/>
            <p:cNvSpPr>
              <a:spLocks/>
            </p:cNvSpPr>
            <p:nvPr/>
          </p:nvSpPr>
          <p:spPr bwMode="auto">
            <a:xfrm>
              <a:off x="1195388" y="2074862"/>
              <a:ext cx="836613" cy="296863"/>
            </a:xfrm>
            <a:custGeom>
              <a:avLst/>
              <a:gdLst>
                <a:gd name="T0" fmla="*/ 3 w 264"/>
                <a:gd name="T1" fmla="*/ 85 h 94"/>
                <a:gd name="T2" fmla="*/ 3 w 264"/>
                <a:gd name="T3" fmla="*/ 85 h 94"/>
                <a:gd name="T4" fmla="*/ 4 w 264"/>
                <a:gd name="T5" fmla="*/ 85 h 94"/>
                <a:gd name="T6" fmla="*/ 7 w 264"/>
                <a:gd name="T7" fmla="*/ 88 h 94"/>
                <a:gd name="T8" fmla="*/ 26 w 264"/>
                <a:gd name="T9" fmla="*/ 92 h 94"/>
                <a:gd name="T10" fmla="*/ 58 w 264"/>
                <a:gd name="T11" fmla="*/ 93 h 94"/>
                <a:gd name="T12" fmla="*/ 64 w 264"/>
                <a:gd name="T13" fmla="*/ 93 h 94"/>
                <a:gd name="T14" fmla="*/ 191 w 264"/>
                <a:gd name="T15" fmla="*/ 93 h 94"/>
                <a:gd name="T16" fmla="*/ 200 w 264"/>
                <a:gd name="T17" fmla="*/ 93 h 94"/>
                <a:gd name="T18" fmla="*/ 239 w 264"/>
                <a:gd name="T19" fmla="*/ 91 h 94"/>
                <a:gd name="T20" fmla="*/ 260 w 264"/>
                <a:gd name="T21" fmla="*/ 88 h 94"/>
                <a:gd name="T22" fmla="*/ 252 w 264"/>
                <a:gd name="T23" fmla="*/ 54 h 94"/>
                <a:gd name="T24" fmla="*/ 251 w 264"/>
                <a:gd name="T25" fmla="*/ 52 h 94"/>
                <a:gd name="T26" fmla="*/ 201 w 264"/>
                <a:gd name="T27" fmla="*/ 42 h 94"/>
                <a:gd name="T28" fmla="*/ 136 w 264"/>
                <a:gd name="T29" fmla="*/ 1 h 94"/>
                <a:gd name="T30" fmla="*/ 119 w 264"/>
                <a:gd name="T31" fmla="*/ 14 h 94"/>
                <a:gd name="T32" fmla="*/ 42 w 264"/>
                <a:gd name="T33" fmla="*/ 34 h 94"/>
                <a:gd name="T34" fmla="*/ 18 w 264"/>
                <a:gd name="T35" fmla="*/ 43 h 94"/>
                <a:gd name="T36" fmla="*/ 7 w 264"/>
                <a:gd name="T37" fmla="*/ 50 h 94"/>
                <a:gd name="T38" fmla="*/ 7 w 264"/>
                <a:gd name="T39" fmla="*/ 50 h 94"/>
                <a:gd name="T40" fmla="*/ 5 w 264"/>
                <a:gd name="T41" fmla="*/ 54 h 94"/>
                <a:gd name="T42" fmla="*/ 4 w 264"/>
                <a:gd name="T43" fmla="*/ 54 h 94"/>
                <a:gd name="T44" fmla="*/ 4 w 264"/>
                <a:gd name="T45" fmla="*/ 54 h 94"/>
                <a:gd name="T46" fmla="*/ 1 w 264"/>
                <a:gd name="T47" fmla="*/ 64 h 94"/>
                <a:gd name="T48" fmla="*/ 1 w 264"/>
                <a:gd name="T49" fmla="*/ 65 h 94"/>
                <a:gd name="T50" fmla="*/ 1 w 264"/>
                <a:gd name="T51" fmla="*/ 66 h 94"/>
                <a:gd name="T52" fmla="*/ 1 w 264"/>
                <a:gd name="T53" fmla="*/ 66 h 94"/>
                <a:gd name="T54" fmla="*/ 1 w 264"/>
                <a:gd name="T55" fmla="*/ 67 h 94"/>
                <a:gd name="T56" fmla="*/ 1 w 264"/>
                <a:gd name="T57" fmla="*/ 72 h 94"/>
                <a:gd name="T58" fmla="*/ 3 w 264"/>
                <a:gd name="T59" fmla="*/ 8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4" h="94">
                  <a:moveTo>
                    <a:pt x="3" y="85"/>
                  </a:moveTo>
                  <a:cubicBezTo>
                    <a:pt x="3" y="85"/>
                    <a:pt x="3" y="85"/>
                    <a:pt x="3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6"/>
                    <a:pt x="6" y="87"/>
                    <a:pt x="7" y="88"/>
                  </a:cubicBezTo>
                  <a:cubicBezTo>
                    <a:pt x="10" y="89"/>
                    <a:pt x="16" y="91"/>
                    <a:pt x="26" y="92"/>
                  </a:cubicBezTo>
                  <a:cubicBezTo>
                    <a:pt x="34" y="93"/>
                    <a:pt x="45" y="94"/>
                    <a:pt x="58" y="93"/>
                  </a:cubicBezTo>
                  <a:cubicBezTo>
                    <a:pt x="58" y="93"/>
                    <a:pt x="61" y="93"/>
                    <a:pt x="64" y="93"/>
                  </a:cubicBezTo>
                  <a:cubicBezTo>
                    <a:pt x="83" y="93"/>
                    <a:pt x="142" y="94"/>
                    <a:pt x="191" y="93"/>
                  </a:cubicBezTo>
                  <a:cubicBezTo>
                    <a:pt x="194" y="93"/>
                    <a:pt x="197" y="93"/>
                    <a:pt x="200" y="93"/>
                  </a:cubicBezTo>
                  <a:cubicBezTo>
                    <a:pt x="215" y="93"/>
                    <a:pt x="229" y="92"/>
                    <a:pt x="239" y="91"/>
                  </a:cubicBezTo>
                  <a:cubicBezTo>
                    <a:pt x="250" y="90"/>
                    <a:pt x="257" y="89"/>
                    <a:pt x="260" y="88"/>
                  </a:cubicBezTo>
                  <a:cubicBezTo>
                    <a:pt x="264" y="85"/>
                    <a:pt x="258" y="61"/>
                    <a:pt x="252" y="54"/>
                  </a:cubicBezTo>
                  <a:cubicBezTo>
                    <a:pt x="252" y="53"/>
                    <a:pt x="251" y="53"/>
                    <a:pt x="251" y="52"/>
                  </a:cubicBezTo>
                  <a:cubicBezTo>
                    <a:pt x="239" y="46"/>
                    <a:pt x="204" y="41"/>
                    <a:pt x="201" y="42"/>
                  </a:cubicBezTo>
                  <a:cubicBezTo>
                    <a:pt x="196" y="37"/>
                    <a:pt x="143" y="2"/>
                    <a:pt x="136" y="1"/>
                  </a:cubicBezTo>
                  <a:cubicBezTo>
                    <a:pt x="109" y="0"/>
                    <a:pt x="135" y="14"/>
                    <a:pt x="119" y="14"/>
                  </a:cubicBezTo>
                  <a:cubicBezTo>
                    <a:pt x="87" y="16"/>
                    <a:pt x="51" y="31"/>
                    <a:pt x="42" y="34"/>
                  </a:cubicBezTo>
                  <a:cubicBezTo>
                    <a:pt x="34" y="37"/>
                    <a:pt x="26" y="39"/>
                    <a:pt x="18" y="43"/>
                  </a:cubicBezTo>
                  <a:cubicBezTo>
                    <a:pt x="14" y="44"/>
                    <a:pt x="10" y="47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51"/>
                    <a:pt x="5" y="52"/>
                    <a:pt x="5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7"/>
                    <a:pt x="1" y="61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1" y="70"/>
                    <a:pt x="1" y="72"/>
                  </a:cubicBezTo>
                  <a:cubicBezTo>
                    <a:pt x="1" y="77"/>
                    <a:pt x="0" y="82"/>
                    <a:pt x="3" y="85"/>
                  </a:cubicBezTo>
                </a:path>
              </a:pathLst>
            </a:custGeom>
            <a:solidFill>
              <a:srgbClr val="E3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6" name="Freeform 9"/>
            <p:cNvSpPr>
              <a:spLocks/>
            </p:cNvSpPr>
            <p:nvPr/>
          </p:nvSpPr>
          <p:spPr bwMode="auto">
            <a:xfrm>
              <a:off x="1195388" y="2209800"/>
              <a:ext cx="836613" cy="161925"/>
            </a:xfrm>
            <a:custGeom>
              <a:avLst/>
              <a:gdLst>
                <a:gd name="T0" fmla="*/ 3 w 264"/>
                <a:gd name="T1" fmla="*/ 42 h 51"/>
                <a:gd name="T2" fmla="*/ 3 w 264"/>
                <a:gd name="T3" fmla="*/ 42 h 51"/>
                <a:gd name="T4" fmla="*/ 4 w 264"/>
                <a:gd name="T5" fmla="*/ 42 h 51"/>
                <a:gd name="T6" fmla="*/ 4 w 264"/>
                <a:gd name="T7" fmla="*/ 42 h 51"/>
                <a:gd name="T8" fmla="*/ 7 w 264"/>
                <a:gd name="T9" fmla="*/ 45 h 51"/>
                <a:gd name="T10" fmla="*/ 26 w 264"/>
                <a:gd name="T11" fmla="*/ 49 h 51"/>
                <a:gd name="T12" fmla="*/ 58 w 264"/>
                <a:gd name="T13" fmla="*/ 50 h 51"/>
                <a:gd name="T14" fmla="*/ 64 w 264"/>
                <a:gd name="T15" fmla="*/ 50 h 51"/>
                <a:gd name="T16" fmla="*/ 191 w 264"/>
                <a:gd name="T17" fmla="*/ 50 h 51"/>
                <a:gd name="T18" fmla="*/ 200 w 264"/>
                <a:gd name="T19" fmla="*/ 50 h 51"/>
                <a:gd name="T20" fmla="*/ 239 w 264"/>
                <a:gd name="T21" fmla="*/ 48 h 51"/>
                <a:gd name="T22" fmla="*/ 260 w 264"/>
                <a:gd name="T23" fmla="*/ 45 h 51"/>
                <a:gd name="T24" fmla="*/ 252 w 264"/>
                <a:gd name="T25" fmla="*/ 11 h 51"/>
                <a:gd name="T26" fmla="*/ 242 w 264"/>
                <a:gd name="T27" fmla="*/ 8 h 51"/>
                <a:gd name="T28" fmla="*/ 191 w 264"/>
                <a:gd name="T29" fmla="*/ 1 h 51"/>
                <a:gd name="T30" fmla="*/ 27 w 264"/>
                <a:gd name="T31" fmla="*/ 5 h 51"/>
                <a:gd name="T32" fmla="*/ 1 w 264"/>
                <a:gd name="T33" fmla="*/ 21 h 51"/>
                <a:gd name="T34" fmla="*/ 1 w 264"/>
                <a:gd name="T35" fmla="*/ 22 h 51"/>
                <a:gd name="T36" fmla="*/ 1 w 264"/>
                <a:gd name="T37" fmla="*/ 23 h 51"/>
                <a:gd name="T38" fmla="*/ 1 w 264"/>
                <a:gd name="T39" fmla="*/ 23 h 51"/>
                <a:gd name="T40" fmla="*/ 1 w 264"/>
                <a:gd name="T41" fmla="*/ 24 h 51"/>
                <a:gd name="T42" fmla="*/ 1 w 264"/>
                <a:gd name="T43" fmla="*/ 29 h 51"/>
                <a:gd name="T44" fmla="*/ 3 w 264"/>
                <a:gd name="T45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4" h="51"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6" y="44"/>
                    <a:pt x="7" y="45"/>
                  </a:cubicBezTo>
                  <a:cubicBezTo>
                    <a:pt x="10" y="46"/>
                    <a:pt x="16" y="48"/>
                    <a:pt x="26" y="49"/>
                  </a:cubicBezTo>
                  <a:cubicBezTo>
                    <a:pt x="34" y="50"/>
                    <a:pt x="45" y="51"/>
                    <a:pt x="58" y="50"/>
                  </a:cubicBezTo>
                  <a:cubicBezTo>
                    <a:pt x="58" y="50"/>
                    <a:pt x="61" y="50"/>
                    <a:pt x="64" y="50"/>
                  </a:cubicBezTo>
                  <a:cubicBezTo>
                    <a:pt x="83" y="50"/>
                    <a:pt x="142" y="51"/>
                    <a:pt x="191" y="50"/>
                  </a:cubicBezTo>
                  <a:cubicBezTo>
                    <a:pt x="194" y="50"/>
                    <a:pt x="197" y="50"/>
                    <a:pt x="200" y="50"/>
                  </a:cubicBezTo>
                  <a:cubicBezTo>
                    <a:pt x="215" y="50"/>
                    <a:pt x="229" y="49"/>
                    <a:pt x="239" y="48"/>
                  </a:cubicBezTo>
                  <a:cubicBezTo>
                    <a:pt x="250" y="47"/>
                    <a:pt x="257" y="46"/>
                    <a:pt x="260" y="45"/>
                  </a:cubicBezTo>
                  <a:cubicBezTo>
                    <a:pt x="264" y="42"/>
                    <a:pt x="258" y="18"/>
                    <a:pt x="252" y="11"/>
                  </a:cubicBezTo>
                  <a:cubicBezTo>
                    <a:pt x="249" y="10"/>
                    <a:pt x="246" y="9"/>
                    <a:pt x="242" y="8"/>
                  </a:cubicBezTo>
                  <a:cubicBezTo>
                    <a:pt x="235" y="5"/>
                    <a:pt x="215" y="1"/>
                    <a:pt x="191" y="1"/>
                  </a:cubicBezTo>
                  <a:cubicBezTo>
                    <a:pt x="126" y="0"/>
                    <a:pt x="33" y="3"/>
                    <a:pt x="27" y="5"/>
                  </a:cubicBezTo>
                  <a:cubicBezTo>
                    <a:pt x="16" y="8"/>
                    <a:pt x="4" y="1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6"/>
                    <a:pt x="1" y="27"/>
                    <a:pt x="1" y="29"/>
                  </a:cubicBezTo>
                  <a:cubicBezTo>
                    <a:pt x="1" y="34"/>
                    <a:pt x="0" y="39"/>
                    <a:pt x="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7" name="Freeform 10"/>
            <p:cNvSpPr>
              <a:spLocks/>
            </p:cNvSpPr>
            <p:nvPr/>
          </p:nvSpPr>
          <p:spPr bwMode="auto">
            <a:xfrm>
              <a:off x="1489076" y="2125662"/>
              <a:ext cx="311150" cy="90488"/>
            </a:xfrm>
            <a:custGeom>
              <a:avLst/>
              <a:gdLst>
                <a:gd name="T0" fmla="*/ 0 w 98"/>
                <a:gd name="T1" fmla="*/ 7 h 29"/>
                <a:gd name="T2" fmla="*/ 7 w 98"/>
                <a:gd name="T3" fmla="*/ 4 h 29"/>
                <a:gd name="T4" fmla="*/ 56 w 98"/>
                <a:gd name="T5" fmla="*/ 3 h 29"/>
                <a:gd name="T6" fmla="*/ 95 w 98"/>
                <a:gd name="T7" fmla="*/ 24 h 29"/>
                <a:gd name="T8" fmla="*/ 98 w 98"/>
                <a:gd name="T9" fmla="*/ 28 h 29"/>
                <a:gd name="T10" fmla="*/ 4 w 98"/>
                <a:gd name="T11" fmla="*/ 29 h 29"/>
                <a:gd name="T12" fmla="*/ 0 w 98"/>
                <a:gd name="T1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29">
                  <a:moveTo>
                    <a:pt x="0" y="7"/>
                  </a:moveTo>
                  <a:cubicBezTo>
                    <a:pt x="2" y="6"/>
                    <a:pt x="5" y="5"/>
                    <a:pt x="7" y="4"/>
                  </a:cubicBezTo>
                  <a:cubicBezTo>
                    <a:pt x="25" y="0"/>
                    <a:pt x="35" y="0"/>
                    <a:pt x="56" y="3"/>
                  </a:cubicBezTo>
                  <a:cubicBezTo>
                    <a:pt x="75" y="6"/>
                    <a:pt x="90" y="20"/>
                    <a:pt x="95" y="24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44" y="28"/>
                    <a:pt x="24" y="29"/>
                    <a:pt x="4" y="29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8" name="Freeform 11"/>
            <p:cNvSpPr>
              <a:spLocks/>
            </p:cNvSpPr>
            <p:nvPr/>
          </p:nvSpPr>
          <p:spPr bwMode="auto">
            <a:xfrm>
              <a:off x="1501776" y="2222500"/>
              <a:ext cx="298450" cy="120650"/>
            </a:xfrm>
            <a:custGeom>
              <a:avLst/>
              <a:gdLst>
                <a:gd name="T0" fmla="*/ 3 w 94"/>
                <a:gd name="T1" fmla="*/ 10 h 38"/>
                <a:gd name="T2" fmla="*/ 3 w 94"/>
                <a:gd name="T3" fmla="*/ 10 h 38"/>
                <a:gd name="T4" fmla="*/ 10 w 94"/>
                <a:gd name="T5" fmla="*/ 24 h 38"/>
                <a:gd name="T6" fmla="*/ 11 w 94"/>
                <a:gd name="T7" fmla="*/ 25 h 38"/>
                <a:gd name="T8" fmla="*/ 11 w 94"/>
                <a:gd name="T9" fmla="*/ 25 h 38"/>
                <a:gd name="T10" fmla="*/ 11 w 94"/>
                <a:gd name="T11" fmla="*/ 25 h 38"/>
                <a:gd name="T12" fmla="*/ 15 w 94"/>
                <a:gd name="T13" fmla="*/ 28 h 38"/>
                <a:gd name="T14" fmla="*/ 15 w 94"/>
                <a:gd name="T15" fmla="*/ 28 h 38"/>
                <a:gd name="T16" fmla="*/ 16 w 94"/>
                <a:gd name="T17" fmla="*/ 28 h 38"/>
                <a:gd name="T18" fmla="*/ 58 w 94"/>
                <a:gd name="T19" fmla="*/ 38 h 38"/>
                <a:gd name="T20" fmla="*/ 59 w 94"/>
                <a:gd name="T21" fmla="*/ 38 h 38"/>
                <a:gd name="T22" fmla="*/ 61 w 94"/>
                <a:gd name="T23" fmla="*/ 38 h 38"/>
                <a:gd name="T24" fmla="*/ 61 w 94"/>
                <a:gd name="T25" fmla="*/ 38 h 38"/>
                <a:gd name="T26" fmla="*/ 62 w 94"/>
                <a:gd name="T27" fmla="*/ 38 h 38"/>
                <a:gd name="T28" fmla="*/ 62 w 94"/>
                <a:gd name="T29" fmla="*/ 38 h 38"/>
                <a:gd name="T30" fmla="*/ 75 w 94"/>
                <a:gd name="T31" fmla="*/ 37 h 38"/>
                <a:gd name="T32" fmla="*/ 79 w 94"/>
                <a:gd name="T33" fmla="*/ 35 h 38"/>
                <a:gd name="T34" fmla="*/ 79 w 94"/>
                <a:gd name="T35" fmla="*/ 35 h 38"/>
                <a:gd name="T36" fmla="*/ 79 w 94"/>
                <a:gd name="T37" fmla="*/ 35 h 38"/>
                <a:gd name="T38" fmla="*/ 79 w 94"/>
                <a:gd name="T39" fmla="*/ 35 h 38"/>
                <a:gd name="T40" fmla="*/ 82 w 94"/>
                <a:gd name="T41" fmla="*/ 33 h 38"/>
                <a:gd name="T42" fmla="*/ 82 w 94"/>
                <a:gd name="T43" fmla="*/ 32 h 38"/>
                <a:gd name="T44" fmla="*/ 90 w 94"/>
                <a:gd name="T45" fmla="*/ 17 h 38"/>
                <a:gd name="T46" fmla="*/ 93 w 94"/>
                <a:gd name="T47" fmla="*/ 8 h 38"/>
                <a:gd name="T48" fmla="*/ 94 w 94"/>
                <a:gd name="T49" fmla="*/ 0 h 38"/>
                <a:gd name="T50" fmla="*/ 4 w 94"/>
                <a:gd name="T51" fmla="*/ 0 h 38"/>
                <a:gd name="T52" fmla="*/ 4 w 94"/>
                <a:gd name="T53" fmla="*/ 0 h 38"/>
                <a:gd name="T54" fmla="*/ 4 w 94"/>
                <a:gd name="T55" fmla="*/ 0 h 38"/>
                <a:gd name="T56" fmla="*/ 0 w 94"/>
                <a:gd name="T57" fmla="*/ 0 h 38"/>
                <a:gd name="T58" fmla="*/ 3 w 94"/>
                <a:gd name="T5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" h="38"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5" y="15"/>
                    <a:pt x="8" y="21"/>
                    <a:pt x="10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6"/>
                    <a:pt x="14" y="27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5" y="32"/>
                    <a:pt x="43" y="37"/>
                    <a:pt x="58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0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7" y="38"/>
                    <a:pt x="72" y="38"/>
                    <a:pt x="75" y="37"/>
                  </a:cubicBezTo>
                  <a:cubicBezTo>
                    <a:pt x="77" y="37"/>
                    <a:pt x="78" y="36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0" y="34"/>
                    <a:pt x="81" y="34"/>
                    <a:pt x="82" y="33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5" y="28"/>
                    <a:pt x="88" y="22"/>
                    <a:pt x="90" y="17"/>
                  </a:cubicBezTo>
                  <a:cubicBezTo>
                    <a:pt x="91" y="14"/>
                    <a:pt x="92" y="11"/>
                    <a:pt x="93" y="8"/>
                  </a:cubicBezTo>
                  <a:cubicBezTo>
                    <a:pt x="94" y="6"/>
                    <a:pt x="94" y="4"/>
                    <a:pt x="94" y="0"/>
                  </a:cubicBezTo>
                  <a:cubicBezTo>
                    <a:pt x="94" y="0"/>
                    <a:pt x="27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2"/>
                    <a:pt x="1" y="6"/>
                    <a:pt x="3" y="1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9" name="Freeform 12"/>
            <p:cNvSpPr>
              <a:spLocks noEditPoints="1"/>
            </p:cNvSpPr>
            <p:nvPr/>
          </p:nvSpPr>
          <p:spPr bwMode="auto">
            <a:xfrm>
              <a:off x="1511301" y="2254250"/>
              <a:ext cx="250825" cy="88900"/>
            </a:xfrm>
            <a:custGeom>
              <a:avLst/>
              <a:gdLst>
                <a:gd name="T0" fmla="*/ 72 w 79"/>
                <a:gd name="T1" fmla="*/ 27 h 28"/>
                <a:gd name="T2" fmla="*/ 63 w 79"/>
                <a:gd name="T3" fmla="*/ 28 h 28"/>
                <a:gd name="T4" fmla="*/ 59 w 79"/>
                <a:gd name="T5" fmla="*/ 28 h 28"/>
                <a:gd name="T6" fmla="*/ 63 w 79"/>
                <a:gd name="T7" fmla="*/ 28 h 28"/>
                <a:gd name="T8" fmla="*/ 72 w 79"/>
                <a:gd name="T9" fmla="*/ 27 h 28"/>
                <a:gd name="T10" fmla="*/ 79 w 79"/>
                <a:gd name="T11" fmla="*/ 22 h 28"/>
                <a:gd name="T12" fmla="*/ 79 w 79"/>
                <a:gd name="T13" fmla="*/ 22 h 28"/>
                <a:gd name="T14" fmla="*/ 79 w 79"/>
                <a:gd name="T15" fmla="*/ 22 h 28"/>
                <a:gd name="T16" fmla="*/ 79 w 79"/>
                <a:gd name="T17" fmla="*/ 23 h 28"/>
                <a:gd name="T18" fmla="*/ 76 w 79"/>
                <a:gd name="T19" fmla="*/ 25 h 28"/>
                <a:gd name="T20" fmla="*/ 77 w 79"/>
                <a:gd name="T21" fmla="*/ 25 h 28"/>
                <a:gd name="T22" fmla="*/ 79 w 79"/>
                <a:gd name="T23" fmla="*/ 22 h 28"/>
                <a:gd name="T24" fmla="*/ 0 w 79"/>
                <a:gd name="T25" fmla="*/ 0 h 28"/>
                <a:gd name="T26" fmla="*/ 7 w 79"/>
                <a:gd name="T27" fmla="*/ 14 h 28"/>
                <a:gd name="T28" fmla="*/ 0 w 79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8">
                  <a:moveTo>
                    <a:pt x="72" y="27"/>
                  </a:moveTo>
                  <a:cubicBezTo>
                    <a:pt x="69" y="28"/>
                    <a:pt x="66" y="28"/>
                    <a:pt x="63" y="28"/>
                  </a:cubicBezTo>
                  <a:cubicBezTo>
                    <a:pt x="61" y="28"/>
                    <a:pt x="60" y="28"/>
                    <a:pt x="59" y="28"/>
                  </a:cubicBezTo>
                  <a:cubicBezTo>
                    <a:pt x="60" y="28"/>
                    <a:pt x="62" y="28"/>
                    <a:pt x="63" y="28"/>
                  </a:cubicBezTo>
                  <a:cubicBezTo>
                    <a:pt x="66" y="28"/>
                    <a:pt x="69" y="28"/>
                    <a:pt x="72" y="27"/>
                  </a:cubicBezTo>
                  <a:moveTo>
                    <a:pt x="79" y="22"/>
                  </a:move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7" y="24"/>
                    <a:pt x="76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4"/>
                    <a:pt x="78" y="23"/>
                    <a:pt x="79" y="22"/>
                  </a:cubicBezTo>
                  <a:moveTo>
                    <a:pt x="0" y="0"/>
                  </a:moveTo>
                  <a:cubicBezTo>
                    <a:pt x="2" y="6"/>
                    <a:pt x="5" y="11"/>
                    <a:pt x="7" y="14"/>
                  </a:cubicBezTo>
                  <a:cubicBezTo>
                    <a:pt x="5" y="11"/>
                    <a:pt x="2" y="5"/>
                    <a:pt x="0" y="0"/>
                  </a:cubicBezTo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0" name="Freeform 13"/>
            <p:cNvSpPr>
              <a:spLocks/>
            </p:cNvSpPr>
            <p:nvPr/>
          </p:nvSpPr>
          <p:spPr bwMode="auto">
            <a:xfrm>
              <a:off x="1501776" y="2222500"/>
              <a:ext cx="260350" cy="120650"/>
            </a:xfrm>
            <a:custGeom>
              <a:avLst/>
              <a:gdLst>
                <a:gd name="T0" fmla="*/ 4 w 82"/>
                <a:gd name="T1" fmla="*/ 0 h 38"/>
                <a:gd name="T2" fmla="*/ 4 w 82"/>
                <a:gd name="T3" fmla="*/ 0 h 38"/>
                <a:gd name="T4" fmla="*/ 4 w 82"/>
                <a:gd name="T5" fmla="*/ 0 h 38"/>
                <a:gd name="T6" fmla="*/ 0 w 82"/>
                <a:gd name="T7" fmla="*/ 0 h 38"/>
                <a:gd name="T8" fmla="*/ 0 w 82"/>
                <a:gd name="T9" fmla="*/ 0 h 38"/>
                <a:gd name="T10" fmla="*/ 3 w 82"/>
                <a:gd name="T11" fmla="*/ 10 h 38"/>
                <a:gd name="T12" fmla="*/ 3 w 82"/>
                <a:gd name="T13" fmla="*/ 10 h 38"/>
                <a:gd name="T14" fmla="*/ 3 w 82"/>
                <a:gd name="T15" fmla="*/ 10 h 38"/>
                <a:gd name="T16" fmla="*/ 10 w 82"/>
                <a:gd name="T17" fmla="*/ 24 h 38"/>
                <a:gd name="T18" fmla="*/ 10 w 82"/>
                <a:gd name="T19" fmla="*/ 24 h 38"/>
                <a:gd name="T20" fmla="*/ 11 w 82"/>
                <a:gd name="T21" fmla="*/ 25 h 38"/>
                <a:gd name="T22" fmla="*/ 11 w 82"/>
                <a:gd name="T23" fmla="*/ 25 h 38"/>
                <a:gd name="T24" fmla="*/ 11 w 82"/>
                <a:gd name="T25" fmla="*/ 25 h 38"/>
                <a:gd name="T26" fmla="*/ 16 w 82"/>
                <a:gd name="T27" fmla="*/ 28 h 38"/>
                <a:gd name="T28" fmla="*/ 58 w 82"/>
                <a:gd name="T29" fmla="*/ 38 h 38"/>
                <a:gd name="T30" fmla="*/ 59 w 82"/>
                <a:gd name="T31" fmla="*/ 38 h 38"/>
                <a:gd name="T32" fmla="*/ 61 w 82"/>
                <a:gd name="T33" fmla="*/ 38 h 38"/>
                <a:gd name="T34" fmla="*/ 62 w 82"/>
                <a:gd name="T35" fmla="*/ 38 h 38"/>
                <a:gd name="T36" fmla="*/ 62 w 82"/>
                <a:gd name="T37" fmla="*/ 38 h 38"/>
                <a:gd name="T38" fmla="*/ 62 w 82"/>
                <a:gd name="T39" fmla="*/ 38 h 38"/>
                <a:gd name="T40" fmla="*/ 66 w 82"/>
                <a:gd name="T41" fmla="*/ 38 h 38"/>
                <a:gd name="T42" fmla="*/ 75 w 82"/>
                <a:gd name="T43" fmla="*/ 37 h 38"/>
                <a:gd name="T44" fmla="*/ 75 w 82"/>
                <a:gd name="T45" fmla="*/ 37 h 38"/>
                <a:gd name="T46" fmla="*/ 79 w 82"/>
                <a:gd name="T47" fmla="*/ 35 h 38"/>
                <a:gd name="T48" fmla="*/ 79 w 82"/>
                <a:gd name="T49" fmla="*/ 35 h 38"/>
                <a:gd name="T50" fmla="*/ 79 w 82"/>
                <a:gd name="T51" fmla="*/ 35 h 38"/>
                <a:gd name="T52" fmla="*/ 82 w 82"/>
                <a:gd name="T53" fmla="*/ 33 h 38"/>
                <a:gd name="T54" fmla="*/ 82 w 82"/>
                <a:gd name="T55" fmla="*/ 32 h 38"/>
                <a:gd name="T56" fmla="*/ 82 w 82"/>
                <a:gd name="T57" fmla="*/ 32 h 38"/>
                <a:gd name="T58" fmla="*/ 78 w 82"/>
                <a:gd name="T59" fmla="*/ 32 h 38"/>
                <a:gd name="T60" fmla="*/ 15 w 82"/>
                <a:gd name="T61" fmla="*/ 19 h 38"/>
                <a:gd name="T62" fmla="*/ 4 w 82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3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6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5"/>
                    <a:pt x="8" y="21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6"/>
                    <a:pt x="13" y="27"/>
                    <a:pt x="16" y="28"/>
                  </a:cubicBezTo>
                  <a:cubicBezTo>
                    <a:pt x="25" y="32"/>
                    <a:pt x="43" y="37"/>
                    <a:pt x="58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1" y="38"/>
                    <a:pt x="61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3" y="38"/>
                    <a:pt x="64" y="38"/>
                    <a:pt x="66" y="38"/>
                  </a:cubicBezTo>
                  <a:cubicBezTo>
                    <a:pt x="69" y="38"/>
                    <a:pt x="72" y="38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7" y="37"/>
                    <a:pt x="78" y="36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0" y="34"/>
                    <a:pt x="81" y="34"/>
                    <a:pt x="82" y="33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1" y="32"/>
                    <a:pt x="79" y="32"/>
                    <a:pt x="78" y="32"/>
                  </a:cubicBezTo>
                  <a:cubicBezTo>
                    <a:pt x="57" y="32"/>
                    <a:pt x="23" y="25"/>
                    <a:pt x="15" y="19"/>
                  </a:cubicBezTo>
                  <a:cubicBezTo>
                    <a:pt x="12" y="17"/>
                    <a:pt x="7" y="7"/>
                    <a:pt x="4" y="0"/>
                  </a:cubicBezTo>
                </a:path>
              </a:pathLst>
            </a:custGeom>
            <a:solidFill>
              <a:srgbClr val="C2C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1" name="Oval 14"/>
            <p:cNvSpPr>
              <a:spLocks noChangeArrowheads="1"/>
            </p:cNvSpPr>
            <p:nvPr/>
          </p:nvSpPr>
          <p:spPr bwMode="auto">
            <a:xfrm>
              <a:off x="1539876" y="2238375"/>
              <a:ext cx="73025" cy="1270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2" name="Freeform 15"/>
            <p:cNvSpPr>
              <a:spLocks/>
            </p:cNvSpPr>
            <p:nvPr/>
          </p:nvSpPr>
          <p:spPr bwMode="auto">
            <a:xfrm>
              <a:off x="1908176" y="2235200"/>
              <a:ext cx="98425" cy="50800"/>
            </a:xfrm>
            <a:custGeom>
              <a:avLst/>
              <a:gdLst>
                <a:gd name="T0" fmla="*/ 0 w 31"/>
                <a:gd name="T1" fmla="*/ 0 h 16"/>
                <a:gd name="T2" fmla="*/ 9 w 31"/>
                <a:gd name="T3" fmla="*/ 6 h 16"/>
                <a:gd name="T4" fmla="*/ 14 w 31"/>
                <a:gd name="T5" fmla="*/ 9 h 16"/>
                <a:gd name="T6" fmla="*/ 14 w 31"/>
                <a:gd name="T7" fmla="*/ 9 h 16"/>
                <a:gd name="T8" fmla="*/ 14 w 31"/>
                <a:gd name="T9" fmla="*/ 9 h 16"/>
                <a:gd name="T10" fmla="*/ 15 w 31"/>
                <a:gd name="T11" fmla="*/ 9 h 16"/>
                <a:gd name="T12" fmla="*/ 16 w 31"/>
                <a:gd name="T13" fmla="*/ 10 h 16"/>
                <a:gd name="T14" fmla="*/ 20 w 31"/>
                <a:gd name="T15" fmla="*/ 12 h 16"/>
                <a:gd name="T16" fmla="*/ 21 w 31"/>
                <a:gd name="T17" fmla="*/ 12 h 16"/>
                <a:gd name="T18" fmla="*/ 22 w 31"/>
                <a:gd name="T19" fmla="*/ 13 h 16"/>
                <a:gd name="T20" fmla="*/ 23 w 31"/>
                <a:gd name="T21" fmla="*/ 13 h 16"/>
                <a:gd name="T22" fmla="*/ 25 w 31"/>
                <a:gd name="T23" fmla="*/ 14 h 16"/>
                <a:gd name="T24" fmla="*/ 30 w 31"/>
                <a:gd name="T25" fmla="*/ 14 h 16"/>
                <a:gd name="T26" fmla="*/ 19 w 31"/>
                <a:gd name="T27" fmla="*/ 2 h 16"/>
                <a:gd name="T28" fmla="*/ 0 w 3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6">
                  <a:moveTo>
                    <a:pt x="0" y="0"/>
                  </a:moveTo>
                  <a:cubicBezTo>
                    <a:pt x="2" y="3"/>
                    <a:pt x="5" y="5"/>
                    <a:pt x="9" y="6"/>
                  </a:cubicBezTo>
                  <a:cubicBezTo>
                    <a:pt x="10" y="7"/>
                    <a:pt x="12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9" y="11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4" y="14"/>
                    <a:pt x="25" y="14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1" y="7"/>
                    <a:pt x="25" y="3"/>
                    <a:pt x="19" y="2"/>
                  </a:cubicBezTo>
                  <a:cubicBezTo>
                    <a:pt x="13" y="1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3" name="Freeform 16"/>
            <p:cNvSpPr>
              <a:spLocks/>
            </p:cNvSpPr>
            <p:nvPr/>
          </p:nvSpPr>
          <p:spPr bwMode="auto">
            <a:xfrm>
              <a:off x="1201738" y="2228850"/>
              <a:ext cx="60325" cy="50800"/>
            </a:xfrm>
            <a:custGeom>
              <a:avLst/>
              <a:gdLst>
                <a:gd name="T0" fmla="*/ 1 w 19"/>
                <a:gd name="T1" fmla="*/ 14 h 16"/>
                <a:gd name="T2" fmla="*/ 1 w 19"/>
                <a:gd name="T3" fmla="*/ 15 h 16"/>
                <a:gd name="T4" fmla="*/ 4 w 19"/>
                <a:gd name="T5" fmla="*/ 15 h 16"/>
                <a:gd name="T6" fmla="*/ 19 w 19"/>
                <a:gd name="T7" fmla="*/ 1 h 16"/>
                <a:gd name="T8" fmla="*/ 8 w 19"/>
                <a:gd name="T9" fmla="*/ 2 h 16"/>
                <a:gd name="T10" fmla="*/ 6 w 19"/>
                <a:gd name="T11" fmla="*/ 3 h 16"/>
                <a:gd name="T12" fmla="*/ 6 w 19"/>
                <a:gd name="T13" fmla="*/ 3 h 16"/>
                <a:gd name="T14" fmla="*/ 1 w 19"/>
                <a:gd name="T15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6">
                  <a:moveTo>
                    <a:pt x="1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4" y="15"/>
                  </a:cubicBezTo>
                  <a:cubicBezTo>
                    <a:pt x="4" y="14"/>
                    <a:pt x="18" y="3"/>
                    <a:pt x="19" y="1"/>
                  </a:cubicBezTo>
                  <a:cubicBezTo>
                    <a:pt x="16" y="0"/>
                    <a:pt x="11" y="1"/>
                    <a:pt x="8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0" y="9"/>
                    <a:pt x="1" y="1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4" name="Freeform 17"/>
            <p:cNvSpPr>
              <a:spLocks/>
            </p:cNvSpPr>
            <p:nvPr/>
          </p:nvSpPr>
          <p:spPr bwMode="auto">
            <a:xfrm>
              <a:off x="1201738" y="2235200"/>
              <a:ext cx="47625" cy="41275"/>
            </a:xfrm>
            <a:custGeom>
              <a:avLst/>
              <a:gdLst>
                <a:gd name="T0" fmla="*/ 1 w 15"/>
                <a:gd name="T1" fmla="*/ 12 h 13"/>
                <a:gd name="T2" fmla="*/ 1 w 15"/>
                <a:gd name="T3" fmla="*/ 13 h 13"/>
                <a:gd name="T4" fmla="*/ 15 w 15"/>
                <a:gd name="T5" fmla="*/ 0 h 13"/>
                <a:gd name="T6" fmla="*/ 6 w 15"/>
                <a:gd name="T7" fmla="*/ 1 h 13"/>
                <a:gd name="T8" fmla="*/ 6 w 15"/>
                <a:gd name="T9" fmla="*/ 1 h 13"/>
                <a:gd name="T10" fmla="*/ 1 w 15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4" y="10"/>
                    <a:pt x="14" y="2"/>
                    <a:pt x="15" y="0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3" y="3"/>
                    <a:pt x="0" y="7"/>
                    <a:pt x="1" y="12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5" name="Freeform 18"/>
            <p:cNvSpPr>
              <a:spLocks/>
            </p:cNvSpPr>
            <p:nvPr/>
          </p:nvSpPr>
          <p:spPr bwMode="auto">
            <a:xfrm>
              <a:off x="1952626" y="2247900"/>
              <a:ext cx="28575" cy="28575"/>
            </a:xfrm>
            <a:custGeom>
              <a:avLst/>
              <a:gdLst>
                <a:gd name="T0" fmla="*/ 8 w 9"/>
                <a:gd name="T1" fmla="*/ 0 h 9"/>
                <a:gd name="T2" fmla="*/ 8 w 9"/>
                <a:gd name="T3" fmla="*/ 0 h 9"/>
                <a:gd name="T4" fmla="*/ 8 w 9"/>
                <a:gd name="T5" fmla="*/ 0 h 9"/>
                <a:gd name="T6" fmla="*/ 8 w 9"/>
                <a:gd name="T7" fmla="*/ 0 h 9"/>
                <a:gd name="T8" fmla="*/ 8 w 9"/>
                <a:gd name="T9" fmla="*/ 0 h 9"/>
                <a:gd name="T10" fmla="*/ 8 w 9"/>
                <a:gd name="T11" fmla="*/ 0 h 9"/>
                <a:gd name="T12" fmla="*/ 9 w 9"/>
                <a:gd name="T13" fmla="*/ 5 h 9"/>
                <a:gd name="T14" fmla="*/ 9 w 9"/>
                <a:gd name="T15" fmla="*/ 9 h 9"/>
                <a:gd name="T16" fmla="*/ 8 w 9"/>
                <a:gd name="T17" fmla="*/ 9 h 9"/>
                <a:gd name="T18" fmla="*/ 7 w 9"/>
                <a:gd name="T19" fmla="*/ 8 h 9"/>
                <a:gd name="T20" fmla="*/ 6 w 9"/>
                <a:gd name="T21" fmla="*/ 8 h 9"/>
                <a:gd name="T22" fmla="*/ 0 w 9"/>
                <a:gd name="T23" fmla="*/ 5 h 9"/>
                <a:gd name="T24" fmla="*/ 8 w 9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9" y="3"/>
                    <a:pt x="9" y="5"/>
                  </a:cubicBezTo>
                  <a:cubicBezTo>
                    <a:pt x="9" y="7"/>
                    <a:pt x="9" y="8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2" y="6"/>
                    <a:pt x="0" y="5"/>
                  </a:cubicBezTo>
                  <a:cubicBezTo>
                    <a:pt x="1" y="2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6" name="Freeform 19"/>
            <p:cNvSpPr>
              <a:spLocks/>
            </p:cNvSpPr>
            <p:nvPr/>
          </p:nvSpPr>
          <p:spPr bwMode="auto">
            <a:xfrm>
              <a:off x="1936751" y="2244725"/>
              <a:ext cx="22225" cy="22225"/>
            </a:xfrm>
            <a:custGeom>
              <a:avLst/>
              <a:gdLst>
                <a:gd name="T0" fmla="*/ 6 w 7"/>
                <a:gd name="T1" fmla="*/ 0 h 7"/>
                <a:gd name="T2" fmla="*/ 6 w 7"/>
                <a:gd name="T3" fmla="*/ 0 h 7"/>
                <a:gd name="T4" fmla="*/ 6 w 7"/>
                <a:gd name="T5" fmla="*/ 0 h 7"/>
                <a:gd name="T6" fmla="*/ 6 w 7"/>
                <a:gd name="T7" fmla="*/ 0 h 7"/>
                <a:gd name="T8" fmla="*/ 6 w 7"/>
                <a:gd name="T9" fmla="*/ 0 h 7"/>
                <a:gd name="T10" fmla="*/ 6 w 7"/>
                <a:gd name="T11" fmla="*/ 0 h 7"/>
                <a:gd name="T12" fmla="*/ 7 w 7"/>
                <a:gd name="T13" fmla="*/ 4 h 7"/>
                <a:gd name="T14" fmla="*/ 7 w 7"/>
                <a:gd name="T15" fmla="*/ 7 h 7"/>
                <a:gd name="T16" fmla="*/ 6 w 7"/>
                <a:gd name="T17" fmla="*/ 6 h 7"/>
                <a:gd name="T18" fmla="*/ 5 w 7"/>
                <a:gd name="T19" fmla="*/ 6 h 7"/>
                <a:gd name="T20" fmla="*/ 5 w 7"/>
                <a:gd name="T21" fmla="*/ 6 h 7"/>
                <a:gd name="T22" fmla="*/ 5 w 7"/>
                <a:gd name="T23" fmla="*/ 6 h 7"/>
                <a:gd name="T24" fmla="*/ 0 w 7"/>
                <a:gd name="T25" fmla="*/ 3 h 7"/>
                <a:gd name="T26" fmla="*/ 6 w 7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7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2"/>
                    <a:pt x="7" y="4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5"/>
                    <a:pt x="1" y="4"/>
                    <a:pt x="0" y="3"/>
                  </a:cubicBezTo>
                  <a:cubicBezTo>
                    <a:pt x="0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7" name="Freeform 20"/>
            <p:cNvSpPr>
              <a:spLocks/>
            </p:cNvSpPr>
            <p:nvPr/>
          </p:nvSpPr>
          <p:spPr bwMode="auto">
            <a:xfrm>
              <a:off x="1122363" y="2327275"/>
              <a:ext cx="919163" cy="44450"/>
            </a:xfrm>
            <a:custGeom>
              <a:avLst/>
              <a:gdLst>
                <a:gd name="T0" fmla="*/ 125 w 290"/>
                <a:gd name="T1" fmla="*/ 0 h 14"/>
                <a:gd name="T2" fmla="*/ 253 w 290"/>
                <a:gd name="T3" fmla="*/ 0 h 14"/>
                <a:gd name="T4" fmla="*/ 253 w 290"/>
                <a:gd name="T5" fmla="*/ 1 h 14"/>
                <a:gd name="T6" fmla="*/ 290 w 290"/>
                <a:gd name="T7" fmla="*/ 7 h 14"/>
                <a:gd name="T8" fmla="*/ 253 w 290"/>
                <a:gd name="T9" fmla="*/ 14 h 14"/>
                <a:gd name="T10" fmla="*/ 253 w 290"/>
                <a:gd name="T11" fmla="*/ 14 h 14"/>
                <a:gd name="T12" fmla="*/ 125 w 290"/>
                <a:gd name="T13" fmla="*/ 14 h 14"/>
                <a:gd name="T14" fmla="*/ 0 w 290"/>
                <a:gd name="T15" fmla="*/ 7 h 14"/>
                <a:gd name="T16" fmla="*/ 125 w 290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14">
                  <a:moveTo>
                    <a:pt x="125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53" y="1"/>
                    <a:pt x="253" y="1"/>
                    <a:pt x="253" y="1"/>
                  </a:cubicBezTo>
                  <a:cubicBezTo>
                    <a:pt x="274" y="1"/>
                    <a:pt x="290" y="4"/>
                    <a:pt x="290" y="7"/>
                  </a:cubicBezTo>
                  <a:cubicBezTo>
                    <a:pt x="290" y="10"/>
                    <a:pt x="274" y="13"/>
                    <a:pt x="253" y="14"/>
                  </a:cubicBezTo>
                  <a:cubicBezTo>
                    <a:pt x="253" y="14"/>
                    <a:pt x="253" y="14"/>
                    <a:pt x="253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56" y="14"/>
                    <a:pt x="0" y="11"/>
                    <a:pt x="0" y="7"/>
                  </a:cubicBezTo>
                  <a:cubicBezTo>
                    <a:pt x="0" y="3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8" name="Freeform 21"/>
            <p:cNvSpPr>
              <a:spLocks/>
            </p:cNvSpPr>
            <p:nvPr/>
          </p:nvSpPr>
          <p:spPr bwMode="auto">
            <a:xfrm>
              <a:off x="1233488" y="2154237"/>
              <a:ext cx="227013" cy="55563"/>
            </a:xfrm>
            <a:custGeom>
              <a:avLst/>
              <a:gdLst>
                <a:gd name="T0" fmla="*/ 32 w 72"/>
                <a:gd name="T1" fmla="*/ 5 h 18"/>
                <a:gd name="T2" fmla="*/ 64 w 72"/>
                <a:gd name="T3" fmla="*/ 11 h 18"/>
                <a:gd name="T4" fmla="*/ 63 w 72"/>
                <a:gd name="T5" fmla="*/ 11 h 18"/>
                <a:gd name="T6" fmla="*/ 72 w 72"/>
                <a:gd name="T7" fmla="*/ 16 h 18"/>
                <a:gd name="T8" fmla="*/ 62 w 72"/>
                <a:gd name="T9" fmla="*/ 17 h 18"/>
                <a:gd name="T10" fmla="*/ 62 w 72"/>
                <a:gd name="T11" fmla="*/ 17 h 18"/>
                <a:gd name="T12" fmla="*/ 31 w 72"/>
                <a:gd name="T13" fmla="*/ 11 h 18"/>
                <a:gd name="T14" fmla="*/ 0 w 72"/>
                <a:gd name="T15" fmla="*/ 2 h 18"/>
                <a:gd name="T16" fmla="*/ 32 w 72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8">
                  <a:moveTo>
                    <a:pt x="32" y="5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9" y="12"/>
                    <a:pt x="72" y="14"/>
                    <a:pt x="72" y="16"/>
                  </a:cubicBezTo>
                  <a:cubicBezTo>
                    <a:pt x="72" y="18"/>
                    <a:pt x="68" y="18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14" y="8"/>
                    <a:pt x="0" y="4"/>
                    <a:pt x="0" y="2"/>
                  </a:cubicBezTo>
                  <a:cubicBezTo>
                    <a:pt x="1" y="0"/>
                    <a:pt x="15" y="2"/>
                    <a:pt x="32" y="5"/>
                  </a:cubicBezTo>
                  <a:close/>
                </a:path>
              </a:pathLst>
            </a:custGeom>
            <a:solidFill>
              <a:srgbClr val="3DB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76" name="Picture 275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90576" y="1338287"/>
            <a:ext cx="1507996" cy="1535541"/>
          </a:xfrm>
          <a:prstGeom prst="rect">
            <a:avLst/>
          </a:prstGeom>
        </p:spPr>
      </p:pic>
      <p:pic>
        <p:nvPicPr>
          <p:cNvPr id="1040" name="Picture 103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AutoShape 4"/>
          <p:cNvSpPr>
            <a:spLocks noChangeAspect="1" noChangeArrowheads="1" noTextEdit="1"/>
          </p:cNvSpPr>
          <p:nvPr/>
        </p:nvSpPr>
        <p:spPr bwMode="auto">
          <a:xfrm>
            <a:off x="0" y="-1588"/>
            <a:ext cx="913765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>
            <a:off x="881063" y="3486944"/>
            <a:ext cx="989013" cy="690563"/>
            <a:chOff x="881063" y="3486944"/>
            <a:chExt cx="989013" cy="690563"/>
          </a:xfrm>
        </p:grpSpPr>
        <p:sp>
          <p:nvSpPr>
            <p:cNvPr id="1051" name="Freeform 47"/>
            <p:cNvSpPr>
              <a:spLocks/>
            </p:cNvSpPr>
            <p:nvPr/>
          </p:nvSpPr>
          <p:spPr bwMode="auto">
            <a:xfrm>
              <a:off x="915988" y="3486944"/>
              <a:ext cx="919163" cy="355600"/>
            </a:xfrm>
            <a:custGeom>
              <a:avLst/>
              <a:gdLst>
                <a:gd name="T0" fmla="*/ 145 w 290"/>
                <a:gd name="T1" fmla="*/ 0 h 112"/>
                <a:gd name="T2" fmla="*/ 0 w 290"/>
                <a:gd name="T3" fmla="*/ 112 h 112"/>
                <a:gd name="T4" fmla="*/ 290 w 290"/>
                <a:gd name="T5" fmla="*/ 112 h 112"/>
                <a:gd name="T6" fmla="*/ 145 w 290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" h="112">
                  <a:moveTo>
                    <a:pt x="145" y="0"/>
                  </a:moveTo>
                  <a:cubicBezTo>
                    <a:pt x="65" y="0"/>
                    <a:pt x="0" y="50"/>
                    <a:pt x="0" y="112"/>
                  </a:cubicBezTo>
                  <a:cubicBezTo>
                    <a:pt x="290" y="112"/>
                    <a:pt x="290" y="112"/>
                    <a:pt x="290" y="112"/>
                  </a:cubicBezTo>
                  <a:cubicBezTo>
                    <a:pt x="290" y="50"/>
                    <a:pt x="225" y="0"/>
                    <a:pt x="14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2" name="Freeform 48"/>
            <p:cNvSpPr>
              <a:spLocks/>
            </p:cNvSpPr>
            <p:nvPr/>
          </p:nvSpPr>
          <p:spPr bwMode="auto">
            <a:xfrm>
              <a:off x="1033463" y="4053682"/>
              <a:ext cx="92075" cy="123825"/>
            </a:xfrm>
            <a:custGeom>
              <a:avLst/>
              <a:gdLst>
                <a:gd name="T0" fmla="*/ 58 w 58"/>
                <a:gd name="T1" fmla="*/ 12 h 78"/>
                <a:gd name="T2" fmla="*/ 32 w 58"/>
                <a:gd name="T3" fmla="*/ 0 h 78"/>
                <a:gd name="T4" fmla="*/ 0 w 58"/>
                <a:gd name="T5" fmla="*/ 66 h 78"/>
                <a:gd name="T6" fmla="*/ 26 w 58"/>
                <a:gd name="T7" fmla="*/ 78 h 78"/>
                <a:gd name="T8" fmla="*/ 58 w 58"/>
                <a:gd name="T9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8">
                  <a:moveTo>
                    <a:pt x="58" y="12"/>
                  </a:moveTo>
                  <a:lnTo>
                    <a:pt x="32" y="0"/>
                  </a:lnTo>
                  <a:lnTo>
                    <a:pt x="0" y="66"/>
                  </a:lnTo>
                  <a:lnTo>
                    <a:pt x="26" y="78"/>
                  </a:lnTo>
                  <a:lnTo>
                    <a:pt x="58" y="12"/>
                  </a:lnTo>
                  <a:close/>
                </a:path>
              </a:pathLst>
            </a:custGeom>
            <a:solidFill>
              <a:srgbClr val="5150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3" name="Freeform 49"/>
            <p:cNvSpPr>
              <a:spLocks/>
            </p:cNvSpPr>
            <p:nvPr/>
          </p:nvSpPr>
          <p:spPr bwMode="auto">
            <a:xfrm>
              <a:off x="1033463" y="4053682"/>
              <a:ext cx="92075" cy="123825"/>
            </a:xfrm>
            <a:custGeom>
              <a:avLst/>
              <a:gdLst>
                <a:gd name="T0" fmla="*/ 58 w 58"/>
                <a:gd name="T1" fmla="*/ 12 h 78"/>
                <a:gd name="T2" fmla="*/ 32 w 58"/>
                <a:gd name="T3" fmla="*/ 0 h 78"/>
                <a:gd name="T4" fmla="*/ 0 w 58"/>
                <a:gd name="T5" fmla="*/ 66 h 78"/>
                <a:gd name="T6" fmla="*/ 26 w 58"/>
                <a:gd name="T7" fmla="*/ 78 h 78"/>
                <a:gd name="T8" fmla="*/ 58 w 58"/>
                <a:gd name="T9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8">
                  <a:moveTo>
                    <a:pt x="58" y="12"/>
                  </a:moveTo>
                  <a:lnTo>
                    <a:pt x="32" y="0"/>
                  </a:lnTo>
                  <a:lnTo>
                    <a:pt x="0" y="66"/>
                  </a:lnTo>
                  <a:lnTo>
                    <a:pt x="26" y="78"/>
                  </a:lnTo>
                  <a:lnTo>
                    <a:pt x="58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4" name="Freeform 50"/>
            <p:cNvSpPr>
              <a:spLocks/>
            </p:cNvSpPr>
            <p:nvPr/>
          </p:nvSpPr>
          <p:spPr bwMode="auto">
            <a:xfrm>
              <a:off x="1096963" y="4082257"/>
              <a:ext cx="19050" cy="25400"/>
            </a:xfrm>
            <a:custGeom>
              <a:avLst/>
              <a:gdLst>
                <a:gd name="T0" fmla="*/ 2 w 6"/>
                <a:gd name="T1" fmla="*/ 0 h 8"/>
                <a:gd name="T2" fmla="*/ 0 w 6"/>
                <a:gd name="T3" fmla="*/ 4 h 8"/>
                <a:gd name="T4" fmla="*/ 0 w 6"/>
                <a:gd name="T5" fmla="*/ 6 h 8"/>
                <a:gd name="T6" fmla="*/ 1 w 6"/>
                <a:gd name="T7" fmla="*/ 8 h 8"/>
                <a:gd name="T8" fmla="*/ 1 w 6"/>
                <a:gd name="T9" fmla="*/ 8 h 8"/>
                <a:gd name="T10" fmla="*/ 2 w 6"/>
                <a:gd name="T11" fmla="*/ 7 h 8"/>
                <a:gd name="T12" fmla="*/ 3 w 6"/>
                <a:gd name="T13" fmla="*/ 7 h 8"/>
                <a:gd name="T14" fmla="*/ 4 w 6"/>
                <a:gd name="T15" fmla="*/ 7 h 8"/>
                <a:gd name="T16" fmla="*/ 6 w 6"/>
                <a:gd name="T17" fmla="*/ 2 h 8"/>
                <a:gd name="T18" fmla="*/ 2 w 6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2" y="8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3B3B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5" name="Freeform 51"/>
            <p:cNvSpPr>
              <a:spLocks/>
            </p:cNvSpPr>
            <p:nvPr/>
          </p:nvSpPr>
          <p:spPr bwMode="auto">
            <a:xfrm>
              <a:off x="1065213" y="3999707"/>
              <a:ext cx="107950" cy="92075"/>
            </a:xfrm>
            <a:custGeom>
              <a:avLst/>
              <a:gdLst>
                <a:gd name="T0" fmla="*/ 9 w 34"/>
                <a:gd name="T1" fmla="*/ 0 h 29"/>
                <a:gd name="T2" fmla="*/ 1 w 34"/>
                <a:gd name="T3" fmla="*/ 18 h 29"/>
                <a:gd name="T4" fmla="*/ 2 w 34"/>
                <a:gd name="T5" fmla="*/ 22 h 29"/>
                <a:gd name="T6" fmla="*/ 18 w 34"/>
                <a:gd name="T7" fmla="*/ 29 h 29"/>
                <a:gd name="T8" fmla="*/ 21 w 34"/>
                <a:gd name="T9" fmla="*/ 27 h 29"/>
                <a:gd name="T10" fmla="*/ 34 w 34"/>
                <a:gd name="T11" fmla="*/ 0 h 29"/>
                <a:gd name="T12" fmla="*/ 9 w 3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9">
                  <a:moveTo>
                    <a:pt x="9" y="0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1"/>
                    <a:pt x="2" y="22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21" y="29"/>
                    <a:pt x="21" y="2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0" name="Freeform 52"/>
            <p:cNvSpPr>
              <a:spLocks/>
            </p:cNvSpPr>
            <p:nvPr/>
          </p:nvSpPr>
          <p:spPr bwMode="auto">
            <a:xfrm>
              <a:off x="1065213" y="4012407"/>
              <a:ext cx="88900" cy="79375"/>
            </a:xfrm>
            <a:custGeom>
              <a:avLst/>
              <a:gdLst>
                <a:gd name="T0" fmla="*/ 7 w 28"/>
                <a:gd name="T1" fmla="*/ 0 h 25"/>
                <a:gd name="T2" fmla="*/ 1 w 28"/>
                <a:gd name="T3" fmla="*/ 14 h 25"/>
                <a:gd name="T4" fmla="*/ 2 w 28"/>
                <a:gd name="T5" fmla="*/ 18 h 25"/>
                <a:gd name="T6" fmla="*/ 18 w 28"/>
                <a:gd name="T7" fmla="*/ 25 h 25"/>
                <a:gd name="T8" fmla="*/ 21 w 28"/>
                <a:gd name="T9" fmla="*/ 23 h 25"/>
                <a:gd name="T10" fmla="*/ 28 w 28"/>
                <a:gd name="T11" fmla="*/ 10 h 25"/>
                <a:gd name="T12" fmla="*/ 7 w 28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7" y="0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21" y="25"/>
                    <a:pt x="21" y="2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272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1" name="Freeform 53"/>
            <p:cNvSpPr>
              <a:spLocks/>
            </p:cNvSpPr>
            <p:nvPr/>
          </p:nvSpPr>
          <p:spPr bwMode="auto">
            <a:xfrm>
              <a:off x="1084263" y="4012407"/>
              <a:ext cx="69850" cy="38100"/>
            </a:xfrm>
            <a:custGeom>
              <a:avLst/>
              <a:gdLst>
                <a:gd name="T0" fmla="*/ 42 w 44"/>
                <a:gd name="T1" fmla="*/ 24 h 24"/>
                <a:gd name="T2" fmla="*/ 44 w 44"/>
                <a:gd name="T3" fmla="*/ 20 h 24"/>
                <a:gd name="T4" fmla="*/ 2 w 44"/>
                <a:gd name="T5" fmla="*/ 0 h 24"/>
                <a:gd name="T6" fmla="*/ 0 w 44"/>
                <a:gd name="T7" fmla="*/ 4 h 24"/>
                <a:gd name="T8" fmla="*/ 42 w 4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2" y="24"/>
                  </a:moveTo>
                  <a:lnTo>
                    <a:pt x="44" y="20"/>
                  </a:lnTo>
                  <a:lnTo>
                    <a:pt x="2" y="0"/>
                  </a:lnTo>
                  <a:lnTo>
                    <a:pt x="0" y="4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2" name="Freeform 54"/>
            <p:cNvSpPr>
              <a:spLocks/>
            </p:cNvSpPr>
            <p:nvPr/>
          </p:nvSpPr>
          <p:spPr bwMode="auto">
            <a:xfrm>
              <a:off x="1084263" y="4012407"/>
              <a:ext cx="69850" cy="38100"/>
            </a:xfrm>
            <a:custGeom>
              <a:avLst/>
              <a:gdLst>
                <a:gd name="T0" fmla="*/ 42 w 44"/>
                <a:gd name="T1" fmla="*/ 24 h 24"/>
                <a:gd name="T2" fmla="*/ 44 w 44"/>
                <a:gd name="T3" fmla="*/ 20 h 24"/>
                <a:gd name="T4" fmla="*/ 2 w 44"/>
                <a:gd name="T5" fmla="*/ 0 h 24"/>
                <a:gd name="T6" fmla="*/ 0 w 44"/>
                <a:gd name="T7" fmla="*/ 4 h 24"/>
                <a:gd name="T8" fmla="*/ 42 w 4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2" y="24"/>
                  </a:moveTo>
                  <a:lnTo>
                    <a:pt x="44" y="20"/>
                  </a:lnTo>
                  <a:lnTo>
                    <a:pt x="2" y="0"/>
                  </a:lnTo>
                  <a:lnTo>
                    <a:pt x="0" y="4"/>
                  </a:lnTo>
                  <a:lnTo>
                    <a:pt x="4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3" name="Freeform 55"/>
            <p:cNvSpPr>
              <a:spLocks/>
            </p:cNvSpPr>
            <p:nvPr/>
          </p:nvSpPr>
          <p:spPr bwMode="auto">
            <a:xfrm>
              <a:off x="1625601" y="4053682"/>
              <a:ext cx="88900" cy="123825"/>
            </a:xfrm>
            <a:custGeom>
              <a:avLst/>
              <a:gdLst>
                <a:gd name="T0" fmla="*/ 0 w 56"/>
                <a:gd name="T1" fmla="*/ 12 h 78"/>
                <a:gd name="T2" fmla="*/ 26 w 56"/>
                <a:gd name="T3" fmla="*/ 0 h 78"/>
                <a:gd name="T4" fmla="*/ 56 w 56"/>
                <a:gd name="T5" fmla="*/ 66 h 78"/>
                <a:gd name="T6" fmla="*/ 30 w 56"/>
                <a:gd name="T7" fmla="*/ 78 h 78"/>
                <a:gd name="T8" fmla="*/ 0 w 56"/>
                <a:gd name="T9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8">
                  <a:moveTo>
                    <a:pt x="0" y="12"/>
                  </a:moveTo>
                  <a:lnTo>
                    <a:pt x="26" y="0"/>
                  </a:lnTo>
                  <a:lnTo>
                    <a:pt x="56" y="66"/>
                  </a:lnTo>
                  <a:lnTo>
                    <a:pt x="30" y="7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150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4" name="Freeform 56"/>
            <p:cNvSpPr>
              <a:spLocks/>
            </p:cNvSpPr>
            <p:nvPr/>
          </p:nvSpPr>
          <p:spPr bwMode="auto">
            <a:xfrm>
              <a:off x="1625601" y="4053682"/>
              <a:ext cx="88900" cy="123825"/>
            </a:xfrm>
            <a:custGeom>
              <a:avLst/>
              <a:gdLst>
                <a:gd name="T0" fmla="*/ 0 w 56"/>
                <a:gd name="T1" fmla="*/ 12 h 78"/>
                <a:gd name="T2" fmla="*/ 26 w 56"/>
                <a:gd name="T3" fmla="*/ 0 h 78"/>
                <a:gd name="T4" fmla="*/ 56 w 56"/>
                <a:gd name="T5" fmla="*/ 66 h 78"/>
                <a:gd name="T6" fmla="*/ 30 w 56"/>
                <a:gd name="T7" fmla="*/ 78 h 78"/>
                <a:gd name="T8" fmla="*/ 0 w 56"/>
                <a:gd name="T9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8">
                  <a:moveTo>
                    <a:pt x="0" y="12"/>
                  </a:moveTo>
                  <a:lnTo>
                    <a:pt x="26" y="0"/>
                  </a:lnTo>
                  <a:lnTo>
                    <a:pt x="56" y="66"/>
                  </a:lnTo>
                  <a:lnTo>
                    <a:pt x="30" y="78"/>
                  </a:lnTo>
                  <a:lnTo>
                    <a:pt x="0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5" name="Freeform 57"/>
            <p:cNvSpPr>
              <a:spLocks/>
            </p:cNvSpPr>
            <p:nvPr/>
          </p:nvSpPr>
          <p:spPr bwMode="auto">
            <a:xfrm>
              <a:off x="1631951" y="4082257"/>
              <a:ext cx="19050" cy="22225"/>
            </a:xfrm>
            <a:custGeom>
              <a:avLst/>
              <a:gdLst>
                <a:gd name="T0" fmla="*/ 4 w 6"/>
                <a:gd name="T1" fmla="*/ 0 h 7"/>
                <a:gd name="T2" fmla="*/ 0 w 6"/>
                <a:gd name="T3" fmla="*/ 2 h 7"/>
                <a:gd name="T4" fmla="*/ 2 w 6"/>
                <a:gd name="T5" fmla="*/ 7 h 7"/>
                <a:gd name="T6" fmla="*/ 6 w 6"/>
                <a:gd name="T7" fmla="*/ 4 h 7"/>
                <a:gd name="T8" fmla="*/ 6 w 6"/>
                <a:gd name="T9" fmla="*/ 4 h 7"/>
                <a:gd name="T10" fmla="*/ 4 w 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3B3B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6" name="Freeform 58"/>
            <p:cNvSpPr>
              <a:spLocks/>
            </p:cNvSpPr>
            <p:nvPr/>
          </p:nvSpPr>
          <p:spPr bwMode="auto">
            <a:xfrm>
              <a:off x="1574801" y="3999707"/>
              <a:ext cx="107950" cy="92075"/>
            </a:xfrm>
            <a:custGeom>
              <a:avLst/>
              <a:gdLst>
                <a:gd name="T0" fmla="*/ 26 w 34"/>
                <a:gd name="T1" fmla="*/ 0 h 29"/>
                <a:gd name="T2" fmla="*/ 34 w 34"/>
                <a:gd name="T3" fmla="*/ 18 h 29"/>
                <a:gd name="T4" fmla="*/ 32 w 34"/>
                <a:gd name="T5" fmla="*/ 22 h 29"/>
                <a:gd name="T6" fmla="*/ 17 w 34"/>
                <a:gd name="T7" fmla="*/ 29 h 29"/>
                <a:gd name="T8" fmla="*/ 13 w 34"/>
                <a:gd name="T9" fmla="*/ 27 h 29"/>
                <a:gd name="T10" fmla="*/ 0 w 34"/>
                <a:gd name="T11" fmla="*/ 0 h 29"/>
                <a:gd name="T12" fmla="*/ 26 w 3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9">
                  <a:moveTo>
                    <a:pt x="26" y="0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21"/>
                    <a:pt x="32" y="22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9"/>
                    <a:pt x="14" y="29"/>
                    <a:pt x="13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7" name="Freeform 59"/>
            <p:cNvSpPr>
              <a:spLocks/>
            </p:cNvSpPr>
            <p:nvPr/>
          </p:nvSpPr>
          <p:spPr bwMode="auto">
            <a:xfrm>
              <a:off x="1593851" y="4012407"/>
              <a:ext cx="88900" cy="79375"/>
            </a:xfrm>
            <a:custGeom>
              <a:avLst/>
              <a:gdLst>
                <a:gd name="T0" fmla="*/ 21 w 28"/>
                <a:gd name="T1" fmla="*/ 0 h 25"/>
                <a:gd name="T2" fmla="*/ 28 w 28"/>
                <a:gd name="T3" fmla="*/ 14 h 25"/>
                <a:gd name="T4" fmla="*/ 26 w 28"/>
                <a:gd name="T5" fmla="*/ 18 h 25"/>
                <a:gd name="T6" fmla="*/ 11 w 28"/>
                <a:gd name="T7" fmla="*/ 25 h 25"/>
                <a:gd name="T8" fmla="*/ 7 w 28"/>
                <a:gd name="T9" fmla="*/ 23 h 25"/>
                <a:gd name="T10" fmla="*/ 0 w 28"/>
                <a:gd name="T11" fmla="*/ 10 h 25"/>
                <a:gd name="T12" fmla="*/ 21 w 28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21" y="0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8" y="17"/>
                    <a:pt x="26" y="18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5"/>
                    <a:pt x="8" y="25"/>
                    <a:pt x="7" y="2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272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8" name="Freeform 60"/>
            <p:cNvSpPr>
              <a:spLocks/>
            </p:cNvSpPr>
            <p:nvPr/>
          </p:nvSpPr>
          <p:spPr bwMode="auto">
            <a:xfrm>
              <a:off x="1593851" y="4012407"/>
              <a:ext cx="69850" cy="38100"/>
            </a:xfrm>
            <a:custGeom>
              <a:avLst/>
              <a:gdLst>
                <a:gd name="T0" fmla="*/ 4 w 44"/>
                <a:gd name="T1" fmla="*/ 24 h 24"/>
                <a:gd name="T2" fmla="*/ 0 w 44"/>
                <a:gd name="T3" fmla="*/ 20 h 24"/>
                <a:gd name="T4" fmla="*/ 42 w 44"/>
                <a:gd name="T5" fmla="*/ 0 h 24"/>
                <a:gd name="T6" fmla="*/ 44 w 44"/>
                <a:gd name="T7" fmla="*/ 4 h 24"/>
                <a:gd name="T8" fmla="*/ 4 w 4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" y="24"/>
                  </a:moveTo>
                  <a:lnTo>
                    <a:pt x="0" y="20"/>
                  </a:lnTo>
                  <a:lnTo>
                    <a:pt x="42" y="0"/>
                  </a:lnTo>
                  <a:lnTo>
                    <a:pt x="44" y="4"/>
                  </a:lnTo>
                  <a:lnTo>
                    <a:pt x="4" y="24"/>
                  </a:ln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9" name="Freeform 61"/>
            <p:cNvSpPr>
              <a:spLocks/>
            </p:cNvSpPr>
            <p:nvPr/>
          </p:nvSpPr>
          <p:spPr bwMode="auto">
            <a:xfrm>
              <a:off x="1593851" y="4012407"/>
              <a:ext cx="69850" cy="38100"/>
            </a:xfrm>
            <a:custGeom>
              <a:avLst/>
              <a:gdLst>
                <a:gd name="T0" fmla="*/ 4 w 44"/>
                <a:gd name="T1" fmla="*/ 24 h 24"/>
                <a:gd name="T2" fmla="*/ 0 w 44"/>
                <a:gd name="T3" fmla="*/ 20 h 24"/>
                <a:gd name="T4" fmla="*/ 42 w 44"/>
                <a:gd name="T5" fmla="*/ 0 h 24"/>
                <a:gd name="T6" fmla="*/ 44 w 44"/>
                <a:gd name="T7" fmla="*/ 4 h 24"/>
                <a:gd name="T8" fmla="*/ 4 w 4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4" y="24"/>
                  </a:moveTo>
                  <a:lnTo>
                    <a:pt x="0" y="20"/>
                  </a:lnTo>
                  <a:lnTo>
                    <a:pt x="42" y="0"/>
                  </a:lnTo>
                  <a:lnTo>
                    <a:pt x="44" y="4"/>
                  </a:lnTo>
                  <a:lnTo>
                    <a:pt x="4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0" name="Rectangle 62"/>
            <p:cNvSpPr>
              <a:spLocks noChangeArrowheads="1"/>
            </p:cNvSpPr>
            <p:nvPr/>
          </p:nvSpPr>
          <p:spPr bwMode="auto">
            <a:xfrm>
              <a:off x="1354138" y="4050507"/>
              <a:ext cx="44450" cy="117475"/>
            </a:xfrm>
            <a:prstGeom prst="rect">
              <a:avLst/>
            </a:prstGeom>
            <a:solidFill>
              <a:srgbClr val="5150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1" name="Rectangle 63"/>
            <p:cNvSpPr>
              <a:spLocks noChangeArrowheads="1"/>
            </p:cNvSpPr>
            <p:nvPr/>
          </p:nvSpPr>
          <p:spPr bwMode="auto">
            <a:xfrm>
              <a:off x="1354138" y="4050507"/>
              <a:ext cx="44450" cy="11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2" name="Freeform 64"/>
            <p:cNvSpPr>
              <a:spLocks/>
            </p:cNvSpPr>
            <p:nvPr/>
          </p:nvSpPr>
          <p:spPr bwMode="auto">
            <a:xfrm>
              <a:off x="1382713" y="4069557"/>
              <a:ext cx="15875" cy="22225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0 h 7"/>
                <a:gd name="T4" fmla="*/ 0 w 5"/>
                <a:gd name="T5" fmla="*/ 7 h 7"/>
                <a:gd name="T6" fmla="*/ 1 w 5"/>
                <a:gd name="T7" fmla="*/ 7 h 7"/>
                <a:gd name="T8" fmla="*/ 1 w 5"/>
                <a:gd name="T9" fmla="*/ 7 h 7"/>
                <a:gd name="T10" fmla="*/ 2 w 5"/>
                <a:gd name="T11" fmla="*/ 6 h 7"/>
                <a:gd name="T12" fmla="*/ 3 w 5"/>
                <a:gd name="T13" fmla="*/ 5 h 7"/>
                <a:gd name="T14" fmla="*/ 4 w 5"/>
                <a:gd name="T15" fmla="*/ 5 h 7"/>
                <a:gd name="T16" fmla="*/ 5 w 5"/>
                <a:gd name="T17" fmla="*/ 5 h 7"/>
                <a:gd name="T18" fmla="*/ 5 w 5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2" y="6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3B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3" name="Freeform 65"/>
            <p:cNvSpPr>
              <a:spLocks/>
            </p:cNvSpPr>
            <p:nvPr/>
          </p:nvSpPr>
          <p:spPr bwMode="auto">
            <a:xfrm>
              <a:off x="1338263" y="3983832"/>
              <a:ext cx="73025" cy="85725"/>
            </a:xfrm>
            <a:custGeom>
              <a:avLst/>
              <a:gdLst>
                <a:gd name="T0" fmla="*/ 0 w 23"/>
                <a:gd name="T1" fmla="*/ 0 h 27"/>
                <a:gd name="T2" fmla="*/ 0 w 23"/>
                <a:gd name="T3" fmla="*/ 24 h 27"/>
                <a:gd name="T4" fmla="*/ 3 w 23"/>
                <a:gd name="T5" fmla="*/ 27 h 27"/>
                <a:gd name="T6" fmla="*/ 20 w 23"/>
                <a:gd name="T7" fmla="*/ 27 h 27"/>
                <a:gd name="T8" fmla="*/ 23 w 23"/>
                <a:gd name="T9" fmla="*/ 24 h 27"/>
                <a:gd name="T10" fmla="*/ 23 w 23"/>
                <a:gd name="T11" fmla="*/ 0 h 27"/>
                <a:gd name="T12" fmla="*/ 0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2" y="27"/>
                    <a:pt x="3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3" y="25"/>
                    <a:pt x="23" y="24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4" name="Freeform 66"/>
            <p:cNvSpPr>
              <a:spLocks/>
            </p:cNvSpPr>
            <p:nvPr/>
          </p:nvSpPr>
          <p:spPr bwMode="auto">
            <a:xfrm>
              <a:off x="1338263" y="4012407"/>
              <a:ext cx="73025" cy="57150"/>
            </a:xfrm>
            <a:custGeom>
              <a:avLst/>
              <a:gdLst>
                <a:gd name="T0" fmla="*/ 0 w 23"/>
                <a:gd name="T1" fmla="*/ 0 h 18"/>
                <a:gd name="T2" fmla="*/ 0 w 23"/>
                <a:gd name="T3" fmla="*/ 15 h 18"/>
                <a:gd name="T4" fmla="*/ 3 w 23"/>
                <a:gd name="T5" fmla="*/ 18 h 18"/>
                <a:gd name="T6" fmla="*/ 20 w 23"/>
                <a:gd name="T7" fmla="*/ 18 h 18"/>
                <a:gd name="T8" fmla="*/ 23 w 23"/>
                <a:gd name="T9" fmla="*/ 15 h 18"/>
                <a:gd name="T10" fmla="*/ 23 w 23"/>
                <a:gd name="T11" fmla="*/ 0 h 18"/>
                <a:gd name="T12" fmla="*/ 0 w 23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8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2" y="18"/>
                    <a:pt x="3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8"/>
                    <a:pt x="23" y="16"/>
                    <a:pt x="23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72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5" name="Rectangle 67"/>
            <p:cNvSpPr>
              <a:spLocks noChangeArrowheads="1"/>
            </p:cNvSpPr>
            <p:nvPr/>
          </p:nvSpPr>
          <p:spPr bwMode="auto">
            <a:xfrm>
              <a:off x="1338263" y="4012407"/>
              <a:ext cx="73025" cy="6350"/>
            </a:xfrm>
            <a:prstGeom prst="rect">
              <a:avLst/>
            </a:pr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6" name="Rectangle 68"/>
            <p:cNvSpPr>
              <a:spLocks noChangeArrowheads="1"/>
            </p:cNvSpPr>
            <p:nvPr/>
          </p:nvSpPr>
          <p:spPr bwMode="auto">
            <a:xfrm>
              <a:off x="1338263" y="4012407"/>
              <a:ext cx="73025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7" name="Freeform 69"/>
            <p:cNvSpPr>
              <a:spLocks/>
            </p:cNvSpPr>
            <p:nvPr/>
          </p:nvSpPr>
          <p:spPr bwMode="auto">
            <a:xfrm>
              <a:off x="989013" y="3883819"/>
              <a:ext cx="773113" cy="122238"/>
            </a:xfrm>
            <a:custGeom>
              <a:avLst/>
              <a:gdLst>
                <a:gd name="T0" fmla="*/ 244 w 244"/>
                <a:gd name="T1" fmla="*/ 32 h 39"/>
                <a:gd name="T2" fmla="*/ 237 w 244"/>
                <a:gd name="T3" fmla="*/ 39 h 39"/>
                <a:gd name="T4" fmla="*/ 7 w 244"/>
                <a:gd name="T5" fmla="*/ 39 h 39"/>
                <a:gd name="T6" fmla="*/ 0 w 244"/>
                <a:gd name="T7" fmla="*/ 32 h 39"/>
                <a:gd name="T8" fmla="*/ 0 w 244"/>
                <a:gd name="T9" fmla="*/ 7 h 39"/>
                <a:gd name="T10" fmla="*/ 7 w 244"/>
                <a:gd name="T11" fmla="*/ 0 h 39"/>
                <a:gd name="T12" fmla="*/ 237 w 244"/>
                <a:gd name="T13" fmla="*/ 0 h 39"/>
                <a:gd name="T14" fmla="*/ 244 w 244"/>
                <a:gd name="T15" fmla="*/ 7 h 39"/>
                <a:gd name="T16" fmla="*/ 244 w 244"/>
                <a:gd name="T1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9">
                  <a:moveTo>
                    <a:pt x="244" y="32"/>
                  </a:moveTo>
                  <a:cubicBezTo>
                    <a:pt x="244" y="36"/>
                    <a:pt x="241" y="39"/>
                    <a:pt x="23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3" y="39"/>
                    <a:pt x="0" y="36"/>
                    <a:pt x="0" y="3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1" y="0"/>
                    <a:pt x="244" y="3"/>
                    <a:pt x="244" y="7"/>
                  </a:cubicBezTo>
                  <a:cubicBezTo>
                    <a:pt x="244" y="32"/>
                    <a:pt x="244" y="32"/>
                    <a:pt x="244" y="32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8" name="Freeform 70"/>
            <p:cNvSpPr>
              <a:spLocks/>
            </p:cNvSpPr>
            <p:nvPr/>
          </p:nvSpPr>
          <p:spPr bwMode="auto">
            <a:xfrm>
              <a:off x="989013" y="3971132"/>
              <a:ext cx="773113" cy="34925"/>
            </a:xfrm>
            <a:custGeom>
              <a:avLst/>
              <a:gdLst>
                <a:gd name="T0" fmla="*/ 244 w 244"/>
                <a:gd name="T1" fmla="*/ 0 h 11"/>
                <a:gd name="T2" fmla="*/ 0 w 244"/>
                <a:gd name="T3" fmla="*/ 0 h 11"/>
                <a:gd name="T4" fmla="*/ 0 w 244"/>
                <a:gd name="T5" fmla="*/ 4 h 11"/>
                <a:gd name="T6" fmla="*/ 7 w 244"/>
                <a:gd name="T7" fmla="*/ 11 h 11"/>
                <a:gd name="T8" fmla="*/ 237 w 244"/>
                <a:gd name="T9" fmla="*/ 11 h 11"/>
                <a:gd name="T10" fmla="*/ 244 w 244"/>
                <a:gd name="T11" fmla="*/ 4 h 11"/>
                <a:gd name="T12" fmla="*/ 244 w 244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">
                  <a:moveTo>
                    <a:pt x="2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3" y="11"/>
                    <a:pt x="7" y="11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241" y="11"/>
                    <a:pt x="244" y="8"/>
                    <a:pt x="244" y="4"/>
                  </a:cubicBezTo>
                  <a:cubicBezTo>
                    <a:pt x="244" y="0"/>
                    <a:pt x="244" y="0"/>
                    <a:pt x="244" y="0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9" name="Freeform 71"/>
            <p:cNvSpPr>
              <a:spLocks/>
            </p:cNvSpPr>
            <p:nvPr/>
          </p:nvSpPr>
          <p:spPr bwMode="auto">
            <a:xfrm>
              <a:off x="881063" y="3823494"/>
              <a:ext cx="989013" cy="115888"/>
            </a:xfrm>
            <a:custGeom>
              <a:avLst/>
              <a:gdLst>
                <a:gd name="T0" fmla="*/ 312 w 312"/>
                <a:gd name="T1" fmla="*/ 28 h 37"/>
                <a:gd name="T2" fmla="*/ 303 w 312"/>
                <a:gd name="T3" fmla="*/ 37 h 37"/>
                <a:gd name="T4" fmla="*/ 9 w 312"/>
                <a:gd name="T5" fmla="*/ 37 h 37"/>
                <a:gd name="T6" fmla="*/ 0 w 312"/>
                <a:gd name="T7" fmla="*/ 28 h 37"/>
                <a:gd name="T8" fmla="*/ 0 w 312"/>
                <a:gd name="T9" fmla="*/ 9 h 37"/>
                <a:gd name="T10" fmla="*/ 9 w 312"/>
                <a:gd name="T11" fmla="*/ 0 h 37"/>
                <a:gd name="T12" fmla="*/ 303 w 312"/>
                <a:gd name="T13" fmla="*/ 0 h 37"/>
                <a:gd name="T14" fmla="*/ 312 w 312"/>
                <a:gd name="T15" fmla="*/ 9 h 37"/>
                <a:gd name="T16" fmla="*/ 312 w 312"/>
                <a:gd name="T17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37">
                  <a:moveTo>
                    <a:pt x="312" y="28"/>
                  </a:moveTo>
                  <a:cubicBezTo>
                    <a:pt x="312" y="33"/>
                    <a:pt x="308" y="37"/>
                    <a:pt x="30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4" y="37"/>
                    <a:pt x="0" y="33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08" y="0"/>
                    <a:pt x="312" y="4"/>
                    <a:pt x="312" y="9"/>
                  </a:cubicBezTo>
                  <a:cubicBezTo>
                    <a:pt x="312" y="28"/>
                    <a:pt x="312" y="28"/>
                    <a:pt x="312" y="28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0" name="Freeform 72"/>
            <p:cNvSpPr>
              <a:spLocks/>
            </p:cNvSpPr>
            <p:nvPr/>
          </p:nvSpPr>
          <p:spPr bwMode="auto">
            <a:xfrm>
              <a:off x="881063" y="3823494"/>
              <a:ext cx="989013" cy="57150"/>
            </a:xfrm>
            <a:custGeom>
              <a:avLst/>
              <a:gdLst>
                <a:gd name="T0" fmla="*/ 312 w 312"/>
                <a:gd name="T1" fmla="*/ 18 h 18"/>
                <a:gd name="T2" fmla="*/ 312 w 312"/>
                <a:gd name="T3" fmla="*/ 9 h 18"/>
                <a:gd name="T4" fmla="*/ 303 w 312"/>
                <a:gd name="T5" fmla="*/ 0 h 18"/>
                <a:gd name="T6" fmla="*/ 9 w 312"/>
                <a:gd name="T7" fmla="*/ 0 h 18"/>
                <a:gd name="T8" fmla="*/ 0 w 312"/>
                <a:gd name="T9" fmla="*/ 9 h 18"/>
                <a:gd name="T10" fmla="*/ 0 w 312"/>
                <a:gd name="T11" fmla="*/ 18 h 18"/>
                <a:gd name="T12" fmla="*/ 312 w 312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8">
                  <a:moveTo>
                    <a:pt x="312" y="18"/>
                  </a:moveTo>
                  <a:cubicBezTo>
                    <a:pt x="312" y="9"/>
                    <a:pt x="312" y="9"/>
                    <a:pt x="312" y="9"/>
                  </a:cubicBezTo>
                  <a:cubicBezTo>
                    <a:pt x="312" y="4"/>
                    <a:pt x="308" y="0"/>
                    <a:pt x="30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312" y="1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1" name="Freeform 73"/>
            <p:cNvSpPr>
              <a:spLocks/>
            </p:cNvSpPr>
            <p:nvPr/>
          </p:nvSpPr>
          <p:spPr bwMode="auto">
            <a:xfrm>
              <a:off x="881063" y="3896519"/>
              <a:ext cx="989013" cy="42863"/>
            </a:xfrm>
            <a:custGeom>
              <a:avLst/>
              <a:gdLst>
                <a:gd name="T0" fmla="*/ 312 w 312"/>
                <a:gd name="T1" fmla="*/ 0 h 14"/>
                <a:gd name="T2" fmla="*/ 0 w 312"/>
                <a:gd name="T3" fmla="*/ 0 h 14"/>
                <a:gd name="T4" fmla="*/ 0 w 312"/>
                <a:gd name="T5" fmla="*/ 5 h 14"/>
                <a:gd name="T6" fmla="*/ 9 w 312"/>
                <a:gd name="T7" fmla="*/ 14 h 14"/>
                <a:gd name="T8" fmla="*/ 303 w 312"/>
                <a:gd name="T9" fmla="*/ 14 h 14"/>
                <a:gd name="T10" fmla="*/ 312 w 312"/>
                <a:gd name="T11" fmla="*/ 5 h 14"/>
                <a:gd name="T12" fmla="*/ 312 w 31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4">
                  <a:moveTo>
                    <a:pt x="3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0"/>
                    <a:pt x="4" y="14"/>
                    <a:pt x="9" y="14"/>
                  </a:cubicBezTo>
                  <a:cubicBezTo>
                    <a:pt x="303" y="14"/>
                    <a:pt x="303" y="14"/>
                    <a:pt x="303" y="14"/>
                  </a:cubicBezTo>
                  <a:cubicBezTo>
                    <a:pt x="308" y="14"/>
                    <a:pt x="312" y="10"/>
                    <a:pt x="312" y="5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1" name="Oval 83"/>
            <p:cNvSpPr>
              <a:spLocks noChangeArrowheads="1"/>
            </p:cNvSpPr>
            <p:nvPr/>
          </p:nvSpPr>
          <p:spPr bwMode="auto">
            <a:xfrm>
              <a:off x="1460501" y="3731419"/>
              <a:ext cx="41275" cy="44450"/>
            </a:xfrm>
            <a:prstGeom prst="ellipse">
              <a:avLst/>
            </a:pr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2" name="Oval 84"/>
            <p:cNvSpPr>
              <a:spLocks noChangeArrowheads="1"/>
            </p:cNvSpPr>
            <p:nvPr/>
          </p:nvSpPr>
          <p:spPr bwMode="auto">
            <a:xfrm>
              <a:off x="1208088" y="3734594"/>
              <a:ext cx="44450" cy="41275"/>
            </a:xfrm>
            <a:prstGeom prst="ellipse">
              <a:avLst/>
            </a:pr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113" name="Freeform 85"/>
          <p:cNvSpPr>
            <a:spLocks/>
          </p:cNvSpPr>
          <p:nvPr/>
        </p:nvSpPr>
        <p:spPr bwMode="auto">
          <a:xfrm>
            <a:off x="1281113" y="3740944"/>
            <a:ext cx="150813" cy="25400"/>
          </a:xfrm>
          <a:custGeom>
            <a:avLst/>
            <a:gdLst>
              <a:gd name="T0" fmla="*/ 4 w 48"/>
              <a:gd name="T1" fmla="*/ 8 h 8"/>
              <a:gd name="T2" fmla="*/ 44 w 48"/>
              <a:gd name="T3" fmla="*/ 8 h 8"/>
              <a:gd name="T4" fmla="*/ 48 w 48"/>
              <a:gd name="T5" fmla="*/ 4 h 8"/>
              <a:gd name="T6" fmla="*/ 44 w 48"/>
              <a:gd name="T7" fmla="*/ 0 h 8"/>
              <a:gd name="T8" fmla="*/ 4 w 48"/>
              <a:gd name="T9" fmla="*/ 0 h 8"/>
              <a:gd name="T10" fmla="*/ 0 w 48"/>
              <a:gd name="T11" fmla="*/ 4 h 8"/>
              <a:gd name="T12" fmla="*/ 4 w 48"/>
              <a:gd name="T1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8">
                <a:moveTo>
                  <a:pt x="4" y="8"/>
                </a:moveTo>
                <a:cubicBezTo>
                  <a:pt x="44" y="8"/>
                  <a:pt x="44" y="8"/>
                  <a:pt x="44" y="8"/>
                </a:cubicBezTo>
                <a:cubicBezTo>
                  <a:pt x="47" y="8"/>
                  <a:pt x="48" y="6"/>
                  <a:pt x="48" y="4"/>
                </a:cubicBezTo>
                <a:cubicBezTo>
                  <a:pt x="48" y="2"/>
                  <a:pt x="47" y="0"/>
                  <a:pt x="4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</a:path>
            </a:pathLst>
          </a:custGeom>
          <a:solidFill>
            <a:srgbClr val="4FC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4467" y="1643062"/>
            <a:ext cx="44450" cy="530225"/>
            <a:chOff x="6374467" y="1643062"/>
            <a:chExt cx="44450" cy="530225"/>
          </a:xfrm>
        </p:grpSpPr>
        <p:sp>
          <p:nvSpPr>
            <p:cNvPr id="2115" name="Freeform 87"/>
            <p:cNvSpPr>
              <a:spLocks/>
            </p:cNvSpPr>
            <p:nvPr/>
          </p:nvSpPr>
          <p:spPr bwMode="auto">
            <a:xfrm>
              <a:off x="6387167" y="1643062"/>
              <a:ext cx="15875" cy="508000"/>
            </a:xfrm>
            <a:custGeom>
              <a:avLst/>
              <a:gdLst>
                <a:gd name="T0" fmla="*/ 0 w 10"/>
                <a:gd name="T1" fmla="*/ 0 h 320"/>
                <a:gd name="T2" fmla="*/ 10 w 10"/>
                <a:gd name="T3" fmla="*/ 0 h 320"/>
                <a:gd name="T4" fmla="*/ 8 w 10"/>
                <a:gd name="T5" fmla="*/ 320 h 320"/>
                <a:gd name="T6" fmla="*/ 2 w 10"/>
                <a:gd name="T7" fmla="*/ 320 h 320"/>
                <a:gd name="T8" fmla="*/ 0 w 10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20">
                  <a:moveTo>
                    <a:pt x="0" y="0"/>
                  </a:moveTo>
                  <a:lnTo>
                    <a:pt x="10" y="0"/>
                  </a:lnTo>
                  <a:lnTo>
                    <a:pt x="8" y="320"/>
                  </a:lnTo>
                  <a:lnTo>
                    <a:pt x="2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0" name="Oval 92"/>
            <p:cNvSpPr>
              <a:spLocks noChangeArrowheads="1"/>
            </p:cNvSpPr>
            <p:nvPr/>
          </p:nvSpPr>
          <p:spPr bwMode="auto">
            <a:xfrm>
              <a:off x="6374467" y="2128837"/>
              <a:ext cx="44450" cy="44450"/>
            </a:xfrm>
            <a:prstGeom prst="ellipse">
              <a:avLst/>
            </a:prstGeom>
            <a:solidFill>
              <a:srgbClr val="55F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63342" y="1063625"/>
            <a:ext cx="263525" cy="792162"/>
            <a:chOff x="6263342" y="1063625"/>
            <a:chExt cx="263525" cy="792162"/>
          </a:xfrm>
        </p:grpSpPr>
        <p:sp>
          <p:nvSpPr>
            <p:cNvPr id="2114" name="Freeform 86"/>
            <p:cNvSpPr>
              <a:spLocks/>
            </p:cNvSpPr>
            <p:nvPr/>
          </p:nvSpPr>
          <p:spPr bwMode="auto">
            <a:xfrm>
              <a:off x="6358592" y="1063625"/>
              <a:ext cx="76200" cy="630238"/>
            </a:xfrm>
            <a:custGeom>
              <a:avLst/>
              <a:gdLst>
                <a:gd name="T0" fmla="*/ 8 w 48"/>
                <a:gd name="T1" fmla="*/ 397 h 397"/>
                <a:gd name="T2" fmla="*/ 38 w 48"/>
                <a:gd name="T3" fmla="*/ 397 h 397"/>
                <a:gd name="T4" fmla="*/ 48 w 48"/>
                <a:gd name="T5" fmla="*/ 0 h 397"/>
                <a:gd name="T6" fmla="*/ 0 w 48"/>
                <a:gd name="T7" fmla="*/ 0 h 397"/>
                <a:gd name="T8" fmla="*/ 8 w 48"/>
                <a:gd name="T9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97">
                  <a:moveTo>
                    <a:pt x="8" y="397"/>
                  </a:moveTo>
                  <a:lnTo>
                    <a:pt x="38" y="39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8" y="39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1" name="Freeform 93"/>
            <p:cNvSpPr>
              <a:spLocks/>
            </p:cNvSpPr>
            <p:nvPr/>
          </p:nvSpPr>
          <p:spPr bwMode="auto">
            <a:xfrm>
              <a:off x="6263342" y="1643062"/>
              <a:ext cx="263525" cy="212725"/>
            </a:xfrm>
            <a:custGeom>
              <a:avLst/>
              <a:gdLst>
                <a:gd name="T0" fmla="*/ 59 w 83"/>
                <a:gd name="T1" fmla="*/ 0 h 67"/>
                <a:gd name="T2" fmla="*/ 25 w 83"/>
                <a:gd name="T3" fmla="*/ 0 h 67"/>
                <a:gd name="T4" fmla="*/ 17 w 83"/>
                <a:gd name="T5" fmla="*/ 5 h 67"/>
                <a:gd name="T6" fmla="*/ 1 w 83"/>
                <a:gd name="T7" fmla="*/ 37 h 67"/>
                <a:gd name="T8" fmla="*/ 0 w 83"/>
                <a:gd name="T9" fmla="*/ 40 h 67"/>
                <a:gd name="T10" fmla="*/ 0 w 83"/>
                <a:gd name="T11" fmla="*/ 62 h 67"/>
                <a:gd name="T12" fmla="*/ 5 w 83"/>
                <a:gd name="T13" fmla="*/ 67 h 67"/>
                <a:gd name="T14" fmla="*/ 79 w 83"/>
                <a:gd name="T15" fmla="*/ 67 h 67"/>
                <a:gd name="T16" fmla="*/ 83 w 83"/>
                <a:gd name="T17" fmla="*/ 62 h 67"/>
                <a:gd name="T18" fmla="*/ 83 w 83"/>
                <a:gd name="T19" fmla="*/ 40 h 67"/>
                <a:gd name="T20" fmla="*/ 83 w 83"/>
                <a:gd name="T21" fmla="*/ 37 h 67"/>
                <a:gd name="T22" fmla="*/ 67 w 83"/>
                <a:gd name="T23" fmla="*/ 5 h 67"/>
                <a:gd name="T24" fmla="*/ 59 w 83"/>
                <a:gd name="T2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67">
                  <a:moveTo>
                    <a:pt x="5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8"/>
                    <a:pt x="0" y="39"/>
                    <a:pt x="0" y="4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2" y="67"/>
                    <a:pt x="5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81" y="67"/>
                    <a:pt x="83" y="65"/>
                    <a:pt x="83" y="62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39"/>
                    <a:pt x="83" y="38"/>
                    <a:pt x="83" y="37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2"/>
                    <a:pt x="62" y="0"/>
                    <a:pt x="59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2" name="Freeform 94"/>
            <p:cNvSpPr>
              <a:spLocks/>
            </p:cNvSpPr>
            <p:nvPr/>
          </p:nvSpPr>
          <p:spPr bwMode="auto">
            <a:xfrm>
              <a:off x="6263342" y="1814512"/>
              <a:ext cx="263525" cy="41275"/>
            </a:xfrm>
            <a:custGeom>
              <a:avLst/>
              <a:gdLst>
                <a:gd name="T0" fmla="*/ 0 w 83"/>
                <a:gd name="T1" fmla="*/ 0 h 13"/>
                <a:gd name="T2" fmla="*/ 0 w 83"/>
                <a:gd name="T3" fmla="*/ 8 h 13"/>
                <a:gd name="T4" fmla="*/ 5 w 83"/>
                <a:gd name="T5" fmla="*/ 13 h 13"/>
                <a:gd name="T6" fmla="*/ 79 w 83"/>
                <a:gd name="T7" fmla="*/ 13 h 13"/>
                <a:gd name="T8" fmla="*/ 83 w 83"/>
                <a:gd name="T9" fmla="*/ 8 h 13"/>
                <a:gd name="T10" fmla="*/ 83 w 83"/>
                <a:gd name="T11" fmla="*/ 0 h 13"/>
                <a:gd name="T12" fmla="*/ 0 w 8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2" y="13"/>
                    <a:pt x="5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81" y="13"/>
                    <a:pt x="83" y="11"/>
                    <a:pt x="83" y="8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41104" y="315912"/>
            <a:ext cx="512763" cy="769938"/>
            <a:chOff x="6141104" y="315912"/>
            <a:chExt cx="512763" cy="769938"/>
          </a:xfrm>
        </p:grpSpPr>
        <p:sp>
          <p:nvSpPr>
            <p:cNvPr id="2123" name="Freeform 95"/>
            <p:cNvSpPr>
              <a:spLocks/>
            </p:cNvSpPr>
            <p:nvPr/>
          </p:nvSpPr>
          <p:spPr bwMode="auto">
            <a:xfrm>
              <a:off x="6295092" y="1041400"/>
              <a:ext cx="200025" cy="44450"/>
            </a:xfrm>
            <a:custGeom>
              <a:avLst/>
              <a:gdLst>
                <a:gd name="T0" fmla="*/ 3 w 63"/>
                <a:gd name="T1" fmla="*/ 14 h 14"/>
                <a:gd name="T2" fmla="*/ 60 w 63"/>
                <a:gd name="T3" fmla="*/ 14 h 14"/>
                <a:gd name="T4" fmla="*/ 63 w 63"/>
                <a:gd name="T5" fmla="*/ 11 h 14"/>
                <a:gd name="T6" fmla="*/ 60 w 63"/>
                <a:gd name="T7" fmla="*/ 0 h 14"/>
                <a:gd name="T8" fmla="*/ 3 w 63"/>
                <a:gd name="T9" fmla="*/ 0 h 14"/>
                <a:gd name="T10" fmla="*/ 1 w 63"/>
                <a:gd name="T11" fmla="*/ 11 h 14"/>
                <a:gd name="T12" fmla="*/ 3 w 63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4">
                  <a:moveTo>
                    <a:pt x="3" y="14"/>
                  </a:moveTo>
                  <a:cubicBezTo>
                    <a:pt x="60" y="14"/>
                    <a:pt x="60" y="14"/>
                    <a:pt x="60" y="14"/>
                  </a:cubicBezTo>
                  <a:cubicBezTo>
                    <a:pt x="62" y="14"/>
                    <a:pt x="63" y="12"/>
                    <a:pt x="63" y="1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1" y="14"/>
                    <a:pt x="3" y="1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4" name="Freeform 96"/>
            <p:cNvSpPr>
              <a:spLocks/>
            </p:cNvSpPr>
            <p:nvPr/>
          </p:nvSpPr>
          <p:spPr bwMode="auto">
            <a:xfrm>
              <a:off x="6172854" y="546100"/>
              <a:ext cx="455613" cy="495300"/>
            </a:xfrm>
            <a:custGeom>
              <a:avLst/>
              <a:gdLst>
                <a:gd name="T0" fmla="*/ 12 w 144"/>
                <a:gd name="T1" fmla="*/ 0 h 156"/>
                <a:gd name="T2" fmla="*/ 0 w 144"/>
                <a:gd name="T3" fmla="*/ 73 h 156"/>
                <a:gd name="T4" fmla="*/ 42 w 144"/>
                <a:gd name="T5" fmla="*/ 156 h 156"/>
                <a:gd name="T6" fmla="*/ 99 w 144"/>
                <a:gd name="T7" fmla="*/ 156 h 156"/>
                <a:gd name="T8" fmla="*/ 144 w 144"/>
                <a:gd name="T9" fmla="*/ 73 h 156"/>
                <a:gd name="T10" fmla="*/ 134 w 144"/>
                <a:gd name="T11" fmla="*/ 0 h 156"/>
                <a:gd name="T12" fmla="*/ 12 w 144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56">
                  <a:moveTo>
                    <a:pt x="12" y="0"/>
                  </a:moveTo>
                  <a:cubicBezTo>
                    <a:pt x="12" y="0"/>
                    <a:pt x="0" y="54"/>
                    <a:pt x="0" y="73"/>
                  </a:cubicBezTo>
                  <a:cubicBezTo>
                    <a:pt x="0" y="94"/>
                    <a:pt x="42" y="156"/>
                    <a:pt x="42" y="156"/>
                  </a:cubicBezTo>
                  <a:cubicBezTo>
                    <a:pt x="99" y="156"/>
                    <a:pt x="99" y="156"/>
                    <a:pt x="99" y="156"/>
                  </a:cubicBezTo>
                  <a:cubicBezTo>
                    <a:pt x="99" y="156"/>
                    <a:pt x="142" y="94"/>
                    <a:pt x="144" y="73"/>
                  </a:cubicBezTo>
                  <a:cubicBezTo>
                    <a:pt x="144" y="54"/>
                    <a:pt x="134" y="0"/>
                    <a:pt x="13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5" name="Freeform 97"/>
            <p:cNvSpPr>
              <a:spLocks/>
            </p:cNvSpPr>
            <p:nvPr/>
          </p:nvSpPr>
          <p:spPr bwMode="auto">
            <a:xfrm>
              <a:off x="6141104" y="357187"/>
              <a:ext cx="512763" cy="182563"/>
            </a:xfrm>
            <a:custGeom>
              <a:avLst/>
              <a:gdLst>
                <a:gd name="T0" fmla="*/ 0 w 323"/>
                <a:gd name="T1" fmla="*/ 0 h 115"/>
                <a:gd name="T2" fmla="*/ 323 w 323"/>
                <a:gd name="T3" fmla="*/ 0 h 115"/>
                <a:gd name="T4" fmla="*/ 277 w 323"/>
                <a:gd name="T5" fmla="*/ 115 h 115"/>
                <a:gd name="T6" fmla="*/ 46 w 323"/>
                <a:gd name="T7" fmla="*/ 115 h 115"/>
                <a:gd name="T8" fmla="*/ 0 w 3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115">
                  <a:moveTo>
                    <a:pt x="0" y="0"/>
                  </a:moveTo>
                  <a:lnTo>
                    <a:pt x="323" y="0"/>
                  </a:lnTo>
                  <a:lnTo>
                    <a:pt x="277" y="115"/>
                  </a:lnTo>
                  <a:lnTo>
                    <a:pt x="46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6" name="Oval 98"/>
            <p:cNvSpPr>
              <a:spLocks noChangeArrowheads="1"/>
            </p:cNvSpPr>
            <p:nvPr/>
          </p:nvSpPr>
          <p:spPr bwMode="auto">
            <a:xfrm>
              <a:off x="6141104" y="514350"/>
              <a:ext cx="509588" cy="53975"/>
            </a:xfrm>
            <a:prstGeom prst="ellipse">
              <a:avLst/>
            </a:prstGeom>
            <a:solidFill>
              <a:srgbClr val="BD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7" name="Rectangle 99"/>
            <p:cNvSpPr>
              <a:spLocks noChangeArrowheads="1"/>
            </p:cNvSpPr>
            <p:nvPr/>
          </p:nvSpPr>
          <p:spPr bwMode="auto">
            <a:xfrm>
              <a:off x="6141104" y="315912"/>
              <a:ext cx="512763" cy="4127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6007101" y="2873375"/>
            <a:ext cx="920750" cy="430212"/>
            <a:chOff x="6007101" y="2873375"/>
            <a:chExt cx="920750" cy="430212"/>
          </a:xfrm>
        </p:grpSpPr>
        <p:sp>
          <p:nvSpPr>
            <p:cNvPr id="2128" name="Freeform 100"/>
            <p:cNvSpPr>
              <a:spLocks/>
            </p:cNvSpPr>
            <p:nvPr/>
          </p:nvSpPr>
          <p:spPr bwMode="auto">
            <a:xfrm>
              <a:off x="6554788" y="2873375"/>
              <a:ext cx="114300" cy="130175"/>
            </a:xfrm>
            <a:custGeom>
              <a:avLst/>
              <a:gdLst>
                <a:gd name="T0" fmla="*/ 36 w 36"/>
                <a:gd name="T1" fmla="*/ 15 h 41"/>
                <a:gd name="T2" fmla="*/ 28 w 36"/>
                <a:gd name="T3" fmla="*/ 19 h 41"/>
                <a:gd name="T4" fmla="*/ 3 w 36"/>
                <a:gd name="T5" fmla="*/ 41 h 41"/>
                <a:gd name="T6" fmla="*/ 0 w 36"/>
                <a:gd name="T7" fmla="*/ 38 h 41"/>
                <a:gd name="T8" fmla="*/ 23 w 36"/>
                <a:gd name="T9" fmla="*/ 14 h 41"/>
                <a:gd name="T10" fmla="*/ 25 w 36"/>
                <a:gd name="T11" fmla="*/ 10 h 41"/>
                <a:gd name="T12" fmla="*/ 32 w 36"/>
                <a:gd name="T13" fmla="*/ 1 h 41"/>
                <a:gd name="T14" fmla="*/ 33 w 36"/>
                <a:gd name="T15" fmla="*/ 2 h 41"/>
                <a:gd name="T16" fmla="*/ 36 w 36"/>
                <a:gd name="T17" fmla="*/ 6 h 41"/>
                <a:gd name="T18" fmla="*/ 34 w 36"/>
                <a:gd name="T19" fmla="*/ 10 h 41"/>
                <a:gd name="T20" fmla="*/ 33 w 36"/>
                <a:gd name="T21" fmla="*/ 10 h 41"/>
                <a:gd name="T22" fmla="*/ 29 w 36"/>
                <a:gd name="T23" fmla="*/ 10 h 41"/>
                <a:gd name="T24" fmla="*/ 34 w 36"/>
                <a:gd name="T25" fmla="*/ 12 h 41"/>
                <a:gd name="T26" fmla="*/ 36 w 36"/>
                <a:gd name="T27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1">
                  <a:moveTo>
                    <a:pt x="36" y="15"/>
                  </a:moveTo>
                  <a:cubicBezTo>
                    <a:pt x="36" y="17"/>
                    <a:pt x="32" y="18"/>
                    <a:pt x="28" y="19"/>
                  </a:cubicBezTo>
                  <a:cubicBezTo>
                    <a:pt x="22" y="20"/>
                    <a:pt x="6" y="37"/>
                    <a:pt x="3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4" y="34"/>
                    <a:pt x="21" y="17"/>
                    <a:pt x="23" y="14"/>
                  </a:cubicBezTo>
                  <a:cubicBezTo>
                    <a:pt x="23" y="13"/>
                    <a:pt x="24" y="12"/>
                    <a:pt x="25" y="10"/>
                  </a:cubicBezTo>
                  <a:cubicBezTo>
                    <a:pt x="26" y="6"/>
                    <a:pt x="28" y="0"/>
                    <a:pt x="32" y="1"/>
                  </a:cubicBezTo>
                  <a:cubicBezTo>
                    <a:pt x="32" y="1"/>
                    <a:pt x="33" y="2"/>
                    <a:pt x="33" y="2"/>
                  </a:cubicBezTo>
                  <a:cubicBezTo>
                    <a:pt x="35" y="3"/>
                    <a:pt x="36" y="5"/>
                    <a:pt x="36" y="6"/>
                  </a:cubicBezTo>
                  <a:cubicBezTo>
                    <a:pt x="36" y="8"/>
                    <a:pt x="35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0"/>
                    <a:pt x="31" y="10"/>
                    <a:pt x="29" y="10"/>
                  </a:cubicBezTo>
                  <a:cubicBezTo>
                    <a:pt x="31" y="10"/>
                    <a:pt x="34" y="12"/>
                    <a:pt x="34" y="12"/>
                  </a:cubicBezTo>
                  <a:cubicBezTo>
                    <a:pt x="35" y="13"/>
                    <a:pt x="36" y="14"/>
                    <a:pt x="36" y="15"/>
                  </a:cubicBezTo>
                  <a:close/>
                </a:path>
              </a:pathLst>
            </a:custGeom>
            <a:solidFill>
              <a:srgbClr val="EBE6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9" name="Freeform 101"/>
            <p:cNvSpPr>
              <a:spLocks/>
            </p:cNvSpPr>
            <p:nvPr/>
          </p:nvSpPr>
          <p:spPr bwMode="auto">
            <a:xfrm>
              <a:off x="6392863" y="2943225"/>
              <a:ext cx="222250" cy="227013"/>
            </a:xfrm>
            <a:custGeom>
              <a:avLst/>
              <a:gdLst>
                <a:gd name="T0" fmla="*/ 56 w 70"/>
                <a:gd name="T1" fmla="*/ 11 h 72"/>
                <a:gd name="T2" fmla="*/ 7 w 70"/>
                <a:gd name="T3" fmla="*/ 29 h 72"/>
                <a:gd name="T4" fmla="*/ 1 w 70"/>
                <a:gd name="T5" fmla="*/ 44 h 72"/>
                <a:gd name="T6" fmla="*/ 44 w 70"/>
                <a:gd name="T7" fmla="*/ 54 h 72"/>
                <a:gd name="T8" fmla="*/ 56 w 70"/>
                <a:gd name="T9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56" y="11"/>
                  </a:moveTo>
                  <a:cubicBezTo>
                    <a:pt x="39" y="0"/>
                    <a:pt x="10" y="26"/>
                    <a:pt x="7" y="29"/>
                  </a:cubicBezTo>
                  <a:cubicBezTo>
                    <a:pt x="3" y="33"/>
                    <a:pt x="0" y="37"/>
                    <a:pt x="1" y="44"/>
                  </a:cubicBezTo>
                  <a:cubicBezTo>
                    <a:pt x="2" y="62"/>
                    <a:pt x="31" y="72"/>
                    <a:pt x="44" y="54"/>
                  </a:cubicBezTo>
                  <a:cubicBezTo>
                    <a:pt x="44" y="54"/>
                    <a:pt x="70" y="20"/>
                    <a:pt x="56" y="11"/>
                  </a:cubicBezTo>
                </a:path>
              </a:pathLst>
            </a:custGeom>
            <a:solidFill>
              <a:srgbClr val="A75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0" name="Freeform 102"/>
            <p:cNvSpPr>
              <a:spLocks/>
            </p:cNvSpPr>
            <p:nvPr/>
          </p:nvSpPr>
          <p:spPr bwMode="auto">
            <a:xfrm>
              <a:off x="6218238" y="2930525"/>
              <a:ext cx="425450" cy="334963"/>
            </a:xfrm>
            <a:custGeom>
              <a:avLst/>
              <a:gdLst>
                <a:gd name="T0" fmla="*/ 134 w 134"/>
                <a:gd name="T1" fmla="*/ 78 h 106"/>
                <a:gd name="T2" fmla="*/ 64 w 134"/>
                <a:gd name="T3" fmla="*/ 106 h 106"/>
                <a:gd name="T4" fmla="*/ 0 w 134"/>
                <a:gd name="T5" fmla="*/ 57 h 106"/>
                <a:gd name="T6" fmla="*/ 67 w 134"/>
                <a:gd name="T7" fmla="*/ 13 h 106"/>
                <a:gd name="T8" fmla="*/ 134 w 134"/>
                <a:gd name="T9" fmla="*/ 7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06">
                  <a:moveTo>
                    <a:pt x="134" y="78"/>
                  </a:moveTo>
                  <a:cubicBezTo>
                    <a:pt x="134" y="105"/>
                    <a:pt x="99" y="106"/>
                    <a:pt x="64" y="106"/>
                  </a:cubicBezTo>
                  <a:cubicBezTo>
                    <a:pt x="29" y="106"/>
                    <a:pt x="0" y="98"/>
                    <a:pt x="0" y="57"/>
                  </a:cubicBezTo>
                  <a:cubicBezTo>
                    <a:pt x="0" y="27"/>
                    <a:pt x="34" y="0"/>
                    <a:pt x="67" y="13"/>
                  </a:cubicBezTo>
                  <a:cubicBezTo>
                    <a:pt x="103" y="28"/>
                    <a:pt x="134" y="64"/>
                    <a:pt x="134" y="78"/>
                  </a:cubicBezTo>
                </a:path>
              </a:pathLst>
            </a:custGeom>
            <a:solidFill>
              <a:srgbClr val="8E5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1" name="Freeform 103"/>
            <p:cNvSpPr>
              <a:spLocks/>
            </p:cNvSpPr>
            <p:nvPr/>
          </p:nvSpPr>
          <p:spPr bwMode="auto">
            <a:xfrm>
              <a:off x="6218238" y="2952750"/>
              <a:ext cx="222250" cy="312738"/>
            </a:xfrm>
            <a:custGeom>
              <a:avLst/>
              <a:gdLst>
                <a:gd name="T0" fmla="*/ 70 w 70"/>
                <a:gd name="T1" fmla="*/ 99 h 99"/>
                <a:gd name="T2" fmla="*/ 64 w 70"/>
                <a:gd name="T3" fmla="*/ 99 h 99"/>
                <a:gd name="T4" fmla="*/ 0 w 70"/>
                <a:gd name="T5" fmla="*/ 50 h 99"/>
                <a:gd name="T6" fmla="*/ 54 w 70"/>
                <a:gd name="T7" fmla="*/ 3 h 99"/>
                <a:gd name="T8" fmla="*/ 9 w 70"/>
                <a:gd name="T9" fmla="*/ 50 h 99"/>
                <a:gd name="T10" fmla="*/ 70 w 70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9">
                  <a:moveTo>
                    <a:pt x="70" y="99"/>
                  </a:moveTo>
                  <a:cubicBezTo>
                    <a:pt x="68" y="99"/>
                    <a:pt x="66" y="99"/>
                    <a:pt x="64" y="99"/>
                  </a:cubicBezTo>
                  <a:cubicBezTo>
                    <a:pt x="29" y="99"/>
                    <a:pt x="0" y="91"/>
                    <a:pt x="0" y="50"/>
                  </a:cubicBezTo>
                  <a:cubicBezTo>
                    <a:pt x="0" y="24"/>
                    <a:pt x="26" y="0"/>
                    <a:pt x="54" y="3"/>
                  </a:cubicBezTo>
                  <a:cubicBezTo>
                    <a:pt x="30" y="5"/>
                    <a:pt x="9" y="27"/>
                    <a:pt x="9" y="50"/>
                  </a:cubicBezTo>
                  <a:cubicBezTo>
                    <a:pt x="9" y="90"/>
                    <a:pt x="36" y="99"/>
                    <a:pt x="70" y="99"/>
                  </a:cubicBezTo>
                  <a:close/>
                </a:path>
              </a:pathLst>
            </a:custGeom>
            <a:solidFill>
              <a:srgbClr val="804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2" name="Freeform 104"/>
            <p:cNvSpPr>
              <a:spLocks/>
            </p:cNvSpPr>
            <p:nvPr/>
          </p:nvSpPr>
          <p:spPr bwMode="auto">
            <a:xfrm>
              <a:off x="6608763" y="2892425"/>
              <a:ext cx="127000" cy="142875"/>
            </a:xfrm>
            <a:custGeom>
              <a:avLst/>
              <a:gdLst>
                <a:gd name="T0" fmla="*/ 40 w 40"/>
                <a:gd name="T1" fmla="*/ 16 h 45"/>
                <a:gd name="T2" fmla="*/ 30 w 40"/>
                <a:gd name="T3" fmla="*/ 21 h 45"/>
                <a:gd name="T4" fmla="*/ 3 w 40"/>
                <a:gd name="T5" fmla="*/ 45 h 45"/>
                <a:gd name="T6" fmla="*/ 0 w 40"/>
                <a:gd name="T7" fmla="*/ 42 h 45"/>
                <a:gd name="T8" fmla="*/ 25 w 40"/>
                <a:gd name="T9" fmla="*/ 15 h 45"/>
                <a:gd name="T10" fmla="*/ 27 w 40"/>
                <a:gd name="T11" fmla="*/ 11 h 45"/>
                <a:gd name="T12" fmla="*/ 35 w 40"/>
                <a:gd name="T13" fmla="*/ 1 h 45"/>
                <a:gd name="T14" fmla="*/ 36 w 40"/>
                <a:gd name="T15" fmla="*/ 2 h 45"/>
                <a:gd name="T16" fmla="*/ 40 w 40"/>
                <a:gd name="T17" fmla="*/ 6 h 45"/>
                <a:gd name="T18" fmla="*/ 37 w 40"/>
                <a:gd name="T19" fmla="*/ 11 h 45"/>
                <a:gd name="T20" fmla="*/ 37 w 40"/>
                <a:gd name="T21" fmla="*/ 11 h 45"/>
                <a:gd name="T22" fmla="*/ 32 w 40"/>
                <a:gd name="T23" fmla="*/ 11 h 45"/>
                <a:gd name="T24" fmla="*/ 37 w 40"/>
                <a:gd name="T25" fmla="*/ 12 h 45"/>
                <a:gd name="T26" fmla="*/ 40 w 40"/>
                <a:gd name="T27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5">
                  <a:moveTo>
                    <a:pt x="40" y="16"/>
                  </a:moveTo>
                  <a:cubicBezTo>
                    <a:pt x="39" y="18"/>
                    <a:pt x="35" y="20"/>
                    <a:pt x="30" y="21"/>
                  </a:cubicBezTo>
                  <a:cubicBezTo>
                    <a:pt x="24" y="21"/>
                    <a:pt x="6" y="41"/>
                    <a:pt x="3" y="4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38"/>
                    <a:pt x="23" y="19"/>
                    <a:pt x="25" y="15"/>
                  </a:cubicBezTo>
                  <a:cubicBezTo>
                    <a:pt x="25" y="14"/>
                    <a:pt x="26" y="13"/>
                    <a:pt x="27" y="11"/>
                  </a:cubicBezTo>
                  <a:cubicBezTo>
                    <a:pt x="29" y="6"/>
                    <a:pt x="31" y="0"/>
                    <a:pt x="35" y="1"/>
                  </a:cubicBezTo>
                  <a:cubicBezTo>
                    <a:pt x="35" y="1"/>
                    <a:pt x="36" y="1"/>
                    <a:pt x="36" y="2"/>
                  </a:cubicBezTo>
                  <a:cubicBezTo>
                    <a:pt x="39" y="3"/>
                    <a:pt x="40" y="5"/>
                    <a:pt x="40" y="6"/>
                  </a:cubicBezTo>
                  <a:cubicBezTo>
                    <a:pt x="40" y="8"/>
                    <a:pt x="38" y="10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10"/>
                    <a:pt x="34" y="10"/>
                    <a:pt x="32" y="11"/>
                  </a:cubicBezTo>
                  <a:cubicBezTo>
                    <a:pt x="34" y="11"/>
                    <a:pt x="37" y="12"/>
                    <a:pt x="37" y="12"/>
                  </a:cubicBezTo>
                  <a:cubicBezTo>
                    <a:pt x="39" y="13"/>
                    <a:pt x="40" y="15"/>
                    <a:pt x="40" y="16"/>
                  </a:cubicBezTo>
                  <a:close/>
                </a:path>
              </a:pathLst>
            </a:custGeom>
            <a:solidFill>
              <a:srgbClr val="EBE6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3" name="Freeform 105"/>
            <p:cNvSpPr>
              <a:spLocks/>
            </p:cNvSpPr>
            <p:nvPr/>
          </p:nvSpPr>
          <p:spPr bwMode="auto">
            <a:xfrm>
              <a:off x="6424613" y="2968625"/>
              <a:ext cx="247650" cy="255588"/>
            </a:xfrm>
            <a:custGeom>
              <a:avLst/>
              <a:gdLst>
                <a:gd name="T0" fmla="*/ 62 w 78"/>
                <a:gd name="T1" fmla="*/ 12 h 81"/>
                <a:gd name="T2" fmla="*/ 7 w 78"/>
                <a:gd name="T3" fmla="*/ 33 h 81"/>
                <a:gd name="T4" fmla="*/ 0 w 78"/>
                <a:gd name="T5" fmla="*/ 49 h 81"/>
                <a:gd name="T6" fmla="*/ 49 w 78"/>
                <a:gd name="T7" fmla="*/ 61 h 81"/>
                <a:gd name="T8" fmla="*/ 62 w 78"/>
                <a:gd name="T9" fmla="*/ 1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1">
                  <a:moveTo>
                    <a:pt x="62" y="12"/>
                  </a:moveTo>
                  <a:cubicBezTo>
                    <a:pt x="43" y="0"/>
                    <a:pt x="11" y="29"/>
                    <a:pt x="7" y="33"/>
                  </a:cubicBezTo>
                  <a:cubicBezTo>
                    <a:pt x="3" y="37"/>
                    <a:pt x="0" y="42"/>
                    <a:pt x="0" y="49"/>
                  </a:cubicBezTo>
                  <a:cubicBezTo>
                    <a:pt x="2" y="70"/>
                    <a:pt x="34" y="81"/>
                    <a:pt x="49" y="61"/>
                  </a:cubicBezTo>
                  <a:cubicBezTo>
                    <a:pt x="49" y="61"/>
                    <a:pt x="78" y="23"/>
                    <a:pt x="62" y="12"/>
                  </a:cubicBezTo>
                </a:path>
              </a:pathLst>
            </a:custGeom>
            <a:solidFill>
              <a:srgbClr val="9F5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4" name="Freeform 106"/>
            <p:cNvSpPr>
              <a:spLocks/>
            </p:cNvSpPr>
            <p:nvPr/>
          </p:nvSpPr>
          <p:spPr bwMode="auto">
            <a:xfrm>
              <a:off x="6424613" y="3060700"/>
              <a:ext cx="38100" cy="61913"/>
            </a:xfrm>
            <a:custGeom>
              <a:avLst/>
              <a:gdLst>
                <a:gd name="T0" fmla="*/ 12 w 12"/>
                <a:gd name="T1" fmla="*/ 0 h 20"/>
                <a:gd name="T2" fmla="*/ 7 w 12"/>
                <a:gd name="T3" fmla="*/ 4 h 20"/>
                <a:gd name="T4" fmla="*/ 0 w 12"/>
                <a:gd name="T5" fmla="*/ 20 h 20"/>
                <a:gd name="T6" fmla="*/ 7 w 12"/>
                <a:gd name="T7" fmla="*/ 4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cubicBezTo>
                    <a:pt x="9" y="2"/>
                    <a:pt x="8" y="3"/>
                    <a:pt x="7" y="4"/>
                  </a:cubicBezTo>
                  <a:cubicBezTo>
                    <a:pt x="3" y="8"/>
                    <a:pt x="0" y="13"/>
                    <a:pt x="0" y="20"/>
                  </a:cubicBezTo>
                  <a:cubicBezTo>
                    <a:pt x="0" y="13"/>
                    <a:pt x="3" y="8"/>
                    <a:pt x="7" y="4"/>
                  </a:cubicBezTo>
                  <a:cubicBezTo>
                    <a:pt x="8" y="3"/>
                    <a:pt x="9" y="2"/>
                    <a:pt x="12" y="0"/>
                  </a:cubicBezTo>
                </a:path>
              </a:pathLst>
            </a:custGeom>
            <a:solidFill>
              <a:srgbClr val="804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5" name="Freeform 107"/>
            <p:cNvSpPr>
              <a:spLocks/>
            </p:cNvSpPr>
            <p:nvPr/>
          </p:nvSpPr>
          <p:spPr bwMode="auto">
            <a:xfrm>
              <a:off x="6424613" y="3025775"/>
              <a:ext cx="98425" cy="169863"/>
            </a:xfrm>
            <a:custGeom>
              <a:avLst/>
              <a:gdLst>
                <a:gd name="T0" fmla="*/ 26 w 31"/>
                <a:gd name="T1" fmla="*/ 0 h 54"/>
                <a:gd name="T2" fmla="*/ 12 w 31"/>
                <a:gd name="T3" fmla="*/ 11 h 54"/>
                <a:gd name="T4" fmla="*/ 7 w 31"/>
                <a:gd name="T5" fmla="*/ 15 h 54"/>
                <a:gd name="T6" fmla="*/ 0 w 31"/>
                <a:gd name="T7" fmla="*/ 31 h 54"/>
                <a:gd name="T8" fmla="*/ 0 w 31"/>
                <a:gd name="T9" fmla="*/ 31 h 54"/>
                <a:gd name="T10" fmla="*/ 28 w 31"/>
                <a:gd name="T11" fmla="*/ 54 h 54"/>
                <a:gd name="T12" fmla="*/ 31 w 31"/>
                <a:gd name="T13" fmla="*/ 53 h 54"/>
                <a:gd name="T14" fmla="*/ 5 w 31"/>
                <a:gd name="T15" fmla="*/ 29 h 54"/>
                <a:gd name="T16" fmla="*/ 12 w 31"/>
                <a:gd name="T17" fmla="*/ 12 h 54"/>
                <a:gd name="T18" fmla="*/ 26 w 31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4">
                  <a:moveTo>
                    <a:pt x="26" y="0"/>
                  </a:moveTo>
                  <a:cubicBezTo>
                    <a:pt x="20" y="4"/>
                    <a:pt x="15" y="8"/>
                    <a:pt x="12" y="11"/>
                  </a:cubicBezTo>
                  <a:cubicBezTo>
                    <a:pt x="9" y="13"/>
                    <a:pt x="8" y="14"/>
                    <a:pt x="7" y="15"/>
                  </a:cubicBezTo>
                  <a:cubicBezTo>
                    <a:pt x="3" y="19"/>
                    <a:pt x="0" y="24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44"/>
                    <a:pt x="15" y="54"/>
                    <a:pt x="28" y="54"/>
                  </a:cubicBezTo>
                  <a:cubicBezTo>
                    <a:pt x="29" y="54"/>
                    <a:pt x="30" y="54"/>
                    <a:pt x="31" y="53"/>
                  </a:cubicBezTo>
                  <a:cubicBezTo>
                    <a:pt x="18" y="52"/>
                    <a:pt x="6" y="42"/>
                    <a:pt x="5" y="29"/>
                  </a:cubicBezTo>
                  <a:cubicBezTo>
                    <a:pt x="5" y="22"/>
                    <a:pt x="8" y="16"/>
                    <a:pt x="12" y="12"/>
                  </a:cubicBezTo>
                  <a:cubicBezTo>
                    <a:pt x="14" y="10"/>
                    <a:pt x="19" y="5"/>
                    <a:pt x="26" y="0"/>
                  </a:cubicBezTo>
                </a:path>
              </a:pathLst>
            </a:custGeom>
            <a:solidFill>
              <a:srgbClr val="8F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6" name="Freeform 108"/>
            <p:cNvSpPr>
              <a:spLocks/>
            </p:cNvSpPr>
            <p:nvPr/>
          </p:nvSpPr>
          <p:spPr bwMode="auto">
            <a:xfrm>
              <a:off x="6018213" y="3211512"/>
              <a:ext cx="104775" cy="44450"/>
            </a:xfrm>
            <a:custGeom>
              <a:avLst/>
              <a:gdLst>
                <a:gd name="T0" fmla="*/ 62 w 66"/>
                <a:gd name="T1" fmla="*/ 0 h 28"/>
                <a:gd name="T2" fmla="*/ 0 w 66"/>
                <a:gd name="T3" fmla="*/ 20 h 28"/>
                <a:gd name="T4" fmla="*/ 2 w 66"/>
                <a:gd name="T5" fmla="*/ 28 h 28"/>
                <a:gd name="T6" fmla="*/ 66 w 66"/>
                <a:gd name="T7" fmla="*/ 6 h 28"/>
                <a:gd name="T8" fmla="*/ 62 w 6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8">
                  <a:moveTo>
                    <a:pt x="62" y="0"/>
                  </a:moveTo>
                  <a:lnTo>
                    <a:pt x="0" y="20"/>
                  </a:lnTo>
                  <a:lnTo>
                    <a:pt x="2" y="28"/>
                  </a:lnTo>
                  <a:lnTo>
                    <a:pt x="66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7" name="Freeform 109"/>
            <p:cNvSpPr>
              <a:spLocks/>
            </p:cNvSpPr>
            <p:nvPr/>
          </p:nvSpPr>
          <p:spPr bwMode="auto">
            <a:xfrm>
              <a:off x="6145213" y="3221037"/>
              <a:ext cx="104775" cy="28575"/>
            </a:xfrm>
            <a:custGeom>
              <a:avLst/>
              <a:gdLst>
                <a:gd name="T0" fmla="*/ 66 w 66"/>
                <a:gd name="T1" fmla="*/ 12 h 18"/>
                <a:gd name="T2" fmla="*/ 2 w 66"/>
                <a:gd name="T3" fmla="*/ 0 h 18"/>
                <a:gd name="T4" fmla="*/ 0 w 66"/>
                <a:gd name="T5" fmla="*/ 6 h 18"/>
                <a:gd name="T6" fmla="*/ 66 w 66"/>
                <a:gd name="T7" fmla="*/ 18 h 18"/>
                <a:gd name="T8" fmla="*/ 66 w 66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8">
                  <a:moveTo>
                    <a:pt x="66" y="12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66" y="18"/>
                  </a:lnTo>
                  <a:lnTo>
                    <a:pt x="66" y="12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8" name="Freeform 110"/>
            <p:cNvSpPr>
              <a:spLocks/>
            </p:cNvSpPr>
            <p:nvPr/>
          </p:nvSpPr>
          <p:spPr bwMode="auto">
            <a:xfrm>
              <a:off x="6186488" y="3214687"/>
              <a:ext cx="104775" cy="31750"/>
            </a:xfrm>
            <a:custGeom>
              <a:avLst/>
              <a:gdLst>
                <a:gd name="T0" fmla="*/ 66 w 66"/>
                <a:gd name="T1" fmla="*/ 12 h 20"/>
                <a:gd name="T2" fmla="*/ 2 w 66"/>
                <a:gd name="T3" fmla="*/ 0 h 20"/>
                <a:gd name="T4" fmla="*/ 0 w 66"/>
                <a:gd name="T5" fmla="*/ 8 h 20"/>
                <a:gd name="T6" fmla="*/ 66 w 66"/>
                <a:gd name="T7" fmla="*/ 20 h 20"/>
                <a:gd name="T8" fmla="*/ 66 w 66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">
                  <a:moveTo>
                    <a:pt x="66" y="12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66" y="20"/>
                  </a:lnTo>
                  <a:lnTo>
                    <a:pt x="66" y="12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9" name="Freeform 111"/>
            <p:cNvSpPr>
              <a:spLocks/>
            </p:cNvSpPr>
            <p:nvPr/>
          </p:nvSpPr>
          <p:spPr bwMode="auto">
            <a:xfrm>
              <a:off x="6503988" y="3224212"/>
              <a:ext cx="104775" cy="31750"/>
            </a:xfrm>
            <a:custGeom>
              <a:avLst/>
              <a:gdLst>
                <a:gd name="T0" fmla="*/ 66 w 66"/>
                <a:gd name="T1" fmla="*/ 12 h 20"/>
                <a:gd name="T2" fmla="*/ 2 w 66"/>
                <a:gd name="T3" fmla="*/ 0 h 20"/>
                <a:gd name="T4" fmla="*/ 0 w 66"/>
                <a:gd name="T5" fmla="*/ 8 h 20"/>
                <a:gd name="T6" fmla="*/ 66 w 66"/>
                <a:gd name="T7" fmla="*/ 20 h 20"/>
                <a:gd name="T8" fmla="*/ 66 w 66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">
                  <a:moveTo>
                    <a:pt x="66" y="12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66" y="20"/>
                  </a:lnTo>
                  <a:lnTo>
                    <a:pt x="66" y="12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0" name="Freeform 112"/>
            <p:cNvSpPr>
              <a:spLocks/>
            </p:cNvSpPr>
            <p:nvPr/>
          </p:nvSpPr>
          <p:spPr bwMode="auto">
            <a:xfrm>
              <a:off x="6583363" y="3205162"/>
              <a:ext cx="101600" cy="50800"/>
            </a:xfrm>
            <a:custGeom>
              <a:avLst/>
              <a:gdLst>
                <a:gd name="T0" fmla="*/ 60 w 64"/>
                <a:gd name="T1" fmla="*/ 0 h 32"/>
                <a:gd name="T2" fmla="*/ 0 w 64"/>
                <a:gd name="T3" fmla="*/ 26 h 32"/>
                <a:gd name="T4" fmla="*/ 2 w 64"/>
                <a:gd name="T5" fmla="*/ 32 h 32"/>
                <a:gd name="T6" fmla="*/ 64 w 64"/>
                <a:gd name="T7" fmla="*/ 8 h 32"/>
                <a:gd name="T8" fmla="*/ 60 w 6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32">
                  <a:moveTo>
                    <a:pt x="60" y="0"/>
                  </a:moveTo>
                  <a:lnTo>
                    <a:pt x="0" y="26"/>
                  </a:lnTo>
                  <a:lnTo>
                    <a:pt x="2" y="32"/>
                  </a:lnTo>
                  <a:lnTo>
                    <a:pt x="64" y="8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1" name="Freeform 113"/>
            <p:cNvSpPr>
              <a:spLocks/>
            </p:cNvSpPr>
            <p:nvPr/>
          </p:nvSpPr>
          <p:spPr bwMode="auto">
            <a:xfrm>
              <a:off x="6783388" y="3208337"/>
              <a:ext cx="104775" cy="47625"/>
            </a:xfrm>
            <a:custGeom>
              <a:avLst/>
              <a:gdLst>
                <a:gd name="T0" fmla="*/ 66 w 66"/>
                <a:gd name="T1" fmla="*/ 22 h 30"/>
                <a:gd name="T2" fmla="*/ 4 w 66"/>
                <a:gd name="T3" fmla="*/ 0 h 30"/>
                <a:gd name="T4" fmla="*/ 0 w 66"/>
                <a:gd name="T5" fmla="*/ 6 h 30"/>
                <a:gd name="T6" fmla="*/ 64 w 66"/>
                <a:gd name="T7" fmla="*/ 30 h 30"/>
                <a:gd name="T8" fmla="*/ 66 w 66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0">
                  <a:moveTo>
                    <a:pt x="66" y="22"/>
                  </a:moveTo>
                  <a:lnTo>
                    <a:pt x="4" y="0"/>
                  </a:lnTo>
                  <a:lnTo>
                    <a:pt x="0" y="6"/>
                  </a:lnTo>
                  <a:lnTo>
                    <a:pt x="64" y="30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rgbClr val="F79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2" name="Oval 114"/>
            <p:cNvSpPr>
              <a:spLocks noChangeArrowheads="1"/>
            </p:cNvSpPr>
            <p:nvPr/>
          </p:nvSpPr>
          <p:spPr bwMode="auto">
            <a:xfrm>
              <a:off x="6786563" y="3217862"/>
              <a:ext cx="50800" cy="50800"/>
            </a:xfrm>
            <a:prstGeom prst="ellipse">
              <a:avLst/>
            </a:pr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3" name="Freeform 115"/>
            <p:cNvSpPr>
              <a:spLocks/>
            </p:cNvSpPr>
            <p:nvPr/>
          </p:nvSpPr>
          <p:spPr bwMode="auto">
            <a:xfrm>
              <a:off x="6681788" y="3186112"/>
              <a:ext cx="88900" cy="85725"/>
            </a:xfrm>
            <a:custGeom>
              <a:avLst/>
              <a:gdLst>
                <a:gd name="T0" fmla="*/ 28 w 28"/>
                <a:gd name="T1" fmla="*/ 13 h 27"/>
                <a:gd name="T2" fmla="*/ 14 w 28"/>
                <a:gd name="T3" fmla="*/ 27 h 27"/>
                <a:gd name="T4" fmla="*/ 0 w 28"/>
                <a:gd name="T5" fmla="*/ 13 h 27"/>
                <a:gd name="T6" fmla="*/ 14 w 28"/>
                <a:gd name="T7" fmla="*/ 1 h 27"/>
                <a:gd name="T8" fmla="*/ 28 w 28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13"/>
                  </a:moveTo>
                  <a:cubicBezTo>
                    <a:pt x="28" y="21"/>
                    <a:pt x="22" y="27"/>
                    <a:pt x="14" y="27"/>
                  </a:cubicBezTo>
                  <a:cubicBezTo>
                    <a:pt x="6" y="27"/>
                    <a:pt x="0" y="21"/>
                    <a:pt x="0" y="13"/>
                  </a:cubicBezTo>
                  <a:cubicBezTo>
                    <a:pt x="0" y="6"/>
                    <a:pt x="4" y="0"/>
                    <a:pt x="14" y="1"/>
                  </a:cubicBezTo>
                  <a:cubicBezTo>
                    <a:pt x="22" y="0"/>
                    <a:pt x="28" y="6"/>
                    <a:pt x="28" y="13"/>
                  </a:cubicBezTo>
                  <a:close/>
                </a:path>
              </a:pathLst>
            </a:cu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4" name="Oval 116"/>
            <p:cNvSpPr>
              <a:spLocks noChangeArrowheads="1"/>
            </p:cNvSpPr>
            <p:nvPr/>
          </p:nvSpPr>
          <p:spPr bwMode="auto">
            <a:xfrm>
              <a:off x="6761163" y="3236912"/>
              <a:ext cx="3175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5" name="Oval 117"/>
            <p:cNvSpPr>
              <a:spLocks noChangeArrowheads="1"/>
            </p:cNvSpPr>
            <p:nvPr/>
          </p:nvSpPr>
          <p:spPr bwMode="auto">
            <a:xfrm>
              <a:off x="6821488" y="3240087"/>
              <a:ext cx="3175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6" name="Oval 118"/>
            <p:cNvSpPr>
              <a:spLocks noChangeArrowheads="1"/>
            </p:cNvSpPr>
            <p:nvPr/>
          </p:nvSpPr>
          <p:spPr bwMode="auto">
            <a:xfrm>
              <a:off x="6834188" y="3236912"/>
              <a:ext cx="3175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7" name="Oval 119"/>
            <p:cNvSpPr>
              <a:spLocks noChangeArrowheads="1"/>
            </p:cNvSpPr>
            <p:nvPr/>
          </p:nvSpPr>
          <p:spPr bwMode="auto">
            <a:xfrm>
              <a:off x="6723063" y="3243262"/>
              <a:ext cx="3175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8" name="Freeform 120"/>
            <p:cNvSpPr>
              <a:spLocks/>
            </p:cNvSpPr>
            <p:nvPr/>
          </p:nvSpPr>
          <p:spPr bwMode="auto">
            <a:xfrm>
              <a:off x="6627813" y="3205162"/>
              <a:ext cx="101600" cy="73025"/>
            </a:xfrm>
            <a:custGeom>
              <a:avLst/>
              <a:gdLst>
                <a:gd name="T0" fmla="*/ 31 w 32"/>
                <a:gd name="T1" fmla="*/ 8 h 23"/>
                <a:gd name="T2" fmla="*/ 19 w 32"/>
                <a:gd name="T3" fmla="*/ 21 h 23"/>
                <a:gd name="T4" fmla="*/ 2 w 32"/>
                <a:gd name="T5" fmla="*/ 15 h 23"/>
                <a:gd name="T6" fmla="*/ 14 w 32"/>
                <a:gd name="T7" fmla="*/ 2 h 23"/>
                <a:gd name="T8" fmla="*/ 31 w 32"/>
                <a:gd name="T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3">
                  <a:moveTo>
                    <a:pt x="31" y="8"/>
                  </a:moveTo>
                  <a:cubicBezTo>
                    <a:pt x="32" y="15"/>
                    <a:pt x="27" y="19"/>
                    <a:pt x="19" y="21"/>
                  </a:cubicBezTo>
                  <a:cubicBezTo>
                    <a:pt x="11" y="23"/>
                    <a:pt x="4" y="22"/>
                    <a:pt x="2" y="15"/>
                  </a:cubicBezTo>
                  <a:cubicBezTo>
                    <a:pt x="0" y="9"/>
                    <a:pt x="6" y="4"/>
                    <a:pt x="14" y="2"/>
                  </a:cubicBezTo>
                  <a:cubicBezTo>
                    <a:pt x="22" y="0"/>
                    <a:pt x="29" y="1"/>
                    <a:pt x="31" y="8"/>
                  </a:cubicBezTo>
                  <a:close/>
                </a:path>
              </a:pathLst>
            </a:custGeom>
            <a:solidFill>
              <a:srgbClr val="FEC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9" name="Freeform 121"/>
            <p:cNvSpPr>
              <a:spLocks/>
            </p:cNvSpPr>
            <p:nvPr/>
          </p:nvSpPr>
          <p:spPr bwMode="auto">
            <a:xfrm>
              <a:off x="6567488" y="3214687"/>
              <a:ext cx="60325" cy="63500"/>
            </a:xfrm>
            <a:custGeom>
              <a:avLst/>
              <a:gdLst>
                <a:gd name="T0" fmla="*/ 19 w 19"/>
                <a:gd name="T1" fmla="*/ 10 h 20"/>
                <a:gd name="T2" fmla="*/ 9 w 19"/>
                <a:gd name="T3" fmla="*/ 20 h 20"/>
                <a:gd name="T4" fmla="*/ 0 w 19"/>
                <a:gd name="T5" fmla="*/ 10 h 20"/>
                <a:gd name="T6" fmla="*/ 9 w 19"/>
                <a:gd name="T7" fmla="*/ 0 h 20"/>
                <a:gd name="T8" fmla="*/ 19 w 19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0"/>
                  </a:moveTo>
                  <a:cubicBezTo>
                    <a:pt x="19" y="15"/>
                    <a:pt x="15" y="20"/>
                    <a:pt x="9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5"/>
                    <a:pt x="7" y="0"/>
                    <a:pt x="9" y="0"/>
                  </a:cubicBezTo>
                  <a:cubicBezTo>
                    <a:pt x="11" y="1"/>
                    <a:pt x="19" y="5"/>
                    <a:pt x="19" y="10"/>
                  </a:cubicBezTo>
                  <a:close/>
                </a:path>
              </a:pathLst>
            </a:cu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0" name="Oval 122"/>
            <p:cNvSpPr>
              <a:spLocks noChangeArrowheads="1"/>
            </p:cNvSpPr>
            <p:nvPr/>
          </p:nvSpPr>
          <p:spPr bwMode="auto">
            <a:xfrm>
              <a:off x="6634163" y="3243262"/>
              <a:ext cx="28575" cy="3175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1" name="Oval 123"/>
            <p:cNvSpPr>
              <a:spLocks noChangeArrowheads="1"/>
            </p:cNvSpPr>
            <p:nvPr/>
          </p:nvSpPr>
          <p:spPr bwMode="auto">
            <a:xfrm>
              <a:off x="6738938" y="3240087"/>
              <a:ext cx="31750" cy="3175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2" name="Oval 124"/>
            <p:cNvSpPr>
              <a:spLocks noChangeArrowheads="1"/>
            </p:cNvSpPr>
            <p:nvPr/>
          </p:nvSpPr>
          <p:spPr bwMode="auto">
            <a:xfrm>
              <a:off x="6608763" y="3249612"/>
              <a:ext cx="3175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3" name="Oval 125"/>
            <p:cNvSpPr>
              <a:spLocks noChangeArrowheads="1"/>
            </p:cNvSpPr>
            <p:nvPr/>
          </p:nvSpPr>
          <p:spPr bwMode="auto">
            <a:xfrm>
              <a:off x="6516688" y="3243262"/>
              <a:ext cx="34925" cy="34925"/>
            </a:xfrm>
            <a:prstGeom prst="ellipse">
              <a:avLst/>
            </a:pr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4" name="Freeform 126"/>
            <p:cNvSpPr>
              <a:spLocks/>
            </p:cNvSpPr>
            <p:nvPr/>
          </p:nvSpPr>
          <p:spPr bwMode="auto">
            <a:xfrm>
              <a:off x="6453188" y="3208337"/>
              <a:ext cx="79375" cy="76200"/>
            </a:xfrm>
            <a:custGeom>
              <a:avLst/>
              <a:gdLst>
                <a:gd name="T0" fmla="*/ 22 w 25"/>
                <a:gd name="T1" fmla="*/ 18 h 24"/>
                <a:gd name="T2" fmla="*/ 7 w 25"/>
                <a:gd name="T3" fmla="*/ 21 h 24"/>
                <a:gd name="T4" fmla="*/ 2 w 25"/>
                <a:gd name="T5" fmla="*/ 6 h 24"/>
                <a:gd name="T6" fmla="*/ 17 w 25"/>
                <a:gd name="T7" fmla="*/ 4 h 24"/>
                <a:gd name="T8" fmla="*/ 22 w 25"/>
                <a:gd name="T9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2" y="18"/>
                  </a:moveTo>
                  <a:cubicBezTo>
                    <a:pt x="20" y="22"/>
                    <a:pt x="13" y="24"/>
                    <a:pt x="7" y="21"/>
                  </a:cubicBezTo>
                  <a:cubicBezTo>
                    <a:pt x="2" y="17"/>
                    <a:pt x="0" y="11"/>
                    <a:pt x="2" y="6"/>
                  </a:cubicBezTo>
                  <a:cubicBezTo>
                    <a:pt x="5" y="2"/>
                    <a:pt x="11" y="0"/>
                    <a:pt x="17" y="4"/>
                  </a:cubicBezTo>
                  <a:cubicBezTo>
                    <a:pt x="23" y="7"/>
                    <a:pt x="25" y="13"/>
                    <a:pt x="22" y="18"/>
                  </a:cubicBezTo>
                  <a:close/>
                </a:path>
              </a:pathLst>
            </a:custGeom>
            <a:solidFill>
              <a:srgbClr val="FEC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5" name="Freeform 127"/>
            <p:cNvSpPr>
              <a:spLocks/>
            </p:cNvSpPr>
            <p:nvPr/>
          </p:nvSpPr>
          <p:spPr bwMode="auto">
            <a:xfrm>
              <a:off x="6418263" y="3217862"/>
              <a:ext cx="50800" cy="53975"/>
            </a:xfrm>
            <a:custGeom>
              <a:avLst/>
              <a:gdLst>
                <a:gd name="T0" fmla="*/ 16 w 16"/>
                <a:gd name="T1" fmla="*/ 9 h 17"/>
                <a:gd name="T2" fmla="*/ 8 w 16"/>
                <a:gd name="T3" fmla="*/ 17 h 17"/>
                <a:gd name="T4" fmla="*/ 0 w 16"/>
                <a:gd name="T5" fmla="*/ 9 h 17"/>
                <a:gd name="T6" fmla="*/ 8 w 16"/>
                <a:gd name="T7" fmla="*/ 1 h 17"/>
                <a:gd name="T8" fmla="*/ 16 w 16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6" y="9"/>
                  </a:moveTo>
                  <a:cubicBezTo>
                    <a:pt x="16" y="13"/>
                    <a:pt x="12" y="17"/>
                    <a:pt x="8" y="17"/>
                  </a:cubicBezTo>
                  <a:cubicBezTo>
                    <a:pt x="3" y="17"/>
                    <a:pt x="0" y="13"/>
                    <a:pt x="0" y="9"/>
                  </a:cubicBezTo>
                  <a:cubicBezTo>
                    <a:pt x="0" y="5"/>
                    <a:pt x="1" y="0"/>
                    <a:pt x="8" y="1"/>
                  </a:cubicBezTo>
                  <a:cubicBezTo>
                    <a:pt x="14" y="1"/>
                    <a:pt x="16" y="5"/>
                    <a:pt x="16" y="9"/>
                  </a:cubicBezTo>
                  <a:close/>
                </a:path>
              </a:pathLst>
            </a:cu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6" name="Oval 128"/>
            <p:cNvSpPr>
              <a:spLocks noChangeArrowheads="1"/>
            </p:cNvSpPr>
            <p:nvPr/>
          </p:nvSpPr>
          <p:spPr bwMode="auto">
            <a:xfrm>
              <a:off x="6396038" y="3243262"/>
              <a:ext cx="28575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7" name="Oval 129"/>
            <p:cNvSpPr>
              <a:spLocks noChangeArrowheads="1"/>
            </p:cNvSpPr>
            <p:nvPr/>
          </p:nvSpPr>
          <p:spPr bwMode="auto">
            <a:xfrm>
              <a:off x="6545263" y="3246437"/>
              <a:ext cx="28575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8" name="Oval 130"/>
            <p:cNvSpPr>
              <a:spLocks noChangeArrowheads="1"/>
            </p:cNvSpPr>
            <p:nvPr/>
          </p:nvSpPr>
          <p:spPr bwMode="auto">
            <a:xfrm>
              <a:off x="6373813" y="3233737"/>
              <a:ext cx="38100" cy="3810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9" name="Oval 131"/>
            <p:cNvSpPr>
              <a:spLocks noChangeArrowheads="1"/>
            </p:cNvSpPr>
            <p:nvPr/>
          </p:nvSpPr>
          <p:spPr bwMode="auto">
            <a:xfrm>
              <a:off x="6351588" y="3233737"/>
              <a:ext cx="34925" cy="3810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0" name="Oval 132"/>
            <p:cNvSpPr>
              <a:spLocks noChangeArrowheads="1"/>
            </p:cNvSpPr>
            <p:nvPr/>
          </p:nvSpPr>
          <p:spPr bwMode="auto">
            <a:xfrm>
              <a:off x="6215063" y="3233737"/>
              <a:ext cx="34925" cy="3810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1" name="Oval 133"/>
            <p:cNvSpPr>
              <a:spLocks noChangeArrowheads="1"/>
            </p:cNvSpPr>
            <p:nvPr/>
          </p:nvSpPr>
          <p:spPr bwMode="auto">
            <a:xfrm>
              <a:off x="6126163" y="3227387"/>
              <a:ext cx="34925" cy="3810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2" name="Oval 134"/>
            <p:cNvSpPr>
              <a:spLocks noChangeArrowheads="1"/>
            </p:cNvSpPr>
            <p:nvPr/>
          </p:nvSpPr>
          <p:spPr bwMode="auto">
            <a:xfrm>
              <a:off x="6151563" y="3240087"/>
              <a:ext cx="34925" cy="38100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3" name="Oval 135"/>
            <p:cNvSpPr>
              <a:spLocks noChangeArrowheads="1"/>
            </p:cNvSpPr>
            <p:nvPr/>
          </p:nvSpPr>
          <p:spPr bwMode="auto">
            <a:xfrm>
              <a:off x="6310313" y="3221037"/>
              <a:ext cx="50800" cy="50800"/>
            </a:xfrm>
            <a:prstGeom prst="ellipse">
              <a:avLst/>
            </a:pr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4" name="Freeform 136"/>
            <p:cNvSpPr>
              <a:spLocks/>
            </p:cNvSpPr>
            <p:nvPr/>
          </p:nvSpPr>
          <p:spPr bwMode="auto">
            <a:xfrm>
              <a:off x="6234113" y="3201987"/>
              <a:ext cx="79375" cy="69850"/>
            </a:xfrm>
            <a:custGeom>
              <a:avLst/>
              <a:gdLst>
                <a:gd name="T0" fmla="*/ 25 w 25"/>
                <a:gd name="T1" fmla="*/ 11 h 22"/>
                <a:gd name="T2" fmla="*/ 13 w 25"/>
                <a:gd name="T3" fmla="*/ 22 h 22"/>
                <a:gd name="T4" fmla="*/ 0 w 25"/>
                <a:gd name="T5" fmla="*/ 11 h 22"/>
                <a:gd name="T6" fmla="*/ 13 w 25"/>
                <a:gd name="T7" fmla="*/ 0 h 22"/>
                <a:gd name="T8" fmla="*/ 25 w 25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25" y="11"/>
                  </a:moveTo>
                  <a:cubicBezTo>
                    <a:pt x="25" y="17"/>
                    <a:pt x="20" y="22"/>
                    <a:pt x="13" y="22"/>
                  </a:cubicBez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3" y="0"/>
                    <a:pt x="13" y="0"/>
                  </a:cubicBezTo>
                  <a:cubicBezTo>
                    <a:pt x="22" y="0"/>
                    <a:pt x="25" y="5"/>
                    <a:pt x="25" y="11"/>
                  </a:cubicBezTo>
                  <a:close/>
                </a:path>
              </a:pathLst>
            </a:custGeom>
            <a:solidFill>
              <a:srgbClr val="FEC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5" name="Oval 137"/>
            <p:cNvSpPr>
              <a:spLocks noChangeArrowheads="1"/>
            </p:cNvSpPr>
            <p:nvPr/>
          </p:nvSpPr>
          <p:spPr bwMode="auto">
            <a:xfrm>
              <a:off x="6170613" y="3224212"/>
              <a:ext cx="44450" cy="47625"/>
            </a:xfrm>
            <a:prstGeom prst="ellipse">
              <a:avLst/>
            </a:pr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6" name="Oval 138"/>
            <p:cNvSpPr>
              <a:spLocks noChangeArrowheads="1"/>
            </p:cNvSpPr>
            <p:nvPr/>
          </p:nvSpPr>
          <p:spPr bwMode="auto">
            <a:xfrm>
              <a:off x="6065838" y="3211512"/>
              <a:ext cx="63500" cy="60325"/>
            </a:xfrm>
            <a:prstGeom prst="ellipse">
              <a:avLst/>
            </a:prstGeom>
            <a:solidFill>
              <a:srgbClr val="E7AA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7" name="Oval 139"/>
            <p:cNvSpPr>
              <a:spLocks noChangeArrowheads="1"/>
            </p:cNvSpPr>
            <p:nvPr/>
          </p:nvSpPr>
          <p:spPr bwMode="auto">
            <a:xfrm>
              <a:off x="6107113" y="3243262"/>
              <a:ext cx="25400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8" name="Oval 140"/>
            <p:cNvSpPr>
              <a:spLocks noChangeArrowheads="1"/>
            </p:cNvSpPr>
            <p:nvPr/>
          </p:nvSpPr>
          <p:spPr bwMode="auto">
            <a:xfrm>
              <a:off x="6053138" y="3240087"/>
              <a:ext cx="28575" cy="28575"/>
            </a:xfrm>
            <a:prstGeom prst="ellipse">
              <a:avLst/>
            </a:prstGeom>
            <a:solidFill>
              <a:srgbClr val="54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9" name="Freeform 141"/>
            <p:cNvSpPr>
              <a:spLocks/>
            </p:cNvSpPr>
            <p:nvPr/>
          </p:nvSpPr>
          <p:spPr bwMode="auto">
            <a:xfrm>
              <a:off x="6007101" y="3255962"/>
              <a:ext cx="920750" cy="47625"/>
            </a:xfrm>
            <a:custGeom>
              <a:avLst/>
              <a:gdLst>
                <a:gd name="T0" fmla="*/ 291 w 291"/>
                <a:gd name="T1" fmla="*/ 0 h 15"/>
                <a:gd name="T2" fmla="*/ 272 w 291"/>
                <a:gd name="T3" fmla="*/ 15 h 15"/>
                <a:gd name="T4" fmla="*/ 19 w 291"/>
                <a:gd name="T5" fmla="*/ 15 h 15"/>
                <a:gd name="T6" fmla="*/ 0 w 291"/>
                <a:gd name="T7" fmla="*/ 0 h 15"/>
                <a:gd name="T8" fmla="*/ 0 w 291"/>
                <a:gd name="T9" fmla="*/ 0 h 15"/>
                <a:gd name="T10" fmla="*/ 291 w 29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5">
                  <a:moveTo>
                    <a:pt x="291" y="0"/>
                  </a:moveTo>
                  <a:cubicBezTo>
                    <a:pt x="291" y="8"/>
                    <a:pt x="282" y="15"/>
                    <a:pt x="272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8" y="15"/>
                    <a:pt x="0" y="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4" y="3"/>
                    <a:pt x="178" y="1"/>
                    <a:pt x="291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0" name="Freeform 142"/>
            <p:cNvSpPr>
              <a:spLocks/>
            </p:cNvSpPr>
            <p:nvPr/>
          </p:nvSpPr>
          <p:spPr bwMode="auto">
            <a:xfrm>
              <a:off x="6011863" y="3275012"/>
              <a:ext cx="895350" cy="28575"/>
            </a:xfrm>
            <a:custGeom>
              <a:avLst/>
              <a:gdLst>
                <a:gd name="T0" fmla="*/ 0 w 282"/>
                <a:gd name="T1" fmla="*/ 0 h 9"/>
                <a:gd name="T2" fmla="*/ 17 w 282"/>
                <a:gd name="T3" fmla="*/ 9 h 9"/>
                <a:gd name="T4" fmla="*/ 270 w 282"/>
                <a:gd name="T5" fmla="*/ 9 h 9"/>
                <a:gd name="T6" fmla="*/ 282 w 282"/>
                <a:gd name="T7" fmla="*/ 5 h 9"/>
                <a:gd name="T8" fmla="*/ 0 w 28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9">
                  <a:moveTo>
                    <a:pt x="0" y="0"/>
                  </a:moveTo>
                  <a:cubicBezTo>
                    <a:pt x="3" y="5"/>
                    <a:pt x="9" y="9"/>
                    <a:pt x="17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75" y="9"/>
                    <a:pt x="279" y="7"/>
                    <a:pt x="282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7721601" y="2670175"/>
            <a:ext cx="141288" cy="633413"/>
            <a:chOff x="7721601" y="2670175"/>
            <a:chExt cx="141288" cy="633413"/>
          </a:xfrm>
        </p:grpSpPr>
        <p:sp>
          <p:nvSpPr>
            <p:cNvPr id="2171" name="Freeform 143"/>
            <p:cNvSpPr>
              <a:spLocks/>
            </p:cNvSpPr>
            <p:nvPr/>
          </p:nvSpPr>
          <p:spPr bwMode="auto">
            <a:xfrm>
              <a:off x="7721601" y="2670175"/>
              <a:ext cx="141288" cy="633413"/>
            </a:xfrm>
            <a:custGeom>
              <a:avLst/>
              <a:gdLst>
                <a:gd name="T0" fmla="*/ 31 w 45"/>
                <a:gd name="T1" fmla="*/ 58 h 200"/>
                <a:gd name="T2" fmla="*/ 31 w 45"/>
                <a:gd name="T3" fmla="*/ 0 h 200"/>
                <a:gd name="T4" fmla="*/ 14 w 45"/>
                <a:gd name="T5" fmla="*/ 0 h 200"/>
                <a:gd name="T6" fmla="*/ 14 w 45"/>
                <a:gd name="T7" fmla="*/ 58 h 200"/>
                <a:gd name="T8" fmla="*/ 0 w 45"/>
                <a:gd name="T9" fmla="*/ 93 h 200"/>
                <a:gd name="T10" fmla="*/ 0 w 45"/>
                <a:gd name="T11" fmla="*/ 200 h 200"/>
                <a:gd name="T12" fmla="*/ 45 w 45"/>
                <a:gd name="T13" fmla="*/ 200 h 200"/>
                <a:gd name="T14" fmla="*/ 45 w 45"/>
                <a:gd name="T15" fmla="*/ 93 h 200"/>
                <a:gd name="T16" fmla="*/ 31 w 45"/>
                <a:gd name="T17" fmla="*/ 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00">
                  <a:moveTo>
                    <a:pt x="31" y="58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6" y="63"/>
                    <a:pt x="0" y="75"/>
                    <a:pt x="0" y="93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5" y="200"/>
                    <a:pt x="45" y="200"/>
                    <a:pt x="45" y="20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75"/>
                    <a:pt x="39" y="63"/>
                    <a:pt x="31" y="58"/>
                  </a:cubicBezTo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2" name="Freeform 144"/>
            <p:cNvSpPr>
              <a:spLocks/>
            </p:cNvSpPr>
            <p:nvPr/>
          </p:nvSpPr>
          <p:spPr bwMode="auto">
            <a:xfrm>
              <a:off x="7737476" y="2857500"/>
              <a:ext cx="41275" cy="439738"/>
            </a:xfrm>
            <a:custGeom>
              <a:avLst/>
              <a:gdLst>
                <a:gd name="T0" fmla="*/ 5 w 13"/>
                <a:gd name="T1" fmla="*/ 29 h 139"/>
                <a:gd name="T2" fmla="*/ 13 w 13"/>
                <a:gd name="T3" fmla="*/ 0 h 139"/>
                <a:gd name="T4" fmla="*/ 0 w 13"/>
                <a:gd name="T5" fmla="*/ 33 h 139"/>
                <a:gd name="T6" fmla="*/ 0 w 13"/>
                <a:gd name="T7" fmla="*/ 139 h 139"/>
                <a:gd name="T8" fmla="*/ 5 w 13"/>
                <a:gd name="T9" fmla="*/ 139 h 139"/>
                <a:gd name="T10" fmla="*/ 5 w 13"/>
                <a:gd name="T11" fmla="*/ 2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9">
                  <a:moveTo>
                    <a:pt x="5" y="29"/>
                  </a:moveTo>
                  <a:cubicBezTo>
                    <a:pt x="5" y="17"/>
                    <a:pt x="8" y="7"/>
                    <a:pt x="13" y="0"/>
                  </a:cubicBezTo>
                  <a:cubicBezTo>
                    <a:pt x="5" y="5"/>
                    <a:pt x="0" y="17"/>
                    <a:pt x="0" y="3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5" y="139"/>
                    <a:pt x="5" y="139"/>
                    <a:pt x="5" y="139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3" name="Rectangle 145"/>
            <p:cNvSpPr>
              <a:spLocks noChangeArrowheads="1"/>
            </p:cNvSpPr>
            <p:nvPr/>
          </p:nvSpPr>
          <p:spPr bwMode="auto">
            <a:xfrm>
              <a:off x="7769226" y="2974975"/>
              <a:ext cx="93663" cy="147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4" name="Freeform 146"/>
            <p:cNvSpPr>
              <a:spLocks/>
            </p:cNvSpPr>
            <p:nvPr/>
          </p:nvSpPr>
          <p:spPr bwMode="auto">
            <a:xfrm>
              <a:off x="7769226" y="2974975"/>
              <a:ext cx="93663" cy="147638"/>
            </a:xfrm>
            <a:custGeom>
              <a:avLst/>
              <a:gdLst>
                <a:gd name="T0" fmla="*/ 3 w 30"/>
                <a:gd name="T1" fmla="*/ 0 h 47"/>
                <a:gd name="T2" fmla="*/ 0 w 30"/>
                <a:gd name="T3" fmla="*/ 0 h 47"/>
                <a:gd name="T4" fmla="*/ 0 w 30"/>
                <a:gd name="T5" fmla="*/ 47 h 47"/>
                <a:gd name="T6" fmla="*/ 30 w 30"/>
                <a:gd name="T7" fmla="*/ 47 h 47"/>
                <a:gd name="T8" fmla="*/ 30 w 30"/>
                <a:gd name="T9" fmla="*/ 46 h 47"/>
                <a:gd name="T10" fmla="*/ 3 w 30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7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5" y="46"/>
                    <a:pt x="3" y="25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5" name="Freeform 147"/>
            <p:cNvSpPr>
              <a:spLocks/>
            </p:cNvSpPr>
            <p:nvPr/>
          </p:nvSpPr>
          <p:spPr bwMode="auto">
            <a:xfrm>
              <a:off x="7762876" y="2670175"/>
              <a:ext cx="60325" cy="155575"/>
            </a:xfrm>
            <a:custGeom>
              <a:avLst/>
              <a:gdLst>
                <a:gd name="T0" fmla="*/ 18 w 19"/>
                <a:gd name="T1" fmla="*/ 3 h 49"/>
                <a:gd name="T2" fmla="*/ 18 w 19"/>
                <a:gd name="T3" fmla="*/ 3 h 49"/>
                <a:gd name="T4" fmla="*/ 18 w 19"/>
                <a:gd name="T5" fmla="*/ 2 h 49"/>
                <a:gd name="T6" fmla="*/ 18 w 19"/>
                <a:gd name="T7" fmla="*/ 0 h 49"/>
                <a:gd name="T8" fmla="*/ 18 w 19"/>
                <a:gd name="T9" fmla="*/ 0 h 49"/>
                <a:gd name="T10" fmla="*/ 1 w 19"/>
                <a:gd name="T11" fmla="*/ 0 h 49"/>
                <a:gd name="T12" fmla="*/ 1 w 19"/>
                <a:gd name="T13" fmla="*/ 0 h 49"/>
                <a:gd name="T14" fmla="*/ 1 w 19"/>
                <a:gd name="T15" fmla="*/ 2 h 49"/>
                <a:gd name="T16" fmla="*/ 1 w 19"/>
                <a:gd name="T17" fmla="*/ 3 h 49"/>
                <a:gd name="T18" fmla="*/ 0 w 19"/>
                <a:gd name="T19" fmla="*/ 3 h 49"/>
                <a:gd name="T20" fmla="*/ 0 w 19"/>
                <a:gd name="T21" fmla="*/ 8 h 49"/>
                <a:gd name="T22" fmla="*/ 1 w 19"/>
                <a:gd name="T23" fmla="*/ 8 h 49"/>
                <a:gd name="T24" fmla="*/ 1 w 19"/>
                <a:gd name="T25" fmla="*/ 49 h 49"/>
                <a:gd name="T26" fmla="*/ 18 w 19"/>
                <a:gd name="T27" fmla="*/ 49 h 49"/>
                <a:gd name="T28" fmla="*/ 18 w 19"/>
                <a:gd name="T29" fmla="*/ 8 h 49"/>
                <a:gd name="T30" fmla="*/ 18 w 19"/>
                <a:gd name="T31" fmla="*/ 8 h 49"/>
                <a:gd name="T32" fmla="*/ 18 w 19"/>
                <a:gd name="T3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9">
                  <a:moveTo>
                    <a:pt x="18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6"/>
                    <a:pt x="19" y="5"/>
                    <a:pt x="18" y="3"/>
                  </a:cubicBezTo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6" name="Rectangle 148"/>
            <p:cNvSpPr>
              <a:spLocks noChangeArrowheads="1"/>
            </p:cNvSpPr>
            <p:nvPr/>
          </p:nvSpPr>
          <p:spPr bwMode="auto">
            <a:xfrm>
              <a:off x="7775576" y="2695575"/>
              <a:ext cx="12700" cy="117475"/>
            </a:xfrm>
            <a:prstGeom prst="rect">
              <a:avLst/>
            </a:prstGeom>
            <a:solidFill>
              <a:srgbClr val="7DD3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7502526" y="2955925"/>
            <a:ext cx="149225" cy="347663"/>
            <a:chOff x="7502526" y="2955925"/>
            <a:chExt cx="149225" cy="347663"/>
          </a:xfrm>
        </p:grpSpPr>
        <p:sp>
          <p:nvSpPr>
            <p:cNvPr id="2177" name="Freeform 149"/>
            <p:cNvSpPr>
              <a:spLocks/>
            </p:cNvSpPr>
            <p:nvPr/>
          </p:nvSpPr>
          <p:spPr bwMode="auto">
            <a:xfrm>
              <a:off x="7505701" y="3022600"/>
              <a:ext cx="146050" cy="112713"/>
            </a:xfrm>
            <a:custGeom>
              <a:avLst/>
              <a:gdLst>
                <a:gd name="T0" fmla="*/ 23 w 46"/>
                <a:gd name="T1" fmla="*/ 36 h 36"/>
                <a:gd name="T2" fmla="*/ 46 w 46"/>
                <a:gd name="T3" fmla="*/ 2 h 36"/>
                <a:gd name="T4" fmla="*/ 46 w 46"/>
                <a:gd name="T5" fmla="*/ 0 h 36"/>
                <a:gd name="T6" fmla="*/ 0 w 46"/>
                <a:gd name="T7" fmla="*/ 0 h 36"/>
                <a:gd name="T8" fmla="*/ 0 w 46"/>
                <a:gd name="T9" fmla="*/ 2 h 36"/>
                <a:gd name="T10" fmla="*/ 23 w 4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6">
                  <a:moveTo>
                    <a:pt x="23" y="36"/>
                  </a:moveTo>
                  <a:cubicBezTo>
                    <a:pt x="35" y="36"/>
                    <a:pt x="46" y="21"/>
                    <a:pt x="46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1"/>
                    <a:pt x="10" y="36"/>
                    <a:pt x="23" y="36"/>
                  </a:cubicBezTo>
                </a:path>
              </a:pathLst>
            </a:custGeom>
            <a:solidFill>
              <a:srgbClr val="C4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8" name="Freeform 150"/>
            <p:cNvSpPr>
              <a:spLocks noEditPoints="1"/>
            </p:cNvSpPr>
            <p:nvPr/>
          </p:nvSpPr>
          <p:spPr bwMode="auto">
            <a:xfrm>
              <a:off x="7502526" y="2955925"/>
              <a:ext cx="149225" cy="347663"/>
            </a:xfrm>
            <a:custGeom>
              <a:avLst/>
              <a:gdLst>
                <a:gd name="T0" fmla="*/ 1 w 47"/>
                <a:gd name="T1" fmla="*/ 23 h 110"/>
                <a:gd name="T2" fmla="*/ 1 w 47"/>
                <a:gd name="T3" fmla="*/ 23 h 110"/>
                <a:gd name="T4" fmla="*/ 6 w 47"/>
                <a:gd name="T5" fmla="*/ 1 h 110"/>
                <a:gd name="T6" fmla="*/ 42 w 47"/>
                <a:gd name="T7" fmla="*/ 1 h 110"/>
                <a:gd name="T8" fmla="*/ 47 w 47"/>
                <a:gd name="T9" fmla="*/ 23 h 110"/>
                <a:gd name="T10" fmla="*/ 47 w 47"/>
                <a:gd name="T11" fmla="*/ 23 h 110"/>
                <a:gd name="T12" fmla="*/ 47 w 47"/>
                <a:gd name="T13" fmla="*/ 23 h 110"/>
                <a:gd name="T14" fmla="*/ 24 w 47"/>
                <a:gd name="T15" fmla="*/ 57 h 110"/>
                <a:gd name="T16" fmla="*/ 1 w 47"/>
                <a:gd name="T17" fmla="*/ 23 h 110"/>
                <a:gd name="T18" fmla="*/ 1 w 47"/>
                <a:gd name="T19" fmla="*/ 23 h 110"/>
                <a:gd name="T20" fmla="*/ 42 w 47"/>
                <a:gd name="T21" fmla="*/ 0 h 110"/>
                <a:gd name="T22" fmla="*/ 5 w 47"/>
                <a:gd name="T23" fmla="*/ 0 h 110"/>
                <a:gd name="T24" fmla="*/ 0 w 47"/>
                <a:gd name="T25" fmla="*/ 23 h 110"/>
                <a:gd name="T26" fmla="*/ 21 w 47"/>
                <a:gd name="T27" fmla="*/ 60 h 110"/>
                <a:gd name="T28" fmla="*/ 21 w 47"/>
                <a:gd name="T29" fmla="*/ 106 h 110"/>
                <a:gd name="T30" fmla="*/ 1 w 47"/>
                <a:gd name="T31" fmla="*/ 110 h 110"/>
                <a:gd name="T32" fmla="*/ 47 w 47"/>
                <a:gd name="T33" fmla="*/ 110 h 110"/>
                <a:gd name="T34" fmla="*/ 27 w 47"/>
                <a:gd name="T35" fmla="*/ 106 h 110"/>
                <a:gd name="T36" fmla="*/ 27 w 47"/>
                <a:gd name="T37" fmla="*/ 60 h 110"/>
                <a:gd name="T38" fmla="*/ 47 w 47"/>
                <a:gd name="T39" fmla="*/ 23 h 110"/>
                <a:gd name="T40" fmla="*/ 42 w 47"/>
                <a:gd name="T4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110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14"/>
                    <a:pt x="3" y="7"/>
                    <a:pt x="6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5" y="7"/>
                    <a:pt x="47" y="14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42"/>
                    <a:pt x="36" y="57"/>
                    <a:pt x="24" y="57"/>
                  </a:cubicBezTo>
                  <a:cubicBezTo>
                    <a:pt x="11" y="57"/>
                    <a:pt x="1" y="4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4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7"/>
                    <a:pt x="0" y="15"/>
                    <a:pt x="0" y="23"/>
                  </a:cubicBezTo>
                  <a:cubicBezTo>
                    <a:pt x="0" y="42"/>
                    <a:pt x="9" y="57"/>
                    <a:pt x="21" y="60"/>
                  </a:cubicBezTo>
                  <a:cubicBezTo>
                    <a:pt x="23" y="75"/>
                    <a:pt x="23" y="91"/>
                    <a:pt x="21" y="106"/>
                  </a:cubicBezTo>
                  <a:cubicBezTo>
                    <a:pt x="13" y="106"/>
                    <a:pt x="7" y="108"/>
                    <a:pt x="1" y="110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1" y="108"/>
                    <a:pt x="34" y="106"/>
                    <a:pt x="27" y="106"/>
                  </a:cubicBezTo>
                  <a:cubicBezTo>
                    <a:pt x="25" y="91"/>
                    <a:pt x="25" y="75"/>
                    <a:pt x="27" y="60"/>
                  </a:cubicBezTo>
                  <a:cubicBezTo>
                    <a:pt x="38" y="57"/>
                    <a:pt x="47" y="42"/>
                    <a:pt x="47" y="23"/>
                  </a:cubicBezTo>
                  <a:cubicBezTo>
                    <a:pt x="47" y="15"/>
                    <a:pt x="46" y="7"/>
                    <a:pt x="42" y="0"/>
                  </a:cubicBezTo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9" name="Freeform 151"/>
            <p:cNvSpPr>
              <a:spLocks/>
            </p:cNvSpPr>
            <p:nvPr/>
          </p:nvSpPr>
          <p:spPr bwMode="auto">
            <a:xfrm>
              <a:off x="7540626" y="2974975"/>
              <a:ext cx="22225" cy="93663"/>
            </a:xfrm>
            <a:custGeom>
              <a:avLst/>
              <a:gdLst>
                <a:gd name="T0" fmla="*/ 7 w 7"/>
                <a:gd name="T1" fmla="*/ 2 h 30"/>
                <a:gd name="T2" fmla="*/ 4 w 7"/>
                <a:gd name="T3" fmla="*/ 0 h 30"/>
                <a:gd name="T4" fmla="*/ 2 w 7"/>
                <a:gd name="T5" fmla="*/ 30 h 30"/>
                <a:gd name="T6" fmla="*/ 5 w 7"/>
                <a:gd name="T7" fmla="*/ 28 h 30"/>
                <a:gd name="T8" fmla="*/ 7 w 7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0">
                  <a:moveTo>
                    <a:pt x="7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1" y="9"/>
                    <a:pt x="0" y="20"/>
                    <a:pt x="2" y="30"/>
                  </a:cubicBezTo>
                  <a:cubicBezTo>
                    <a:pt x="3" y="29"/>
                    <a:pt x="4" y="29"/>
                    <a:pt x="5" y="28"/>
                  </a:cubicBezTo>
                  <a:cubicBezTo>
                    <a:pt x="3" y="20"/>
                    <a:pt x="4" y="10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0" name="Freeform 152"/>
            <p:cNvSpPr>
              <a:spLocks/>
            </p:cNvSpPr>
            <p:nvPr/>
          </p:nvSpPr>
          <p:spPr bwMode="auto">
            <a:xfrm>
              <a:off x="7521576" y="2965450"/>
              <a:ext cx="25400" cy="109538"/>
            </a:xfrm>
            <a:custGeom>
              <a:avLst/>
              <a:gdLst>
                <a:gd name="T0" fmla="*/ 8 w 8"/>
                <a:gd name="T1" fmla="*/ 2 h 35"/>
                <a:gd name="T2" fmla="*/ 5 w 8"/>
                <a:gd name="T3" fmla="*/ 0 h 35"/>
                <a:gd name="T4" fmla="*/ 2 w 8"/>
                <a:gd name="T5" fmla="*/ 35 h 35"/>
                <a:gd name="T6" fmla="*/ 5 w 8"/>
                <a:gd name="T7" fmla="*/ 33 h 35"/>
                <a:gd name="T8" fmla="*/ 8 w 8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8" y="2"/>
                  </a:moveTo>
                  <a:cubicBezTo>
                    <a:pt x="7" y="2"/>
                    <a:pt x="6" y="1"/>
                    <a:pt x="5" y="0"/>
                  </a:cubicBezTo>
                  <a:cubicBezTo>
                    <a:pt x="1" y="11"/>
                    <a:pt x="0" y="23"/>
                    <a:pt x="2" y="35"/>
                  </a:cubicBezTo>
                  <a:cubicBezTo>
                    <a:pt x="3" y="34"/>
                    <a:pt x="4" y="33"/>
                    <a:pt x="5" y="33"/>
                  </a:cubicBezTo>
                  <a:cubicBezTo>
                    <a:pt x="4" y="23"/>
                    <a:pt x="5" y="12"/>
                    <a:pt x="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71" name="Freeform 203"/>
          <p:cNvSpPr>
            <a:spLocks noEditPoints="1"/>
          </p:cNvSpPr>
          <p:nvPr/>
        </p:nvSpPr>
        <p:spPr bwMode="auto">
          <a:xfrm>
            <a:off x="596713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2" name="Freeform 203"/>
          <p:cNvSpPr>
            <a:spLocks noEditPoints="1"/>
          </p:cNvSpPr>
          <p:nvPr/>
        </p:nvSpPr>
        <p:spPr bwMode="auto">
          <a:xfrm>
            <a:off x="596713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4" name="Freeform 203"/>
          <p:cNvSpPr>
            <a:spLocks noEditPoints="1"/>
          </p:cNvSpPr>
          <p:nvPr/>
        </p:nvSpPr>
        <p:spPr bwMode="auto">
          <a:xfrm>
            <a:off x="596713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5" name="Freeform 203"/>
          <p:cNvSpPr>
            <a:spLocks noEditPoints="1"/>
          </p:cNvSpPr>
          <p:nvPr/>
        </p:nvSpPr>
        <p:spPr bwMode="auto">
          <a:xfrm>
            <a:off x="596713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6" name="Freeform 203"/>
          <p:cNvSpPr>
            <a:spLocks noEditPoints="1"/>
          </p:cNvSpPr>
          <p:nvPr/>
        </p:nvSpPr>
        <p:spPr bwMode="auto">
          <a:xfrm>
            <a:off x="596713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4275138" y="3910012"/>
            <a:ext cx="590550" cy="379413"/>
            <a:chOff x="4275138" y="3910012"/>
            <a:chExt cx="590550" cy="379413"/>
          </a:xfrm>
        </p:grpSpPr>
        <p:sp>
          <p:nvSpPr>
            <p:cNvPr id="38" name="Freeform 212"/>
            <p:cNvSpPr>
              <a:spLocks/>
            </p:cNvSpPr>
            <p:nvPr/>
          </p:nvSpPr>
          <p:spPr bwMode="auto">
            <a:xfrm>
              <a:off x="4275138" y="3965575"/>
              <a:ext cx="590550" cy="323850"/>
            </a:xfrm>
            <a:custGeom>
              <a:avLst/>
              <a:gdLst>
                <a:gd name="T0" fmla="*/ 0 w 186"/>
                <a:gd name="T1" fmla="*/ 102 h 102"/>
                <a:gd name="T2" fmla="*/ 23 w 186"/>
                <a:gd name="T3" fmla="*/ 9 h 102"/>
                <a:gd name="T4" fmla="*/ 34 w 186"/>
                <a:gd name="T5" fmla="*/ 0 h 102"/>
                <a:gd name="T6" fmla="*/ 151 w 186"/>
                <a:gd name="T7" fmla="*/ 0 h 102"/>
                <a:gd name="T8" fmla="*/ 163 w 186"/>
                <a:gd name="T9" fmla="*/ 9 h 102"/>
                <a:gd name="T10" fmla="*/ 186 w 186"/>
                <a:gd name="T11" fmla="*/ 102 h 102"/>
                <a:gd name="T12" fmla="*/ 0 w 186"/>
                <a:gd name="T1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02">
                  <a:moveTo>
                    <a:pt x="0" y="102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4"/>
                    <a:pt x="29" y="0"/>
                    <a:pt x="34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7" y="0"/>
                    <a:pt x="161" y="4"/>
                    <a:pt x="163" y="9"/>
                  </a:cubicBezTo>
                  <a:cubicBezTo>
                    <a:pt x="186" y="102"/>
                    <a:pt x="186" y="102"/>
                    <a:pt x="186" y="102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3"/>
            <p:cNvSpPr>
              <a:spLocks/>
            </p:cNvSpPr>
            <p:nvPr/>
          </p:nvSpPr>
          <p:spPr bwMode="auto">
            <a:xfrm>
              <a:off x="4398963" y="3910012"/>
              <a:ext cx="339725" cy="55563"/>
            </a:xfrm>
            <a:custGeom>
              <a:avLst/>
              <a:gdLst>
                <a:gd name="T0" fmla="*/ 10 w 107"/>
                <a:gd name="T1" fmla="*/ 0 h 18"/>
                <a:gd name="T2" fmla="*/ 98 w 107"/>
                <a:gd name="T3" fmla="*/ 0 h 18"/>
                <a:gd name="T4" fmla="*/ 107 w 107"/>
                <a:gd name="T5" fmla="*/ 10 h 18"/>
                <a:gd name="T6" fmla="*/ 107 w 107"/>
                <a:gd name="T7" fmla="*/ 18 h 18"/>
                <a:gd name="T8" fmla="*/ 0 w 107"/>
                <a:gd name="T9" fmla="*/ 18 h 18"/>
                <a:gd name="T10" fmla="*/ 0 w 107"/>
                <a:gd name="T11" fmla="*/ 10 h 18"/>
                <a:gd name="T12" fmla="*/ 10 w 10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8">
                  <a:moveTo>
                    <a:pt x="10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103" y="0"/>
                    <a:pt x="107" y="4"/>
                    <a:pt x="107" y="10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Oval 214"/>
            <p:cNvSpPr>
              <a:spLocks noChangeArrowheads="1"/>
            </p:cNvSpPr>
            <p:nvPr/>
          </p:nvSpPr>
          <p:spPr bwMode="auto">
            <a:xfrm>
              <a:off x="4478338" y="4232275"/>
              <a:ext cx="31750" cy="31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Oval 215"/>
            <p:cNvSpPr>
              <a:spLocks noChangeArrowheads="1"/>
            </p:cNvSpPr>
            <p:nvPr/>
          </p:nvSpPr>
          <p:spPr bwMode="auto">
            <a:xfrm>
              <a:off x="4525963" y="4232275"/>
              <a:ext cx="31750" cy="31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Oval 216"/>
            <p:cNvSpPr>
              <a:spLocks noChangeArrowheads="1"/>
            </p:cNvSpPr>
            <p:nvPr/>
          </p:nvSpPr>
          <p:spPr bwMode="auto">
            <a:xfrm>
              <a:off x="4573588" y="4232275"/>
              <a:ext cx="31750" cy="31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Oval 217"/>
            <p:cNvSpPr>
              <a:spLocks noChangeArrowheads="1"/>
            </p:cNvSpPr>
            <p:nvPr/>
          </p:nvSpPr>
          <p:spPr bwMode="auto">
            <a:xfrm>
              <a:off x="4621213" y="4232275"/>
              <a:ext cx="31750" cy="31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9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2" name="Freeform 6"/>
          <p:cNvSpPr>
            <a:spLocks/>
          </p:cNvSpPr>
          <p:nvPr/>
        </p:nvSpPr>
        <p:spPr bwMode="auto">
          <a:xfrm>
            <a:off x="4393428" y="1439538"/>
            <a:ext cx="351285" cy="352172"/>
          </a:xfrm>
          <a:custGeom>
            <a:avLst/>
            <a:gdLst>
              <a:gd name="T0" fmla="*/ 153 w 308"/>
              <a:gd name="T1" fmla="*/ 0 h 308"/>
              <a:gd name="T2" fmla="*/ 0 w 308"/>
              <a:gd name="T3" fmla="*/ 154 h 308"/>
              <a:gd name="T4" fmla="*/ 77 w 308"/>
              <a:gd name="T5" fmla="*/ 230 h 308"/>
              <a:gd name="T6" fmla="*/ 153 w 308"/>
              <a:gd name="T7" fmla="*/ 308 h 308"/>
              <a:gd name="T8" fmla="*/ 230 w 308"/>
              <a:gd name="T9" fmla="*/ 230 h 308"/>
              <a:gd name="T10" fmla="*/ 308 w 308"/>
              <a:gd name="T11" fmla="*/ 154 h 308"/>
              <a:gd name="T12" fmla="*/ 153 w 308"/>
              <a:gd name="T13" fmla="*/ 0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8" h="308">
                <a:moveTo>
                  <a:pt x="153" y="0"/>
                </a:moveTo>
                <a:lnTo>
                  <a:pt x="0" y="154"/>
                </a:lnTo>
                <a:lnTo>
                  <a:pt x="77" y="230"/>
                </a:lnTo>
                <a:lnTo>
                  <a:pt x="153" y="308"/>
                </a:lnTo>
                <a:lnTo>
                  <a:pt x="230" y="230"/>
                </a:lnTo>
                <a:lnTo>
                  <a:pt x="308" y="154"/>
                </a:lnTo>
                <a:lnTo>
                  <a:pt x="153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84000"/>
                </a:schemeClr>
              </a:gs>
              <a:gs pos="100000">
                <a:schemeClr val="accent1">
                  <a:lumMod val="20000"/>
                  <a:lumOff val="80000"/>
                  <a:alpha val="67000"/>
                </a:schemeClr>
              </a:gs>
            </a:gsLst>
            <a:lin ang="16200000" scaled="1"/>
          </a:gradFill>
          <a:ln w="1905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3" name="Freeform 7"/>
          <p:cNvSpPr>
            <a:spLocks/>
          </p:cNvSpPr>
          <p:nvPr/>
        </p:nvSpPr>
        <p:spPr bwMode="auto">
          <a:xfrm>
            <a:off x="4217785" y="1615624"/>
            <a:ext cx="701430" cy="703200"/>
          </a:xfrm>
          <a:custGeom>
            <a:avLst/>
            <a:gdLst>
              <a:gd name="T0" fmla="*/ 384 w 615"/>
              <a:gd name="T1" fmla="*/ 76 h 615"/>
              <a:gd name="T2" fmla="*/ 307 w 615"/>
              <a:gd name="T3" fmla="*/ 0 h 615"/>
              <a:gd name="T4" fmla="*/ 231 w 615"/>
              <a:gd name="T5" fmla="*/ 76 h 615"/>
              <a:gd name="T6" fmla="*/ 0 w 615"/>
              <a:gd name="T7" fmla="*/ 307 h 615"/>
              <a:gd name="T8" fmla="*/ 154 w 615"/>
              <a:gd name="T9" fmla="*/ 462 h 615"/>
              <a:gd name="T10" fmla="*/ 307 w 615"/>
              <a:gd name="T11" fmla="*/ 615 h 615"/>
              <a:gd name="T12" fmla="*/ 462 w 615"/>
              <a:gd name="T13" fmla="*/ 462 h 615"/>
              <a:gd name="T14" fmla="*/ 615 w 615"/>
              <a:gd name="T15" fmla="*/ 307 h 615"/>
              <a:gd name="T16" fmla="*/ 384 w 615"/>
              <a:gd name="T17" fmla="*/ 7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5" h="615">
                <a:moveTo>
                  <a:pt x="384" y="76"/>
                </a:moveTo>
                <a:lnTo>
                  <a:pt x="307" y="0"/>
                </a:lnTo>
                <a:lnTo>
                  <a:pt x="231" y="76"/>
                </a:lnTo>
                <a:lnTo>
                  <a:pt x="0" y="307"/>
                </a:lnTo>
                <a:lnTo>
                  <a:pt x="154" y="462"/>
                </a:lnTo>
                <a:lnTo>
                  <a:pt x="307" y="615"/>
                </a:lnTo>
                <a:lnTo>
                  <a:pt x="462" y="462"/>
                </a:lnTo>
                <a:lnTo>
                  <a:pt x="615" y="307"/>
                </a:lnTo>
                <a:lnTo>
                  <a:pt x="384" y="7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4" name="Freeform 8"/>
          <p:cNvSpPr>
            <a:spLocks/>
          </p:cNvSpPr>
          <p:nvPr/>
        </p:nvSpPr>
        <p:spPr bwMode="auto">
          <a:xfrm>
            <a:off x="4043283" y="1966652"/>
            <a:ext cx="1050434" cy="1055372"/>
          </a:xfrm>
          <a:custGeom>
            <a:avLst/>
            <a:gdLst>
              <a:gd name="T0" fmla="*/ 615 w 921"/>
              <a:gd name="T1" fmla="*/ 155 h 923"/>
              <a:gd name="T2" fmla="*/ 460 w 921"/>
              <a:gd name="T3" fmla="*/ 0 h 923"/>
              <a:gd name="T4" fmla="*/ 307 w 921"/>
              <a:gd name="T5" fmla="*/ 155 h 923"/>
              <a:gd name="T6" fmla="*/ 0 w 921"/>
              <a:gd name="T7" fmla="*/ 461 h 923"/>
              <a:gd name="T8" fmla="*/ 153 w 921"/>
              <a:gd name="T9" fmla="*/ 615 h 923"/>
              <a:gd name="T10" fmla="*/ 307 w 921"/>
              <a:gd name="T11" fmla="*/ 770 h 923"/>
              <a:gd name="T12" fmla="*/ 460 w 921"/>
              <a:gd name="T13" fmla="*/ 923 h 923"/>
              <a:gd name="T14" fmla="*/ 615 w 921"/>
              <a:gd name="T15" fmla="*/ 770 h 923"/>
              <a:gd name="T16" fmla="*/ 768 w 921"/>
              <a:gd name="T17" fmla="*/ 615 h 923"/>
              <a:gd name="T18" fmla="*/ 921 w 921"/>
              <a:gd name="T19" fmla="*/ 461 h 923"/>
              <a:gd name="T20" fmla="*/ 615 w 921"/>
              <a:gd name="T21" fmla="*/ 155 h 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1" h="923">
                <a:moveTo>
                  <a:pt x="615" y="155"/>
                </a:moveTo>
                <a:lnTo>
                  <a:pt x="460" y="0"/>
                </a:lnTo>
                <a:lnTo>
                  <a:pt x="307" y="155"/>
                </a:lnTo>
                <a:lnTo>
                  <a:pt x="0" y="461"/>
                </a:lnTo>
                <a:lnTo>
                  <a:pt x="153" y="615"/>
                </a:lnTo>
                <a:lnTo>
                  <a:pt x="307" y="770"/>
                </a:lnTo>
                <a:lnTo>
                  <a:pt x="460" y="923"/>
                </a:lnTo>
                <a:lnTo>
                  <a:pt x="615" y="770"/>
                </a:lnTo>
                <a:lnTo>
                  <a:pt x="768" y="615"/>
                </a:lnTo>
                <a:lnTo>
                  <a:pt x="921" y="461"/>
                </a:lnTo>
                <a:lnTo>
                  <a:pt x="615" y="155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84000"/>
                </a:schemeClr>
              </a:gs>
              <a:gs pos="100000">
                <a:schemeClr val="accent1">
                  <a:lumMod val="20000"/>
                  <a:lumOff val="80000"/>
                  <a:alpha val="67000"/>
                </a:schemeClr>
              </a:gs>
            </a:gsLst>
            <a:lin ang="16200000" scaled="1"/>
          </a:gradFill>
          <a:ln w="1905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5" name="Freeform 9"/>
          <p:cNvSpPr>
            <a:spLocks/>
          </p:cNvSpPr>
          <p:nvPr/>
        </p:nvSpPr>
        <p:spPr bwMode="auto">
          <a:xfrm>
            <a:off x="3866500" y="2318824"/>
            <a:ext cx="1404000" cy="1230314"/>
          </a:xfrm>
          <a:custGeom>
            <a:avLst/>
            <a:gdLst>
              <a:gd name="T0" fmla="*/ 923 w 1231"/>
              <a:gd name="T1" fmla="*/ 307 h 1076"/>
              <a:gd name="T2" fmla="*/ 615 w 1231"/>
              <a:gd name="T3" fmla="*/ 0 h 1076"/>
              <a:gd name="T4" fmla="*/ 308 w 1231"/>
              <a:gd name="T5" fmla="*/ 307 h 1076"/>
              <a:gd name="T6" fmla="*/ 0 w 1231"/>
              <a:gd name="T7" fmla="*/ 615 h 1076"/>
              <a:gd name="T8" fmla="*/ 155 w 1231"/>
              <a:gd name="T9" fmla="*/ 768 h 1076"/>
              <a:gd name="T10" fmla="*/ 308 w 1231"/>
              <a:gd name="T11" fmla="*/ 923 h 1076"/>
              <a:gd name="T12" fmla="*/ 462 w 1231"/>
              <a:gd name="T13" fmla="*/ 1076 h 1076"/>
              <a:gd name="T14" fmla="*/ 615 w 1231"/>
              <a:gd name="T15" fmla="*/ 923 h 1076"/>
              <a:gd name="T16" fmla="*/ 770 w 1231"/>
              <a:gd name="T17" fmla="*/ 1076 h 1076"/>
              <a:gd name="T18" fmla="*/ 923 w 1231"/>
              <a:gd name="T19" fmla="*/ 923 h 1076"/>
              <a:gd name="T20" fmla="*/ 1076 w 1231"/>
              <a:gd name="T21" fmla="*/ 768 h 1076"/>
              <a:gd name="T22" fmla="*/ 1231 w 1231"/>
              <a:gd name="T23" fmla="*/ 615 h 1076"/>
              <a:gd name="T24" fmla="*/ 923 w 1231"/>
              <a:gd name="T25" fmla="*/ 30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1" h="1076">
                <a:moveTo>
                  <a:pt x="923" y="307"/>
                </a:moveTo>
                <a:lnTo>
                  <a:pt x="615" y="0"/>
                </a:lnTo>
                <a:lnTo>
                  <a:pt x="308" y="307"/>
                </a:lnTo>
                <a:lnTo>
                  <a:pt x="0" y="615"/>
                </a:lnTo>
                <a:lnTo>
                  <a:pt x="155" y="768"/>
                </a:lnTo>
                <a:lnTo>
                  <a:pt x="308" y="923"/>
                </a:lnTo>
                <a:lnTo>
                  <a:pt x="462" y="1076"/>
                </a:lnTo>
                <a:lnTo>
                  <a:pt x="615" y="923"/>
                </a:lnTo>
                <a:lnTo>
                  <a:pt x="770" y="1076"/>
                </a:lnTo>
                <a:lnTo>
                  <a:pt x="923" y="923"/>
                </a:lnTo>
                <a:lnTo>
                  <a:pt x="1076" y="768"/>
                </a:lnTo>
                <a:lnTo>
                  <a:pt x="1231" y="615"/>
                </a:lnTo>
                <a:lnTo>
                  <a:pt x="923" y="30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84000"/>
                </a:schemeClr>
              </a:gs>
              <a:gs pos="100000">
                <a:schemeClr val="accent1">
                  <a:lumMod val="20000"/>
                  <a:lumOff val="80000"/>
                  <a:alpha val="67000"/>
                </a:schemeClr>
              </a:gs>
            </a:gsLst>
            <a:lin ang="16200000" scaled="1"/>
          </a:gradFill>
          <a:ln w="1905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6" name="Freeform 10"/>
          <p:cNvSpPr>
            <a:spLocks/>
          </p:cNvSpPr>
          <p:nvPr/>
        </p:nvSpPr>
        <p:spPr bwMode="auto">
          <a:xfrm>
            <a:off x="3866500" y="2669852"/>
            <a:ext cx="1404000" cy="879286"/>
          </a:xfrm>
          <a:custGeom>
            <a:avLst/>
            <a:gdLst>
              <a:gd name="T0" fmla="*/ 1076 w 1231"/>
              <a:gd name="T1" fmla="*/ 461 h 769"/>
              <a:gd name="T2" fmla="*/ 770 w 1231"/>
              <a:gd name="T3" fmla="*/ 155 h 769"/>
              <a:gd name="T4" fmla="*/ 615 w 1231"/>
              <a:gd name="T5" fmla="*/ 0 h 769"/>
              <a:gd name="T6" fmla="*/ 462 w 1231"/>
              <a:gd name="T7" fmla="*/ 155 h 769"/>
              <a:gd name="T8" fmla="*/ 155 w 1231"/>
              <a:gd name="T9" fmla="*/ 461 h 769"/>
              <a:gd name="T10" fmla="*/ 0 w 1231"/>
              <a:gd name="T11" fmla="*/ 616 h 769"/>
              <a:gd name="T12" fmla="*/ 155 w 1231"/>
              <a:gd name="T13" fmla="*/ 769 h 769"/>
              <a:gd name="T14" fmla="*/ 308 w 1231"/>
              <a:gd name="T15" fmla="*/ 616 h 769"/>
              <a:gd name="T16" fmla="*/ 615 w 1231"/>
              <a:gd name="T17" fmla="*/ 308 h 769"/>
              <a:gd name="T18" fmla="*/ 923 w 1231"/>
              <a:gd name="T19" fmla="*/ 616 h 769"/>
              <a:gd name="T20" fmla="*/ 1076 w 1231"/>
              <a:gd name="T21" fmla="*/ 769 h 769"/>
              <a:gd name="T22" fmla="*/ 1231 w 1231"/>
              <a:gd name="T23" fmla="*/ 616 h 769"/>
              <a:gd name="T24" fmla="*/ 1076 w 1231"/>
              <a:gd name="T25" fmla="*/ 461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1" h="769">
                <a:moveTo>
                  <a:pt x="1076" y="461"/>
                </a:moveTo>
                <a:lnTo>
                  <a:pt x="770" y="155"/>
                </a:lnTo>
                <a:lnTo>
                  <a:pt x="615" y="0"/>
                </a:lnTo>
                <a:lnTo>
                  <a:pt x="462" y="155"/>
                </a:lnTo>
                <a:lnTo>
                  <a:pt x="155" y="461"/>
                </a:lnTo>
                <a:lnTo>
                  <a:pt x="0" y="616"/>
                </a:lnTo>
                <a:lnTo>
                  <a:pt x="155" y="769"/>
                </a:lnTo>
                <a:lnTo>
                  <a:pt x="308" y="616"/>
                </a:lnTo>
                <a:lnTo>
                  <a:pt x="615" y="308"/>
                </a:lnTo>
                <a:lnTo>
                  <a:pt x="923" y="616"/>
                </a:lnTo>
                <a:lnTo>
                  <a:pt x="1076" y="769"/>
                </a:lnTo>
                <a:lnTo>
                  <a:pt x="1231" y="616"/>
                </a:lnTo>
                <a:lnTo>
                  <a:pt x="1076" y="461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77" name="Group 276"/>
          <p:cNvGrpSpPr/>
          <p:nvPr/>
        </p:nvGrpSpPr>
        <p:grpSpPr>
          <a:xfrm>
            <a:off x="3777074" y="3839141"/>
            <a:ext cx="1619863" cy="448469"/>
            <a:chOff x="3929474" y="3993356"/>
            <a:chExt cx="1619863" cy="448469"/>
          </a:xfrm>
        </p:grpSpPr>
        <p:grpSp>
          <p:nvGrpSpPr>
            <p:cNvPr id="278" name="Group 277"/>
            <p:cNvGrpSpPr/>
            <p:nvPr/>
          </p:nvGrpSpPr>
          <p:grpSpPr>
            <a:xfrm>
              <a:off x="3929474" y="3993922"/>
              <a:ext cx="384175" cy="446088"/>
              <a:chOff x="3778250" y="3843337"/>
              <a:chExt cx="384175" cy="446088"/>
            </a:xfrm>
          </p:grpSpPr>
          <p:sp>
            <p:nvSpPr>
              <p:cNvPr id="297" name="Freeform 226"/>
              <p:cNvSpPr>
                <a:spLocks/>
              </p:cNvSpPr>
              <p:nvPr/>
            </p:nvSpPr>
            <p:spPr bwMode="auto">
              <a:xfrm>
                <a:off x="3803650" y="3959225"/>
                <a:ext cx="333375" cy="330200"/>
              </a:xfrm>
              <a:custGeom>
                <a:avLst/>
                <a:gdLst>
                  <a:gd name="T0" fmla="*/ 105 w 105"/>
                  <a:gd name="T1" fmla="*/ 101 h 104"/>
                  <a:gd name="T2" fmla="*/ 102 w 105"/>
                  <a:gd name="T3" fmla="*/ 104 h 104"/>
                  <a:gd name="T4" fmla="*/ 3 w 105"/>
                  <a:gd name="T5" fmla="*/ 104 h 104"/>
                  <a:gd name="T6" fmla="*/ 0 w 105"/>
                  <a:gd name="T7" fmla="*/ 101 h 104"/>
                  <a:gd name="T8" fmla="*/ 0 w 105"/>
                  <a:gd name="T9" fmla="*/ 2 h 104"/>
                  <a:gd name="T10" fmla="*/ 3 w 105"/>
                  <a:gd name="T11" fmla="*/ 0 h 104"/>
                  <a:gd name="T12" fmla="*/ 102 w 105"/>
                  <a:gd name="T13" fmla="*/ 0 h 104"/>
                  <a:gd name="T14" fmla="*/ 105 w 105"/>
                  <a:gd name="T15" fmla="*/ 2 h 104"/>
                  <a:gd name="T16" fmla="*/ 105 w 105"/>
                  <a:gd name="T17" fmla="*/ 10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4">
                    <a:moveTo>
                      <a:pt x="105" y="101"/>
                    </a:moveTo>
                    <a:cubicBezTo>
                      <a:pt x="105" y="103"/>
                      <a:pt x="103" y="104"/>
                      <a:pt x="102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04"/>
                      <a:pt x="0" y="103"/>
                      <a:pt x="0" y="10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5" y="2"/>
                    </a:cubicBezTo>
                    <a:lnTo>
                      <a:pt x="105" y="101"/>
                    </a:lnTo>
                    <a:close/>
                  </a:path>
                </a:pathLst>
              </a:custGeom>
              <a:solidFill>
                <a:srgbClr val="1036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8" name="Freeform 227"/>
              <p:cNvSpPr>
                <a:spLocks/>
              </p:cNvSpPr>
              <p:nvPr/>
            </p:nvSpPr>
            <p:spPr bwMode="auto">
              <a:xfrm>
                <a:off x="3778250" y="3959225"/>
                <a:ext cx="384175" cy="98425"/>
              </a:xfrm>
              <a:custGeom>
                <a:avLst/>
                <a:gdLst>
                  <a:gd name="T0" fmla="*/ 121 w 121"/>
                  <a:gd name="T1" fmla="*/ 28 h 31"/>
                  <a:gd name="T2" fmla="*/ 118 w 121"/>
                  <a:gd name="T3" fmla="*/ 31 h 31"/>
                  <a:gd name="T4" fmla="*/ 3 w 121"/>
                  <a:gd name="T5" fmla="*/ 31 h 31"/>
                  <a:gd name="T6" fmla="*/ 0 w 121"/>
                  <a:gd name="T7" fmla="*/ 28 h 31"/>
                  <a:gd name="T8" fmla="*/ 0 w 121"/>
                  <a:gd name="T9" fmla="*/ 2 h 31"/>
                  <a:gd name="T10" fmla="*/ 3 w 121"/>
                  <a:gd name="T11" fmla="*/ 0 h 31"/>
                  <a:gd name="T12" fmla="*/ 118 w 121"/>
                  <a:gd name="T13" fmla="*/ 0 h 31"/>
                  <a:gd name="T14" fmla="*/ 121 w 121"/>
                  <a:gd name="T15" fmla="*/ 2 h 31"/>
                  <a:gd name="T16" fmla="*/ 121 w 121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31">
                    <a:moveTo>
                      <a:pt x="121" y="28"/>
                    </a:moveTo>
                    <a:cubicBezTo>
                      <a:pt x="121" y="29"/>
                      <a:pt x="120" y="31"/>
                      <a:pt x="118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0" y="0"/>
                      <a:pt x="121" y="1"/>
                      <a:pt x="121" y="2"/>
                    </a:cubicBezTo>
                    <a:lnTo>
                      <a:pt x="121" y="28"/>
                    </a:lnTo>
                    <a:close/>
                  </a:path>
                </a:pathLst>
              </a:custGeom>
              <a:solidFill>
                <a:srgbClr val="0B24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9" name="Rectangle 228"/>
              <p:cNvSpPr>
                <a:spLocks noChangeArrowheads="1"/>
              </p:cNvSpPr>
              <p:nvPr/>
            </p:nvSpPr>
            <p:spPr bwMode="auto">
              <a:xfrm>
                <a:off x="3952875" y="3946525"/>
                <a:ext cx="34925" cy="3429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0" name="Freeform 229"/>
              <p:cNvSpPr>
                <a:spLocks noEditPoints="1"/>
              </p:cNvSpPr>
              <p:nvPr/>
            </p:nvSpPr>
            <p:spPr bwMode="auto">
              <a:xfrm>
                <a:off x="3838575" y="3843337"/>
                <a:ext cx="263525" cy="115888"/>
              </a:xfrm>
              <a:custGeom>
                <a:avLst/>
                <a:gdLst>
                  <a:gd name="T0" fmla="*/ 78 w 83"/>
                  <a:gd name="T1" fmla="*/ 6 h 37"/>
                  <a:gd name="T2" fmla="*/ 65 w 83"/>
                  <a:gd name="T3" fmla="*/ 1 h 37"/>
                  <a:gd name="T4" fmla="*/ 41 w 83"/>
                  <a:gd name="T5" fmla="*/ 23 h 37"/>
                  <a:gd name="T6" fmla="*/ 18 w 83"/>
                  <a:gd name="T7" fmla="*/ 1 h 37"/>
                  <a:gd name="T8" fmla="*/ 4 w 83"/>
                  <a:gd name="T9" fmla="*/ 6 h 37"/>
                  <a:gd name="T10" fmla="*/ 2 w 83"/>
                  <a:gd name="T11" fmla="*/ 20 h 37"/>
                  <a:gd name="T12" fmla="*/ 19 w 83"/>
                  <a:gd name="T13" fmla="*/ 33 h 37"/>
                  <a:gd name="T14" fmla="*/ 41 w 83"/>
                  <a:gd name="T15" fmla="*/ 37 h 37"/>
                  <a:gd name="T16" fmla="*/ 41 w 83"/>
                  <a:gd name="T17" fmla="*/ 34 h 37"/>
                  <a:gd name="T18" fmla="*/ 41 w 83"/>
                  <a:gd name="T19" fmla="*/ 34 h 37"/>
                  <a:gd name="T20" fmla="*/ 41 w 83"/>
                  <a:gd name="T21" fmla="*/ 34 h 37"/>
                  <a:gd name="T22" fmla="*/ 41 w 83"/>
                  <a:gd name="T23" fmla="*/ 37 h 37"/>
                  <a:gd name="T24" fmla="*/ 64 w 83"/>
                  <a:gd name="T25" fmla="*/ 33 h 37"/>
                  <a:gd name="T26" fmla="*/ 80 w 83"/>
                  <a:gd name="T27" fmla="*/ 20 h 37"/>
                  <a:gd name="T28" fmla="*/ 78 w 83"/>
                  <a:gd name="T29" fmla="*/ 6 h 37"/>
                  <a:gd name="T30" fmla="*/ 10 w 83"/>
                  <a:gd name="T31" fmla="*/ 16 h 37"/>
                  <a:gd name="T32" fmla="*/ 11 w 83"/>
                  <a:gd name="T33" fmla="*/ 11 h 37"/>
                  <a:gd name="T34" fmla="*/ 15 w 83"/>
                  <a:gd name="T35" fmla="*/ 9 h 37"/>
                  <a:gd name="T36" fmla="*/ 16 w 83"/>
                  <a:gd name="T37" fmla="*/ 9 h 37"/>
                  <a:gd name="T38" fmla="*/ 29 w 83"/>
                  <a:gd name="T39" fmla="*/ 20 h 37"/>
                  <a:gd name="T40" fmla="*/ 34 w 83"/>
                  <a:gd name="T41" fmla="*/ 27 h 37"/>
                  <a:gd name="T42" fmla="*/ 10 w 83"/>
                  <a:gd name="T43" fmla="*/ 16 h 37"/>
                  <a:gd name="T44" fmla="*/ 73 w 83"/>
                  <a:gd name="T45" fmla="*/ 16 h 37"/>
                  <a:gd name="T46" fmla="*/ 49 w 83"/>
                  <a:gd name="T47" fmla="*/ 27 h 37"/>
                  <a:gd name="T48" fmla="*/ 54 w 83"/>
                  <a:gd name="T49" fmla="*/ 20 h 37"/>
                  <a:gd name="T50" fmla="*/ 67 w 83"/>
                  <a:gd name="T51" fmla="*/ 9 h 37"/>
                  <a:gd name="T52" fmla="*/ 68 w 83"/>
                  <a:gd name="T53" fmla="*/ 9 h 37"/>
                  <a:gd name="T54" fmla="*/ 72 w 83"/>
                  <a:gd name="T55" fmla="*/ 11 h 37"/>
                  <a:gd name="T56" fmla="*/ 73 w 83"/>
                  <a:gd name="T57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3" h="37">
                    <a:moveTo>
                      <a:pt x="78" y="6"/>
                    </a:moveTo>
                    <a:cubicBezTo>
                      <a:pt x="75" y="1"/>
                      <a:pt x="70" y="0"/>
                      <a:pt x="65" y="1"/>
                    </a:cubicBezTo>
                    <a:cubicBezTo>
                      <a:pt x="56" y="3"/>
                      <a:pt x="47" y="13"/>
                      <a:pt x="41" y="23"/>
                    </a:cubicBezTo>
                    <a:cubicBezTo>
                      <a:pt x="36" y="13"/>
                      <a:pt x="27" y="3"/>
                      <a:pt x="18" y="1"/>
                    </a:cubicBezTo>
                    <a:cubicBezTo>
                      <a:pt x="13" y="0"/>
                      <a:pt x="8" y="1"/>
                      <a:pt x="4" y="6"/>
                    </a:cubicBezTo>
                    <a:cubicBezTo>
                      <a:pt x="1" y="10"/>
                      <a:pt x="0" y="15"/>
                      <a:pt x="2" y="20"/>
                    </a:cubicBezTo>
                    <a:cubicBezTo>
                      <a:pt x="5" y="26"/>
                      <a:pt x="13" y="30"/>
                      <a:pt x="19" y="33"/>
                    </a:cubicBezTo>
                    <a:cubicBezTo>
                      <a:pt x="26" y="35"/>
                      <a:pt x="34" y="37"/>
                      <a:pt x="41" y="37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9" y="37"/>
                      <a:pt x="57" y="35"/>
                      <a:pt x="64" y="33"/>
                    </a:cubicBezTo>
                    <a:cubicBezTo>
                      <a:pt x="70" y="30"/>
                      <a:pt x="77" y="26"/>
                      <a:pt x="80" y="20"/>
                    </a:cubicBezTo>
                    <a:cubicBezTo>
                      <a:pt x="83" y="15"/>
                      <a:pt x="82" y="10"/>
                      <a:pt x="78" y="6"/>
                    </a:cubicBezTo>
                    <a:close/>
                    <a:moveTo>
                      <a:pt x="10" y="16"/>
                    </a:moveTo>
                    <a:cubicBezTo>
                      <a:pt x="10" y="15"/>
                      <a:pt x="9" y="13"/>
                      <a:pt x="11" y="11"/>
                    </a:cubicBezTo>
                    <a:cubicBezTo>
                      <a:pt x="12" y="10"/>
                      <a:pt x="13" y="9"/>
                      <a:pt x="15" y="9"/>
                    </a:cubicBezTo>
                    <a:cubicBezTo>
                      <a:pt x="15" y="9"/>
                      <a:pt x="16" y="9"/>
                      <a:pt x="16" y="9"/>
                    </a:cubicBezTo>
                    <a:cubicBezTo>
                      <a:pt x="20" y="10"/>
                      <a:pt x="25" y="14"/>
                      <a:pt x="29" y="20"/>
                    </a:cubicBezTo>
                    <a:cubicBezTo>
                      <a:pt x="31" y="23"/>
                      <a:pt x="33" y="25"/>
                      <a:pt x="34" y="27"/>
                    </a:cubicBezTo>
                    <a:cubicBezTo>
                      <a:pt x="23" y="26"/>
                      <a:pt x="13" y="21"/>
                      <a:pt x="10" y="16"/>
                    </a:cubicBezTo>
                    <a:close/>
                    <a:moveTo>
                      <a:pt x="73" y="16"/>
                    </a:moveTo>
                    <a:cubicBezTo>
                      <a:pt x="70" y="21"/>
                      <a:pt x="60" y="26"/>
                      <a:pt x="49" y="27"/>
                    </a:cubicBezTo>
                    <a:cubicBezTo>
                      <a:pt x="50" y="25"/>
                      <a:pt x="52" y="23"/>
                      <a:pt x="54" y="20"/>
                    </a:cubicBezTo>
                    <a:cubicBezTo>
                      <a:pt x="58" y="14"/>
                      <a:pt x="63" y="10"/>
                      <a:pt x="67" y="9"/>
                    </a:cubicBezTo>
                    <a:cubicBezTo>
                      <a:pt x="67" y="9"/>
                      <a:pt x="68" y="9"/>
                      <a:pt x="68" y="9"/>
                    </a:cubicBezTo>
                    <a:cubicBezTo>
                      <a:pt x="70" y="9"/>
                      <a:pt x="71" y="10"/>
                      <a:pt x="72" y="11"/>
                    </a:cubicBezTo>
                    <a:cubicBezTo>
                      <a:pt x="73" y="13"/>
                      <a:pt x="73" y="15"/>
                      <a:pt x="73" y="16"/>
                    </a:cubicBez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79" name="Group 278"/>
            <p:cNvGrpSpPr/>
            <p:nvPr/>
          </p:nvGrpSpPr>
          <p:grpSpPr>
            <a:xfrm>
              <a:off x="4233068" y="3993356"/>
              <a:ext cx="384175" cy="446088"/>
              <a:chOff x="3778250" y="3843337"/>
              <a:chExt cx="384175" cy="446088"/>
            </a:xfrm>
          </p:grpSpPr>
          <p:sp>
            <p:nvSpPr>
              <p:cNvPr id="293" name="Freeform 226"/>
              <p:cNvSpPr>
                <a:spLocks/>
              </p:cNvSpPr>
              <p:nvPr/>
            </p:nvSpPr>
            <p:spPr bwMode="auto">
              <a:xfrm>
                <a:off x="3803650" y="3959225"/>
                <a:ext cx="333375" cy="330200"/>
              </a:xfrm>
              <a:custGeom>
                <a:avLst/>
                <a:gdLst>
                  <a:gd name="T0" fmla="*/ 105 w 105"/>
                  <a:gd name="T1" fmla="*/ 101 h 104"/>
                  <a:gd name="T2" fmla="*/ 102 w 105"/>
                  <a:gd name="T3" fmla="*/ 104 h 104"/>
                  <a:gd name="T4" fmla="*/ 3 w 105"/>
                  <a:gd name="T5" fmla="*/ 104 h 104"/>
                  <a:gd name="T6" fmla="*/ 0 w 105"/>
                  <a:gd name="T7" fmla="*/ 101 h 104"/>
                  <a:gd name="T8" fmla="*/ 0 w 105"/>
                  <a:gd name="T9" fmla="*/ 2 h 104"/>
                  <a:gd name="T10" fmla="*/ 3 w 105"/>
                  <a:gd name="T11" fmla="*/ 0 h 104"/>
                  <a:gd name="T12" fmla="*/ 102 w 105"/>
                  <a:gd name="T13" fmla="*/ 0 h 104"/>
                  <a:gd name="T14" fmla="*/ 105 w 105"/>
                  <a:gd name="T15" fmla="*/ 2 h 104"/>
                  <a:gd name="T16" fmla="*/ 105 w 105"/>
                  <a:gd name="T17" fmla="*/ 10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4">
                    <a:moveTo>
                      <a:pt x="105" y="101"/>
                    </a:moveTo>
                    <a:cubicBezTo>
                      <a:pt x="105" y="103"/>
                      <a:pt x="103" y="104"/>
                      <a:pt x="102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04"/>
                      <a:pt x="0" y="103"/>
                      <a:pt x="0" y="10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5" y="2"/>
                    </a:cubicBezTo>
                    <a:lnTo>
                      <a:pt x="105" y="101"/>
                    </a:lnTo>
                    <a:close/>
                  </a:path>
                </a:pathLst>
              </a:custGeom>
              <a:solidFill>
                <a:srgbClr val="4FC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4" name="Freeform 227"/>
              <p:cNvSpPr>
                <a:spLocks/>
              </p:cNvSpPr>
              <p:nvPr/>
            </p:nvSpPr>
            <p:spPr bwMode="auto">
              <a:xfrm>
                <a:off x="3778250" y="3959225"/>
                <a:ext cx="384175" cy="98425"/>
              </a:xfrm>
              <a:custGeom>
                <a:avLst/>
                <a:gdLst>
                  <a:gd name="T0" fmla="*/ 121 w 121"/>
                  <a:gd name="T1" fmla="*/ 28 h 31"/>
                  <a:gd name="T2" fmla="*/ 118 w 121"/>
                  <a:gd name="T3" fmla="*/ 31 h 31"/>
                  <a:gd name="T4" fmla="*/ 3 w 121"/>
                  <a:gd name="T5" fmla="*/ 31 h 31"/>
                  <a:gd name="T6" fmla="*/ 0 w 121"/>
                  <a:gd name="T7" fmla="*/ 28 h 31"/>
                  <a:gd name="T8" fmla="*/ 0 w 121"/>
                  <a:gd name="T9" fmla="*/ 2 h 31"/>
                  <a:gd name="T10" fmla="*/ 3 w 121"/>
                  <a:gd name="T11" fmla="*/ 0 h 31"/>
                  <a:gd name="T12" fmla="*/ 118 w 121"/>
                  <a:gd name="T13" fmla="*/ 0 h 31"/>
                  <a:gd name="T14" fmla="*/ 121 w 121"/>
                  <a:gd name="T15" fmla="*/ 2 h 31"/>
                  <a:gd name="T16" fmla="*/ 121 w 121"/>
                  <a:gd name="T1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31">
                    <a:moveTo>
                      <a:pt x="121" y="28"/>
                    </a:moveTo>
                    <a:cubicBezTo>
                      <a:pt x="121" y="29"/>
                      <a:pt x="120" y="31"/>
                      <a:pt x="118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0" y="0"/>
                      <a:pt x="121" y="1"/>
                      <a:pt x="121" y="2"/>
                    </a:cubicBezTo>
                    <a:lnTo>
                      <a:pt x="121" y="28"/>
                    </a:lnTo>
                    <a:close/>
                  </a:path>
                </a:pathLst>
              </a:cu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5" name="Rectangle 228"/>
              <p:cNvSpPr>
                <a:spLocks noChangeArrowheads="1"/>
              </p:cNvSpPr>
              <p:nvPr/>
            </p:nvSpPr>
            <p:spPr bwMode="auto">
              <a:xfrm>
                <a:off x="3952875" y="3946525"/>
                <a:ext cx="34925" cy="3429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6" name="Freeform 229"/>
              <p:cNvSpPr>
                <a:spLocks noEditPoints="1"/>
              </p:cNvSpPr>
              <p:nvPr/>
            </p:nvSpPr>
            <p:spPr bwMode="auto">
              <a:xfrm>
                <a:off x="3838575" y="3843337"/>
                <a:ext cx="263525" cy="115888"/>
              </a:xfrm>
              <a:custGeom>
                <a:avLst/>
                <a:gdLst>
                  <a:gd name="T0" fmla="*/ 78 w 83"/>
                  <a:gd name="T1" fmla="*/ 6 h 37"/>
                  <a:gd name="T2" fmla="*/ 65 w 83"/>
                  <a:gd name="T3" fmla="*/ 1 h 37"/>
                  <a:gd name="T4" fmla="*/ 41 w 83"/>
                  <a:gd name="T5" fmla="*/ 23 h 37"/>
                  <a:gd name="T6" fmla="*/ 18 w 83"/>
                  <a:gd name="T7" fmla="*/ 1 h 37"/>
                  <a:gd name="T8" fmla="*/ 4 w 83"/>
                  <a:gd name="T9" fmla="*/ 6 h 37"/>
                  <a:gd name="T10" fmla="*/ 2 w 83"/>
                  <a:gd name="T11" fmla="*/ 20 h 37"/>
                  <a:gd name="T12" fmla="*/ 19 w 83"/>
                  <a:gd name="T13" fmla="*/ 33 h 37"/>
                  <a:gd name="T14" fmla="*/ 41 w 83"/>
                  <a:gd name="T15" fmla="*/ 37 h 37"/>
                  <a:gd name="T16" fmla="*/ 41 w 83"/>
                  <a:gd name="T17" fmla="*/ 34 h 37"/>
                  <a:gd name="T18" fmla="*/ 41 w 83"/>
                  <a:gd name="T19" fmla="*/ 34 h 37"/>
                  <a:gd name="T20" fmla="*/ 41 w 83"/>
                  <a:gd name="T21" fmla="*/ 34 h 37"/>
                  <a:gd name="T22" fmla="*/ 41 w 83"/>
                  <a:gd name="T23" fmla="*/ 37 h 37"/>
                  <a:gd name="T24" fmla="*/ 64 w 83"/>
                  <a:gd name="T25" fmla="*/ 33 h 37"/>
                  <a:gd name="T26" fmla="*/ 80 w 83"/>
                  <a:gd name="T27" fmla="*/ 20 h 37"/>
                  <a:gd name="T28" fmla="*/ 78 w 83"/>
                  <a:gd name="T29" fmla="*/ 6 h 37"/>
                  <a:gd name="T30" fmla="*/ 10 w 83"/>
                  <a:gd name="T31" fmla="*/ 16 h 37"/>
                  <a:gd name="T32" fmla="*/ 11 w 83"/>
                  <a:gd name="T33" fmla="*/ 11 h 37"/>
                  <a:gd name="T34" fmla="*/ 15 w 83"/>
                  <a:gd name="T35" fmla="*/ 9 h 37"/>
                  <a:gd name="T36" fmla="*/ 16 w 83"/>
                  <a:gd name="T37" fmla="*/ 9 h 37"/>
                  <a:gd name="T38" fmla="*/ 29 w 83"/>
                  <a:gd name="T39" fmla="*/ 20 h 37"/>
                  <a:gd name="T40" fmla="*/ 34 w 83"/>
                  <a:gd name="T41" fmla="*/ 27 h 37"/>
                  <a:gd name="T42" fmla="*/ 10 w 83"/>
                  <a:gd name="T43" fmla="*/ 16 h 37"/>
                  <a:gd name="T44" fmla="*/ 73 w 83"/>
                  <a:gd name="T45" fmla="*/ 16 h 37"/>
                  <a:gd name="T46" fmla="*/ 49 w 83"/>
                  <a:gd name="T47" fmla="*/ 27 h 37"/>
                  <a:gd name="T48" fmla="*/ 54 w 83"/>
                  <a:gd name="T49" fmla="*/ 20 h 37"/>
                  <a:gd name="T50" fmla="*/ 67 w 83"/>
                  <a:gd name="T51" fmla="*/ 9 h 37"/>
                  <a:gd name="T52" fmla="*/ 68 w 83"/>
                  <a:gd name="T53" fmla="*/ 9 h 37"/>
                  <a:gd name="T54" fmla="*/ 72 w 83"/>
                  <a:gd name="T55" fmla="*/ 11 h 37"/>
                  <a:gd name="T56" fmla="*/ 73 w 83"/>
                  <a:gd name="T57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3" h="37">
                    <a:moveTo>
                      <a:pt x="78" y="6"/>
                    </a:moveTo>
                    <a:cubicBezTo>
                      <a:pt x="75" y="1"/>
                      <a:pt x="70" y="0"/>
                      <a:pt x="65" y="1"/>
                    </a:cubicBezTo>
                    <a:cubicBezTo>
                      <a:pt x="56" y="3"/>
                      <a:pt x="47" y="13"/>
                      <a:pt x="41" y="23"/>
                    </a:cubicBezTo>
                    <a:cubicBezTo>
                      <a:pt x="36" y="13"/>
                      <a:pt x="27" y="3"/>
                      <a:pt x="18" y="1"/>
                    </a:cubicBezTo>
                    <a:cubicBezTo>
                      <a:pt x="13" y="0"/>
                      <a:pt x="8" y="1"/>
                      <a:pt x="4" y="6"/>
                    </a:cubicBezTo>
                    <a:cubicBezTo>
                      <a:pt x="1" y="10"/>
                      <a:pt x="0" y="15"/>
                      <a:pt x="2" y="20"/>
                    </a:cubicBezTo>
                    <a:cubicBezTo>
                      <a:pt x="5" y="26"/>
                      <a:pt x="13" y="30"/>
                      <a:pt x="19" y="33"/>
                    </a:cubicBezTo>
                    <a:cubicBezTo>
                      <a:pt x="26" y="35"/>
                      <a:pt x="34" y="37"/>
                      <a:pt x="41" y="37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9" y="37"/>
                      <a:pt x="57" y="35"/>
                      <a:pt x="64" y="33"/>
                    </a:cubicBezTo>
                    <a:cubicBezTo>
                      <a:pt x="70" y="30"/>
                      <a:pt x="77" y="26"/>
                      <a:pt x="80" y="20"/>
                    </a:cubicBezTo>
                    <a:cubicBezTo>
                      <a:pt x="83" y="15"/>
                      <a:pt x="82" y="10"/>
                      <a:pt x="78" y="6"/>
                    </a:cubicBezTo>
                    <a:close/>
                    <a:moveTo>
                      <a:pt x="10" y="16"/>
                    </a:moveTo>
                    <a:cubicBezTo>
                      <a:pt x="10" y="15"/>
                      <a:pt x="9" y="13"/>
                      <a:pt x="11" y="11"/>
                    </a:cubicBezTo>
                    <a:cubicBezTo>
                      <a:pt x="12" y="10"/>
                      <a:pt x="13" y="9"/>
                      <a:pt x="15" y="9"/>
                    </a:cubicBezTo>
                    <a:cubicBezTo>
                      <a:pt x="15" y="9"/>
                      <a:pt x="16" y="9"/>
                      <a:pt x="16" y="9"/>
                    </a:cubicBezTo>
                    <a:cubicBezTo>
                      <a:pt x="20" y="10"/>
                      <a:pt x="25" y="14"/>
                      <a:pt x="29" y="20"/>
                    </a:cubicBezTo>
                    <a:cubicBezTo>
                      <a:pt x="31" y="23"/>
                      <a:pt x="33" y="25"/>
                      <a:pt x="34" y="27"/>
                    </a:cubicBezTo>
                    <a:cubicBezTo>
                      <a:pt x="23" y="26"/>
                      <a:pt x="13" y="21"/>
                      <a:pt x="10" y="16"/>
                    </a:cubicBezTo>
                    <a:close/>
                    <a:moveTo>
                      <a:pt x="73" y="16"/>
                    </a:moveTo>
                    <a:cubicBezTo>
                      <a:pt x="70" y="21"/>
                      <a:pt x="60" y="26"/>
                      <a:pt x="49" y="27"/>
                    </a:cubicBezTo>
                    <a:cubicBezTo>
                      <a:pt x="50" y="25"/>
                      <a:pt x="52" y="23"/>
                      <a:pt x="54" y="20"/>
                    </a:cubicBezTo>
                    <a:cubicBezTo>
                      <a:pt x="58" y="14"/>
                      <a:pt x="63" y="10"/>
                      <a:pt x="67" y="9"/>
                    </a:cubicBezTo>
                    <a:cubicBezTo>
                      <a:pt x="67" y="9"/>
                      <a:pt x="68" y="9"/>
                      <a:pt x="68" y="9"/>
                    </a:cubicBezTo>
                    <a:cubicBezTo>
                      <a:pt x="70" y="9"/>
                      <a:pt x="71" y="10"/>
                      <a:pt x="72" y="11"/>
                    </a:cubicBezTo>
                    <a:cubicBezTo>
                      <a:pt x="73" y="13"/>
                      <a:pt x="73" y="15"/>
                      <a:pt x="73" y="16"/>
                    </a:cubicBez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80" name="Group 279"/>
            <p:cNvGrpSpPr/>
            <p:nvPr/>
          </p:nvGrpSpPr>
          <p:grpSpPr>
            <a:xfrm>
              <a:off x="5219329" y="3998912"/>
              <a:ext cx="330008" cy="442913"/>
              <a:chOff x="4756247" y="3820321"/>
              <a:chExt cx="330008" cy="442913"/>
            </a:xfrm>
          </p:grpSpPr>
          <p:sp>
            <p:nvSpPr>
              <p:cNvPr id="290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rgbClr val="1036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1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2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81" name="Group 280"/>
            <p:cNvGrpSpPr/>
            <p:nvPr/>
          </p:nvGrpSpPr>
          <p:grpSpPr>
            <a:xfrm>
              <a:off x="4909993" y="3998912"/>
              <a:ext cx="330008" cy="442913"/>
              <a:chOff x="4756247" y="3820321"/>
              <a:chExt cx="330008" cy="442913"/>
            </a:xfrm>
          </p:grpSpPr>
          <p:sp>
            <p:nvSpPr>
              <p:cNvPr id="287" name="Freeform 238"/>
              <p:cNvSpPr>
                <a:spLocks/>
              </p:cNvSpPr>
              <p:nvPr/>
            </p:nvSpPr>
            <p:spPr bwMode="auto">
              <a:xfrm>
                <a:off x="4756247" y="3958434"/>
                <a:ext cx="330008" cy="304800"/>
              </a:xfrm>
              <a:custGeom>
                <a:avLst/>
                <a:gdLst>
                  <a:gd name="T0" fmla="*/ 97 w 97"/>
                  <a:gd name="T1" fmla="*/ 93 h 96"/>
                  <a:gd name="T2" fmla="*/ 94 w 97"/>
                  <a:gd name="T3" fmla="*/ 96 h 96"/>
                  <a:gd name="T4" fmla="*/ 3 w 97"/>
                  <a:gd name="T5" fmla="*/ 96 h 96"/>
                  <a:gd name="T6" fmla="*/ 0 w 97"/>
                  <a:gd name="T7" fmla="*/ 93 h 96"/>
                  <a:gd name="T8" fmla="*/ 0 w 97"/>
                  <a:gd name="T9" fmla="*/ 3 h 96"/>
                  <a:gd name="T10" fmla="*/ 3 w 97"/>
                  <a:gd name="T11" fmla="*/ 0 h 96"/>
                  <a:gd name="T12" fmla="*/ 94 w 97"/>
                  <a:gd name="T13" fmla="*/ 0 h 96"/>
                  <a:gd name="T14" fmla="*/ 97 w 97"/>
                  <a:gd name="T15" fmla="*/ 3 h 96"/>
                  <a:gd name="T16" fmla="*/ 97 w 97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96">
                    <a:moveTo>
                      <a:pt x="97" y="93"/>
                    </a:moveTo>
                    <a:cubicBezTo>
                      <a:pt x="97" y="95"/>
                      <a:pt x="96" y="96"/>
                      <a:pt x="94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6" y="0"/>
                      <a:pt x="97" y="2"/>
                      <a:pt x="97" y="3"/>
                    </a:cubicBezTo>
                    <a:lnTo>
                      <a:pt x="97" y="93"/>
                    </a:lnTo>
                    <a:close/>
                  </a:path>
                </a:pathLst>
              </a:custGeom>
              <a:solidFill>
                <a:srgbClr val="009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8" name="Rectangle 239"/>
              <p:cNvSpPr>
                <a:spLocks noChangeArrowheads="1"/>
              </p:cNvSpPr>
              <p:nvPr/>
            </p:nvSpPr>
            <p:spPr bwMode="auto">
              <a:xfrm>
                <a:off x="4897438" y="3952084"/>
                <a:ext cx="47625" cy="3111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9" name="Freeform 240"/>
              <p:cNvSpPr>
                <a:spLocks noEditPoints="1"/>
              </p:cNvSpPr>
              <p:nvPr/>
            </p:nvSpPr>
            <p:spPr bwMode="auto">
              <a:xfrm>
                <a:off x="4792663" y="3820321"/>
                <a:ext cx="257175" cy="141288"/>
              </a:xfrm>
              <a:custGeom>
                <a:avLst/>
                <a:gdLst>
                  <a:gd name="T0" fmla="*/ 77 w 81"/>
                  <a:gd name="T1" fmla="*/ 15 h 45"/>
                  <a:gd name="T2" fmla="*/ 64 w 81"/>
                  <a:gd name="T3" fmla="*/ 10 h 45"/>
                  <a:gd name="T4" fmla="*/ 44 w 81"/>
                  <a:gd name="T5" fmla="*/ 27 h 45"/>
                  <a:gd name="T6" fmla="*/ 53 w 81"/>
                  <a:gd name="T7" fmla="*/ 7 h 45"/>
                  <a:gd name="T8" fmla="*/ 53 w 81"/>
                  <a:gd name="T9" fmla="*/ 2 h 45"/>
                  <a:gd name="T10" fmla="*/ 48 w 81"/>
                  <a:gd name="T11" fmla="*/ 2 h 45"/>
                  <a:gd name="T12" fmla="*/ 37 w 81"/>
                  <a:gd name="T13" fmla="*/ 27 h 45"/>
                  <a:gd name="T14" fmla="*/ 17 w 81"/>
                  <a:gd name="T15" fmla="*/ 10 h 45"/>
                  <a:gd name="T16" fmla="*/ 4 w 81"/>
                  <a:gd name="T17" fmla="*/ 15 h 45"/>
                  <a:gd name="T18" fmla="*/ 2 w 81"/>
                  <a:gd name="T19" fmla="*/ 28 h 45"/>
                  <a:gd name="T20" fmla="*/ 41 w 81"/>
                  <a:gd name="T21" fmla="*/ 45 h 45"/>
                  <a:gd name="T22" fmla="*/ 41 w 81"/>
                  <a:gd name="T23" fmla="*/ 44 h 45"/>
                  <a:gd name="T24" fmla="*/ 41 w 81"/>
                  <a:gd name="T25" fmla="*/ 44 h 45"/>
                  <a:gd name="T26" fmla="*/ 41 w 81"/>
                  <a:gd name="T27" fmla="*/ 45 h 45"/>
                  <a:gd name="T28" fmla="*/ 79 w 81"/>
                  <a:gd name="T29" fmla="*/ 28 h 45"/>
                  <a:gd name="T30" fmla="*/ 77 w 81"/>
                  <a:gd name="T31" fmla="*/ 15 h 45"/>
                  <a:gd name="T32" fmla="*/ 9 w 81"/>
                  <a:gd name="T33" fmla="*/ 25 h 45"/>
                  <a:gd name="T34" fmla="*/ 10 w 81"/>
                  <a:gd name="T35" fmla="*/ 19 h 45"/>
                  <a:gd name="T36" fmla="*/ 14 w 81"/>
                  <a:gd name="T37" fmla="*/ 17 h 45"/>
                  <a:gd name="T38" fmla="*/ 15 w 81"/>
                  <a:gd name="T39" fmla="*/ 17 h 45"/>
                  <a:gd name="T40" fmla="*/ 35 w 81"/>
                  <a:gd name="T41" fmla="*/ 37 h 45"/>
                  <a:gd name="T42" fmla="*/ 9 w 81"/>
                  <a:gd name="T43" fmla="*/ 25 h 45"/>
                  <a:gd name="T44" fmla="*/ 72 w 81"/>
                  <a:gd name="T45" fmla="*/ 25 h 45"/>
                  <a:gd name="T46" fmla="*/ 47 w 81"/>
                  <a:gd name="T47" fmla="*/ 37 h 45"/>
                  <a:gd name="T48" fmla="*/ 66 w 81"/>
                  <a:gd name="T49" fmla="*/ 17 h 45"/>
                  <a:gd name="T50" fmla="*/ 67 w 81"/>
                  <a:gd name="T51" fmla="*/ 17 h 45"/>
                  <a:gd name="T52" fmla="*/ 71 w 81"/>
                  <a:gd name="T53" fmla="*/ 19 h 45"/>
                  <a:gd name="T54" fmla="*/ 72 w 81"/>
                  <a:gd name="T55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1" h="45">
                    <a:moveTo>
                      <a:pt x="77" y="15"/>
                    </a:moveTo>
                    <a:cubicBezTo>
                      <a:pt x="74" y="11"/>
                      <a:pt x="69" y="9"/>
                      <a:pt x="64" y="10"/>
                    </a:cubicBezTo>
                    <a:cubicBezTo>
                      <a:pt x="57" y="12"/>
                      <a:pt x="50" y="19"/>
                      <a:pt x="44" y="27"/>
                    </a:cubicBezTo>
                    <a:cubicBezTo>
                      <a:pt x="45" y="20"/>
                      <a:pt x="48" y="13"/>
                      <a:pt x="53" y="7"/>
                    </a:cubicBezTo>
                    <a:cubicBezTo>
                      <a:pt x="55" y="5"/>
                      <a:pt x="54" y="3"/>
                      <a:pt x="53" y="2"/>
                    </a:cubicBezTo>
                    <a:cubicBezTo>
                      <a:pt x="51" y="0"/>
                      <a:pt x="49" y="1"/>
                      <a:pt x="48" y="2"/>
                    </a:cubicBezTo>
                    <a:cubicBezTo>
                      <a:pt x="41" y="10"/>
                      <a:pt x="38" y="19"/>
                      <a:pt x="37" y="27"/>
                    </a:cubicBezTo>
                    <a:cubicBezTo>
                      <a:pt x="32" y="19"/>
                      <a:pt x="24" y="12"/>
                      <a:pt x="17" y="10"/>
                    </a:cubicBezTo>
                    <a:cubicBezTo>
                      <a:pt x="12" y="9"/>
                      <a:pt x="7" y="11"/>
                      <a:pt x="4" y="15"/>
                    </a:cubicBezTo>
                    <a:cubicBezTo>
                      <a:pt x="1" y="19"/>
                      <a:pt x="0" y="24"/>
                      <a:pt x="2" y="28"/>
                    </a:cubicBezTo>
                    <a:cubicBezTo>
                      <a:pt x="7" y="39"/>
                      <a:pt x="28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53" y="45"/>
                      <a:pt x="74" y="39"/>
                      <a:pt x="79" y="28"/>
                    </a:cubicBezTo>
                    <a:cubicBezTo>
                      <a:pt x="81" y="24"/>
                      <a:pt x="80" y="19"/>
                      <a:pt x="77" y="15"/>
                    </a:cubicBezTo>
                    <a:close/>
                    <a:moveTo>
                      <a:pt x="9" y="25"/>
                    </a:moveTo>
                    <a:cubicBezTo>
                      <a:pt x="8" y="24"/>
                      <a:pt x="8" y="22"/>
                      <a:pt x="10" y="19"/>
                    </a:cubicBezTo>
                    <a:cubicBezTo>
                      <a:pt x="11" y="18"/>
                      <a:pt x="12" y="17"/>
                      <a:pt x="14" y="17"/>
                    </a:cubicBezTo>
                    <a:cubicBezTo>
                      <a:pt x="14" y="17"/>
                      <a:pt x="15" y="17"/>
                      <a:pt x="15" y="17"/>
                    </a:cubicBezTo>
                    <a:cubicBezTo>
                      <a:pt x="22" y="19"/>
                      <a:pt x="30" y="29"/>
                      <a:pt x="35" y="37"/>
                    </a:cubicBezTo>
                    <a:cubicBezTo>
                      <a:pt x="23" y="36"/>
                      <a:pt x="11" y="30"/>
                      <a:pt x="9" y="25"/>
                    </a:cubicBezTo>
                    <a:close/>
                    <a:moveTo>
                      <a:pt x="72" y="25"/>
                    </a:moveTo>
                    <a:cubicBezTo>
                      <a:pt x="70" y="30"/>
                      <a:pt x="58" y="36"/>
                      <a:pt x="47" y="37"/>
                    </a:cubicBezTo>
                    <a:cubicBezTo>
                      <a:pt x="51" y="29"/>
                      <a:pt x="59" y="19"/>
                      <a:pt x="66" y="17"/>
                    </a:cubicBezTo>
                    <a:cubicBezTo>
                      <a:pt x="66" y="17"/>
                      <a:pt x="67" y="17"/>
                      <a:pt x="67" y="17"/>
                    </a:cubicBezTo>
                    <a:cubicBezTo>
                      <a:pt x="69" y="17"/>
                      <a:pt x="70" y="18"/>
                      <a:pt x="71" y="19"/>
                    </a:cubicBezTo>
                    <a:cubicBezTo>
                      <a:pt x="73" y="22"/>
                      <a:pt x="73" y="24"/>
                      <a:pt x="72" y="2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01" name="Oval 214"/>
          <p:cNvSpPr>
            <a:spLocks noChangeArrowheads="1"/>
          </p:cNvSpPr>
          <p:nvPr/>
        </p:nvSpPr>
        <p:spPr bwMode="auto">
          <a:xfrm>
            <a:off x="4478338" y="4232275"/>
            <a:ext cx="31750" cy="31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2" name="Oval 215"/>
          <p:cNvSpPr>
            <a:spLocks noChangeArrowheads="1"/>
          </p:cNvSpPr>
          <p:nvPr/>
        </p:nvSpPr>
        <p:spPr bwMode="auto">
          <a:xfrm>
            <a:off x="4525963" y="4232275"/>
            <a:ext cx="31750" cy="31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3" name="Oval 216"/>
          <p:cNvSpPr>
            <a:spLocks noChangeArrowheads="1"/>
          </p:cNvSpPr>
          <p:nvPr/>
        </p:nvSpPr>
        <p:spPr bwMode="auto">
          <a:xfrm>
            <a:off x="4573588" y="4232275"/>
            <a:ext cx="31750" cy="317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8" name="Freeform 267"/>
          <p:cNvSpPr/>
          <p:nvPr/>
        </p:nvSpPr>
        <p:spPr>
          <a:xfrm>
            <a:off x="4036218" y="3014663"/>
            <a:ext cx="1062038" cy="900000"/>
          </a:xfrm>
          <a:custGeom>
            <a:avLst/>
            <a:gdLst>
              <a:gd name="connsiteX0" fmla="*/ 390525 w 1052512"/>
              <a:gd name="connsiteY0" fmla="*/ 888206 h 888206"/>
              <a:gd name="connsiteX1" fmla="*/ 0 w 1052512"/>
              <a:gd name="connsiteY1" fmla="*/ 519113 h 888206"/>
              <a:gd name="connsiteX2" fmla="*/ 526256 w 1052512"/>
              <a:gd name="connsiteY2" fmla="*/ 0 h 888206"/>
              <a:gd name="connsiteX3" fmla="*/ 1052512 w 1052512"/>
              <a:gd name="connsiteY3" fmla="*/ 533400 h 888206"/>
              <a:gd name="connsiteX4" fmla="*/ 669131 w 1052512"/>
              <a:gd name="connsiteY4" fmla="*/ 888206 h 888206"/>
              <a:gd name="connsiteX5" fmla="*/ 390525 w 1052512"/>
              <a:gd name="connsiteY5" fmla="*/ 888206 h 888206"/>
              <a:gd name="connsiteX0" fmla="*/ 392907 w 1054894"/>
              <a:gd name="connsiteY0" fmla="*/ 888206 h 888206"/>
              <a:gd name="connsiteX1" fmla="*/ 0 w 1054894"/>
              <a:gd name="connsiteY1" fmla="*/ 526257 h 888206"/>
              <a:gd name="connsiteX2" fmla="*/ 528638 w 1054894"/>
              <a:gd name="connsiteY2" fmla="*/ 0 h 888206"/>
              <a:gd name="connsiteX3" fmla="*/ 1054894 w 1054894"/>
              <a:gd name="connsiteY3" fmla="*/ 533400 h 888206"/>
              <a:gd name="connsiteX4" fmla="*/ 671513 w 1054894"/>
              <a:gd name="connsiteY4" fmla="*/ 888206 h 888206"/>
              <a:gd name="connsiteX5" fmla="*/ 392907 w 1054894"/>
              <a:gd name="connsiteY5" fmla="*/ 888206 h 888206"/>
              <a:gd name="connsiteX0" fmla="*/ 400051 w 1062038"/>
              <a:gd name="connsiteY0" fmla="*/ 888206 h 888206"/>
              <a:gd name="connsiteX1" fmla="*/ 0 w 1062038"/>
              <a:gd name="connsiteY1" fmla="*/ 535782 h 888206"/>
              <a:gd name="connsiteX2" fmla="*/ 535782 w 1062038"/>
              <a:gd name="connsiteY2" fmla="*/ 0 h 888206"/>
              <a:gd name="connsiteX3" fmla="*/ 1062038 w 1062038"/>
              <a:gd name="connsiteY3" fmla="*/ 533400 h 888206"/>
              <a:gd name="connsiteX4" fmla="*/ 678657 w 1062038"/>
              <a:gd name="connsiteY4" fmla="*/ 888206 h 888206"/>
              <a:gd name="connsiteX5" fmla="*/ 400051 w 1062038"/>
              <a:gd name="connsiteY5" fmla="*/ 888206 h 8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2038" h="888206">
                <a:moveTo>
                  <a:pt x="400051" y="888206"/>
                </a:moveTo>
                <a:lnTo>
                  <a:pt x="0" y="535782"/>
                </a:lnTo>
                <a:lnTo>
                  <a:pt x="535782" y="0"/>
                </a:lnTo>
                <a:lnTo>
                  <a:pt x="1062038" y="533400"/>
                </a:lnTo>
                <a:lnTo>
                  <a:pt x="678657" y="888206"/>
                </a:lnTo>
                <a:lnTo>
                  <a:pt x="400051" y="88820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16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6200000" scaled="1"/>
            <a:tileRect/>
          </a:gra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70" name="Freeform 269"/>
          <p:cNvSpPr/>
          <p:nvPr/>
        </p:nvSpPr>
        <p:spPr>
          <a:xfrm>
            <a:off x="4036218" y="2833695"/>
            <a:ext cx="1062038" cy="1072800"/>
          </a:xfrm>
          <a:custGeom>
            <a:avLst/>
            <a:gdLst>
              <a:gd name="connsiteX0" fmla="*/ 390525 w 1052512"/>
              <a:gd name="connsiteY0" fmla="*/ 888206 h 888206"/>
              <a:gd name="connsiteX1" fmla="*/ 0 w 1052512"/>
              <a:gd name="connsiteY1" fmla="*/ 519113 h 888206"/>
              <a:gd name="connsiteX2" fmla="*/ 526256 w 1052512"/>
              <a:gd name="connsiteY2" fmla="*/ 0 h 888206"/>
              <a:gd name="connsiteX3" fmla="*/ 1052512 w 1052512"/>
              <a:gd name="connsiteY3" fmla="*/ 533400 h 888206"/>
              <a:gd name="connsiteX4" fmla="*/ 669131 w 1052512"/>
              <a:gd name="connsiteY4" fmla="*/ 888206 h 888206"/>
              <a:gd name="connsiteX5" fmla="*/ 390525 w 1052512"/>
              <a:gd name="connsiteY5" fmla="*/ 888206 h 888206"/>
              <a:gd name="connsiteX0" fmla="*/ 392907 w 1054894"/>
              <a:gd name="connsiteY0" fmla="*/ 888206 h 888206"/>
              <a:gd name="connsiteX1" fmla="*/ 0 w 1054894"/>
              <a:gd name="connsiteY1" fmla="*/ 526257 h 888206"/>
              <a:gd name="connsiteX2" fmla="*/ 528638 w 1054894"/>
              <a:gd name="connsiteY2" fmla="*/ 0 h 888206"/>
              <a:gd name="connsiteX3" fmla="*/ 1054894 w 1054894"/>
              <a:gd name="connsiteY3" fmla="*/ 533400 h 888206"/>
              <a:gd name="connsiteX4" fmla="*/ 671513 w 1054894"/>
              <a:gd name="connsiteY4" fmla="*/ 888206 h 888206"/>
              <a:gd name="connsiteX5" fmla="*/ 392907 w 1054894"/>
              <a:gd name="connsiteY5" fmla="*/ 888206 h 888206"/>
              <a:gd name="connsiteX0" fmla="*/ 400051 w 1062038"/>
              <a:gd name="connsiteY0" fmla="*/ 888206 h 888206"/>
              <a:gd name="connsiteX1" fmla="*/ 0 w 1062038"/>
              <a:gd name="connsiteY1" fmla="*/ 535782 h 888206"/>
              <a:gd name="connsiteX2" fmla="*/ 535782 w 1062038"/>
              <a:gd name="connsiteY2" fmla="*/ 0 h 888206"/>
              <a:gd name="connsiteX3" fmla="*/ 1062038 w 1062038"/>
              <a:gd name="connsiteY3" fmla="*/ 533400 h 888206"/>
              <a:gd name="connsiteX4" fmla="*/ 678657 w 1062038"/>
              <a:gd name="connsiteY4" fmla="*/ 888206 h 888206"/>
              <a:gd name="connsiteX5" fmla="*/ 400051 w 1062038"/>
              <a:gd name="connsiteY5" fmla="*/ 888206 h 8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2038" h="888206">
                <a:moveTo>
                  <a:pt x="400051" y="888206"/>
                </a:moveTo>
                <a:lnTo>
                  <a:pt x="0" y="535782"/>
                </a:lnTo>
                <a:lnTo>
                  <a:pt x="535782" y="0"/>
                </a:lnTo>
                <a:lnTo>
                  <a:pt x="1062038" y="533400"/>
                </a:lnTo>
                <a:lnTo>
                  <a:pt x="678657" y="888206"/>
                </a:lnTo>
                <a:lnTo>
                  <a:pt x="400051" y="88820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16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6200000" scaled="1"/>
            <a:tileRect/>
          </a:gra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116" name="Oval 88"/>
          <p:cNvSpPr>
            <a:spLocks noChangeArrowheads="1"/>
          </p:cNvSpPr>
          <p:nvPr/>
        </p:nvSpPr>
        <p:spPr bwMode="auto">
          <a:xfrm>
            <a:off x="6239529" y="1168400"/>
            <a:ext cx="315913" cy="698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7" name="Oval 89"/>
          <p:cNvSpPr>
            <a:spLocks noChangeArrowheads="1"/>
          </p:cNvSpPr>
          <p:nvPr/>
        </p:nvSpPr>
        <p:spPr bwMode="auto">
          <a:xfrm>
            <a:off x="6250642" y="1292225"/>
            <a:ext cx="288925" cy="5556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8" name="Oval 90"/>
          <p:cNvSpPr>
            <a:spLocks noChangeArrowheads="1"/>
          </p:cNvSpPr>
          <p:nvPr/>
        </p:nvSpPr>
        <p:spPr bwMode="auto">
          <a:xfrm>
            <a:off x="6266517" y="1411287"/>
            <a:ext cx="260350" cy="508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9" name="Oval 91"/>
          <p:cNvSpPr>
            <a:spLocks noChangeArrowheads="1"/>
          </p:cNvSpPr>
          <p:nvPr/>
        </p:nvSpPr>
        <p:spPr bwMode="auto">
          <a:xfrm>
            <a:off x="6279217" y="1535112"/>
            <a:ext cx="231775" cy="381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6141104" y="315912"/>
            <a:ext cx="512763" cy="1857375"/>
            <a:chOff x="6293504" y="468312"/>
            <a:chExt cx="512763" cy="1857375"/>
          </a:xfrm>
        </p:grpSpPr>
        <p:grpSp>
          <p:nvGrpSpPr>
            <p:cNvPr id="307" name="Group 306"/>
            <p:cNvGrpSpPr/>
            <p:nvPr/>
          </p:nvGrpSpPr>
          <p:grpSpPr>
            <a:xfrm>
              <a:off x="6526867" y="1795462"/>
              <a:ext cx="44450" cy="530225"/>
              <a:chOff x="6374467" y="1643062"/>
              <a:chExt cx="44450" cy="530225"/>
            </a:xfrm>
          </p:grpSpPr>
          <p:sp>
            <p:nvSpPr>
              <p:cNvPr id="308" name="Freeform 87"/>
              <p:cNvSpPr>
                <a:spLocks/>
              </p:cNvSpPr>
              <p:nvPr/>
            </p:nvSpPr>
            <p:spPr bwMode="auto">
              <a:xfrm>
                <a:off x="6387167" y="1643062"/>
                <a:ext cx="15875" cy="508000"/>
              </a:xfrm>
              <a:custGeom>
                <a:avLst/>
                <a:gdLst>
                  <a:gd name="T0" fmla="*/ 0 w 10"/>
                  <a:gd name="T1" fmla="*/ 0 h 320"/>
                  <a:gd name="T2" fmla="*/ 10 w 10"/>
                  <a:gd name="T3" fmla="*/ 0 h 320"/>
                  <a:gd name="T4" fmla="*/ 8 w 10"/>
                  <a:gd name="T5" fmla="*/ 320 h 320"/>
                  <a:gd name="T6" fmla="*/ 2 w 10"/>
                  <a:gd name="T7" fmla="*/ 320 h 320"/>
                  <a:gd name="T8" fmla="*/ 0 w 10"/>
                  <a:gd name="T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20">
                    <a:moveTo>
                      <a:pt x="0" y="0"/>
                    </a:moveTo>
                    <a:lnTo>
                      <a:pt x="10" y="0"/>
                    </a:lnTo>
                    <a:lnTo>
                      <a:pt x="8" y="320"/>
                    </a:lnTo>
                    <a:lnTo>
                      <a:pt x="2" y="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9" name="Oval 92"/>
              <p:cNvSpPr>
                <a:spLocks noChangeArrowheads="1"/>
              </p:cNvSpPr>
              <p:nvPr/>
            </p:nvSpPr>
            <p:spPr bwMode="auto">
              <a:xfrm>
                <a:off x="6374467" y="2128837"/>
                <a:ext cx="44450" cy="44450"/>
              </a:xfrm>
              <a:prstGeom prst="ellipse">
                <a:avLst/>
              </a:prstGeom>
              <a:solidFill>
                <a:srgbClr val="55F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10" name="Group 309"/>
            <p:cNvGrpSpPr/>
            <p:nvPr/>
          </p:nvGrpSpPr>
          <p:grpSpPr>
            <a:xfrm>
              <a:off x="6415742" y="1216025"/>
              <a:ext cx="263525" cy="792162"/>
              <a:chOff x="6263342" y="1063625"/>
              <a:chExt cx="263525" cy="792162"/>
            </a:xfrm>
          </p:grpSpPr>
          <p:sp>
            <p:nvSpPr>
              <p:cNvPr id="311" name="Freeform 86"/>
              <p:cNvSpPr>
                <a:spLocks/>
              </p:cNvSpPr>
              <p:nvPr/>
            </p:nvSpPr>
            <p:spPr bwMode="auto">
              <a:xfrm>
                <a:off x="6358592" y="1063625"/>
                <a:ext cx="76200" cy="630238"/>
              </a:xfrm>
              <a:custGeom>
                <a:avLst/>
                <a:gdLst>
                  <a:gd name="T0" fmla="*/ 8 w 48"/>
                  <a:gd name="T1" fmla="*/ 397 h 397"/>
                  <a:gd name="T2" fmla="*/ 38 w 48"/>
                  <a:gd name="T3" fmla="*/ 397 h 397"/>
                  <a:gd name="T4" fmla="*/ 48 w 48"/>
                  <a:gd name="T5" fmla="*/ 0 h 397"/>
                  <a:gd name="T6" fmla="*/ 0 w 48"/>
                  <a:gd name="T7" fmla="*/ 0 h 397"/>
                  <a:gd name="T8" fmla="*/ 8 w 48"/>
                  <a:gd name="T9" fmla="*/ 3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97">
                    <a:moveTo>
                      <a:pt x="8" y="397"/>
                    </a:moveTo>
                    <a:lnTo>
                      <a:pt x="38" y="397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8" y="397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2" name="Freeform 93"/>
              <p:cNvSpPr>
                <a:spLocks/>
              </p:cNvSpPr>
              <p:nvPr/>
            </p:nvSpPr>
            <p:spPr bwMode="auto">
              <a:xfrm>
                <a:off x="6263342" y="1643062"/>
                <a:ext cx="263525" cy="212725"/>
              </a:xfrm>
              <a:custGeom>
                <a:avLst/>
                <a:gdLst>
                  <a:gd name="T0" fmla="*/ 59 w 83"/>
                  <a:gd name="T1" fmla="*/ 0 h 67"/>
                  <a:gd name="T2" fmla="*/ 25 w 83"/>
                  <a:gd name="T3" fmla="*/ 0 h 67"/>
                  <a:gd name="T4" fmla="*/ 17 w 83"/>
                  <a:gd name="T5" fmla="*/ 5 h 67"/>
                  <a:gd name="T6" fmla="*/ 1 w 83"/>
                  <a:gd name="T7" fmla="*/ 37 h 67"/>
                  <a:gd name="T8" fmla="*/ 0 w 83"/>
                  <a:gd name="T9" fmla="*/ 40 h 67"/>
                  <a:gd name="T10" fmla="*/ 0 w 83"/>
                  <a:gd name="T11" fmla="*/ 62 h 67"/>
                  <a:gd name="T12" fmla="*/ 5 w 83"/>
                  <a:gd name="T13" fmla="*/ 67 h 67"/>
                  <a:gd name="T14" fmla="*/ 79 w 83"/>
                  <a:gd name="T15" fmla="*/ 67 h 67"/>
                  <a:gd name="T16" fmla="*/ 83 w 83"/>
                  <a:gd name="T17" fmla="*/ 62 h 67"/>
                  <a:gd name="T18" fmla="*/ 83 w 83"/>
                  <a:gd name="T19" fmla="*/ 40 h 67"/>
                  <a:gd name="T20" fmla="*/ 83 w 83"/>
                  <a:gd name="T21" fmla="*/ 37 h 67"/>
                  <a:gd name="T22" fmla="*/ 67 w 83"/>
                  <a:gd name="T23" fmla="*/ 5 h 67"/>
                  <a:gd name="T24" fmla="*/ 59 w 83"/>
                  <a:gd name="T2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67">
                    <a:moveTo>
                      <a:pt x="59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18" y="2"/>
                      <a:pt x="17" y="5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0" y="39"/>
                      <a:pt x="0" y="40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5"/>
                      <a:pt x="2" y="67"/>
                      <a:pt x="5" y="67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81" y="67"/>
                      <a:pt x="83" y="65"/>
                      <a:pt x="83" y="62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39"/>
                      <a:pt x="83" y="38"/>
                      <a:pt x="83" y="37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6" y="2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3" name="Freeform 94"/>
              <p:cNvSpPr>
                <a:spLocks/>
              </p:cNvSpPr>
              <p:nvPr/>
            </p:nvSpPr>
            <p:spPr bwMode="auto">
              <a:xfrm>
                <a:off x="6263342" y="1814512"/>
                <a:ext cx="263525" cy="41275"/>
              </a:xfrm>
              <a:custGeom>
                <a:avLst/>
                <a:gdLst>
                  <a:gd name="T0" fmla="*/ 0 w 83"/>
                  <a:gd name="T1" fmla="*/ 0 h 13"/>
                  <a:gd name="T2" fmla="*/ 0 w 83"/>
                  <a:gd name="T3" fmla="*/ 8 h 13"/>
                  <a:gd name="T4" fmla="*/ 5 w 83"/>
                  <a:gd name="T5" fmla="*/ 13 h 13"/>
                  <a:gd name="T6" fmla="*/ 79 w 83"/>
                  <a:gd name="T7" fmla="*/ 13 h 13"/>
                  <a:gd name="T8" fmla="*/ 83 w 83"/>
                  <a:gd name="T9" fmla="*/ 8 h 13"/>
                  <a:gd name="T10" fmla="*/ 83 w 83"/>
                  <a:gd name="T11" fmla="*/ 0 h 13"/>
                  <a:gd name="T12" fmla="*/ 0 w 83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3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1"/>
                      <a:pt x="2" y="13"/>
                      <a:pt x="5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81" y="13"/>
                      <a:pt x="83" y="11"/>
                      <a:pt x="83" y="8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14" name="Group 313"/>
            <p:cNvGrpSpPr/>
            <p:nvPr/>
          </p:nvGrpSpPr>
          <p:grpSpPr>
            <a:xfrm>
              <a:off x="6293504" y="468312"/>
              <a:ext cx="512763" cy="769938"/>
              <a:chOff x="6141104" y="315912"/>
              <a:chExt cx="512763" cy="769938"/>
            </a:xfrm>
          </p:grpSpPr>
          <p:sp>
            <p:nvSpPr>
              <p:cNvPr id="315" name="Freeform 95"/>
              <p:cNvSpPr>
                <a:spLocks/>
              </p:cNvSpPr>
              <p:nvPr/>
            </p:nvSpPr>
            <p:spPr bwMode="auto">
              <a:xfrm>
                <a:off x="6295092" y="1041400"/>
                <a:ext cx="200025" cy="44450"/>
              </a:xfrm>
              <a:custGeom>
                <a:avLst/>
                <a:gdLst>
                  <a:gd name="T0" fmla="*/ 3 w 63"/>
                  <a:gd name="T1" fmla="*/ 14 h 14"/>
                  <a:gd name="T2" fmla="*/ 60 w 63"/>
                  <a:gd name="T3" fmla="*/ 14 h 14"/>
                  <a:gd name="T4" fmla="*/ 63 w 63"/>
                  <a:gd name="T5" fmla="*/ 11 h 14"/>
                  <a:gd name="T6" fmla="*/ 60 w 63"/>
                  <a:gd name="T7" fmla="*/ 0 h 14"/>
                  <a:gd name="T8" fmla="*/ 3 w 63"/>
                  <a:gd name="T9" fmla="*/ 0 h 14"/>
                  <a:gd name="T10" fmla="*/ 1 w 63"/>
                  <a:gd name="T11" fmla="*/ 11 h 14"/>
                  <a:gd name="T12" fmla="*/ 3 w 6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4">
                    <a:moveTo>
                      <a:pt x="3" y="14"/>
                    </a:moveTo>
                    <a:cubicBezTo>
                      <a:pt x="60" y="14"/>
                      <a:pt x="60" y="14"/>
                      <a:pt x="60" y="14"/>
                    </a:cubicBezTo>
                    <a:cubicBezTo>
                      <a:pt x="62" y="14"/>
                      <a:pt x="63" y="12"/>
                      <a:pt x="63" y="1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1" y="14"/>
                      <a:pt x="3" y="1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6" name="Freeform 96"/>
              <p:cNvSpPr>
                <a:spLocks/>
              </p:cNvSpPr>
              <p:nvPr/>
            </p:nvSpPr>
            <p:spPr bwMode="auto">
              <a:xfrm>
                <a:off x="6172854" y="546100"/>
                <a:ext cx="455613" cy="495300"/>
              </a:xfrm>
              <a:custGeom>
                <a:avLst/>
                <a:gdLst>
                  <a:gd name="T0" fmla="*/ 12 w 144"/>
                  <a:gd name="T1" fmla="*/ 0 h 156"/>
                  <a:gd name="T2" fmla="*/ 0 w 144"/>
                  <a:gd name="T3" fmla="*/ 73 h 156"/>
                  <a:gd name="T4" fmla="*/ 42 w 144"/>
                  <a:gd name="T5" fmla="*/ 156 h 156"/>
                  <a:gd name="T6" fmla="*/ 99 w 144"/>
                  <a:gd name="T7" fmla="*/ 156 h 156"/>
                  <a:gd name="T8" fmla="*/ 144 w 144"/>
                  <a:gd name="T9" fmla="*/ 73 h 156"/>
                  <a:gd name="T10" fmla="*/ 134 w 144"/>
                  <a:gd name="T11" fmla="*/ 0 h 156"/>
                  <a:gd name="T12" fmla="*/ 12 w 144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56">
                    <a:moveTo>
                      <a:pt x="12" y="0"/>
                    </a:moveTo>
                    <a:cubicBezTo>
                      <a:pt x="12" y="0"/>
                      <a:pt x="0" y="54"/>
                      <a:pt x="0" y="73"/>
                    </a:cubicBezTo>
                    <a:cubicBezTo>
                      <a:pt x="0" y="94"/>
                      <a:pt x="42" y="156"/>
                      <a:pt x="42" y="156"/>
                    </a:cubicBezTo>
                    <a:cubicBezTo>
                      <a:pt x="99" y="156"/>
                      <a:pt x="99" y="156"/>
                      <a:pt x="99" y="156"/>
                    </a:cubicBezTo>
                    <a:cubicBezTo>
                      <a:pt x="99" y="156"/>
                      <a:pt x="142" y="94"/>
                      <a:pt x="144" y="73"/>
                    </a:cubicBezTo>
                    <a:cubicBezTo>
                      <a:pt x="144" y="54"/>
                      <a:pt x="134" y="0"/>
                      <a:pt x="134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7" name="Freeform 97"/>
              <p:cNvSpPr>
                <a:spLocks/>
              </p:cNvSpPr>
              <p:nvPr/>
            </p:nvSpPr>
            <p:spPr bwMode="auto">
              <a:xfrm>
                <a:off x="6141104" y="357187"/>
                <a:ext cx="512763" cy="182563"/>
              </a:xfrm>
              <a:custGeom>
                <a:avLst/>
                <a:gdLst>
                  <a:gd name="T0" fmla="*/ 0 w 323"/>
                  <a:gd name="T1" fmla="*/ 0 h 115"/>
                  <a:gd name="T2" fmla="*/ 323 w 323"/>
                  <a:gd name="T3" fmla="*/ 0 h 115"/>
                  <a:gd name="T4" fmla="*/ 277 w 323"/>
                  <a:gd name="T5" fmla="*/ 115 h 115"/>
                  <a:gd name="T6" fmla="*/ 46 w 323"/>
                  <a:gd name="T7" fmla="*/ 115 h 115"/>
                  <a:gd name="T8" fmla="*/ 0 w 32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115">
                    <a:moveTo>
                      <a:pt x="0" y="0"/>
                    </a:moveTo>
                    <a:lnTo>
                      <a:pt x="323" y="0"/>
                    </a:lnTo>
                    <a:lnTo>
                      <a:pt x="277" y="115"/>
                    </a:lnTo>
                    <a:lnTo>
                      <a:pt x="46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8" name="Oval 98"/>
              <p:cNvSpPr>
                <a:spLocks noChangeArrowheads="1"/>
              </p:cNvSpPr>
              <p:nvPr/>
            </p:nvSpPr>
            <p:spPr bwMode="auto">
              <a:xfrm>
                <a:off x="6141104" y="514350"/>
                <a:ext cx="509588" cy="53975"/>
              </a:xfrm>
              <a:prstGeom prst="ellipse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9" name="Rectangle 99"/>
              <p:cNvSpPr>
                <a:spLocks noChangeArrowheads="1"/>
              </p:cNvSpPr>
              <p:nvPr/>
            </p:nvSpPr>
            <p:spPr bwMode="auto">
              <a:xfrm>
                <a:off x="6141104" y="315912"/>
                <a:ext cx="512763" cy="412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20" name="Oval 88"/>
            <p:cNvSpPr>
              <a:spLocks noChangeArrowheads="1"/>
            </p:cNvSpPr>
            <p:nvPr/>
          </p:nvSpPr>
          <p:spPr bwMode="auto">
            <a:xfrm>
              <a:off x="6391929" y="1320800"/>
              <a:ext cx="315913" cy="698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31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Oval 89"/>
            <p:cNvSpPr>
              <a:spLocks noChangeArrowheads="1"/>
            </p:cNvSpPr>
            <p:nvPr/>
          </p:nvSpPr>
          <p:spPr bwMode="auto">
            <a:xfrm>
              <a:off x="6403042" y="1444625"/>
              <a:ext cx="288925" cy="5556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31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Oval 90"/>
            <p:cNvSpPr>
              <a:spLocks noChangeArrowheads="1"/>
            </p:cNvSpPr>
            <p:nvPr/>
          </p:nvSpPr>
          <p:spPr bwMode="auto">
            <a:xfrm>
              <a:off x="6418917" y="1563687"/>
              <a:ext cx="260350" cy="508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31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Oval 91"/>
            <p:cNvSpPr>
              <a:spLocks noChangeArrowheads="1"/>
            </p:cNvSpPr>
            <p:nvPr/>
          </p:nvSpPr>
          <p:spPr bwMode="auto">
            <a:xfrm>
              <a:off x="6431617" y="1687512"/>
              <a:ext cx="231775" cy="381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31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24" name="Freeform 203"/>
          <p:cNvSpPr>
            <a:spLocks noEditPoints="1"/>
          </p:cNvSpPr>
          <p:nvPr/>
        </p:nvSpPr>
        <p:spPr bwMode="auto">
          <a:xfrm>
            <a:off x="723967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" name="Freeform 203"/>
          <p:cNvSpPr>
            <a:spLocks noEditPoints="1"/>
          </p:cNvSpPr>
          <p:nvPr/>
        </p:nvSpPr>
        <p:spPr bwMode="auto">
          <a:xfrm>
            <a:off x="723967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6" name="Freeform 203"/>
          <p:cNvSpPr>
            <a:spLocks noEditPoints="1"/>
          </p:cNvSpPr>
          <p:nvPr/>
        </p:nvSpPr>
        <p:spPr bwMode="auto">
          <a:xfrm>
            <a:off x="723967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" name="Freeform 203"/>
          <p:cNvSpPr>
            <a:spLocks noEditPoints="1"/>
          </p:cNvSpPr>
          <p:nvPr/>
        </p:nvSpPr>
        <p:spPr bwMode="auto">
          <a:xfrm>
            <a:off x="723967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" name="Freeform 203"/>
          <p:cNvSpPr>
            <a:spLocks noEditPoints="1"/>
          </p:cNvSpPr>
          <p:nvPr/>
        </p:nvSpPr>
        <p:spPr bwMode="auto">
          <a:xfrm>
            <a:off x="7239675" y="3254375"/>
            <a:ext cx="862290" cy="98425"/>
          </a:xfrm>
          <a:custGeom>
            <a:avLst/>
            <a:gdLst>
              <a:gd name="T0" fmla="*/ 113 w 226"/>
              <a:gd name="T1" fmla="*/ 27 h 31"/>
              <a:gd name="T2" fmla="*/ 13 w 226"/>
              <a:gd name="T3" fmla="*/ 16 h 31"/>
              <a:gd name="T4" fmla="*/ 113 w 226"/>
              <a:gd name="T5" fmla="*/ 4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8" y="27"/>
                  <a:pt x="13" y="22"/>
                  <a:pt x="13" y="16"/>
                </a:cubicBezTo>
                <a:cubicBezTo>
                  <a:pt x="13" y="9"/>
                  <a:pt x="58" y="4"/>
                  <a:pt x="113" y="4"/>
                </a:cubicBezTo>
                <a:cubicBezTo>
                  <a:pt x="169" y="4"/>
                  <a:pt x="214" y="9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6" y="31"/>
                  <a:pt x="226" y="24"/>
                  <a:pt x="226" y="16"/>
                </a:cubicBezTo>
                <a:cubicBezTo>
                  <a:pt x="226" y="7"/>
                  <a:pt x="176" y="0"/>
                  <a:pt x="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schemeClr val="accent1">
                <a:lumMod val="60000"/>
                <a:lumOff val="40000"/>
                <a:alpha val="86000"/>
              </a:scheme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58" name="Group 257"/>
          <p:cNvGrpSpPr/>
          <p:nvPr/>
        </p:nvGrpSpPr>
        <p:grpSpPr>
          <a:xfrm>
            <a:off x="5292726" y="3303587"/>
            <a:ext cx="3546475" cy="76200"/>
            <a:chOff x="5292726" y="3303587"/>
            <a:chExt cx="3546475" cy="76200"/>
          </a:xfrm>
        </p:grpSpPr>
        <p:sp>
          <p:nvSpPr>
            <p:cNvPr id="2181" name="Freeform 153"/>
            <p:cNvSpPr>
              <a:spLocks/>
            </p:cNvSpPr>
            <p:nvPr/>
          </p:nvSpPr>
          <p:spPr bwMode="auto">
            <a:xfrm>
              <a:off x="5292726" y="3328987"/>
              <a:ext cx="3546475" cy="50800"/>
            </a:xfrm>
            <a:custGeom>
              <a:avLst/>
              <a:gdLst>
                <a:gd name="T0" fmla="*/ 2190 w 2234"/>
                <a:gd name="T1" fmla="*/ 32 h 32"/>
                <a:gd name="T2" fmla="*/ 44 w 2234"/>
                <a:gd name="T3" fmla="*/ 32 h 32"/>
                <a:gd name="T4" fmla="*/ 0 w 2234"/>
                <a:gd name="T5" fmla="*/ 0 h 32"/>
                <a:gd name="T6" fmla="*/ 2234 w 2234"/>
                <a:gd name="T7" fmla="*/ 0 h 32"/>
                <a:gd name="T8" fmla="*/ 2190 w 223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32">
                  <a:moveTo>
                    <a:pt x="2190" y="32"/>
                  </a:moveTo>
                  <a:lnTo>
                    <a:pt x="44" y="32"/>
                  </a:lnTo>
                  <a:lnTo>
                    <a:pt x="0" y="0"/>
                  </a:lnTo>
                  <a:lnTo>
                    <a:pt x="2234" y="0"/>
                  </a:lnTo>
                  <a:lnTo>
                    <a:pt x="2190" y="32"/>
                  </a:lnTo>
                  <a:close/>
                </a:path>
              </a:pathLst>
            </a:custGeom>
            <a:solidFill>
              <a:srgbClr val="BD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2" name="Rectangle 154"/>
            <p:cNvSpPr>
              <a:spLocks noChangeArrowheads="1"/>
            </p:cNvSpPr>
            <p:nvPr/>
          </p:nvSpPr>
          <p:spPr bwMode="auto">
            <a:xfrm>
              <a:off x="5441951" y="3328987"/>
              <a:ext cx="3249613" cy="50800"/>
            </a:xfrm>
            <a:prstGeom prst="rect">
              <a:avLst/>
            </a:pr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4" name="Rectangle 156"/>
            <p:cNvSpPr>
              <a:spLocks noChangeArrowheads="1"/>
            </p:cNvSpPr>
            <p:nvPr/>
          </p:nvSpPr>
          <p:spPr bwMode="auto">
            <a:xfrm>
              <a:off x="5292726" y="3303587"/>
              <a:ext cx="3546475" cy="25400"/>
            </a:xfrm>
            <a:prstGeom prst="rect">
              <a:avLst/>
            </a:prstGeom>
            <a:solidFill>
              <a:srgbClr val="C4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5" name="Oval 157"/>
            <p:cNvSpPr>
              <a:spLocks noChangeArrowheads="1"/>
            </p:cNvSpPr>
            <p:nvPr/>
          </p:nvSpPr>
          <p:spPr bwMode="auto">
            <a:xfrm>
              <a:off x="8405813" y="3338512"/>
              <a:ext cx="31750" cy="31750"/>
            </a:xfrm>
            <a:prstGeom prst="ellipse">
              <a:avLst/>
            </a:prstGeom>
            <a:solidFill>
              <a:srgbClr val="7D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6" name="Oval 158"/>
            <p:cNvSpPr>
              <a:spLocks noChangeArrowheads="1"/>
            </p:cNvSpPr>
            <p:nvPr/>
          </p:nvSpPr>
          <p:spPr bwMode="auto">
            <a:xfrm>
              <a:off x="8453438" y="3338512"/>
              <a:ext cx="31750" cy="31750"/>
            </a:xfrm>
            <a:prstGeom prst="ellipse">
              <a:avLst/>
            </a:prstGeom>
            <a:solidFill>
              <a:srgbClr val="7D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7" name="Oval 159"/>
            <p:cNvSpPr>
              <a:spLocks noChangeArrowheads="1"/>
            </p:cNvSpPr>
            <p:nvPr/>
          </p:nvSpPr>
          <p:spPr bwMode="auto">
            <a:xfrm>
              <a:off x="8501063" y="3338512"/>
              <a:ext cx="31750" cy="31750"/>
            </a:xfrm>
            <a:prstGeom prst="ellipse">
              <a:avLst/>
            </a:prstGeom>
            <a:solidFill>
              <a:srgbClr val="7D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8" name="Oval 160"/>
            <p:cNvSpPr>
              <a:spLocks noChangeArrowheads="1"/>
            </p:cNvSpPr>
            <p:nvPr/>
          </p:nvSpPr>
          <p:spPr bwMode="auto">
            <a:xfrm>
              <a:off x="8548688" y="3338512"/>
              <a:ext cx="34925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7641768" y="1643062"/>
            <a:ext cx="44450" cy="530225"/>
            <a:chOff x="6374467" y="1643062"/>
            <a:chExt cx="44450" cy="530225"/>
          </a:xfrm>
        </p:grpSpPr>
        <p:sp>
          <p:nvSpPr>
            <p:cNvPr id="345" name="Freeform 87"/>
            <p:cNvSpPr>
              <a:spLocks/>
            </p:cNvSpPr>
            <p:nvPr/>
          </p:nvSpPr>
          <p:spPr bwMode="auto">
            <a:xfrm>
              <a:off x="6387167" y="1643062"/>
              <a:ext cx="15875" cy="508000"/>
            </a:xfrm>
            <a:custGeom>
              <a:avLst/>
              <a:gdLst>
                <a:gd name="T0" fmla="*/ 0 w 10"/>
                <a:gd name="T1" fmla="*/ 0 h 320"/>
                <a:gd name="T2" fmla="*/ 10 w 10"/>
                <a:gd name="T3" fmla="*/ 0 h 320"/>
                <a:gd name="T4" fmla="*/ 8 w 10"/>
                <a:gd name="T5" fmla="*/ 320 h 320"/>
                <a:gd name="T6" fmla="*/ 2 w 10"/>
                <a:gd name="T7" fmla="*/ 320 h 320"/>
                <a:gd name="T8" fmla="*/ 0 w 10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20">
                  <a:moveTo>
                    <a:pt x="0" y="0"/>
                  </a:moveTo>
                  <a:lnTo>
                    <a:pt x="10" y="0"/>
                  </a:lnTo>
                  <a:lnTo>
                    <a:pt x="8" y="320"/>
                  </a:lnTo>
                  <a:lnTo>
                    <a:pt x="2" y="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Oval 92"/>
            <p:cNvSpPr>
              <a:spLocks noChangeArrowheads="1"/>
            </p:cNvSpPr>
            <p:nvPr/>
          </p:nvSpPr>
          <p:spPr bwMode="auto">
            <a:xfrm>
              <a:off x="6374467" y="2128837"/>
              <a:ext cx="44450" cy="44450"/>
            </a:xfrm>
            <a:prstGeom prst="ellipse">
              <a:avLst/>
            </a:prstGeom>
            <a:solidFill>
              <a:srgbClr val="55F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7530643" y="1063625"/>
            <a:ext cx="263525" cy="792162"/>
            <a:chOff x="6263342" y="1063625"/>
            <a:chExt cx="263525" cy="792162"/>
          </a:xfrm>
        </p:grpSpPr>
        <p:sp>
          <p:nvSpPr>
            <p:cNvPr id="342" name="Freeform 86"/>
            <p:cNvSpPr>
              <a:spLocks/>
            </p:cNvSpPr>
            <p:nvPr/>
          </p:nvSpPr>
          <p:spPr bwMode="auto">
            <a:xfrm>
              <a:off x="6358592" y="1063625"/>
              <a:ext cx="76200" cy="630238"/>
            </a:xfrm>
            <a:custGeom>
              <a:avLst/>
              <a:gdLst>
                <a:gd name="T0" fmla="*/ 8 w 48"/>
                <a:gd name="T1" fmla="*/ 397 h 397"/>
                <a:gd name="T2" fmla="*/ 38 w 48"/>
                <a:gd name="T3" fmla="*/ 397 h 397"/>
                <a:gd name="T4" fmla="*/ 48 w 48"/>
                <a:gd name="T5" fmla="*/ 0 h 397"/>
                <a:gd name="T6" fmla="*/ 0 w 48"/>
                <a:gd name="T7" fmla="*/ 0 h 397"/>
                <a:gd name="T8" fmla="*/ 8 w 48"/>
                <a:gd name="T9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97">
                  <a:moveTo>
                    <a:pt x="8" y="397"/>
                  </a:moveTo>
                  <a:lnTo>
                    <a:pt x="38" y="39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8" y="39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93"/>
            <p:cNvSpPr>
              <a:spLocks/>
            </p:cNvSpPr>
            <p:nvPr/>
          </p:nvSpPr>
          <p:spPr bwMode="auto">
            <a:xfrm>
              <a:off x="6263342" y="1643062"/>
              <a:ext cx="263525" cy="212725"/>
            </a:xfrm>
            <a:custGeom>
              <a:avLst/>
              <a:gdLst>
                <a:gd name="T0" fmla="*/ 59 w 83"/>
                <a:gd name="T1" fmla="*/ 0 h 67"/>
                <a:gd name="T2" fmla="*/ 25 w 83"/>
                <a:gd name="T3" fmla="*/ 0 h 67"/>
                <a:gd name="T4" fmla="*/ 17 w 83"/>
                <a:gd name="T5" fmla="*/ 5 h 67"/>
                <a:gd name="T6" fmla="*/ 1 w 83"/>
                <a:gd name="T7" fmla="*/ 37 h 67"/>
                <a:gd name="T8" fmla="*/ 0 w 83"/>
                <a:gd name="T9" fmla="*/ 40 h 67"/>
                <a:gd name="T10" fmla="*/ 0 w 83"/>
                <a:gd name="T11" fmla="*/ 62 h 67"/>
                <a:gd name="T12" fmla="*/ 5 w 83"/>
                <a:gd name="T13" fmla="*/ 67 h 67"/>
                <a:gd name="T14" fmla="*/ 79 w 83"/>
                <a:gd name="T15" fmla="*/ 67 h 67"/>
                <a:gd name="T16" fmla="*/ 83 w 83"/>
                <a:gd name="T17" fmla="*/ 62 h 67"/>
                <a:gd name="T18" fmla="*/ 83 w 83"/>
                <a:gd name="T19" fmla="*/ 40 h 67"/>
                <a:gd name="T20" fmla="*/ 83 w 83"/>
                <a:gd name="T21" fmla="*/ 37 h 67"/>
                <a:gd name="T22" fmla="*/ 67 w 83"/>
                <a:gd name="T23" fmla="*/ 5 h 67"/>
                <a:gd name="T24" fmla="*/ 59 w 83"/>
                <a:gd name="T2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67">
                  <a:moveTo>
                    <a:pt x="5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8"/>
                    <a:pt x="0" y="39"/>
                    <a:pt x="0" y="4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2" y="67"/>
                    <a:pt x="5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81" y="67"/>
                    <a:pt x="83" y="65"/>
                    <a:pt x="83" y="62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39"/>
                    <a:pt x="83" y="38"/>
                    <a:pt x="83" y="37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2"/>
                    <a:pt x="62" y="0"/>
                    <a:pt x="59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94"/>
            <p:cNvSpPr>
              <a:spLocks/>
            </p:cNvSpPr>
            <p:nvPr/>
          </p:nvSpPr>
          <p:spPr bwMode="auto">
            <a:xfrm>
              <a:off x="6263342" y="1814512"/>
              <a:ext cx="263525" cy="41275"/>
            </a:xfrm>
            <a:custGeom>
              <a:avLst/>
              <a:gdLst>
                <a:gd name="T0" fmla="*/ 0 w 83"/>
                <a:gd name="T1" fmla="*/ 0 h 13"/>
                <a:gd name="T2" fmla="*/ 0 w 83"/>
                <a:gd name="T3" fmla="*/ 8 h 13"/>
                <a:gd name="T4" fmla="*/ 5 w 83"/>
                <a:gd name="T5" fmla="*/ 13 h 13"/>
                <a:gd name="T6" fmla="*/ 79 w 83"/>
                <a:gd name="T7" fmla="*/ 13 h 13"/>
                <a:gd name="T8" fmla="*/ 83 w 83"/>
                <a:gd name="T9" fmla="*/ 8 h 13"/>
                <a:gd name="T10" fmla="*/ 83 w 83"/>
                <a:gd name="T11" fmla="*/ 0 h 13"/>
                <a:gd name="T12" fmla="*/ 0 w 8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2" y="13"/>
                    <a:pt x="5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81" y="13"/>
                    <a:pt x="83" y="11"/>
                    <a:pt x="83" y="8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7408405" y="315912"/>
            <a:ext cx="512763" cy="769938"/>
            <a:chOff x="6141104" y="315912"/>
            <a:chExt cx="512763" cy="769938"/>
          </a:xfrm>
        </p:grpSpPr>
        <p:sp>
          <p:nvSpPr>
            <p:cNvPr id="337" name="Freeform 95"/>
            <p:cNvSpPr>
              <a:spLocks/>
            </p:cNvSpPr>
            <p:nvPr/>
          </p:nvSpPr>
          <p:spPr bwMode="auto">
            <a:xfrm>
              <a:off x="6295092" y="1041400"/>
              <a:ext cx="200025" cy="44450"/>
            </a:xfrm>
            <a:custGeom>
              <a:avLst/>
              <a:gdLst>
                <a:gd name="T0" fmla="*/ 3 w 63"/>
                <a:gd name="T1" fmla="*/ 14 h 14"/>
                <a:gd name="T2" fmla="*/ 60 w 63"/>
                <a:gd name="T3" fmla="*/ 14 h 14"/>
                <a:gd name="T4" fmla="*/ 63 w 63"/>
                <a:gd name="T5" fmla="*/ 11 h 14"/>
                <a:gd name="T6" fmla="*/ 60 w 63"/>
                <a:gd name="T7" fmla="*/ 0 h 14"/>
                <a:gd name="T8" fmla="*/ 3 w 63"/>
                <a:gd name="T9" fmla="*/ 0 h 14"/>
                <a:gd name="T10" fmla="*/ 1 w 63"/>
                <a:gd name="T11" fmla="*/ 11 h 14"/>
                <a:gd name="T12" fmla="*/ 3 w 63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4">
                  <a:moveTo>
                    <a:pt x="3" y="14"/>
                  </a:moveTo>
                  <a:cubicBezTo>
                    <a:pt x="60" y="14"/>
                    <a:pt x="60" y="14"/>
                    <a:pt x="60" y="14"/>
                  </a:cubicBezTo>
                  <a:cubicBezTo>
                    <a:pt x="62" y="14"/>
                    <a:pt x="63" y="12"/>
                    <a:pt x="63" y="1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1" y="14"/>
                    <a:pt x="3" y="1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96"/>
            <p:cNvSpPr>
              <a:spLocks/>
            </p:cNvSpPr>
            <p:nvPr/>
          </p:nvSpPr>
          <p:spPr bwMode="auto">
            <a:xfrm>
              <a:off x="6172854" y="546100"/>
              <a:ext cx="455613" cy="495300"/>
            </a:xfrm>
            <a:custGeom>
              <a:avLst/>
              <a:gdLst>
                <a:gd name="T0" fmla="*/ 12 w 144"/>
                <a:gd name="T1" fmla="*/ 0 h 156"/>
                <a:gd name="T2" fmla="*/ 0 w 144"/>
                <a:gd name="T3" fmla="*/ 73 h 156"/>
                <a:gd name="T4" fmla="*/ 42 w 144"/>
                <a:gd name="T5" fmla="*/ 156 h 156"/>
                <a:gd name="T6" fmla="*/ 99 w 144"/>
                <a:gd name="T7" fmla="*/ 156 h 156"/>
                <a:gd name="T8" fmla="*/ 144 w 144"/>
                <a:gd name="T9" fmla="*/ 73 h 156"/>
                <a:gd name="T10" fmla="*/ 134 w 144"/>
                <a:gd name="T11" fmla="*/ 0 h 156"/>
                <a:gd name="T12" fmla="*/ 12 w 144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56">
                  <a:moveTo>
                    <a:pt x="12" y="0"/>
                  </a:moveTo>
                  <a:cubicBezTo>
                    <a:pt x="12" y="0"/>
                    <a:pt x="0" y="54"/>
                    <a:pt x="0" y="73"/>
                  </a:cubicBezTo>
                  <a:cubicBezTo>
                    <a:pt x="0" y="94"/>
                    <a:pt x="42" y="156"/>
                    <a:pt x="42" y="156"/>
                  </a:cubicBezTo>
                  <a:cubicBezTo>
                    <a:pt x="99" y="156"/>
                    <a:pt x="99" y="156"/>
                    <a:pt x="99" y="156"/>
                  </a:cubicBezTo>
                  <a:cubicBezTo>
                    <a:pt x="99" y="156"/>
                    <a:pt x="142" y="94"/>
                    <a:pt x="144" y="73"/>
                  </a:cubicBezTo>
                  <a:cubicBezTo>
                    <a:pt x="144" y="54"/>
                    <a:pt x="134" y="0"/>
                    <a:pt x="13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97"/>
            <p:cNvSpPr>
              <a:spLocks/>
            </p:cNvSpPr>
            <p:nvPr/>
          </p:nvSpPr>
          <p:spPr bwMode="auto">
            <a:xfrm>
              <a:off x="6141104" y="357187"/>
              <a:ext cx="512763" cy="182563"/>
            </a:xfrm>
            <a:custGeom>
              <a:avLst/>
              <a:gdLst>
                <a:gd name="T0" fmla="*/ 0 w 323"/>
                <a:gd name="T1" fmla="*/ 0 h 115"/>
                <a:gd name="T2" fmla="*/ 323 w 323"/>
                <a:gd name="T3" fmla="*/ 0 h 115"/>
                <a:gd name="T4" fmla="*/ 277 w 323"/>
                <a:gd name="T5" fmla="*/ 115 h 115"/>
                <a:gd name="T6" fmla="*/ 46 w 323"/>
                <a:gd name="T7" fmla="*/ 115 h 115"/>
                <a:gd name="T8" fmla="*/ 0 w 3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115">
                  <a:moveTo>
                    <a:pt x="0" y="0"/>
                  </a:moveTo>
                  <a:lnTo>
                    <a:pt x="323" y="0"/>
                  </a:lnTo>
                  <a:lnTo>
                    <a:pt x="277" y="115"/>
                  </a:lnTo>
                  <a:lnTo>
                    <a:pt x="46" y="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Oval 98"/>
            <p:cNvSpPr>
              <a:spLocks noChangeArrowheads="1"/>
            </p:cNvSpPr>
            <p:nvPr/>
          </p:nvSpPr>
          <p:spPr bwMode="auto">
            <a:xfrm>
              <a:off x="6141104" y="514350"/>
              <a:ext cx="509588" cy="53975"/>
            </a:xfrm>
            <a:prstGeom prst="ellipse">
              <a:avLst/>
            </a:prstGeom>
            <a:solidFill>
              <a:srgbClr val="BD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Rectangle 99"/>
            <p:cNvSpPr>
              <a:spLocks noChangeArrowheads="1"/>
            </p:cNvSpPr>
            <p:nvPr/>
          </p:nvSpPr>
          <p:spPr bwMode="auto">
            <a:xfrm>
              <a:off x="6141104" y="315912"/>
              <a:ext cx="512763" cy="4127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33" name="Oval 88"/>
          <p:cNvSpPr>
            <a:spLocks noChangeArrowheads="1"/>
          </p:cNvSpPr>
          <p:nvPr/>
        </p:nvSpPr>
        <p:spPr bwMode="auto">
          <a:xfrm>
            <a:off x="7506830" y="1168400"/>
            <a:ext cx="315913" cy="698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" name="Oval 89"/>
          <p:cNvSpPr>
            <a:spLocks noChangeArrowheads="1"/>
          </p:cNvSpPr>
          <p:nvPr/>
        </p:nvSpPr>
        <p:spPr bwMode="auto">
          <a:xfrm>
            <a:off x="7517943" y="1292225"/>
            <a:ext cx="288925" cy="5556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5" name="Oval 90"/>
          <p:cNvSpPr>
            <a:spLocks noChangeArrowheads="1"/>
          </p:cNvSpPr>
          <p:nvPr/>
        </p:nvSpPr>
        <p:spPr bwMode="auto">
          <a:xfrm>
            <a:off x="7533818" y="1411287"/>
            <a:ext cx="260350" cy="508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6" name="Oval 91"/>
          <p:cNvSpPr>
            <a:spLocks noChangeArrowheads="1"/>
          </p:cNvSpPr>
          <p:nvPr/>
        </p:nvSpPr>
        <p:spPr bwMode="auto">
          <a:xfrm>
            <a:off x="7546518" y="1535112"/>
            <a:ext cx="231775" cy="381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31000"/>
                </a:schemeClr>
              </a:gs>
            </a:gsLst>
            <a:lin ang="16200000" scaled="1"/>
            <a:tileRect/>
          </a:gra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900906" y="4029075"/>
            <a:ext cx="301626" cy="301626"/>
            <a:chOff x="900906" y="4029075"/>
            <a:chExt cx="301626" cy="301626"/>
          </a:xfrm>
        </p:grpSpPr>
        <p:grpSp>
          <p:nvGrpSpPr>
            <p:cNvPr id="15" name="Group 14"/>
            <p:cNvGrpSpPr/>
            <p:nvPr/>
          </p:nvGrpSpPr>
          <p:grpSpPr>
            <a:xfrm>
              <a:off x="944563" y="4082257"/>
              <a:ext cx="206375" cy="206375"/>
              <a:chOff x="944563" y="4082257"/>
              <a:chExt cx="206375" cy="206375"/>
            </a:xfrm>
          </p:grpSpPr>
          <p:sp>
            <p:nvSpPr>
              <p:cNvPr id="2102" name="Freeform 74"/>
              <p:cNvSpPr>
                <a:spLocks/>
              </p:cNvSpPr>
              <p:nvPr/>
            </p:nvSpPr>
            <p:spPr bwMode="auto">
              <a:xfrm>
                <a:off x="944563" y="4082257"/>
                <a:ext cx="206375" cy="206375"/>
              </a:xfrm>
              <a:custGeom>
                <a:avLst/>
                <a:gdLst>
                  <a:gd name="T0" fmla="*/ 63 w 65"/>
                  <a:gd name="T1" fmla="*/ 43 h 65"/>
                  <a:gd name="T2" fmla="*/ 65 w 65"/>
                  <a:gd name="T3" fmla="*/ 32 h 65"/>
                  <a:gd name="T4" fmla="*/ 62 w 65"/>
                  <a:gd name="T5" fmla="*/ 32 h 65"/>
                  <a:gd name="T6" fmla="*/ 64 w 65"/>
                  <a:gd name="T7" fmla="*/ 27 h 65"/>
                  <a:gd name="T8" fmla="*/ 60 w 65"/>
                  <a:gd name="T9" fmla="*/ 18 h 65"/>
                  <a:gd name="T10" fmla="*/ 59 w 65"/>
                  <a:gd name="T11" fmla="*/ 16 h 65"/>
                  <a:gd name="T12" fmla="*/ 53 w 65"/>
                  <a:gd name="T13" fmla="*/ 7 h 65"/>
                  <a:gd name="T14" fmla="*/ 49 w 65"/>
                  <a:gd name="T15" fmla="*/ 8 h 65"/>
                  <a:gd name="T16" fmla="*/ 47 w 65"/>
                  <a:gd name="T17" fmla="*/ 3 h 65"/>
                  <a:gd name="T18" fmla="*/ 36 w 65"/>
                  <a:gd name="T19" fmla="*/ 2 h 65"/>
                  <a:gd name="T20" fmla="*/ 34 w 65"/>
                  <a:gd name="T21" fmla="*/ 2 h 65"/>
                  <a:gd name="T22" fmla="*/ 33 w 65"/>
                  <a:gd name="T23" fmla="*/ 0 h 65"/>
                  <a:gd name="T24" fmla="*/ 22 w 65"/>
                  <a:gd name="T25" fmla="*/ 4 h 65"/>
                  <a:gd name="T26" fmla="*/ 20 w 65"/>
                  <a:gd name="T27" fmla="*/ 4 h 65"/>
                  <a:gd name="T28" fmla="*/ 10 w 65"/>
                  <a:gd name="T29" fmla="*/ 9 h 65"/>
                  <a:gd name="T30" fmla="*/ 10 w 65"/>
                  <a:gd name="T31" fmla="*/ 14 h 65"/>
                  <a:gd name="T32" fmla="*/ 6 w 65"/>
                  <a:gd name="T33" fmla="*/ 15 h 65"/>
                  <a:gd name="T34" fmla="*/ 3 w 65"/>
                  <a:gd name="T35" fmla="*/ 25 h 65"/>
                  <a:gd name="T36" fmla="*/ 2 w 65"/>
                  <a:gd name="T37" fmla="*/ 27 h 65"/>
                  <a:gd name="T38" fmla="*/ 0 w 65"/>
                  <a:gd name="T39" fmla="*/ 32 h 65"/>
                  <a:gd name="T40" fmla="*/ 3 w 65"/>
                  <a:gd name="T41" fmla="*/ 40 h 65"/>
                  <a:gd name="T42" fmla="*/ 3 w 65"/>
                  <a:gd name="T43" fmla="*/ 42 h 65"/>
                  <a:gd name="T44" fmla="*/ 7 w 65"/>
                  <a:gd name="T45" fmla="*/ 52 h 65"/>
                  <a:gd name="T46" fmla="*/ 11 w 65"/>
                  <a:gd name="T47" fmla="*/ 52 h 65"/>
                  <a:gd name="T48" fmla="*/ 12 w 65"/>
                  <a:gd name="T49" fmla="*/ 57 h 65"/>
                  <a:gd name="T50" fmla="*/ 22 w 65"/>
                  <a:gd name="T51" fmla="*/ 61 h 65"/>
                  <a:gd name="T52" fmla="*/ 24 w 65"/>
                  <a:gd name="T53" fmla="*/ 62 h 65"/>
                  <a:gd name="T54" fmla="*/ 33 w 65"/>
                  <a:gd name="T55" fmla="*/ 65 h 65"/>
                  <a:gd name="T56" fmla="*/ 36 w 65"/>
                  <a:gd name="T57" fmla="*/ 63 h 65"/>
                  <a:gd name="T58" fmla="*/ 38 w 65"/>
                  <a:gd name="T59" fmla="*/ 63 h 65"/>
                  <a:gd name="T60" fmla="*/ 49 w 65"/>
                  <a:gd name="T61" fmla="*/ 60 h 65"/>
                  <a:gd name="T62" fmla="*/ 50 w 65"/>
                  <a:gd name="T63" fmla="*/ 56 h 65"/>
                  <a:gd name="T64" fmla="*/ 55 w 65"/>
                  <a:gd name="T65" fmla="*/ 56 h 65"/>
                  <a:gd name="T66" fmla="*/ 60 w 65"/>
                  <a:gd name="T67" fmla="*/ 47 h 65"/>
                  <a:gd name="T68" fmla="*/ 61 w 65"/>
                  <a:gd name="T69" fmla="*/ 4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65">
                    <a:moveTo>
                      <a:pt x="61" y="45"/>
                    </a:moveTo>
                    <a:cubicBezTo>
                      <a:pt x="62" y="45"/>
                      <a:pt x="63" y="44"/>
                      <a:pt x="63" y="43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4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3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31"/>
                      <a:pt x="62" y="30"/>
                      <a:pt x="63" y="30"/>
                    </a:cubicBezTo>
                    <a:cubicBezTo>
                      <a:pt x="64" y="30"/>
                      <a:pt x="65" y="29"/>
                      <a:pt x="64" y="27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18"/>
                      <a:pt x="61" y="18"/>
                      <a:pt x="60" y="18"/>
                    </a:cubicBezTo>
                    <a:cubicBezTo>
                      <a:pt x="59" y="18"/>
                      <a:pt x="58" y="19"/>
                      <a:pt x="58" y="18"/>
                    </a:cubicBezTo>
                    <a:cubicBezTo>
                      <a:pt x="58" y="18"/>
                      <a:pt x="58" y="17"/>
                      <a:pt x="59" y="16"/>
                    </a:cubicBezTo>
                    <a:cubicBezTo>
                      <a:pt x="60" y="16"/>
                      <a:pt x="59" y="14"/>
                      <a:pt x="59" y="13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2" y="6"/>
                      <a:pt x="50" y="6"/>
                      <a:pt x="50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7"/>
                      <a:pt x="48" y="6"/>
                    </a:cubicBezTo>
                    <a:cubicBezTo>
                      <a:pt x="49" y="5"/>
                      <a:pt x="48" y="4"/>
                      <a:pt x="47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8" y="0"/>
                      <a:pt x="36" y="1"/>
                      <a:pt x="36" y="2"/>
                    </a:cubicBezTo>
                    <a:cubicBezTo>
                      <a:pt x="36" y="3"/>
                      <a:pt x="36" y="3"/>
                      <a:pt x="35" y="3"/>
                    </a:cubicBezTo>
                    <a:cubicBezTo>
                      <a:pt x="35" y="3"/>
                      <a:pt x="34" y="3"/>
                      <a:pt x="34" y="2"/>
                    </a:cubicBezTo>
                    <a:cubicBezTo>
                      <a:pt x="34" y="1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4" y="1"/>
                      <a:pt x="24" y="1"/>
                    </a:cubicBezTo>
                    <a:cubicBezTo>
                      <a:pt x="22" y="2"/>
                      <a:pt x="21" y="3"/>
                      <a:pt x="22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6"/>
                      <a:pt x="20" y="5"/>
                      <a:pt x="20" y="4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0"/>
                      <a:pt x="9" y="11"/>
                      <a:pt x="10" y="12"/>
                    </a:cubicBezTo>
                    <a:cubicBezTo>
                      <a:pt x="10" y="13"/>
                      <a:pt x="11" y="13"/>
                      <a:pt x="10" y="14"/>
                    </a:cubicBezTo>
                    <a:cubicBezTo>
                      <a:pt x="10" y="14"/>
                      <a:pt x="9" y="14"/>
                      <a:pt x="8" y="14"/>
                    </a:cubicBezTo>
                    <a:cubicBezTo>
                      <a:pt x="8" y="13"/>
                      <a:pt x="6" y="14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4"/>
                      <a:pt x="2" y="25"/>
                      <a:pt x="3" y="25"/>
                    </a:cubicBezTo>
                    <a:cubicBezTo>
                      <a:pt x="4" y="25"/>
                      <a:pt x="4" y="26"/>
                      <a:pt x="4" y="26"/>
                    </a:cubicBezTo>
                    <a:cubicBezTo>
                      <a:pt x="4" y="26"/>
                      <a:pt x="3" y="27"/>
                      <a:pt x="2" y="27"/>
                    </a:cubicBezTo>
                    <a:cubicBezTo>
                      <a:pt x="1" y="27"/>
                      <a:pt x="1" y="28"/>
                      <a:pt x="0" y="29"/>
                    </a:cubicBezTo>
                    <a:cubicBezTo>
                      <a:pt x="0" y="29"/>
                      <a:pt x="0" y="31"/>
                      <a:pt x="0" y="32"/>
                    </a:cubicBezTo>
                    <a:cubicBezTo>
                      <a:pt x="0" y="35"/>
                      <a:pt x="1" y="38"/>
                      <a:pt x="1" y="38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4" y="41"/>
                      <a:pt x="3" y="42"/>
                    </a:cubicBezTo>
                    <a:cubicBezTo>
                      <a:pt x="2" y="42"/>
                      <a:pt x="2" y="43"/>
                      <a:pt x="3" y="45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8" y="53"/>
                      <a:pt x="9" y="53"/>
                      <a:pt x="10" y="53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2" y="52"/>
                      <a:pt x="12" y="54"/>
                      <a:pt x="11" y="54"/>
                    </a:cubicBezTo>
                    <a:cubicBezTo>
                      <a:pt x="10" y="55"/>
                      <a:pt x="11" y="56"/>
                      <a:pt x="12" y="57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2"/>
                      <a:pt x="21" y="62"/>
                      <a:pt x="22" y="61"/>
                    </a:cubicBezTo>
                    <a:cubicBezTo>
                      <a:pt x="22" y="60"/>
                      <a:pt x="23" y="60"/>
                      <a:pt x="23" y="60"/>
                    </a:cubicBezTo>
                    <a:cubicBezTo>
                      <a:pt x="23" y="60"/>
                      <a:pt x="24" y="61"/>
                      <a:pt x="24" y="62"/>
                    </a:cubicBezTo>
                    <a:cubicBezTo>
                      <a:pt x="23" y="63"/>
                      <a:pt x="24" y="64"/>
                      <a:pt x="26" y="64"/>
                    </a:cubicBezTo>
                    <a:cubicBezTo>
                      <a:pt x="26" y="64"/>
                      <a:pt x="29" y="65"/>
                      <a:pt x="33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6" y="64"/>
                      <a:pt x="36" y="63"/>
                    </a:cubicBezTo>
                    <a:cubicBezTo>
                      <a:pt x="36" y="62"/>
                      <a:pt x="36" y="61"/>
                      <a:pt x="37" y="61"/>
                    </a:cubicBezTo>
                    <a:cubicBezTo>
                      <a:pt x="37" y="61"/>
                      <a:pt x="38" y="62"/>
                      <a:pt x="38" y="63"/>
                    </a:cubicBezTo>
                    <a:cubicBezTo>
                      <a:pt x="39" y="63"/>
                      <a:pt x="40" y="64"/>
                      <a:pt x="41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50" y="60"/>
                      <a:pt x="51" y="58"/>
                      <a:pt x="50" y="58"/>
                    </a:cubicBezTo>
                    <a:cubicBezTo>
                      <a:pt x="50" y="57"/>
                      <a:pt x="49" y="56"/>
                      <a:pt x="50" y="56"/>
                    </a:cubicBezTo>
                    <a:cubicBezTo>
                      <a:pt x="50" y="56"/>
                      <a:pt x="51" y="56"/>
                      <a:pt x="52" y="56"/>
                    </a:cubicBezTo>
                    <a:cubicBezTo>
                      <a:pt x="52" y="57"/>
                      <a:pt x="54" y="57"/>
                      <a:pt x="55" y="56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1" y="48"/>
                      <a:pt x="61" y="47"/>
                      <a:pt x="60" y="47"/>
                    </a:cubicBezTo>
                    <a:cubicBezTo>
                      <a:pt x="59" y="46"/>
                      <a:pt x="58" y="46"/>
                      <a:pt x="59" y="45"/>
                    </a:cubicBezTo>
                    <a:cubicBezTo>
                      <a:pt x="59" y="45"/>
                      <a:pt x="60" y="44"/>
                      <a:pt x="61" y="45"/>
                    </a:cubicBezTo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3" name="Oval 75"/>
              <p:cNvSpPr>
                <a:spLocks noChangeArrowheads="1"/>
              </p:cNvSpPr>
              <p:nvPr/>
            </p:nvSpPr>
            <p:spPr bwMode="auto">
              <a:xfrm>
                <a:off x="976313" y="4114007"/>
                <a:ext cx="142875" cy="13970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4" name="Oval 76"/>
              <p:cNvSpPr>
                <a:spLocks noChangeArrowheads="1"/>
              </p:cNvSpPr>
              <p:nvPr/>
            </p:nvSpPr>
            <p:spPr bwMode="auto">
              <a:xfrm>
                <a:off x="985838" y="4120357"/>
                <a:ext cx="127000" cy="1270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7" name="Oval 16"/>
            <p:cNvSpPr/>
            <p:nvPr/>
          </p:nvSpPr>
          <p:spPr>
            <a:xfrm>
              <a:off x="900906" y="4029075"/>
              <a:ext cx="301626" cy="301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1227931" y="4029075"/>
            <a:ext cx="301626" cy="301626"/>
            <a:chOff x="900906" y="4029075"/>
            <a:chExt cx="301626" cy="301626"/>
          </a:xfrm>
        </p:grpSpPr>
        <p:grpSp>
          <p:nvGrpSpPr>
            <p:cNvPr id="363" name="Group 362"/>
            <p:cNvGrpSpPr/>
            <p:nvPr/>
          </p:nvGrpSpPr>
          <p:grpSpPr>
            <a:xfrm>
              <a:off x="944563" y="4082257"/>
              <a:ext cx="206375" cy="206375"/>
              <a:chOff x="944563" y="4082257"/>
              <a:chExt cx="206375" cy="206375"/>
            </a:xfrm>
          </p:grpSpPr>
          <p:sp>
            <p:nvSpPr>
              <p:cNvPr id="365" name="Freeform 74"/>
              <p:cNvSpPr>
                <a:spLocks/>
              </p:cNvSpPr>
              <p:nvPr/>
            </p:nvSpPr>
            <p:spPr bwMode="auto">
              <a:xfrm>
                <a:off x="944563" y="4082257"/>
                <a:ext cx="206375" cy="206375"/>
              </a:xfrm>
              <a:custGeom>
                <a:avLst/>
                <a:gdLst>
                  <a:gd name="T0" fmla="*/ 63 w 65"/>
                  <a:gd name="T1" fmla="*/ 43 h 65"/>
                  <a:gd name="T2" fmla="*/ 65 w 65"/>
                  <a:gd name="T3" fmla="*/ 32 h 65"/>
                  <a:gd name="T4" fmla="*/ 62 w 65"/>
                  <a:gd name="T5" fmla="*/ 32 h 65"/>
                  <a:gd name="T6" fmla="*/ 64 w 65"/>
                  <a:gd name="T7" fmla="*/ 27 h 65"/>
                  <a:gd name="T8" fmla="*/ 60 w 65"/>
                  <a:gd name="T9" fmla="*/ 18 h 65"/>
                  <a:gd name="T10" fmla="*/ 59 w 65"/>
                  <a:gd name="T11" fmla="*/ 16 h 65"/>
                  <a:gd name="T12" fmla="*/ 53 w 65"/>
                  <a:gd name="T13" fmla="*/ 7 h 65"/>
                  <a:gd name="T14" fmla="*/ 49 w 65"/>
                  <a:gd name="T15" fmla="*/ 8 h 65"/>
                  <a:gd name="T16" fmla="*/ 47 w 65"/>
                  <a:gd name="T17" fmla="*/ 3 h 65"/>
                  <a:gd name="T18" fmla="*/ 36 w 65"/>
                  <a:gd name="T19" fmla="*/ 2 h 65"/>
                  <a:gd name="T20" fmla="*/ 34 w 65"/>
                  <a:gd name="T21" fmla="*/ 2 h 65"/>
                  <a:gd name="T22" fmla="*/ 33 w 65"/>
                  <a:gd name="T23" fmla="*/ 0 h 65"/>
                  <a:gd name="T24" fmla="*/ 22 w 65"/>
                  <a:gd name="T25" fmla="*/ 4 h 65"/>
                  <a:gd name="T26" fmla="*/ 20 w 65"/>
                  <a:gd name="T27" fmla="*/ 4 h 65"/>
                  <a:gd name="T28" fmla="*/ 10 w 65"/>
                  <a:gd name="T29" fmla="*/ 9 h 65"/>
                  <a:gd name="T30" fmla="*/ 10 w 65"/>
                  <a:gd name="T31" fmla="*/ 14 h 65"/>
                  <a:gd name="T32" fmla="*/ 6 w 65"/>
                  <a:gd name="T33" fmla="*/ 15 h 65"/>
                  <a:gd name="T34" fmla="*/ 3 w 65"/>
                  <a:gd name="T35" fmla="*/ 25 h 65"/>
                  <a:gd name="T36" fmla="*/ 2 w 65"/>
                  <a:gd name="T37" fmla="*/ 27 h 65"/>
                  <a:gd name="T38" fmla="*/ 0 w 65"/>
                  <a:gd name="T39" fmla="*/ 32 h 65"/>
                  <a:gd name="T40" fmla="*/ 3 w 65"/>
                  <a:gd name="T41" fmla="*/ 40 h 65"/>
                  <a:gd name="T42" fmla="*/ 3 w 65"/>
                  <a:gd name="T43" fmla="*/ 42 h 65"/>
                  <a:gd name="T44" fmla="*/ 7 w 65"/>
                  <a:gd name="T45" fmla="*/ 52 h 65"/>
                  <a:gd name="T46" fmla="*/ 11 w 65"/>
                  <a:gd name="T47" fmla="*/ 52 h 65"/>
                  <a:gd name="T48" fmla="*/ 12 w 65"/>
                  <a:gd name="T49" fmla="*/ 57 h 65"/>
                  <a:gd name="T50" fmla="*/ 22 w 65"/>
                  <a:gd name="T51" fmla="*/ 61 h 65"/>
                  <a:gd name="T52" fmla="*/ 24 w 65"/>
                  <a:gd name="T53" fmla="*/ 62 h 65"/>
                  <a:gd name="T54" fmla="*/ 33 w 65"/>
                  <a:gd name="T55" fmla="*/ 65 h 65"/>
                  <a:gd name="T56" fmla="*/ 36 w 65"/>
                  <a:gd name="T57" fmla="*/ 63 h 65"/>
                  <a:gd name="T58" fmla="*/ 38 w 65"/>
                  <a:gd name="T59" fmla="*/ 63 h 65"/>
                  <a:gd name="T60" fmla="*/ 49 w 65"/>
                  <a:gd name="T61" fmla="*/ 60 h 65"/>
                  <a:gd name="T62" fmla="*/ 50 w 65"/>
                  <a:gd name="T63" fmla="*/ 56 h 65"/>
                  <a:gd name="T64" fmla="*/ 55 w 65"/>
                  <a:gd name="T65" fmla="*/ 56 h 65"/>
                  <a:gd name="T66" fmla="*/ 60 w 65"/>
                  <a:gd name="T67" fmla="*/ 47 h 65"/>
                  <a:gd name="T68" fmla="*/ 61 w 65"/>
                  <a:gd name="T69" fmla="*/ 4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65">
                    <a:moveTo>
                      <a:pt x="61" y="45"/>
                    </a:moveTo>
                    <a:cubicBezTo>
                      <a:pt x="62" y="45"/>
                      <a:pt x="63" y="44"/>
                      <a:pt x="63" y="43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4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3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31"/>
                      <a:pt x="62" y="30"/>
                      <a:pt x="63" y="30"/>
                    </a:cubicBezTo>
                    <a:cubicBezTo>
                      <a:pt x="64" y="30"/>
                      <a:pt x="65" y="29"/>
                      <a:pt x="64" y="27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18"/>
                      <a:pt x="61" y="18"/>
                      <a:pt x="60" y="18"/>
                    </a:cubicBezTo>
                    <a:cubicBezTo>
                      <a:pt x="59" y="18"/>
                      <a:pt x="58" y="19"/>
                      <a:pt x="58" y="18"/>
                    </a:cubicBezTo>
                    <a:cubicBezTo>
                      <a:pt x="58" y="18"/>
                      <a:pt x="58" y="17"/>
                      <a:pt x="59" y="16"/>
                    </a:cubicBezTo>
                    <a:cubicBezTo>
                      <a:pt x="60" y="16"/>
                      <a:pt x="59" y="14"/>
                      <a:pt x="59" y="13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2" y="6"/>
                      <a:pt x="50" y="6"/>
                      <a:pt x="50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7"/>
                      <a:pt x="48" y="6"/>
                    </a:cubicBezTo>
                    <a:cubicBezTo>
                      <a:pt x="49" y="5"/>
                      <a:pt x="48" y="4"/>
                      <a:pt x="47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8" y="0"/>
                      <a:pt x="36" y="1"/>
                      <a:pt x="36" y="2"/>
                    </a:cubicBezTo>
                    <a:cubicBezTo>
                      <a:pt x="36" y="3"/>
                      <a:pt x="36" y="3"/>
                      <a:pt x="35" y="3"/>
                    </a:cubicBezTo>
                    <a:cubicBezTo>
                      <a:pt x="35" y="3"/>
                      <a:pt x="34" y="3"/>
                      <a:pt x="34" y="2"/>
                    </a:cubicBezTo>
                    <a:cubicBezTo>
                      <a:pt x="34" y="1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4" y="1"/>
                      <a:pt x="24" y="1"/>
                    </a:cubicBezTo>
                    <a:cubicBezTo>
                      <a:pt x="22" y="2"/>
                      <a:pt x="21" y="3"/>
                      <a:pt x="22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6"/>
                      <a:pt x="20" y="5"/>
                      <a:pt x="20" y="4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0"/>
                      <a:pt x="9" y="11"/>
                      <a:pt x="10" y="12"/>
                    </a:cubicBezTo>
                    <a:cubicBezTo>
                      <a:pt x="10" y="13"/>
                      <a:pt x="11" y="13"/>
                      <a:pt x="10" y="14"/>
                    </a:cubicBezTo>
                    <a:cubicBezTo>
                      <a:pt x="10" y="14"/>
                      <a:pt x="9" y="14"/>
                      <a:pt x="8" y="14"/>
                    </a:cubicBezTo>
                    <a:cubicBezTo>
                      <a:pt x="8" y="13"/>
                      <a:pt x="6" y="14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4"/>
                      <a:pt x="2" y="25"/>
                      <a:pt x="3" y="25"/>
                    </a:cubicBezTo>
                    <a:cubicBezTo>
                      <a:pt x="4" y="25"/>
                      <a:pt x="4" y="26"/>
                      <a:pt x="4" y="26"/>
                    </a:cubicBezTo>
                    <a:cubicBezTo>
                      <a:pt x="4" y="26"/>
                      <a:pt x="3" y="27"/>
                      <a:pt x="2" y="27"/>
                    </a:cubicBezTo>
                    <a:cubicBezTo>
                      <a:pt x="1" y="27"/>
                      <a:pt x="1" y="28"/>
                      <a:pt x="0" y="29"/>
                    </a:cubicBezTo>
                    <a:cubicBezTo>
                      <a:pt x="0" y="29"/>
                      <a:pt x="0" y="31"/>
                      <a:pt x="0" y="32"/>
                    </a:cubicBezTo>
                    <a:cubicBezTo>
                      <a:pt x="0" y="35"/>
                      <a:pt x="1" y="38"/>
                      <a:pt x="1" y="38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4" y="41"/>
                      <a:pt x="3" y="42"/>
                    </a:cubicBezTo>
                    <a:cubicBezTo>
                      <a:pt x="2" y="42"/>
                      <a:pt x="2" y="43"/>
                      <a:pt x="3" y="45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8" y="53"/>
                      <a:pt x="9" y="53"/>
                      <a:pt x="10" y="53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2" y="52"/>
                      <a:pt x="12" y="54"/>
                      <a:pt x="11" y="54"/>
                    </a:cubicBezTo>
                    <a:cubicBezTo>
                      <a:pt x="10" y="55"/>
                      <a:pt x="11" y="56"/>
                      <a:pt x="12" y="57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2"/>
                      <a:pt x="21" y="62"/>
                      <a:pt x="22" y="61"/>
                    </a:cubicBezTo>
                    <a:cubicBezTo>
                      <a:pt x="22" y="60"/>
                      <a:pt x="23" y="60"/>
                      <a:pt x="23" y="60"/>
                    </a:cubicBezTo>
                    <a:cubicBezTo>
                      <a:pt x="23" y="60"/>
                      <a:pt x="24" y="61"/>
                      <a:pt x="24" y="62"/>
                    </a:cubicBezTo>
                    <a:cubicBezTo>
                      <a:pt x="23" y="63"/>
                      <a:pt x="24" y="64"/>
                      <a:pt x="26" y="64"/>
                    </a:cubicBezTo>
                    <a:cubicBezTo>
                      <a:pt x="26" y="64"/>
                      <a:pt x="29" y="65"/>
                      <a:pt x="33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6" y="64"/>
                      <a:pt x="36" y="63"/>
                    </a:cubicBezTo>
                    <a:cubicBezTo>
                      <a:pt x="36" y="62"/>
                      <a:pt x="36" y="61"/>
                      <a:pt x="37" y="61"/>
                    </a:cubicBezTo>
                    <a:cubicBezTo>
                      <a:pt x="37" y="61"/>
                      <a:pt x="38" y="62"/>
                      <a:pt x="38" y="63"/>
                    </a:cubicBezTo>
                    <a:cubicBezTo>
                      <a:pt x="39" y="63"/>
                      <a:pt x="40" y="64"/>
                      <a:pt x="41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50" y="60"/>
                      <a:pt x="51" y="58"/>
                      <a:pt x="50" y="58"/>
                    </a:cubicBezTo>
                    <a:cubicBezTo>
                      <a:pt x="50" y="57"/>
                      <a:pt x="49" y="56"/>
                      <a:pt x="50" y="56"/>
                    </a:cubicBezTo>
                    <a:cubicBezTo>
                      <a:pt x="50" y="56"/>
                      <a:pt x="51" y="56"/>
                      <a:pt x="52" y="56"/>
                    </a:cubicBezTo>
                    <a:cubicBezTo>
                      <a:pt x="52" y="57"/>
                      <a:pt x="54" y="57"/>
                      <a:pt x="55" y="56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1" y="48"/>
                      <a:pt x="61" y="47"/>
                      <a:pt x="60" y="47"/>
                    </a:cubicBezTo>
                    <a:cubicBezTo>
                      <a:pt x="59" y="46"/>
                      <a:pt x="58" y="46"/>
                      <a:pt x="59" y="45"/>
                    </a:cubicBezTo>
                    <a:cubicBezTo>
                      <a:pt x="59" y="45"/>
                      <a:pt x="60" y="44"/>
                      <a:pt x="61" y="45"/>
                    </a:cubicBezTo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Oval 75"/>
              <p:cNvSpPr>
                <a:spLocks noChangeArrowheads="1"/>
              </p:cNvSpPr>
              <p:nvPr/>
            </p:nvSpPr>
            <p:spPr bwMode="auto">
              <a:xfrm>
                <a:off x="976313" y="4114007"/>
                <a:ext cx="142875" cy="13970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Oval 76"/>
              <p:cNvSpPr>
                <a:spLocks noChangeArrowheads="1"/>
              </p:cNvSpPr>
              <p:nvPr/>
            </p:nvSpPr>
            <p:spPr bwMode="auto">
              <a:xfrm>
                <a:off x="985838" y="4120357"/>
                <a:ext cx="127000" cy="1270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64" name="Oval 363"/>
            <p:cNvSpPr/>
            <p:nvPr/>
          </p:nvSpPr>
          <p:spPr>
            <a:xfrm>
              <a:off x="900906" y="4029075"/>
              <a:ext cx="301626" cy="301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8" name="Group 367"/>
          <p:cNvGrpSpPr/>
          <p:nvPr/>
        </p:nvGrpSpPr>
        <p:grpSpPr>
          <a:xfrm>
            <a:off x="1554956" y="4029075"/>
            <a:ext cx="301626" cy="301626"/>
            <a:chOff x="900906" y="4029075"/>
            <a:chExt cx="301626" cy="301626"/>
          </a:xfrm>
        </p:grpSpPr>
        <p:grpSp>
          <p:nvGrpSpPr>
            <p:cNvPr id="369" name="Group 368"/>
            <p:cNvGrpSpPr/>
            <p:nvPr/>
          </p:nvGrpSpPr>
          <p:grpSpPr>
            <a:xfrm>
              <a:off x="944563" y="4082257"/>
              <a:ext cx="206375" cy="206375"/>
              <a:chOff x="944563" y="4082257"/>
              <a:chExt cx="206375" cy="206375"/>
            </a:xfrm>
          </p:grpSpPr>
          <p:sp>
            <p:nvSpPr>
              <p:cNvPr id="371" name="Freeform 74"/>
              <p:cNvSpPr>
                <a:spLocks/>
              </p:cNvSpPr>
              <p:nvPr/>
            </p:nvSpPr>
            <p:spPr bwMode="auto">
              <a:xfrm>
                <a:off x="944563" y="4082257"/>
                <a:ext cx="206375" cy="206375"/>
              </a:xfrm>
              <a:custGeom>
                <a:avLst/>
                <a:gdLst>
                  <a:gd name="T0" fmla="*/ 63 w 65"/>
                  <a:gd name="T1" fmla="*/ 43 h 65"/>
                  <a:gd name="T2" fmla="*/ 65 w 65"/>
                  <a:gd name="T3" fmla="*/ 32 h 65"/>
                  <a:gd name="T4" fmla="*/ 62 w 65"/>
                  <a:gd name="T5" fmla="*/ 32 h 65"/>
                  <a:gd name="T6" fmla="*/ 64 w 65"/>
                  <a:gd name="T7" fmla="*/ 27 h 65"/>
                  <a:gd name="T8" fmla="*/ 60 w 65"/>
                  <a:gd name="T9" fmla="*/ 18 h 65"/>
                  <a:gd name="T10" fmla="*/ 59 w 65"/>
                  <a:gd name="T11" fmla="*/ 16 h 65"/>
                  <a:gd name="T12" fmla="*/ 53 w 65"/>
                  <a:gd name="T13" fmla="*/ 7 h 65"/>
                  <a:gd name="T14" fmla="*/ 49 w 65"/>
                  <a:gd name="T15" fmla="*/ 8 h 65"/>
                  <a:gd name="T16" fmla="*/ 47 w 65"/>
                  <a:gd name="T17" fmla="*/ 3 h 65"/>
                  <a:gd name="T18" fmla="*/ 36 w 65"/>
                  <a:gd name="T19" fmla="*/ 2 h 65"/>
                  <a:gd name="T20" fmla="*/ 34 w 65"/>
                  <a:gd name="T21" fmla="*/ 2 h 65"/>
                  <a:gd name="T22" fmla="*/ 33 w 65"/>
                  <a:gd name="T23" fmla="*/ 0 h 65"/>
                  <a:gd name="T24" fmla="*/ 22 w 65"/>
                  <a:gd name="T25" fmla="*/ 4 h 65"/>
                  <a:gd name="T26" fmla="*/ 20 w 65"/>
                  <a:gd name="T27" fmla="*/ 4 h 65"/>
                  <a:gd name="T28" fmla="*/ 10 w 65"/>
                  <a:gd name="T29" fmla="*/ 9 h 65"/>
                  <a:gd name="T30" fmla="*/ 10 w 65"/>
                  <a:gd name="T31" fmla="*/ 14 h 65"/>
                  <a:gd name="T32" fmla="*/ 6 w 65"/>
                  <a:gd name="T33" fmla="*/ 15 h 65"/>
                  <a:gd name="T34" fmla="*/ 3 w 65"/>
                  <a:gd name="T35" fmla="*/ 25 h 65"/>
                  <a:gd name="T36" fmla="*/ 2 w 65"/>
                  <a:gd name="T37" fmla="*/ 27 h 65"/>
                  <a:gd name="T38" fmla="*/ 0 w 65"/>
                  <a:gd name="T39" fmla="*/ 32 h 65"/>
                  <a:gd name="T40" fmla="*/ 3 w 65"/>
                  <a:gd name="T41" fmla="*/ 40 h 65"/>
                  <a:gd name="T42" fmla="*/ 3 w 65"/>
                  <a:gd name="T43" fmla="*/ 42 h 65"/>
                  <a:gd name="T44" fmla="*/ 7 w 65"/>
                  <a:gd name="T45" fmla="*/ 52 h 65"/>
                  <a:gd name="T46" fmla="*/ 11 w 65"/>
                  <a:gd name="T47" fmla="*/ 52 h 65"/>
                  <a:gd name="T48" fmla="*/ 12 w 65"/>
                  <a:gd name="T49" fmla="*/ 57 h 65"/>
                  <a:gd name="T50" fmla="*/ 22 w 65"/>
                  <a:gd name="T51" fmla="*/ 61 h 65"/>
                  <a:gd name="T52" fmla="*/ 24 w 65"/>
                  <a:gd name="T53" fmla="*/ 62 h 65"/>
                  <a:gd name="T54" fmla="*/ 33 w 65"/>
                  <a:gd name="T55" fmla="*/ 65 h 65"/>
                  <a:gd name="T56" fmla="*/ 36 w 65"/>
                  <a:gd name="T57" fmla="*/ 63 h 65"/>
                  <a:gd name="T58" fmla="*/ 38 w 65"/>
                  <a:gd name="T59" fmla="*/ 63 h 65"/>
                  <a:gd name="T60" fmla="*/ 49 w 65"/>
                  <a:gd name="T61" fmla="*/ 60 h 65"/>
                  <a:gd name="T62" fmla="*/ 50 w 65"/>
                  <a:gd name="T63" fmla="*/ 56 h 65"/>
                  <a:gd name="T64" fmla="*/ 55 w 65"/>
                  <a:gd name="T65" fmla="*/ 56 h 65"/>
                  <a:gd name="T66" fmla="*/ 60 w 65"/>
                  <a:gd name="T67" fmla="*/ 47 h 65"/>
                  <a:gd name="T68" fmla="*/ 61 w 65"/>
                  <a:gd name="T69" fmla="*/ 4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65">
                    <a:moveTo>
                      <a:pt x="61" y="45"/>
                    </a:moveTo>
                    <a:cubicBezTo>
                      <a:pt x="62" y="45"/>
                      <a:pt x="63" y="44"/>
                      <a:pt x="63" y="43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4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3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31"/>
                      <a:pt x="62" y="30"/>
                      <a:pt x="63" y="30"/>
                    </a:cubicBezTo>
                    <a:cubicBezTo>
                      <a:pt x="64" y="30"/>
                      <a:pt x="65" y="29"/>
                      <a:pt x="64" y="27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18"/>
                      <a:pt x="61" y="18"/>
                      <a:pt x="60" y="18"/>
                    </a:cubicBezTo>
                    <a:cubicBezTo>
                      <a:pt x="59" y="18"/>
                      <a:pt x="58" y="19"/>
                      <a:pt x="58" y="18"/>
                    </a:cubicBezTo>
                    <a:cubicBezTo>
                      <a:pt x="58" y="18"/>
                      <a:pt x="58" y="17"/>
                      <a:pt x="59" y="16"/>
                    </a:cubicBezTo>
                    <a:cubicBezTo>
                      <a:pt x="60" y="16"/>
                      <a:pt x="59" y="14"/>
                      <a:pt x="59" y="13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2" y="6"/>
                      <a:pt x="50" y="6"/>
                      <a:pt x="50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7"/>
                      <a:pt x="48" y="6"/>
                    </a:cubicBezTo>
                    <a:cubicBezTo>
                      <a:pt x="49" y="5"/>
                      <a:pt x="48" y="4"/>
                      <a:pt x="47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8" y="0"/>
                      <a:pt x="36" y="1"/>
                      <a:pt x="36" y="2"/>
                    </a:cubicBezTo>
                    <a:cubicBezTo>
                      <a:pt x="36" y="3"/>
                      <a:pt x="36" y="3"/>
                      <a:pt x="35" y="3"/>
                    </a:cubicBezTo>
                    <a:cubicBezTo>
                      <a:pt x="35" y="3"/>
                      <a:pt x="34" y="3"/>
                      <a:pt x="34" y="2"/>
                    </a:cubicBezTo>
                    <a:cubicBezTo>
                      <a:pt x="34" y="1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4" y="1"/>
                      <a:pt x="24" y="1"/>
                    </a:cubicBezTo>
                    <a:cubicBezTo>
                      <a:pt x="22" y="2"/>
                      <a:pt x="21" y="3"/>
                      <a:pt x="22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6"/>
                      <a:pt x="20" y="5"/>
                      <a:pt x="20" y="4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0"/>
                      <a:pt x="9" y="11"/>
                      <a:pt x="10" y="12"/>
                    </a:cubicBezTo>
                    <a:cubicBezTo>
                      <a:pt x="10" y="13"/>
                      <a:pt x="11" y="13"/>
                      <a:pt x="10" y="14"/>
                    </a:cubicBezTo>
                    <a:cubicBezTo>
                      <a:pt x="10" y="14"/>
                      <a:pt x="9" y="14"/>
                      <a:pt x="8" y="14"/>
                    </a:cubicBezTo>
                    <a:cubicBezTo>
                      <a:pt x="8" y="13"/>
                      <a:pt x="6" y="14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4"/>
                      <a:pt x="2" y="25"/>
                      <a:pt x="3" y="25"/>
                    </a:cubicBezTo>
                    <a:cubicBezTo>
                      <a:pt x="4" y="25"/>
                      <a:pt x="4" y="26"/>
                      <a:pt x="4" y="26"/>
                    </a:cubicBezTo>
                    <a:cubicBezTo>
                      <a:pt x="4" y="26"/>
                      <a:pt x="3" y="27"/>
                      <a:pt x="2" y="27"/>
                    </a:cubicBezTo>
                    <a:cubicBezTo>
                      <a:pt x="1" y="27"/>
                      <a:pt x="1" y="28"/>
                      <a:pt x="0" y="29"/>
                    </a:cubicBezTo>
                    <a:cubicBezTo>
                      <a:pt x="0" y="29"/>
                      <a:pt x="0" y="31"/>
                      <a:pt x="0" y="32"/>
                    </a:cubicBezTo>
                    <a:cubicBezTo>
                      <a:pt x="0" y="35"/>
                      <a:pt x="1" y="38"/>
                      <a:pt x="1" y="38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4" y="41"/>
                      <a:pt x="3" y="42"/>
                    </a:cubicBezTo>
                    <a:cubicBezTo>
                      <a:pt x="2" y="42"/>
                      <a:pt x="2" y="43"/>
                      <a:pt x="3" y="45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8" y="53"/>
                      <a:pt x="9" y="53"/>
                      <a:pt x="10" y="53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2" y="52"/>
                      <a:pt x="12" y="54"/>
                      <a:pt x="11" y="54"/>
                    </a:cubicBezTo>
                    <a:cubicBezTo>
                      <a:pt x="10" y="55"/>
                      <a:pt x="11" y="56"/>
                      <a:pt x="12" y="57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2"/>
                      <a:pt x="21" y="62"/>
                      <a:pt x="22" y="61"/>
                    </a:cubicBezTo>
                    <a:cubicBezTo>
                      <a:pt x="22" y="60"/>
                      <a:pt x="23" y="60"/>
                      <a:pt x="23" y="60"/>
                    </a:cubicBezTo>
                    <a:cubicBezTo>
                      <a:pt x="23" y="60"/>
                      <a:pt x="24" y="61"/>
                      <a:pt x="24" y="62"/>
                    </a:cubicBezTo>
                    <a:cubicBezTo>
                      <a:pt x="23" y="63"/>
                      <a:pt x="24" y="64"/>
                      <a:pt x="26" y="64"/>
                    </a:cubicBezTo>
                    <a:cubicBezTo>
                      <a:pt x="26" y="64"/>
                      <a:pt x="29" y="65"/>
                      <a:pt x="33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6" y="64"/>
                      <a:pt x="36" y="63"/>
                    </a:cubicBezTo>
                    <a:cubicBezTo>
                      <a:pt x="36" y="62"/>
                      <a:pt x="36" y="61"/>
                      <a:pt x="37" y="61"/>
                    </a:cubicBezTo>
                    <a:cubicBezTo>
                      <a:pt x="37" y="61"/>
                      <a:pt x="38" y="62"/>
                      <a:pt x="38" y="63"/>
                    </a:cubicBezTo>
                    <a:cubicBezTo>
                      <a:pt x="39" y="63"/>
                      <a:pt x="40" y="64"/>
                      <a:pt x="41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50" y="60"/>
                      <a:pt x="51" y="58"/>
                      <a:pt x="50" y="58"/>
                    </a:cubicBezTo>
                    <a:cubicBezTo>
                      <a:pt x="50" y="57"/>
                      <a:pt x="49" y="56"/>
                      <a:pt x="50" y="56"/>
                    </a:cubicBezTo>
                    <a:cubicBezTo>
                      <a:pt x="50" y="56"/>
                      <a:pt x="51" y="56"/>
                      <a:pt x="52" y="56"/>
                    </a:cubicBezTo>
                    <a:cubicBezTo>
                      <a:pt x="52" y="57"/>
                      <a:pt x="54" y="57"/>
                      <a:pt x="55" y="56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1" y="48"/>
                      <a:pt x="61" y="47"/>
                      <a:pt x="60" y="47"/>
                    </a:cubicBezTo>
                    <a:cubicBezTo>
                      <a:pt x="59" y="46"/>
                      <a:pt x="58" y="46"/>
                      <a:pt x="59" y="45"/>
                    </a:cubicBezTo>
                    <a:cubicBezTo>
                      <a:pt x="59" y="45"/>
                      <a:pt x="60" y="44"/>
                      <a:pt x="61" y="45"/>
                    </a:cubicBezTo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Oval 75"/>
              <p:cNvSpPr>
                <a:spLocks noChangeArrowheads="1"/>
              </p:cNvSpPr>
              <p:nvPr/>
            </p:nvSpPr>
            <p:spPr bwMode="auto">
              <a:xfrm>
                <a:off x="976313" y="4114007"/>
                <a:ext cx="142875" cy="13970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Oval 76"/>
              <p:cNvSpPr>
                <a:spLocks noChangeArrowheads="1"/>
              </p:cNvSpPr>
              <p:nvPr/>
            </p:nvSpPr>
            <p:spPr bwMode="auto">
              <a:xfrm>
                <a:off x="985838" y="4120357"/>
                <a:ext cx="127000" cy="1270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70" name="Oval 369"/>
            <p:cNvSpPr/>
            <p:nvPr/>
          </p:nvSpPr>
          <p:spPr>
            <a:xfrm>
              <a:off x="900906" y="4029075"/>
              <a:ext cx="301626" cy="301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Freeform 6"/>
          <p:cNvSpPr>
            <a:spLocks noChangeAspect="1"/>
          </p:cNvSpPr>
          <p:nvPr/>
        </p:nvSpPr>
        <p:spPr bwMode="auto">
          <a:xfrm>
            <a:off x="1281113" y="3740944"/>
            <a:ext cx="151200" cy="45621"/>
          </a:xfrm>
          <a:custGeom>
            <a:avLst/>
            <a:gdLst>
              <a:gd name="T0" fmla="*/ 49 w 49"/>
              <a:gd name="T1" fmla="*/ 4 h 15"/>
              <a:gd name="T2" fmla="*/ 45 w 49"/>
              <a:gd name="T3" fmla="*/ 0 h 15"/>
              <a:gd name="T4" fmla="*/ 4 w 49"/>
              <a:gd name="T5" fmla="*/ 0 h 15"/>
              <a:gd name="T6" fmla="*/ 0 w 49"/>
              <a:gd name="T7" fmla="*/ 4 h 15"/>
              <a:gd name="T8" fmla="*/ 0 w 49"/>
              <a:gd name="T9" fmla="*/ 4 h 15"/>
              <a:gd name="T10" fmla="*/ 1 w 49"/>
              <a:gd name="T11" fmla="*/ 7 h 15"/>
              <a:gd name="T12" fmla="*/ 24 w 49"/>
              <a:gd name="T13" fmla="*/ 15 h 15"/>
              <a:gd name="T14" fmla="*/ 48 w 49"/>
              <a:gd name="T15" fmla="*/ 7 h 15"/>
              <a:gd name="T16" fmla="*/ 49 w 49"/>
              <a:gd name="T17" fmla="*/ 4 h 15"/>
              <a:gd name="T18" fmla="*/ 49 w 49"/>
              <a:gd name="T19" fmla="*/ 4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15">
                <a:moveTo>
                  <a:pt x="49" y="4"/>
                </a:moveTo>
                <a:cubicBezTo>
                  <a:pt x="49" y="2"/>
                  <a:pt x="47" y="0"/>
                  <a:pt x="45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1" y="7"/>
                </a:cubicBezTo>
                <a:cubicBezTo>
                  <a:pt x="2" y="7"/>
                  <a:pt x="9" y="15"/>
                  <a:pt x="24" y="15"/>
                </a:cubicBezTo>
                <a:cubicBezTo>
                  <a:pt x="42" y="15"/>
                  <a:pt x="48" y="7"/>
                  <a:pt x="48" y="7"/>
                </a:cubicBezTo>
                <a:cubicBezTo>
                  <a:pt x="49" y="6"/>
                  <a:pt x="49" y="5"/>
                  <a:pt x="49" y="4"/>
                </a:cubicBezTo>
                <a:cubicBezTo>
                  <a:pt x="49" y="4"/>
                  <a:pt x="49" y="4"/>
                  <a:pt x="49" y="4"/>
                </a:cubicBezTo>
                <a:close/>
              </a:path>
            </a:pathLst>
          </a:custGeom>
          <a:solidFill>
            <a:srgbClr val="4FC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5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6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7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8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9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0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1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2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3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4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5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6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7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8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9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0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1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2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3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4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5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6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7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8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9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0" name="Freeform 223"/>
          <p:cNvSpPr>
            <a:spLocks noEditPoints="1"/>
          </p:cNvSpPr>
          <p:nvPr/>
        </p:nvSpPr>
        <p:spPr bwMode="auto">
          <a:xfrm>
            <a:off x="219776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1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2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3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4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5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6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7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8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9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1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2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3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4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5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6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7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8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9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0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1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2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3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4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5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6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7" name="Freeform 223"/>
          <p:cNvSpPr>
            <a:spLocks noEditPoints="1"/>
          </p:cNvSpPr>
          <p:nvPr/>
        </p:nvSpPr>
        <p:spPr bwMode="auto">
          <a:xfrm>
            <a:off x="5560092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8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9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0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1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2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3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4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5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6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7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8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9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0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1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2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3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4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5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6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7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8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9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0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1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2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3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4" name="Freeform 223"/>
          <p:cNvSpPr>
            <a:spLocks noEditPoints="1"/>
          </p:cNvSpPr>
          <p:nvPr/>
        </p:nvSpPr>
        <p:spPr bwMode="auto">
          <a:xfrm>
            <a:off x="6736424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5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6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7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8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9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0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1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2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3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4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5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6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7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8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9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0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1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2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3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4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5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6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7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8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9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0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1" name="Freeform 223"/>
          <p:cNvSpPr>
            <a:spLocks noEditPoints="1"/>
          </p:cNvSpPr>
          <p:nvPr/>
        </p:nvSpPr>
        <p:spPr bwMode="auto">
          <a:xfrm>
            <a:off x="7915138" y="3832225"/>
            <a:ext cx="701936" cy="96496"/>
          </a:xfrm>
          <a:custGeom>
            <a:avLst/>
            <a:gdLst>
              <a:gd name="T0" fmla="*/ 113 w 226"/>
              <a:gd name="T1" fmla="*/ 27 h 31"/>
              <a:gd name="T2" fmla="*/ 12 w 226"/>
              <a:gd name="T3" fmla="*/ 16 h 31"/>
              <a:gd name="T4" fmla="*/ 113 w 226"/>
              <a:gd name="T5" fmla="*/ 5 h 31"/>
              <a:gd name="T6" fmla="*/ 214 w 226"/>
              <a:gd name="T7" fmla="*/ 16 h 31"/>
              <a:gd name="T8" fmla="*/ 113 w 226"/>
              <a:gd name="T9" fmla="*/ 27 h 31"/>
              <a:gd name="T10" fmla="*/ 113 w 226"/>
              <a:gd name="T11" fmla="*/ 0 h 31"/>
              <a:gd name="T12" fmla="*/ 0 w 226"/>
              <a:gd name="T13" fmla="*/ 16 h 31"/>
              <a:gd name="T14" fmla="*/ 113 w 226"/>
              <a:gd name="T15" fmla="*/ 31 h 31"/>
              <a:gd name="T16" fmla="*/ 226 w 226"/>
              <a:gd name="T17" fmla="*/ 16 h 31"/>
              <a:gd name="T18" fmla="*/ 113 w 226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31">
                <a:moveTo>
                  <a:pt x="113" y="27"/>
                </a:moveTo>
                <a:cubicBezTo>
                  <a:pt x="57" y="27"/>
                  <a:pt x="12" y="22"/>
                  <a:pt x="12" y="16"/>
                </a:cubicBezTo>
                <a:cubicBezTo>
                  <a:pt x="12" y="10"/>
                  <a:pt x="57" y="5"/>
                  <a:pt x="113" y="5"/>
                </a:cubicBezTo>
                <a:cubicBezTo>
                  <a:pt x="169" y="5"/>
                  <a:pt x="214" y="10"/>
                  <a:pt x="214" y="16"/>
                </a:cubicBezTo>
                <a:cubicBezTo>
                  <a:pt x="214" y="22"/>
                  <a:pt x="169" y="27"/>
                  <a:pt x="113" y="27"/>
                </a:cubicBezTo>
                <a:close/>
                <a:moveTo>
                  <a:pt x="113" y="0"/>
                </a:moveTo>
                <a:cubicBezTo>
                  <a:pt x="51" y="0"/>
                  <a:pt x="0" y="7"/>
                  <a:pt x="0" y="16"/>
                </a:cubicBezTo>
                <a:cubicBezTo>
                  <a:pt x="0" y="24"/>
                  <a:pt x="51" y="31"/>
                  <a:pt x="113" y="31"/>
                </a:cubicBezTo>
                <a:cubicBezTo>
                  <a:pt x="175" y="31"/>
                  <a:pt x="226" y="24"/>
                  <a:pt x="226" y="16"/>
                </a:cubicBezTo>
                <a:cubicBezTo>
                  <a:pt x="226" y="7"/>
                  <a:pt x="175" y="0"/>
                  <a:pt x="113" y="0"/>
                </a:cubicBezTo>
                <a:close/>
              </a:path>
            </a:pathLst>
          </a:custGeom>
          <a:solidFill>
            <a:srgbClr val="C4E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236" name="Group 2235"/>
          <p:cNvGrpSpPr/>
          <p:nvPr/>
        </p:nvGrpSpPr>
        <p:grpSpPr>
          <a:xfrm>
            <a:off x="1936750" y="2540000"/>
            <a:ext cx="1223963" cy="1223963"/>
            <a:chOff x="1936750" y="2540000"/>
            <a:chExt cx="1223963" cy="1223963"/>
          </a:xfrm>
        </p:grpSpPr>
        <p:sp>
          <p:nvSpPr>
            <p:cNvPr id="45" name="Freeform 219"/>
            <p:cNvSpPr>
              <a:spLocks/>
            </p:cNvSpPr>
            <p:nvPr/>
          </p:nvSpPr>
          <p:spPr bwMode="auto">
            <a:xfrm>
              <a:off x="1936750" y="2540000"/>
              <a:ext cx="1223963" cy="1223963"/>
            </a:xfrm>
            <a:custGeom>
              <a:avLst/>
              <a:gdLst>
                <a:gd name="T0" fmla="*/ 194 w 386"/>
                <a:gd name="T1" fmla="*/ 386 h 386"/>
                <a:gd name="T2" fmla="*/ 201 w 386"/>
                <a:gd name="T3" fmla="*/ 385 h 386"/>
                <a:gd name="T4" fmla="*/ 201 w 386"/>
                <a:gd name="T5" fmla="*/ 385 h 386"/>
                <a:gd name="T6" fmla="*/ 386 w 386"/>
                <a:gd name="T7" fmla="*/ 193 h 386"/>
                <a:gd name="T8" fmla="*/ 193 w 386"/>
                <a:gd name="T9" fmla="*/ 0 h 386"/>
                <a:gd name="T10" fmla="*/ 0 w 386"/>
                <a:gd name="T11" fmla="*/ 193 h 386"/>
                <a:gd name="T12" fmla="*/ 185 w 386"/>
                <a:gd name="T13" fmla="*/ 385 h 386"/>
                <a:gd name="T14" fmla="*/ 194 w 386"/>
                <a:gd name="T15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386">
                  <a:moveTo>
                    <a:pt x="194" y="386"/>
                  </a:moveTo>
                  <a:cubicBezTo>
                    <a:pt x="196" y="386"/>
                    <a:pt x="199" y="385"/>
                    <a:pt x="201" y="385"/>
                  </a:cubicBezTo>
                  <a:cubicBezTo>
                    <a:pt x="201" y="385"/>
                    <a:pt x="201" y="385"/>
                    <a:pt x="201" y="385"/>
                  </a:cubicBezTo>
                  <a:cubicBezTo>
                    <a:pt x="304" y="381"/>
                    <a:pt x="386" y="296"/>
                    <a:pt x="386" y="193"/>
                  </a:cubicBezTo>
                  <a:cubicBezTo>
                    <a:pt x="386" y="86"/>
                    <a:pt x="299" y="0"/>
                    <a:pt x="193" y="0"/>
                  </a:cubicBezTo>
                  <a:cubicBezTo>
                    <a:pt x="87" y="0"/>
                    <a:pt x="0" y="86"/>
                    <a:pt x="0" y="193"/>
                  </a:cubicBezTo>
                  <a:cubicBezTo>
                    <a:pt x="0" y="296"/>
                    <a:pt x="82" y="381"/>
                    <a:pt x="185" y="385"/>
                  </a:cubicBezTo>
                  <a:cubicBezTo>
                    <a:pt x="188" y="385"/>
                    <a:pt x="191" y="386"/>
                    <a:pt x="194" y="38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Oval 220"/>
            <p:cNvSpPr>
              <a:spLocks noChangeArrowheads="1"/>
            </p:cNvSpPr>
            <p:nvPr/>
          </p:nvSpPr>
          <p:spPr bwMode="auto">
            <a:xfrm>
              <a:off x="2063750" y="2587625"/>
              <a:ext cx="969963" cy="966788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21"/>
            <p:cNvSpPr>
              <a:spLocks/>
            </p:cNvSpPr>
            <p:nvPr/>
          </p:nvSpPr>
          <p:spPr bwMode="auto">
            <a:xfrm>
              <a:off x="2232025" y="3322637"/>
              <a:ext cx="633413" cy="247650"/>
            </a:xfrm>
            <a:custGeom>
              <a:avLst/>
              <a:gdLst>
                <a:gd name="T0" fmla="*/ 200 w 200"/>
                <a:gd name="T1" fmla="*/ 36 h 78"/>
                <a:gd name="T2" fmla="*/ 130 w 200"/>
                <a:gd name="T3" fmla="*/ 70 h 78"/>
                <a:gd name="T4" fmla="*/ 0 w 200"/>
                <a:gd name="T5" fmla="*/ 36 h 78"/>
                <a:gd name="T6" fmla="*/ 200 w 200"/>
                <a:gd name="T7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78">
                  <a:moveTo>
                    <a:pt x="200" y="36"/>
                  </a:moveTo>
                  <a:cubicBezTo>
                    <a:pt x="200" y="36"/>
                    <a:pt x="174" y="61"/>
                    <a:pt x="130" y="70"/>
                  </a:cubicBezTo>
                  <a:cubicBezTo>
                    <a:pt x="91" y="78"/>
                    <a:pt x="42" y="72"/>
                    <a:pt x="0" y="36"/>
                  </a:cubicBezTo>
                  <a:cubicBezTo>
                    <a:pt x="48" y="0"/>
                    <a:pt x="175" y="8"/>
                    <a:pt x="200" y="36"/>
                  </a:cubicBez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2"/>
            <p:cNvSpPr>
              <a:spLocks/>
            </p:cNvSpPr>
            <p:nvPr/>
          </p:nvSpPr>
          <p:spPr bwMode="auto">
            <a:xfrm>
              <a:off x="2254250" y="3325812"/>
              <a:ext cx="487363" cy="127000"/>
            </a:xfrm>
            <a:custGeom>
              <a:avLst/>
              <a:gdLst>
                <a:gd name="T0" fmla="*/ 1 w 154"/>
                <a:gd name="T1" fmla="*/ 35 h 40"/>
                <a:gd name="T2" fmla="*/ 154 w 154"/>
                <a:gd name="T3" fmla="*/ 21 h 40"/>
                <a:gd name="T4" fmla="*/ 7 w 154"/>
                <a:gd name="T5" fmla="*/ 39 h 40"/>
                <a:gd name="T6" fmla="*/ 1 w 154"/>
                <a:gd name="T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40">
                  <a:moveTo>
                    <a:pt x="1" y="35"/>
                  </a:moveTo>
                  <a:cubicBezTo>
                    <a:pt x="1" y="35"/>
                    <a:pt x="62" y="0"/>
                    <a:pt x="154" y="21"/>
                  </a:cubicBezTo>
                  <a:cubicBezTo>
                    <a:pt x="154" y="21"/>
                    <a:pt x="66" y="7"/>
                    <a:pt x="7" y="39"/>
                  </a:cubicBezTo>
                  <a:cubicBezTo>
                    <a:pt x="7" y="39"/>
                    <a:pt x="0" y="40"/>
                    <a:pt x="1" y="35"/>
                  </a:cubicBezTo>
                  <a:close/>
                </a:path>
              </a:pathLst>
            </a:custGeom>
            <a:solidFill>
              <a:srgbClr val="8AD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5537201" y="2825750"/>
            <a:ext cx="747713" cy="877887"/>
            <a:chOff x="5537201" y="2825750"/>
            <a:chExt cx="747713" cy="877887"/>
          </a:xfrm>
        </p:grpSpPr>
        <p:sp>
          <p:nvSpPr>
            <p:cNvPr id="2219" name="Freeform 191"/>
            <p:cNvSpPr>
              <a:spLocks/>
            </p:cNvSpPr>
            <p:nvPr/>
          </p:nvSpPr>
          <p:spPr bwMode="auto">
            <a:xfrm>
              <a:off x="5537201" y="2825750"/>
              <a:ext cx="747713" cy="449263"/>
            </a:xfrm>
            <a:custGeom>
              <a:avLst/>
              <a:gdLst>
                <a:gd name="T0" fmla="*/ 214 w 236"/>
                <a:gd name="T1" fmla="*/ 15 h 142"/>
                <a:gd name="T2" fmla="*/ 118 w 236"/>
                <a:gd name="T3" fmla="*/ 2 h 142"/>
                <a:gd name="T4" fmla="*/ 22 w 236"/>
                <a:gd name="T5" fmla="*/ 15 h 142"/>
                <a:gd name="T6" fmla="*/ 13 w 236"/>
                <a:gd name="T7" fmla="*/ 127 h 142"/>
                <a:gd name="T8" fmla="*/ 118 w 236"/>
                <a:gd name="T9" fmla="*/ 140 h 142"/>
                <a:gd name="T10" fmla="*/ 224 w 236"/>
                <a:gd name="T11" fmla="*/ 127 h 142"/>
                <a:gd name="T12" fmla="*/ 214 w 236"/>
                <a:gd name="T13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42">
                  <a:moveTo>
                    <a:pt x="214" y="15"/>
                  </a:moveTo>
                  <a:cubicBezTo>
                    <a:pt x="194" y="0"/>
                    <a:pt x="118" y="2"/>
                    <a:pt x="118" y="2"/>
                  </a:cubicBezTo>
                  <a:cubicBezTo>
                    <a:pt x="118" y="2"/>
                    <a:pt x="42" y="0"/>
                    <a:pt x="22" y="15"/>
                  </a:cubicBezTo>
                  <a:cubicBezTo>
                    <a:pt x="7" y="27"/>
                    <a:pt x="0" y="112"/>
                    <a:pt x="13" y="127"/>
                  </a:cubicBezTo>
                  <a:cubicBezTo>
                    <a:pt x="25" y="142"/>
                    <a:pt x="118" y="140"/>
                    <a:pt x="118" y="140"/>
                  </a:cubicBezTo>
                  <a:cubicBezTo>
                    <a:pt x="118" y="140"/>
                    <a:pt x="211" y="142"/>
                    <a:pt x="224" y="127"/>
                  </a:cubicBezTo>
                  <a:cubicBezTo>
                    <a:pt x="236" y="112"/>
                    <a:pt x="229" y="27"/>
                    <a:pt x="214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0" name="Freeform 192"/>
            <p:cNvSpPr>
              <a:spLocks/>
            </p:cNvSpPr>
            <p:nvPr/>
          </p:nvSpPr>
          <p:spPr bwMode="auto">
            <a:xfrm>
              <a:off x="5911851" y="2825750"/>
              <a:ext cx="373063" cy="449263"/>
            </a:xfrm>
            <a:custGeom>
              <a:avLst/>
              <a:gdLst>
                <a:gd name="T0" fmla="*/ 106 w 118"/>
                <a:gd name="T1" fmla="*/ 127 h 142"/>
                <a:gd name="T2" fmla="*/ 96 w 118"/>
                <a:gd name="T3" fmla="*/ 15 h 142"/>
                <a:gd name="T4" fmla="*/ 0 w 118"/>
                <a:gd name="T5" fmla="*/ 2 h 142"/>
                <a:gd name="T6" fmla="*/ 0 w 118"/>
                <a:gd name="T7" fmla="*/ 140 h 142"/>
                <a:gd name="T8" fmla="*/ 106 w 118"/>
                <a:gd name="T9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42">
                  <a:moveTo>
                    <a:pt x="106" y="127"/>
                  </a:moveTo>
                  <a:cubicBezTo>
                    <a:pt x="118" y="112"/>
                    <a:pt x="111" y="27"/>
                    <a:pt x="96" y="15"/>
                  </a:cubicBezTo>
                  <a:cubicBezTo>
                    <a:pt x="76" y="0"/>
                    <a:pt x="0" y="2"/>
                    <a:pt x="0" y="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93" y="142"/>
                    <a:pt x="106" y="12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1" name="Freeform 193"/>
            <p:cNvSpPr>
              <a:spLocks/>
            </p:cNvSpPr>
            <p:nvPr/>
          </p:nvSpPr>
          <p:spPr bwMode="auto">
            <a:xfrm>
              <a:off x="5578476" y="2825750"/>
              <a:ext cx="665163" cy="104775"/>
            </a:xfrm>
            <a:custGeom>
              <a:avLst/>
              <a:gdLst>
                <a:gd name="T0" fmla="*/ 6 w 210"/>
                <a:gd name="T1" fmla="*/ 25 h 33"/>
                <a:gd name="T2" fmla="*/ 105 w 210"/>
                <a:gd name="T3" fmla="*/ 11 h 33"/>
                <a:gd name="T4" fmla="*/ 205 w 210"/>
                <a:gd name="T5" fmla="*/ 25 h 33"/>
                <a:gd name="T6" fmla="*/ 210 w 210"/>
                <a:gd name="T7" fmla="*/ 33 h 33"/>
                <a:gd name="T8" fmla="*/ 201 w 210"/>
                <a:gd name="T9" fmla="*/ 15 h 33"/>
                <a:gd name="T10" fmla="*/ 105 w 210"/>
                <a:gd name="T11" fmla="*/ 2 h 33"/>
                <a:gd name="T12" fmla="*/ 9 w 210"/>
                <a:gd name="T13" fmla="*/ 15 h 33"/>
                <a:gd name="T14" fmla="*/ 0 w 210"/>
                <a:gd name="T15" fmla="*/ 33 h 33"/>
                <a:gd name="T16" fmla="*/ 6 w 210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33">
                  <a:moveTo>
                    <a:pt x="6" y="25"/>
                  </a:moveTo>
                  <a:cubicBezTo>
                    <a:pt x="26" y="10"/>
                    <a:pt x="105" y="11"/>
                    <a:pt x="105" y="11"/>
                  </a:cubicBezTo>
                  <a:cubicBezTo>
                    <a:pt x="105" y="11"/>
                    <a:pt x="184" y="10"/>
                    <a:pt x="205" y="25"/>
                  </a:cubicBezTo>
                  <a:cubicBezTo>
                    <a:pt x="207" y="27"/>
                    <a:pt x="208" y="30"/>
                    <a:pt x="210" y="33"/>
                  </a:cubicBezTo>
                  <a:cubicBezTo>
                    <a:pt x="208" y="25"/>
                    <a:pt x="204" y="18"/>
                    <a:pt x="201" y="15"/>
                  </a:cubicBezTo>
                  <a:cubicBezTo>
                    <a:pt x="181" y="0"/>
                    <a:pt x="105" y="2"/>
                    <a:pt x="105" y="2"/>
                  </a:cubicBezTo>
                  <a:cubicBezTo>
                    <a:pt x="105" y="2"/>
                    <a:pt x="29" y="0"/>
                    <a:pt x="9" y="15"/>
                  </a:cubicBezTo>
                  <a:cubicBezTo>
                    <a:pt x="6" y="18"/>
                    <a:pt x="3" y="25"/>
                    <a:pt x="0" y="33"/>
                  </a:cubicBezTo>
                  <a:cubicBezTo>
                    <a:pt x="2" y="30"/>
                    <a:pt x="4" y="27"/>
                    <a:pt x="6" y="25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2" name="Freeform 194"/>
            <p:cNvSpPr>
              <a:spLocks/>
            </p:cNvSpPr>
            <p:nvPr/>
          </p:nvSpPr>
          <p:spPr bwMode="auto">
            <a:xfrm>
              <a:off x="5832476" y="2940050"/>
              <a:ext cx="161925" cy="160338"/>
            </a:xfrm>
            <a:custGeom>
              <a:avLst/>
              <a:gdLst>
                <a:gd name="T0" fmla="*/ 51 w 51"/>
                <a:gd name="T1" fmla="*/ 43 h 51"/>
                <a:gd name="T2" fmla="*/ 42 w 51"/>
                <a:gd name="T3" fmla="*/ 51 h 51"/>
                <a:gd name="T4" fmla="*/ 8 w 51"/>
                <a:gd name="T5" fmla="*/ 51 h 51"/>
                <a:gd name="T6" fmla="*/ 0 w 51"/>
                <a:gd name="T7" fmla="*/ 43 h 51"/>
                <a:gd name="T8" fmla="*/ 0 w 51"/>
                <a:gd name="T9" fmla="*/ 8 h 51"/>
                <a:gd name="T10" fmla="*/ 8 w 51"/>
                <a:gd name="T11" fmla="*/ 0 h 51"/>
                <a:gd name="T12" fmla="*/ 42 w 51"/>
                <a:gd name="T13" fmla="*/ 0 h 51"/>
                <a:gd name="T14" fmla="*/ 51 w 51"/>
                <a:gd name="T15" fmla="*/ 8 h 51"/>
                <a:gd name="T16" fmla="*/ 51 w 51"/>
                <a:gd name="T17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51" y="43"/>
                  </a:moveTo>
                  <a:cubicBezTo>
                    <a:pt x="51" y="47"/>
                    <a:pt x="47" y="51"/>
                    <a:pt x="42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4" y="51"/>
                    <a:pt x="0" y="47"/>
                    <a:pt x="0" y="4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1" y="4"/>
                    <a:pt x="51" y="8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3" name="Freeform 195"/>
            <p:cNvSpPr>
              <a:spLocks/>
            </p:cNvSpPr>
            <p:nvPr/>
          </p:nvSpPr>
          <p:spPr bwMode="auto">
            <a:xfrm>
              <a:off x="5911851" y="2940050"/>
              <a:ext cx="82550" cy="160338"/>
            </a:xfrm>
            <a:custGeom>
              <a:avLst/>
              <a:gdLst>
                <a:gd name="T0" fmla="*/ 17 w 26"/>
                <a:gd name="T1" fmla="*/ 0 h 51"/>
                <a:gd name="T2" fmla="*/ 0 w 26"/>
                <a:gd name="T3" fmla="*/ 0 h 51"/>
                <a:gd name="T4" fmla="*/ 0 w 26"/>
                <a:gd name="T5" fmla="*/ 51 h 51"/>
                <a:gd name="T6" fmla="*/ 17 w 26"/>
                <a:gd name="T7" fmla="*/ 51 h 51"/>
                <a:gd name="T8" fmla="*/ 26 w 26"/>
                <a:gd name="T9" fmla="*/ 43 h 51"/>
                <a:gd name="T10" fmla="*/ 26 w 26"/>
                <a:gd name="T11" fmla="*/ 8 h 51"/>
                <a:gd name="T12" fmla="*/ 17 w 2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1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2" y="51"/>
                    <a:pt x="26" y="47"/>
                    <a:pt x="26" y="43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4" name="Freeform 196"/>
            <p:cNvSpPr>
              <a:spLocks/>
            </p:cNvSpPr>
            <p:nvPr/>
          </p:nvSpPr>
          <p:spPr bwMode="auto">
            <a:xfrm>
              <a:off x="5708651" y="3630612"/>
              <a:ext cx="404813" cy="73025"/>
            </a:xfrm>
            <a:custGeom>
              <a:avLst/>
              <a:gdLst>
                <a:gd name="T0" fmla="*/ 128 w 128"/>
                <a:gd name="T1" fmla="*/ 8 h 23"/>
                <a:gd name="T2" fmla="*/ 120 w 128"/>
                <a:gd name="T3" fmla="*/ 23 h 23"/>
                <a:gd name="T4" fmla="*/ 8 w 128"/>
                <a:gd name="T5" fmla="*/ 23 h 23"/>
                <a:gd name="T6" fmla="*/ 0 w 128"/>
                <a:gd name="T7" fmla="*/ 8 h 23"/>
                <a:gd name="T8" fmla="*/ 8 w 128"/>
                <a:gd name="T9" fmla="*/ 0 h 23"/>
                <a:gd name="T10" fmla="*/ 120 w 128"/>
                <a:gd name="T11" fmla="*/ 0 h 23"/>
                <a:gd name="T12" fmla="*/ 128 w 128"/>
                <a:gd name="T1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3">
                  <a:moveTo>
                    <a:pt x="128" y="8"/>
                  </a:moveTo>
                  <a:cubicBezTo>
                    <a:pt x="128" y="12"/>
                    <a:pt x="124" y="23"/>
                    <a:pt x="12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4" y="23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4"/>
                    <a:pt x="128" y="8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5" name="Freeform 197"/>
            <p:cNvSpPr>
              <a:spLocks/>
            </p:cNvSpPr>
            <p:nvPr/>
          </p:nvSpPr>
          <p:spPr bwMode="auto">
            <a:xfrm>
              <a:off x="5911851" y="3630612"/>
              <a:ext cx="201613" cy="73025"/>
            </a:xfrm>
            <a:custGeom>
              <a:avLst/>
              <a:gdLst>
                <a:gd name="T0" fmla="*/ 56 w 64"/>
                <a:gd name="T1" fmla="*/ 0 h 23"/>
                <a:gd name="T2" fmla="*/ 0 w 64"/>
                <a:gd name="T3" fmla="*/ 0 h 23"/>
                <a:gd name="T4" fmla="*/ 0 w 64"/>
                <a:gd name="T5" fmla="*/ 23 h 23"/>
                <a:gd name="T6" fmla="*/ 56 w 64"/>
                <a:gd name="T7" fmla="*/ 23 h 23"/>
                <a:gd name="T8" fmla="*/ 64 w 64"/>
                <a:gd name="T9" fmla="*/ 8 h 23"/>
                <a:gd name="T10" fmla="*/ 56 w 64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3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0" y="23"/>
                    <a:pt x="64" y="12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6" name="Freeform 198"/>
            <p:cNvSpPr>
              <a:spLocks/>
            </p:cNvSpPr>
            <p:nvPr/>
          </p:nvSpPr>
          <p:spPr bwMode="auto">
            <a:xfrm>
              <a:off x="5575301" y="3563937"/>
              <a:ext cx="671513" cy="98425"/>
            </a:xfrm>
            <a:custGeom>
              <a:avLst/>
              <a:gdLst>
                <a:gd name="T0" fmla="*/ 212 w 212"/>
                <a:gd name="T1" fmla="*/ 15 h 31"/>
                <a:gd name="T2" fmla="*/ 197 w 212"/>
                <a:gd name="T3" fmla="*/ 31 h 31"/>
                <a:gd name="T4" fmla="*/ 16 w 212"/>
                <a:gd name="T5" fmla="*/ 31 h 31"/>
                <a:gd name="T6" fmla="*/ 0 w 212"/>
                <a:gd name="T7" fmla="*/ 15 h 31"/>
                <a:gd name="T8" fmla="*/ 16 w 212"/>
                <a:gd name="T9" fmla="*/ 0 h 31"/>
                <a:gd name="T10" fmla="*/ 197 w 212"/>
                <a:gd name="T11" fmla="*/ 0 h 31"/>
                <a:gd name="T12" fmla="*/ 212 w 212"/>
                <a:gd name="T1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31">
                  <a:moveTo>
                    <a:pt x="212" y="15"/>
                  </a:moveTo>
                  <a:cubicBezTo>
                    <a:pt x="212" y="24"/>
                    <a:pt x="205" y="31"/>
                    <a:pt x="19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7" name="Freeform 199"/>
            <p:cNvSpPr>
              <a:spLocks/>
            </p:cNvSpPr>
            <p:nvPr/>
          </p:nvSpPr>
          <p:spPr bwMode="auto">
            <a:xfrm>
              <a:off x="5911851" y="3563937"/>
              <a:ext cx="334963" cy="98425"/>
            </a:xfrm>
            <a:custGeom>
              <a:avLst/>
              <a:gdLst>
                <a:gd name="T0" fmla="*/ 91 w 106"/>
                <a:gd name="T1" fmla="*/ 0 h 31"/>
                <a:gd name="T2" fmla="*/ 0 w 106"/>
                <a:gd name="T3" fmla="*/ 0 h 31"/>
                <a:gd name="T4" fmla="*/ 0 w 106"/>
                <a:gd name="T5" fmla="*/ 31 h 31"/>
                <a:gd name="T6" fmla="*/ 91 w 106"/>
                <a:gd name="T7" fmla="*/ 31 h 31"/>
                <a:gd name="T8" fmla="*/ 106 w 106"/>
                <a:gd name="T9" fmla="*/ 15 h 31"/>
                <a:gd name="T10" fmla="*/ 91 w 10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1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9" y="31"/>
                    <a:pt x="106" y="24"/>
                    <a:pt x="106" y="15"/>
                  </a:cubicBezTo>
                  <a:cubicBezTo>
                    <a:pt x="106" y="7"/>
                    <a:pt x="99" y="0"/>
                    <a:pt x="91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8" name="Freeform 200"/>
            <p:cNvSpPr>
              <a:spLocks/>
            </p:cNvSpPr>
            <p:nvPr/>
          </p:nvSpPr>
          <p:spPr bwMode="auto">
            <a:xfrm>
              <a:off x="5584826" y="3563937"/>
              <a:ext cx="652463" cy="22225"/>
            </a:xfrm>
            <a:custGeom>
              <a:avLst/>
              <a:gdLst>
                <a:gd name="T0" fmla="*/ 8 w 206"/>
                <a:gd name="T1" fmla="*/ 4 h 7"/>
                <a:gd name="T2" fmla="*/ 198 w 206"/>
                <a:gd name="T3" fmla="*/ 4 h 7"/>
                <a:gd name="T4" fmla="*/ 206 w 206"/>
                <a:gd name="T5" fmla="*/ 7 h 7"/>
                <a:gd name="T6" fmla="*/ 194 w 206"/>
                <a:gd name="T7" fmla="*/ 0 h 7"/>
                <a:gd name="T8" fmla="*/ 13 w 206"/>
                <a:gd name="T9" fmla="*/ 0 h 7"/>
                <a:gd name="T10" fmla="*/ 0 w 206"/>
                <a:gd name="T11" fmla="*/ 7 h 7"/>
                <a:gd name="T12" fmla="*/ 8 w 20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7">
                  <a:moveTo>
                    <a:pt x="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201" y="4"/>
                    <a:pt x="204" y="5"/>
                    <a:pt x="206" y="7"/>
                  </a:cubicBezTo>
                  <a:cubicBezTo>
                    <a:pt x="204" y="3"/>
                    <a:pt x="199" y="0"/>
                    <a:pt x="19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3" y="3"/>
                    <a:pt x="0" y="7"/>
                  </a:cubicBezTo>
                  <a:cubicBezTo>
                    <a:pt x="2" y="5"/>
                    <a:pt x="5" y="4"/>
                    <a:pt x="8" y="4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9" name="Freeform 201"/>
            <p:cNvSpPr>
              <a:spLocks/>
            </p:cNvSpPr>
            <p:nvPr/>
          </p:nvSpPr>
          <p:spPr bwMode="auto">
            <a:xfrm>
              <a:off x="5870576" y="3013075"/>
              <a:ext cx="82550" cy="620713"/>
            </a:xfrm>
            <a:custGeom>
              <a:avLst/>
              <a:gdLst>
                <a:gd name="T0" fmla="*/ 6 w 26"/>
                <a:gd name="T1" fmla="*/ 196 h 196"/>
                <a:gd name="T2" fmla="*/ 26 w 26"/>
                <a:gd name="T3" fmla="*/ 190 h 196"/>
                <a:gd name="T4" fmla="*/ 26 w 26"/>
                <a:gd name="T5" fmla="*/ 177 h 196"/>
                <a:gd name="T6" fmla="*/ 26 w 26"/>
                <a:gd name="T7" fmla="*/ 165 h 196"/>
                <a:gd name="T8" fmla="*/ 26 w 26"/>
                <a:gd name="T9" fmla="*/ 153 h 196"/>
                <a:gd name="T10" fmla="*/ 26 w 26"/>
                <a:gd name="T11" fmla="*/ 141 h 196"/>
                <a:gd name="T12" fmla="*/ 26 w 26"/>
                <a:gd name="T13" fmla="*/ 129 h 196"/>
                <a:gd name="T14" fmla="*/ 26 w 26"/>
                <a:gd name="T15" fmla="*/ 116 h 196"/>
                <a:gd name="T16" fmla="*/ 26 w 26"/>
                <a:gd name="T17" fmla="*/ 104 h 196"/>
                <a:gd name="T18" fmla="*/ 26 w 26"/>
                <a:gd name="T19" fmla="*/ 92 h 196"/>
                <a:gd name="T20" fmla="*/ 26 w 26"/>
                <a:gd name="T21" fmla="*/ 80 h 196"/>
                <a:gd name="T22" fmla="*/ 26 w 26"/>
                <a:gd name="T23" fmla="*/ 68 h 196"/>
                <a:gd name="T24" fmla="*/ 26 w 26"/>
                <a:gd name="T25" fmla="*/ 55 h 196"/>
                <a:gd name="T26" fmla="*/ 26 w 26"/>
                <a:gd name="T27" fmla="*/ 43 h 196"/>
                <a:gd name="T28" fmla="*/ 26 w 26"/>
                <a:gd name="T29" fmla="*/ 31 h 196"/>
                <a:gd name="T30" fmla="*/ 26 w 26"/>
                <a:gd name="T31" fmla="*/ 19 h 196"/>
                <a:gd name="T32" fmla="*/ 26 w 26"/>
                <a:gd name="T33" fmla="*/ 6 h 196"/>
                <a:gd name="T34" fmla="*/ 6 w 26"/>
                <a:gd name="T35" fmla="*/ 0 h 196"/>
                <a:gd name="T36" fmla="*/ 6 w 26"/>
                <a:gd name="T37" fmla="*/ 13 h 196"/>
                <a:gd name="T38" fmla="*/ 6 w 26"/>
                <a:gd name="T39" fmla="*/ 25 h 196"/>
                <a:gd name="T40" fmla="*/ 6 w 26"/>
                <a:gd name="T41" fmla="*/ 37 h 196"/>
                <a:gd name="T42" fmla="*/ 6 w 26"/>
                <a:gd name="T43" fmla="*/ 49 h 196"/>
                <a:gd name="T44" fmla="*/ 6 w 26"/>
                <a:gd name="T45" fmla="*/ 61 h 196"/>
                <a:gd name="T46" fmla="*/ 6 w 26"/>
                <a:gd name="T47" fmla="*/ 74 h 196"/>
                <a:gd name="T48" fmla="*/ 6 w 26"/>
                <a:gd name="T49" fmla="*/ 86 h 196"/>
                <a:gd name="T50" fmla="*/ 6 w 26"/>
                <a:gd name="T51" fmla="*/ 98 h 196"/>
                <a:gd name="T52" fmla="*/ 6 w 26"/>
                <a:gd name="T53" fmla="*/ 110 h 196"/>
                <a:gd name="T54" fmla="*/ 6 w 26"/>
                <a:gd name="T55" fmla="*/ 123 h 196"/>
                <a:gd name="T56" fmla="*/ 6 w 26"/>
                <a:gd name="T57" fmla="*/ 135 h 196"/>
                <a:gd name="T58" fmla="*/ 6 w 26"/>
                <a:gd name="T59" fmla="*/ 147 h 196"/>
                <a:gd name="T60" fmla="*/ 6 w 26"/>
                <a:gd name="T61" fmla="*/ 159 h 196"/>
                <a:gd name="T62" fmla="*/ 6 w 26"/>
                <a:gd name="T63" fmla="*/ 171 h 196"/>
                <a:gd name="T64" fmla="*/ 6 w 26"/>
                <a:gd name="T65" fmla="*/ 18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196"/>
                    <a:pt x="26" y="193"/>
                    <a:pt x="26" y="190"/>
                  </a:cubicBezTo>
                  <a:cubicBezTo>
                    <a:pt x="26" y="186"/>
                    <a:pt x="24" y="184"/>
                    <a:pt x="20" y="184"/>
                  </a:cubicBezTo>
                  <a:cubicBezTo>
                    <a:pt x="24" y="184"/>
                    <a:pt x="26" y="181"/>
                    <a:pt x="26" y="177"/>
                  </a:cubicBezTo>
                  <a:cubicBezTo>
                    <a:pt x="26" y="174"/>
                    <a:pt x="24" y="171"/>
                    <a:pt x="20" y="171"/>
                  </a:cubicBezTo>
                  <a:cubicBezTo>
                    <a:pt x="24" y="171"/>
                    <a:pt x="26" y="169"/>
                    <a:pt x="26" y="165"/>
                  </a:cubicBezTo>
                  <a:cubicBezTo>
                    <a:pt x="26" y="162"/>
                    <a:pt x="24" y="159"/>
                    <a:pt x="20" y="159"/>
                  </a:cubicBezTo>
                  <a:cubicBezTo>
                    <a:pt x="24" y="159"/>
                    <a:pt x="26" y="156"/>
                    <a:pt x="26" y="153"/>
                  </a:cubicBezTo>
                  <a:cubicBezTo>
                    <a:pt x="26" y="150"/>
                    <a:pt x="24" y="147"/>
                    <a:pt x="20" y="147"/>
                  </a:cubicBezTo>
                  <a:cubicBezTo>
                    <a:pt x="24" y="147"/>
                    <a:pt x="26" y="144"/>
                    <a:pt x="26" y="141"/>
                  </a:cubicBezTo>
                  <a:cubicBezTo>
                    <a:pt x="26" y="137"/>
                    <a:pt x="24" y="135"/>
                    <a:pt x="20" y="135"/>
                  </a:cubicBezTo>
                  <a:cubicBezTo>
                    <a:pt x="24" y="135"/>
                    <a:pt x="26" y="132"/>
                    <a:pt x="26" y="129"/>
                  </a:cubicBezTo>
                  <a:cubicBezTo>
                    <a:pt x="26" y="125"/>
                    <a:pt x="24" y="123"/>
                    <a:pt x="20" y="123"/>
                  </a:cubicBezTo>
                  <a:cubicBezTo>
                    <a:pt x="24" y="123"/>
                    <a:pt x="26" y="120"/>
                    <a:pt x="26" y="116"/>
                  </a:cubicBezTo>
                  <a:cubicBezTo>
                    <a:pt x="26" y="113"/>
                    <a:pt x="24" y="110"/>
                    <a:pt x="20" y="110"/>
                  </a:cubicBezTo>
                  <a:cubicBezTo>
                    <a:pt x="24" y="110"/>
                    <a:pt x="26" y="108"/>
                    <a:pt x="26" y="104"/>
                  </a:cubicBezTo>
                  <a:cubicBezTo>
                    <a:pt x="26" y="101"/>
                    <a:pt x="24" y="98"/>
                    <a:pt x="20" y="98"/>
                  </a:cubicBezTo>
                  <a:cubicBezTo>
                    <a:pt x="24" y="98"/>
                    <a:pt x="26" y="95"/>
                    <a:pt x="26" y="92"/>
                  </a:cubicBezTo>
                  <a:cubicBezTo>
                    <a:pt x="26" y="89"/>
                    <a:pt x="24" y="86"/>
                    <a:pt x="20" y="86"/>
                  </a:cubicBezTo>
                  <a:cubicBezTo>
                    <a:pt x="24" y="86"/>
                    <a:pt x="26" y="83"/>
                    <a:pt x="26" y="80"/>
                  </a:cubicBezTo>
                  <a:cubicBezTo>
                    <a:pt x="26" y="76"/>
                    <a:pt x="24" y="74"/>
                    <a:pt x="20" y="74"/>
                  </a:cubicBezTo>
                  <a:cubicBezTo>
                    <a:pt x="24" y="74"/>
                    <a:pt x="26" y="71"/>
                    <a:pt x="26" y="68"/>
                  </a:cubicBezTo>
                  <a:cubicBezTo>
                    <a:pt x="26" y="64"/>
                    <a:pt x="24" y="61"/>
                    <a:pt x="20" y="61"/>
                  </a:cubicBezTo>
                  <a:cubicBezTo>
                    <a:pt x="24" y="61"/>
                    <a:pt x="26" y="59"/>
                    <a:pt x="26" y="55"/>
                  </a:cubicBezTo>
                  <a:cubicBezTo>
                    <a:pt x="26" y="52"/>
                    <a:pt x="24" y="49"/>
                    <a:pt x="20" y="49"/>
                  </a:cubicBezTo>
                  <a:cubicBezTo>
                    <a:pt x="24" y="49"/>
                    <a:pt x="26" y="47"/>
                    <a:pt x="26" y="43"/>
                  </a:cubicBezTo>
                  <a:cubicBezTo>
                    <a:pt x="26" y="40"/>
                    <a:pt x="24" y="37"/>
                    <a:pt x="20" y="37"/>
                  </a:cubicBezTo>
                  <a:cubicBezTo>
                    <a:pt x="24" y="37"/>
                    <a:pt x="26" y="34"/>
                    <a:pt x="26" y="31"/>
                  </a:cubicBezTo>
                  <a:cubicBezTo>
                    <a:pt x="26" y="28"/>
                    <a:pt x="24" y="25"/>
                    <a:pt x="20" y="25"/>
                  </a:cubicBezTo>
                  <a:cubicBezTo>
                    <a:pt x="24" y="25"/>
                    <a:pt x="26" y="22"/>
                    <a:pt x="26" y="19"/>
                  </a:cubicBezTo>
                  <a:cubicBezTo>
                    <a:pt x="26" y="15"/>
                    <a:pt x="24" y="13"/>
                    <a:pt x="20" y="13"/>
                  </a:cubicBezTo>
                  <a:cubicBezTo>
                    <a:pt x="24" y="13"/>
                    <a:pt x="26" y="10"/>
                    <a:pt x="26" y="6"/>
                  </a:cubicBezTo>
                  <a:cubicBezTo>
                    <a:pt x="26" y="3"/>
                    <a:pt x="24" y="0"/>
                    <a:pt x="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0" name="Freeform 202"/>
            <p:cNvSpPr>
              <a:spLocks/>
            </p:cNvSpPr>
            <p:nvPr/>
          </p:nvSpPr>
          <p:spPr bwMode="auto">
            <a:xfrm>
              <a:off x="5870576" y="3013075"/>
              <a:ext cx="41275" cy="620713"/>
            </a:xfrm>
            <a:custGeom>
              <a:avLst/>
              <a:gdLst>
                <a:gd name="T0" fmla="*/ 0 w 13"/>
                <a:gd name="T1" fmla="*/ 190 h 196"/>
                <a:gd name="T2" fmla="*/ 6 w 13"/>
                <a:gd name="T3" fmla="*/ 196 h 196"/>
                <a:gd name="T4" fmla="*/ 13 w 13"/>
                <a:gd name="T5" fmla="*/ 196 h 196"/>
                <a:gd name="T6" fmla="*/ 13 w 13"/>
                <a:gd name="T7" fmla="*/ 0 h 196"/>
                <a:gd name="T8" fmla="*/ 6 w 13"/>
                <a:gd name="T9" fmla="*/ 0 h 196"/>
                <a:gd name="T10" fmla="*/ 0 w 13"/>
                <a:gd name="T11" fmla="*/ 6 h 196"/>
                <a:gd name="T12" fmla="*/ 6 w 13"/>
                <a:gd name="T13" fmla="*/ 13 h 196"/>
                <a:gd name="T14" fmla="*/ 0 w 13"/>
                <a:gd name="T15" fmla="*/ 19 h 196"/>
                <a:gd name="T16" fmla="*/ 6 w 13"/>
                <a:gd name="T17" fmla="*/ 25 h 196"/>
                <a:gd name="T18" fmla="*/ 0 w 13"/>
                <a:gd name="T19" fmla="*/ 31 h 196"/>
                <a:gd name="T20" fmla="*/ 6 w 13"/>
                <a:gd name="T21" fmla="*/ 37 h 196"/>
                <a:gd name="T22" fmla="*/ 0 w 13"/>
                <a:gd name="T23" fmla="*/ 43 h 196"/>
                <a:gd name="T24" fmla="*/ 6 w 13"/>
                <a:gd name="T25" fmla="*/ 49 h 196"/>
                <a:gd name="T26" fmla="*/ 0 w 13"/>
                <a:gd name="T27" fmla="*/ 55 h 196"/>
                <a:gd name="T28" fmla="*/ 6 w 13"/>
                <a:gd name="T29" fmla="*/ 61 h 196"/>
                <a:gd name="T30" fmla="*/ 0 w 13"/>
                <a:gd name="T31" fmla="*/ 68 h 196"/>
                <a:gd name="T32" fmla="*/ 6 w 13"/>
                <a:gd name="T33" fmla="*/ 74 h 196"/>
                <a:gd name="T34" fmla="*/ 0 w 13"/>
                <a:gd name="T35" fmla="*/ 80 h 196"/>
                <a:gd name="T36" fmla="*/ 6 w 13"/>
                <a:gd name="T37" fmla="*/ 86 h 196"/>
                <a:gd name="T38" fmla="*/ 0 w 13"/>
                <a:gd name="T39" fmla="*/ 92 h 196"/>
                <a:gd name="T40" fmla="*/ 6 w 13"/>
                <a:gd name="T41" fmla="*/ 98 h 196"/>
                <a:gd name="T42" fmla="*/ 0 w 13"/>
                <a:gd name="T43" fmla="*/ 104 h 196"/>
                <a:gd name="T44" fmla="*/ 6 w 13"/>
                <a:gd name="T45" fmla="*/ 110 h 196"/>
                <a:gd name="T46" fmla="*/ 0 w 13"/>
                <a:gd name="T47" fmla="*/ 116 h 196"/>
                <a:gd name="T48" fmla="*/ 6 w 13"/>
                <a:gd name="T49" fmla="*/ 123 h 196"/>
                <a:gd name="T50" fmla="*/ 0 w 13"/>
                <a:gd name="T51" fmla="*/ 129 h 196"/>
                <a:gd name="T52" fmla="*/ 6 w 13"/>
                <a:gd name="T53" fmla="*/ 135 h 196"/>
                <a:gd name="T54" fmla="*/ 0 w 13"/>
                <a:gd name="T55" fmla="*/ 141 h 196"/>
                <a:gd name="T56" fmla="*/ 6 w 13"/>
                <a:gd name="T57" fmla="*/ 147 h 196"/>
                <a:gd name="T58" fmla="*/ 0 w 13"/>
                <a:gd name="T59" fmla="*/ 153 h 196"/>
                <a:gd name="T60" fmla="*/ 6 w 13"/>
                <a:gd name="T61" fmla="*/ 159 h 196"/>
                <a:gd name="T62" fmla="*/ 0 w 13"/>
                <a:gd name="T63" fmla="*/ 165 h 196"/>
                <a:gd name="T64" fmla="*/ 6 w 13"/>
                <a:gd name="T65" fmla="*/ 171 h 196"/>
                <a:gd name="T66" fmla="*/ 0 w 13"/>
                <a:gd name="T67" fmla="*/ 177 h 196"/>
                <a:gd name="T68" fmla="*/ 6 w 13"/>
                <a:gd name="T69" fmla="*/ 184 h 196"/>
                <a:gd name="T70" fmla="*/ 0 w 13"/>
                <a:gd name="T71" fmla="*/ 19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7891463" y="2825750"/>
            <a:ext cx="749300" cy="877887"/>
            <a:chOff x="7891463" y="2825750"/>
            <a:chExt cx="749300" cy="877887"/>
          </a:xfrm>
        </p:grpSpPr>
        <p:sp>
          <p:nvSpPr>
            <p:cNvPr id="2189" name="Freeform 161"/>
            <p:cNvSpPr>
              <a:spLocks/>
            </p:cNvSpPr>
            <p:nvPr/>
          </p:nvSpPr>
          <p:spPr bwMode="auto">
            <a:xfrm>
              <a:off x="7891463" y="2825750"/>
              <a:ext cx="749300" cy="449263"/>
            </a:xfrm>
            <a:custGeom>
              <a:avLst/>
              <a:gdLst>
                <a:gd name="T0" fmla="*/ 214 w 236"/>
                <a:gd name="T1" fmla="*/ 15 h 142"/>
                <a:gd name="T2" fmla="*/ 118 w 236"/>
                <a:gd name="T3" fmla="*/ 2 h 142"/>
                <a:gd name="T4" fmla="*/ 23 w 236"/>
                <a:gd name="T5" fmla="*/ 15 h 142"/>
                <a:gd name="T6" fmla="*/ 13 w 236"/>
                <a:gd name="T7" fmla="*/ 127 h 142"/>
                <a:gd name="T8" fmla="*/ 118 w 236"/>
                <a:gd name="T9" fmla="*/ 140 h 142"/>
                <a:gd name="T10" fmla="*/ 224 w 236"/>
                <a:gd name="T11" fmla="*/ 127 h 142"/>
                <a:gd name="T12" fmla="*/ 214 w 236"/>
                <a:gd name="T13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42">
                  <a:moveTo>
                    <a:pt x="214" y="15"/>
                  </a:moveTo>
                  <a:cubicBezTo>
                    <a:pt x="194" y="0"/>
                    <a:pt x="118" y="2"/>
                    <a:pt x="118" y="2"/>
                  </a:cubicBezTo>
                  <a:cubicBezTo>
                    <a:pt x="118" y="2"/>
                    <a:pt x="42" y="0"/>
                    <a:pt x="23" y="15"/>
                  </a:cubicBezTo>
                  <a:cubicBezTo>
                    <a:pt x="7" y="27"/>
                    <a:pt x="0" y="112"/>
                    <a:pt x="13" y="127"/>
                  </a:cubicBezTo>
                  <a:cubicBezTo>
                    <a:pt x="26" y="142"/>
                    <a:pt x="118" y="140"/>
                    <a:pt x="118" y="140"/>
                  </a:cubicBezTo>
                  <a:cubicBezTo>
                    <a:pt x="118" y="140"/>
                    <a:pt x="211" y="142"/>
                    <a:pt x="224" y="127"/>
                  </a:cubicBezTo>
                  <a:cubicBezTo>
                    <a:pt x="236" y="112"/>
                    <a:pt x="229" y="27"/>
                    <a:pt x="214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0" name="Freeform 162"/>
            <p:cNvSpPr>
              <a:spLocks/>
            </p:cNvSpPr>
            <p:nvPr/>
          </p:nvSpPr>
          <p:spPr bwMode="auto">
            <a:xfrm>
              <a:off x="8266113" y="2825750"/>
              <a:ext cx="374650" cy="449263"/>
            </a:xfrm>
            <a:custGeom>
              <a:avLst/>
              <a:gdLst>
                <a:gd name="T0" fmla="*/ 106 w 118"/>
                <a:gd name="T1" fmla="*/ 127 h 142"/>
                <a:gd name="T2" fmla="*/ 96 w 118"/>
                <a:gd name="T3" fmla="*/ 15 h 142"/>
                <a:gd name="T4" fmla="*/ 0 w 118"/>
                <a:gd name="T5" fmla="*/ 2 h 142"/>
                <a:gd name="T6" fmla="*/ 0 w 118"/>
                <a:gd name="T7" fmla="*/ 140 h 142"/>
                <a:gd name="T8" fmla="*/ 106 w 118"/>
                <a:gd name="T9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42">
                  <a:moveTo>
                    <a:pt x="106" y="127"/>
                  </a:moveTo>
                  <a:cubicBezTo>
                    <a:pt x="118" y="112"/>
                    <a:pt x="111" y="27"/>
                    <a:pt x="96" y="15"/>
                  </a:cubicBezTo>
                  <a:cubicBezTo>
                    <a:pt x="76" y="0"/>
                    <a:pt x="0" y="2"/>
                    <a:pt x="0" y="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93" y="142"/>
                    <a:pt x="106" y="12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1" name="Freeform 163"/>
            <p:cNvSpPr>
              <a:spLocks/>
            </p:cNvSpPr>
            <p:nvPr/>
          </p:nvSpPr>
          <p:spPr bwMode="auto">
            <a:xfrm>
              <a:off x="7932738" y="2825750"/>
              <a:ext cx="666750" cy="104775"/>
            </a:xfrm>
            <a:custGeom>
              <a:avLst/>
              <a:gdLst>
                <a:gd name="T0" fmla="*/ 6 w 210"/>
                <a:gd name="T1" fmla="*/ 25 h 33"/>
                <a:gd name="T2" fmla="*/ 105 w 210"/>
                <a:gd name="T3" fmla="*/ 11 h 33"/>
                <a:gd name="T4" fmla="*/ 205 w 210"/>
                <a:gd name="T5" fmla="*/ 25 h 33"/>
                <a:gd name="T6" fmla="*/ 210 w 210"/>
                <a:gd name="T7" fmla="*/ 33 h 33"/>
                <a:gd name="T8" fmla="*/ 201 w 210"/>
                <a:gd name="T9" fmla="*/ 15 h 33"/>
                <a:gd name="T10" fmla="*/ 105 w 210"/>
                <a:gd name="T11" fmla="*/ 2 h 33"/>
                <a:gd name="T12" fmla="*/ 10 w 210"/>
                <a:gd name="T13" fmla="*/ 15 h 33"/>
                <a:gd name="T14" fmla="*/ 0 w 210"/>
                <a:gd name="T15" fmla="*/ 33 h 33"/>
                <a:gd name="T16" fmla="*/ 6 w 210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33">
                  <a:moveTo>
                    <a:pt x="6" y="25"/>
                  </a:moveTo>
                  <a:cubicBezTo>
                    <a:pt x="26" y="10"/>
                    <a:pt x="105" y="11"/>
                    <a:pt x="105" y="11"/>
                  </a:cubicBezTo>
                  <a:cubicBezTo>
                    <a:pt x="105" y="11"/>
                    <a:pt x="184" y="10"/>
                    <a:pt x="205" y="25"/>
                  </a:cubicBezTo>
                  <a:cubicBezTo>
                    <a:pt x="207" y="27"/>
                    <a:pt x="208" y="30"/>
                    <a:pt x="210" y="33"/>
                  </a:cubicBezTo>
                  <a:cubicBezTo>
                    <a:pt x="208" y="25"/>
                    <a:pt x="205" y="18"/>
                    <a:pt x="201" y="15"/>
                  </a:cubicBezTo>
                  <a:cubicBezTo>
                    <a:pt x="181" y="0"/>
                    <a:pt x="105" y="2"/>
                    <a:pt x="105" y="2"/>
                  </a:cubicBezTo>
                  <a:cubicBezTo>
                    <a:pt x="105" y="2"/>
                    <a:pt x="29" y="0"/>
                    <a:pt x="10" y="15"/>
                  </a:cubicBezTo>
                  <a:cubicBezTo>
                    <a:pt x="6" y="18"/>
                    <a:pt x="3" y="25"/>
                    <a:pt x="0" y="33"/>
                  </a:cubicBezTo>
                  <a:cubicBezTo>
                    <a:pt x="2" y="30"/>
                    <a:pt x="4" y="27"/>
                    <a:pt x="6" y="25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2" name="Freeform 164"/>
            <p:cNvSpPr>
              <a:spLocks/>
            </p:cNvSpPr>
            <p:nvPr/>
          </p:nvSpPr>
          <p:spPr bwMode="auto">
            <a:xfrm>
              <a:off x="8186738" y="2940050"/>
              <a:ext cx="161925" cy="160338"/>
            </a:xfrm>
            <a:custGeom>
              <a:avLst/>
              <a:gdLst>
                <a:gd name="T0" fmla="*/ 51 w 51"/>
                <a:gd name="T1" fmla="*/ 43 h 51"/>
                <a:gd name="T2" fmla="*/ 43 w 51"/>
                <a:gd name="T3" fmla="*/ 51 h 51"/>
                <a:gd name="T4" fmla="*/ 8 w 51"/>
                <a:gd name="T5" fmla="*/ 51 h 51"/>
                <a:gd name="T6" fmla="*/ 0 w 51"/>
                <a:gd name="T7" fmla="*/ 43 h 51"/>
                <a:gd name="T8" fmla="*/ 0 w 51"/>
                <a:gd name="T9" fmla="*/ 8 h 51"/>
                <a:gd name="T10" fmla="*/ 8 w 51"/>
                <a:gd name="T11" fmla="*/ 0 h 51"/>
                <a:gd name="T12" fmla="*/ 43 w 51"/>
                <a:gd name="T13" fmla="*/ 0 h 51"/>
                <a:gd name="T14" fmla="*/ 51 w 51"/>
                <a:gd name="T15" fmla="*/ 8 h 51"/>
                <a:gd name="T16" fmla="*/ 51 w 51"/>
                <a:gd name="T17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51" y="43"/>
                  </a:moveTo>
                  <a:cubicBezTo>
                    <a:pt x="51" y="47"/>
                    <a:pt x="47" y="51"/>
                    <a:pt x="43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4" y="51"/>
                    <a:pt x="0" y="47"/>
                    <a:pt x="0" y="4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7" y="0"/>
                    <a:pt x="51" y="4"/>
                    <a:pt x="51" y="8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3" name="Freeform 165"/>
            <p:cNvSpPr>
              <a:spLocks/>
            </p:cNvSpPr>
            <p:nvPr/>
          </p:nvSpPr>
          <p:spPr bwMode="auto">
            <a:xfrm>
              <a:off x="8266113" y="2940050"/>
              <a:ext cx="82550" cy="160338"/>
            </a:xfrm>
            <a:custGeom>
              <a:avLst/>
              <a:gdLst>
                <a:gd name="T0" fmla="*/ 18 w 26"/>
                <a:gd name="T1" fmla="*/ 0 h 51"/>
                <a:gd name="T2" fmla="*/ 0 w 26"/>
                <a:gd name="T3" fmla="*/ 0 h 51"/>
                <a:gd name="T4" fmla="*/ 0 w 26"/>
                <a:gd name="T5" fmla="*/ 51 h 51"/>
                <a:gd name="T6" fmla="*/ 18 w 26"/>
                <a:gd name="T7" fmla="*/ 51 h 51"/>
                <a:gd name="T8" fmla="*/ 26 w 26"/>
                <a:gd name="T9" fmla="*/ 43 h 51"/>
                <a:gd name="T10" fmla="*/ 26 w 26"/>
                <a:gd name="T11" fmla="*/ 8 h 51"/>
                <a:gd name="T12" fmla="*/ 18 w 2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1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2" y="51"/>
                    <a:pt x="26" y="47"/>
                    <a:pt x="26" y="43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22" y="0"/>
                    <a:pt x="18" y="0"/>
                  </a:cubicBez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4" name="Freeform 166"/>
            <p:cNvSpPr>
              <a:spLocks/>
            </p:cNvSpPr>
            <p:nvPr/>
          </p:nvSpPr>
          <p:spPr bwMode="auto">
            <a:xfrm>
              <a:off x="8062913" y="3630612"/>
              <a:ext cx="406400" cy="73025"/>
            </a:xfrm>
            <a:custGeom>
              <a:avLst/>
              <a:gdLst>
                <a:gd name="T0" fmla="*/ 128 w 128"/>
                <a:gd name="T1" fmla="*/ 8 h 23"/>
                <a:gd name="T2" fmla="*/ 120 w 128"/>
                <a:gd name="T3" fmla="*/ 23 h 23"/>
                <a:gd name="T4" fmla="*/ 9 w 128"/>
                <a:gd name="T5" fmla="*/ 23 h 23"/>
                <a:gd name="T6" fmla="*/ 0 w 128"/>
                <a:gd name="T7" fmla="*/ 8 h 23"/>
                <a:gd name="T8" fmla="*/ 9 w 128"/>
                <a:gd name="T9" fmla="*/ 0 h 23"/>
                <a:gd name="T10" fmla="*/ 120 w 128"/>
                <a:gd name="T11" fmla="*/ 0 h 23"/>
                <a:gd name="T12" fmla="*/ 128 w 128"/>
                <a:gd name="T1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3">
                  <a:moveTo>
                    <a:pt x="128" y="8"/>
                  </a:moveTo>
                  <a:cubicBezTo>
                    <a:pt x="128" y="12"/>
                    <a:pt x="125" y="23"/>
                    <a:pt x="12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4" y="23"/>
                    <a:pt x="0" y="12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5" y="0"/>
                    <a:pt x="128" y="4"/>
                    <a:pt x="128" y="8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5" name="Freeform 167"/>
            <p:cNvSpPr>
              <a:spLocks/>
            </p:cNvSpPr>
            <p:nvPr/>
          </p:nvSpPr>
          <p:spPr bwMode="auto">
            <a:xfrm>
              <a:off x="8266113" y="3630612"/>
              <a:ext cx="203200" cy="73025"/>
            </a:xfrm>
            <a:custGeom>
              <a:avLst/>
              <a:gdLst>
                <a:gd name="T0" fmla="*/ 56 w 64"/>
                <a:gd name="T1" fmla="*/ 0 h 23"/>
                <a:gd name="T2" fmla="*/ 0 w 64"/>
                <a:gd name="T3" fmla="*/ 0 h 23"/>
                <a:gd name="T4" fmla="*/ 0 w 64"/>
                <a:gd name="T5" fmla="*/ 23 h 23"/>
                <a:gd name="T6" fmla="*/ 56 w 64"/>
                <a:gd name="T7" fmla="*/ 23 h 23"/>
                <a:gd name="T8" fmla="*/ 64 w 64"/>
                <a:gd name="T9" fmla="*/ 8 h 23"/>
                <a:gd name="T10" fmla="*/ 56 w 64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3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1" y="23"/>
                    <a:pt x="64" y="12"/>
                    <a:pt x="64" y="8"/>
                  </a:cubicBezTo>
                  <a:cubicBezTo>
                    <a:pt x="64" y="4"/>
                    <a:pt x="61" y="0"/>
                    <a:pt x="56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6" name="Freeform 168"/>
            <p:cNvSpPr>
              <a:spLocks/>
            </p:cNvSpPr>
            <p:nvPr/>
          </p:nvSpPr>
          <p:spPr bwMode="auto">
            <a:xfrm>
              <a:off x="7929563" y="3563937"/>
              <a:ext cx="673100" cy="98425"/>
            </a:xfrm>
            <a:custGeom>
              <a:avLst/>
              <a:gdLst>
                <a:gd name="T0" fmla="*/ 212 w 212"/>
                <a:gd name="T1" fmla="*/ 15 h 31"/>
                <a:gd name="T2" fmla="*/ 197 w 212"/>
                <a:gd name="T3" fmla="*/ 31 h 31"/>
                <a:gd name="T4" fmla="*/ 16 w 212"/>
                <a:gd name="T5" fmla="*/ 31 h 31"/>
                <a:gd name="T6" fmla="*/ 0 w 212"/>
                <a:gd name="T7" fmla="*/ 15 h 31"/>
                <a:gd name="T8" fmla="*/ 16 w 212"/>
                <a:gd name="T9" fmla="*/ 0 h 31"/>
                <a:gd name="T10" fmla="*/ 197 w 212"/>
                <a:gd name="T11" fmla="*/ 0 h 31"/>
                <a:gd name="T12" fmla="*/ 212 w 212"/>
                <a:gd name="T1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31">
                  <a:moveTo>
                    <a:pt x="212" y="15"/>
                  </a:moveTo>
                  <a:cubicBezTo>
                    <a:pt x="212" y="24"/>
                    <a:pt x="205" y="31"/>
                    <a:pt x="19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7" name="Freeform 169"/>
            <p:cNvSpPr>
              <a:spLocks/>
            </p:cNvSpPr>
            <p:nvPr/>
          </p:nvSpPr>
          <p:spPr bwMode="auto">
            <a:xfrm>
              <a:off x="8266113" y="3563937"/>
              <a:ext cx="336550" cy="98425"/>
            </a:xfrm>
            <a:custGeom>
              <a:avLst/>
              <a:gdLst>
                <a:gd name="T0" fmla="*/ 91 w 106"/>
                <a:gd name="T1" fmla="*/ 0 h 31"/>
                <a:gd name="T2" fmla="*/ 0 w 106"/>
                <a:gd name="T3" fmla="*/ 0 h 31"/>
                <a:gd name="T4" fmla="*/ 0 w 106"/>
                <a:gd name="T5" fmla="*/ 31 h 31"/>
                <a:gd name="T6" fmla="*/ 91 w 106"/>
                <a:gd name="T7" fmla="*/ 31 h 31"/>
                <a:gd name="T8" fmla="*/ 106 w 106"/>
                <a:gd name="T9" fmla="*/ 15 h 31"/>
                <a:gd name="T10" fmla="*/ 91 w 10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1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9" y="31"/>
                    <a:pt x="106" y="24"/>
                    <a:pt x="106" y="15"/>
                  </a:cubicBezTo>
                  <a:cubicBezTo>
                    <a:pt x="106" y="7"/>
                    <a:pt x="99" y="0"/>
                    <a:pt x="91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8" name="Freeform 170"/>
            <p:cNvSpPr>
              <a:spLocks/>
            </p:cNvSpPr>
            <p:nvPr/>
          </p:nvSpPr>
          <p:spPr bwMode="auto">
            <a:xfrm>
              <a:off x="7939088" y="3563937"/>
              <a:ext cx="654050" cy="22225"/>
            </a:xfrm>
            <a:custGeom>
              <a:avLst/>
              <a:gdLst>
                <a:gd name="T0" fmla="*/ 8 w 206"/>
                <a:gd name="T1" fmla="*/ 4 h 7"/>
                <a:gd name="T2" fmla="*/ 199 w 206"/>
                <a:gd name="T3" fmla="*/ 4 h 7"/>
                <a:gd name="T4" fmla="*/ 206 w 206"/>
                <a:gd name="T5" fmla="*/ 7 h 7"/>
                <a:gd name="T6" fmla="*/ 194 w 206"/>
                <a:gd name="T7" fmla="*/ 0 h 7"/>
                <a:gd name="T8" fmla="*/ 13 w 206"/>
                <a:gd name="T9" fmla="*/ 0 h 7"/>
                <a:gd name="T10" fmla="*/ 0 w 206"/>
                <a:gd name="T11" fmla="*/ 7 h 7"/>
                <a:gd name="T12" fmla="*/ 8 w 20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7">
                  <a:moveTo>
                    <a:pt x="8" y="4"/>
                  </a:moveTo>
                  <a:cubicBezTo>
                    <a:pt x="199" y="4"/>
                    <a:pt x="199" y="4"/>
                    <a:pt x="199" y="4"/>
                  </a:cubicBezTo>
                  <a:cubicBezTo>
                    <a:pt x="201" y="4"/>
                    <a:pt x="204" y="5"/>
                    <a:pt x="206" y="7"/>
                  </a:cubicBezTo>
                  <a:cubicBezTo>
                    <a:pt x="204" y="3"/>
                    <a:pt x="199" y="0"/>
                    <a:pt x="19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3" y="3"/>
                    <a:pt x="0" y="7"/>
                  </a:cubicBezTo>
                  <a:cubicBezTo>
                    <a:pt x="2" y="5"/>
                    <a:pt x="5" y="4"/>
                    <a:pt x="8" y="4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9" name="Freeform 171"/>
            <p:cNvSpPr>
              <a:spLocks/>
            </p:cNvSpPr>
            <p:nvPr/>
          </p:nvSpPr>
          <p:spPr bwMode="auto">
            <a:xfrm>
              <a:off x="8224838" y="3013075"/>
              <a:ext cx="82550" cy="620713"/>
            </a:xfrm>
            <a:custGeom>
              <a:avLst/>
              <a:gdLst>
                <a:gd name="T0" fmla="*/ 6 w 26"/>
                <a:gd name="T1" fmla="*/ 196 h 196"/>
                <a:gd name="T2" fmla="*/ 26 w 26"/>
                <a:gd name="T3" fmla="*/ 190 h 196"/>
                <a:gd name="T4" fmla="*/ 26 w 26"/>
                <a:gd name="T5" fmla="*/ 177 h 196"/>
                <a:gd name="T6" fmla="*/ 26 w 26"/>
                <a:gd name="T7" fmla="*/ 165 h 196"/>
                <a:gd name="T8" fmla="*/ 26 w 26"/>
                <a:gd name="T9" fmla="*/ 153 h 196"/>
                <a:gd name="T10" fmla="*/ 26 w 26"/>
                <a:gd name="T11" fmla="*/ 141 h 196"/>
                <a:gd name="T12" fmla="*/ 26 w 26"/>
                <a:gd name="T13" fmla="*/ 129 h 196"/>
                <a:gd name="T14" fmla="*/ 26 w 26"/>
                <a:gd name="T15" fmla="*/ 116 h 196"/>
                <a:gd name="T16" fmla="*/ 26 w 26"/>
                <a:gd name="T17" fmla="*/ 104 h 196"/>
                <a:gd name="T18" fmla="*/ 26 w 26"/>
                <a:gd name="T19" fmla="*/ 92 h 196"/>
                <a:gd name="T20" fmla="*/ 26 w 26"/>
                <a:gd name="T21" fmla="*/ 80 h 196"/>
                <a:gd name="T22" fmla="*/ 26 w 26"/>
                <a:gd name="T23" fmla="*/ 68 h 196"/>
                <a:gd name="T24" fmla="*/ 26 w 26"/>
                <a:gd name="T25" fmla="*/ 55 h 196"/>
                <a:gd name="T26" fmla="*/ 26 w 26"/>
                <a:gd name="T27" fmla="*/ 43 h 196"/>
                <a:gd name="T28" fmla="*/ 26 w 26"/>
                <a:gd name="T29" fmla="*/ 31 h 196"/>
                <a:gd name="T30" fmla="*/ 26 w 26"/>
                <a:gd name="T31" fmla="*/ 19 h 196"/>
                <a:gd name="T32" fmla="*/ 26 w 26"/>
                <a:gd name="T33" fmla="*/ 6 h 196"/>
                <a:gd name="T34" fmla="*/ 6 w 26"/>
                <a:gd name="T35" fmla="*/ 0 h 196"/>
                <a:gd name="T36" fmla="*/ 6 w 26"/>
                <a:gd name="T37" fmla="*/ 13 h 196"/>
                <a:gd name="T38" fmla="*/ 6 w 26"/>
                <a:gd name="T39" fmla="*/ 25 h 196"/>
                <a:gd name="T40" fmla="*/ 6 w 26"/>
                <a:gd name="T41" fmla="*/ 37 h 196"/>
                <a:gd name="T42" fmla="*/ 6 w 26"/>
                <a:gd name="T43" fmla="*/ 49 h 196"/>
                <a:gd name="T44" fmla="*/ 6 w 26"/>
                <a:gd name="T45" fmla="*/ 61 h 196"/>
                <a:gd name="T46" fmla="*/ 6 w 26"/>
                <a:gd name="T47" fmla="*/ 74 h 196"/>
                <a:gd name="T48" fmla="*/ 6 w 26"/>
                <a:gd name="T49" fmla="*/ 86 h 196"/>
                <a:gd name="T50" fmla="*/ 6 w 26"/>
                <a:gd name="T51" fmla="*/ 98 h 196"/>
                <a:gd name="T52" fmla="*/ 6 w 26"/>
                <a:gd name="T53" fmla="*/ 110 h 196"/>
                <a:gd name="T54" fmla="*/ 6 w 26"/>
                <a:gd name="T55" fmla="*/ 123 h 196"/>
                <a:gd name="T56" fmla="*/ 6 w 26"/>
                <a:gd name="T57" fmla="*/ 135 h 196"/>
                <a:gd name="T58" fmla="*/ 6 w 26"/>
                <a:gd name="T59" fmla="*/ 147 h 196"/>
                <a:gd name="T60" fmla="*/ 6 w 26"/>
                <a:gd name="T61" fmla="*/ 159 h 196"/>
                <a:gd name="T62" fmla="*/ 6 w 26"/>
                <a:gd name="T63" fmla="*/ 171 h 196"/>
                <a:gd name="T64" fmla="*/ 6 w 26"/>
                <a:gd name="T65" fmla="*/ 18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196"/>
                    <a:pt x="26" y="193"/>
                    <a:pt x="26" y="190"/>
                  </a:cubicBezTo>
                  <a:cubicBezTo>
                    <a:pt x="26" y="186"/>
                    <a:pt x="24" y="184"/>
                    <a:pt x="20" y="184"/>
                  </a:cubicBezTo>
                  <a:cubicBezTo>
                    <a:pt x="24" y="184"/>
                    <a:pt x="26" y="181"/>
                    <a:pt x="26" y="177"/>
                  </a:cubicBezTo>
                  <a:cubicBezTo>
                    <a:pt x="26" y="174"/>
                    <a:pt x="24" y="171"/>
                    <a:pt x="20" y="171"/>
                  </a:cubicBezTo>
                  <a:cubicBezTo>
                    <a:pt x="24" y="171"/>
                    <a:pt x="26" y="169"/>
                    <a:pt x="26" y="165"/>
                  </a:cubicBezTo>
                  <a:cubicBezTo>
                    <a:pt x="26" y="162"/>
                    <a:pt x="24" y="159"/>
                    <a:pt x="20" y="159"/>
                  </a:cubicBezTo>
                  <a:cubicBezTo>
                    <a:pt x="24" y="159"/>
                    <a:pt x="26" y="156"/>
                    <a:pt x="26" y="153"/>
                  </a:cubicBezTo>
                  <a:cubicBezTo>
                    <a:pt x="26" y="150"/>
                    <a:pt x="24" y="147"/>
                    <a:pt x="20" y="147"/>
                  </a:cubicBezTo>
                  <a:cubicBezTo>
                    <a:pt x="24" y="147"/>
                    <a:pt x="26" y="144"/>
                    <a:pt x="26" y="141"/>
                  </a:cubicBezTo>
                  <a:cubicBezTo>
                    <a:pt x="26" y="137"/>
                    <a:pt x="24" y="135"/>
                    <a:pt x="20" y="135"/>
                  </a:cubicBezTo>
                  <a:cubicBezTo>
                    <a:pt x="24" y="135"/>
                    <a:pt x="26" y="132"/>
                    <a:pt x="26" y="129"/>
                  </a:cubicBezTo>
                  <a:cubicBezTo>
                    <a:pt x="26" y="125"/>
                    <a:pt x="24" y="123"/>
                    <a:pt x="20" y="123"/>
                  </a:cubicBezTo>
                  <a:cubicBezTo>
                    <a:pt x="24" y="123"/>
                    <a:pt x="26" y="120"/>
                    <a:pt x="26" y="116"/>
                  </a:cubicBezTo>
                  <a:cubicBezTo>
                    <a:pt x="26" y="113"/>
                    <a:pt x="24" y="110"/>
                    <a:pt x="20" y="110"/>
                  </a:cubicBezTo>
                  <a:cubicBezTo>
                    <a:pt x="24" y="110"/>
                    <a:pt x="26" y="108"/>
                    <a:pt x="26" y="104"/>
                  </a:cubicBezTo>
                  <a:cubicBezTo>
                    <a:pt x="26" y="101"/>
                    <a:pt x="24" y="98"/>
                    <a:pt x="20" y="98"/>
                  </a:cubicBezTo>
                  <a:cubicBezTo>
                    <a:pt x="24" y="98"/>
                    <a:pt x="26" y="95"/>
                    <a:pt x="26" y="92"/>
                  </a:cubicBezTo>
                  <a:cubicBezTo>
                    <a:pt x="26" y="89"/>
                    <a:pt x="24" y="86"/>
                    <a:pt x="20" y="86"/>
                  </a:cubicBezTo>
                  <a:cubicBezTo>
                    <a:pt x="24" y="86"/>
                    <a:pt x="26" y="83"/>
                    <a:pt x="26" y="80"/>
                  </a:cubicBezTo>
                  <a:cubicBezTo>
                    <a:pt x="26" y="76"/>
                    <a:pt x="24" y="74"/>
                    <a:pt x="20" y="74"/>
                  </a:cubicBezTo>
                  <a:cubicBezTo>
                    <a:pt x="24" y="74"/>
                    <a:pt x="26" y="71"/>
                    <a:pt x="26" y="68"/>
                  </a:cubicBezTo>
                  <a:cubicBezTo>
                    <a:pt x="26" y="64"/>
                    <a:pt x="24" y="61"/>
                    <a:pt x="20" y="61"/>
                  </a:cubicBezTo>
                  <a:cubicBezTo>
                    <a:pt x="24" y="61"/>
                    <a:pt x="26" y="59"/>
                    <a:pt x="26" y="55"/>
                  </a:cubicBezTo>
                  <a:cubicBezTo>
                    <a:pt x="26" y="52"/>
                    <a:pt x="24" y="49"/>
                    <a:pt x="20" y="49"/>
                  </a:cubicBezTo>
                  <a:cubicBezTo>
                    <a:pt x="24" y="49"/>
                    <a:pt x="26" y="47"/>
                    <a:pt x="26" y="43"/>
                  </a:cubicBezTo>
                  <a:cubicBezTo>
                    <a:pt x="26" y="40"/>
                    <a:pt x="24" y="37"/>
                    <a:pt x="20" y="37"/>
                  </a:cubicBezTo>
                  <a:cubicBezTo>
                    <a:pt x="24" y="37"/>
                    <a:pt x="26" y="34"/>
                    <a:pt x="26" y="31"/>
                  </a:cubicBezTo>
                  <a:cubicBezTo>
                    <a:pt x="26" y="28"/>
                    <a:pt x="24" y="25"/>
                    <a:pt x="20" y="25"/>
                  </a:cubicBezTo>
                  <a:cubicBezTo>
                    <a:pt x="24" y="25"/>
                    <a:pt x="26" y="22"/>
                    <a:pt x="26" y="19"/>
                  </a:cubicBezTo>
                  <a:cubicBezTo>
                    <a:pt x="26" y="15"/>
                    <a:pt x="24" y="13"/>
                    <a:pt x="20" y="13"/>
                  </a:cubicBezTo>
                  <a:cubicBezTo>
                    <a:pt x="24" y="13"/>
                    <a:pt x="26" y="10"/>
                    <a:pt x="26" y="6"/>
                  </a:cubicBezTo>
                  <a:cubicBezTo>
                    <a:pt x="26" y="3"/>
                    <a:pt x="24" y="0"/>
                    <a:pt x="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0" name="Freeform 172"/>
            <p:cNvSpPr>
              <a:spLocks/>
            </p:cNvSpPr>
            <p:nvPr/>
          </p:nvSpPr>
          <p:spPr bwMode="auto">
            <a:xfrm>
              <a:off x="8224838" y="3013075"/>
              <a:ext cx="41275" cy="620713"/>
            </a:xfrm>
            <a:custGeom>
              <a:avLst/>
              <a:gdLst>
                <a:gd name="T0" fmla="*/ 0 w 13"/>
                <a:gd name="T1" fmla="*/ 190 h 196"/>
                <a:gd name="T2" fmla="*/ 6 w 13"/>
                <a:gd name="T3" fmla="*/ 196 h 196"/>
                <a:gd name="T4" fmla="*/ 13 w 13"/>
                <a:gd name="T5" fmla="*/ 196 h 196"/>
                <a:gd name="T6" fmla="*/ 13 w 13"/>
                <a:gd name="T7" fmla="*/ 0 h 196"/>
                <a:gd name="T8" fmla="*/ 6 w 13"/>
                <a:gd name="T9" fmla="*/ 0 h 196"/>
                <a:gd name="T10" fmla="*/ 0 w 13"/>
                <a:gd name="T11" fmla="*/ 6 h 196"/>
                <a:gd name="T12" fmla="*/ 6 w 13"/>
                <a:gd name="T13" fmla="*/ 13 h 196"/>
                <a:gd name="T14" fmla="*/ 0 w 13"/>
                <a:gd name="T15" fmla="*/ 19 h 196"/>
                <a:gd name="T16" fmla="*/ 6 w 13"/>
                <a:gd name="T17" fmla="*/ 25 h 196"/>
                <a:gd name="T18" fmla="*/ 0 w 13"/>
                <a:gd name="T19" fmla="*/ 31 h 196"/>
                <a:gd name="T20" fmla="*/ 6 w 13"/>
                <a:gd name="T21" fmla="*/ 37 h 196"/>
                <a:gd name="T22" fmla="*/ 0 w 13"/>
                <a:gd name="T23" fmla="*/ 43 h 196"/>
                <a:gd name="T24" fmla="*/ 6 w 13"/>
                <a:gd name="T25" fmla="*/ 49 h 196"/>
                <a:gd name="T26" fmla="*/ 0 w 13"/>
                <a:gd name="T27" fmla="*/ 55 h 196"/>
                <a:gd name="T28" fmla="*/ 6 w 13"/>
                <a:gd name="T29" fmla="*/ 61 h 196"/>
                <a:gd name="T30" fmla="*/ 0 w 13"/>
                <a:gd name="T31" fmla="*/ 68 h 196"/>
                <a:gd name="T32" fmla="*/ 6 w 13"/>
                <a:gd name="T33" fmla="*/ 74 h 196"/>
                <a:gd name="T34" fmla="*/ 0 w 13"/>
                <a:gd name="T35" fmla="*/ 80 h 196"/>
                <a:gd name="T36" fmla="*/ 6 w 13"/>
                <a:gd name="T37" fmla="*/ 86 h 196"/>
                <a:gd name="T38" fmla="*/ 0 w 13"/>
                <a:gd name="T39" fmla="*/ 92 h 196"/>
                <a:gd name="T40" fmla="*/ 6 w 13"/>
                <a:gd name="T41" fmla="*/ 98 h 196"/>
                <a:gd name="T42" fmla="*/ 0 w 13"/>
                <a:gd name="T43" fmla="*/ 104 h 196"/>
                <a:gd name="T44" fmla="*/ 6 w 13"/>
                <a:gd name="T45" fmla="*/ 110 h 196"/>
                <a:gd name="T46" fmla="*/ 0 w 13"/>
                <a:gd name="T47" fmla="*/ 116 h 196"/>
                <a:gd name="T48" fmla="*/ 6 w 13"/>
                <a:gd name="T49" fmla="*/ 123 h 196"/>
                <a:gd name="T50" fmla="*/ 0 w 13"/>
                <a:gd name="T51" fmla="*/ 129 h 196"/>
                <a:gd name="T52" fmla="*/ 6 w 13"/>
                <a:gd name="T53" fmla="*/ 135 h 196"/>
                <a:gd name="T54" fmla="*/ 0 w 13"/>
                <a:gd name="T55" fmla="*/ 141 h 196"/>
                <a:gd name="T56" fmla="*/ 6 w 13"/>
                <a:gd name="T57" fmla="*/ 147 h 196"/>
                <a:gd name="T58" fmla="*/ 0 w 13"/>
                <a:gd name="T59" fmla="*/ 153 h 196"/>
                <a:gd name="T60" fmla="*/ 6 w 13"/>
                <a:gd name="T61" fmla="*/ 159 h 196"/>
                <a:gd name="T62" fmla="*/ 0 w 13"/>
                <a:gd name="T63" fmla="*/ 165 h 196"/>
                <a:gd name="T64" fmla="*/ 6 w 13"/>
                <a:gd name="T65" fmla="*/ 171 h 196"/>
                <a:gd name="T66" fmla="*/ 0 w 13"/>
                <a:gd name="T67" fmla="*/ 177 h 196"/>
                <a:gd name="T68" fmla="*/ 6 w 13"/>
                <a:gd name="T69" fmla="*/ 184 h 196"/>
                <a:gd name="T70" fmla="*/ 0 w 13"/>
                <a:gd name="T71" fmla="*/ 19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6713538" y="2825750"/>
            <a:ext cx="747713" cy="877887"/>
            <a:chOff x="6713538" y="2825750"/>
            <a:chExt cx="747713" cy="877887"/>
          </a:xfrm>
        </p:grpSpPr>
        <p:sp>
          <p:nvSpPr>
            <p:cNvPr id="2204" name="Freeform 176"/>
            <p:cNvSpPr>
              <a:spLocks/>
            </p:cNvSpPr>
            <p:nvPr/>
          </p:nvSpPr>
          <p:spPr bwMode="auto">
            <a:xfrm>
              <a:off x="6713538" y="2825750"/>
              <a:ext cx="747713" cy="449263"/>
            </a:xfrm>
            <a:custGeom>
              <a:avLst/>
              <a:gdLst>
                <a:gd name="T0" fmla="*/ 214 w 236"/>
                <a:gd name="T1" fmla="*/ 15 h 142"/>
                <a:gd name="T2" fmla="*/ 118 w 236"/>
                <a:gd name="T3" fmla="*/ 2 h 142"/>
                <a:gd name="T4" fmla="*/ 23 w 236"/>
                <a:gd name="T5" fmla="*/ 15 h 142"/>
                <a:gd name="T6" fmla="*/ 13 w 236"/>
                <a:gd name="T7" fmla="*/ 127 h 142"/>
                <a:gd name="T8" fmla="*/ 118 w 236"/>
                <a:gd name="T9" fmla="*/ 140 h 142"/>
                <a:gd name="T10" fmla="*/ 224 w 236"/>
                <a:gd name="T11" fmla="*/ 127 h 142"/>
                <a:gd name="T12" fmla="*/ 214 w 236"/>
                <a:gd name="T13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42">
                  <a:moveTo>
                    <a:pt x="214" y="15"/>
                  </a:moveTo>
                  <a:cubicBezTo>
                    <a:pt x="194" y="0"/>
                    <a:pt x="118" y="2"/>
                    <a:pt x="118" y="2"/>
                  </a:cubicBezTo>
                  <a:cubicBezTo>
                    <a:pt x="118" y="2"/>
                    <a:pt x="42" y="0"/>
                    <a:pt x="23" y="15"/>
                  </a:cubicBezTo>
                  <a:cubicBezTo>
                    <a:pt x="7" y="27"/>
                    <a:pt x="0" y="112"/>
                    <a:pt x="13" y="127"/>
                  </a:cubicBezTo>
                  <a:cubicBezTo>
                    <a:pt x="26" y="142"/>
                    <a:pt x="118" y="140"/>
                    <a:pt x="118" y="140"/>
                  </a:cubicBezTo>
                  <a:cubicBezTo>
                    <a:pt x="118" y="140"/>
                    <a:pt x="211" y="142"/>
                    <a:pt x="224" y="127"/>
                  </a:cubicBezTo>
                  <a:cubicBezTo>
                    <a:pt x="236" y="112"/>
                    <a:pt x="229" y="27"/>
                    <a:pt x="214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5" name="Freeform 177"/>
            <p:cNvSpPr>
              <a:spLocks/>
            </p:cNvSpPr>
            <p:nvPr/>
          </p:nvSpPr>
          <p:spPr bwMode="auto">
            <a:xfrm>
              <a:off x="7086601" y="2825750"/>
              <a:ext cx="374650" cy="449263"/>
            </a:xfrm>
            <a:custGeom>
              <a:avLst/>
              <a:gdLst>
                <a:gd name="T0" fmla="*/ 106 w 118"/>
                <a:gd name="T1" fmla="*/ 127 h 142"/>
                <a:gd name="T2" fmla="*/ 96 w 118"/>
                <a:gd name="T3" fmla="*/ 15 h 142"/>
                <a:gd name="T4" fmla="*/ 0 w 118"/>
                <a:gd name="T5" fmla="*/ 2 h 142"/>
                <a:gd name="T6" fmla="*/ 0 w 118"/>
                <a:gd name="T7" fmla="*/ 140 h 142"/>
                <a:gd name="T8" fmla="*/ 106 w 118"/>
                <a:gd name="T9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42">
                  <a:moveTo>
                    <a:pt x="106" y="127"/>
                  </a:moveTo>
                  <a:cubicBezTo>
                    <a:pt x="118" y="112"/>
                    <a:pt x="111" y="27"/>
                    <a:pt x="96" y="15"/>
                  </a:cubicBezTo>
                  <a:cubicBezTo>
                    <a:pt x="76" y="0"/>
                    <a:pt x="0" y="2"/>
                    <a:pt x="0" y="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93" y="142"/>
                    <a:pt x="106" y="12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6" name="Freeform 178"/>
            <p:cNvSpPr>
              <a:spLocks/>
            </p:cNvSpPr>
            <p:nvPr/>
          </p:nvSpPr>
          <p:spPr bwMode="auto">
            <a:xfrm>
              <a:off x="6757988" y="2825750"/>
              <a:ext cx="661988" cy="104775"/>
            </a:xfrm>
            <a:custGeom>
              <a:avLst/>
              <a:gdLst>
                <a:gd name="T0" fmla="*/ 5 w 209"/>
                <a:gd name="T1" fmla="*/ 25 h 33"/>
                <a:gd name="T2" fmla="*/ 104 w 209"/>
                <a:gd name="T3" fmla="*/ 11 h 33"/>
                <a:gd name="T4" fmla="*/ 204 w 209"/>
                <a:gd name="T5" fmla="*/ 25 h 33"/>
                <a:gd name="T6" fmla="*/ 209 w 209"/>
                <a:gd name="T7" fmla="*/ 33 h 33"/>
                <a:gd name="T8" fmla="*/ 200 w 209"/>
                <a:gd name="T9" fmla="*/ 15 h 33"/>
                <a:gd name="T10" fmla="*/ 104 w 209"/>
                <a:gd name="T11" fmla="*/ 2 h 33"/>
                <a:gd name="T12" fmla="*/ 9 w 209"/>
                <a:gd name="T13" fmla="*/ 15 h 33"/>
                <a:gd name="T14" fmla="*/ 0 w 209"/>
                <a:gd name="T15" fmla="*/ 33 h 33"/>
                <a:gd name="T16" fmla="*/ 5 w 209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33">
                  <a:moveTo>
                    <a:pt x="5" y="25"/>
                  </a:moveTo>
                  <a:cubicBezTo>
                    <a:pt x="26" y="10"/>
                    <a:pt x="104" y="11"/>
                    <a:pt x="104" y="11"/>
                  </a:cubicBezTo>
                  <a:cubicBezTo>
                    <a:pt x="104" y="11"/>
                    <a:pt x="183" y="10"/>
                    <a:pt x="204" y="25"/>
                  </a:cubicBezTo>
                  <a:cubicBezTo>
                    <a:pt x="206" y="27"/>
                    <a:pt x="208" y="30"/>
                    <a:pt x="209" y="33"/>
                  </a:cubicBezTo>
                  <a:cubicBezTo>
                    <a:pt x="207" y="25"/>
                    <a:pt x="204" y="18"/>
                    <a:pt x="200" y="15"/>
                  </a:cubicBezTo>
                  <a:cubicBezTo>
                    <a:pt x="180" y="0"/>
                    <a:pt x="104" y="2"/>
                    <a:pt x="104" y="2"/>
                  </a:cubicBezTo>
                  <a:cubicBezTo>
                    <a:pt x="104" y="2"/>
                    <a:pt x="28" y="0"/>
                    <a:pt x="9" y="15"/>
                  </a:cubicBezTo>
                  <a:cubicBezTo>
                    <a:pt x="5" y="18"/>
                    <a:pt x="2" y="25"/>
                    <a:pt x="0" y="33"/>
                  </a:cubicBezTo>
                  <a:cubicBezTo>
                    <a:pt x="1" y="30"/>
                    <a:pt x="3" y="27"/>
                    <a:pt x="5" y="25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7" name="Freeform 179"/>
            <p:cNvSpPr>
              <a:spLocks/>
            </p:cNvSpPr>
            <p:nvPr/>
          </p:nvSpPr>
          <p:spPr bwMode="auto">
            <a:xfrm>
              <a:off x="7007226" y="2940050"/>
              <a:ext cx="161925" cy="160338"/>
            </a:xfrm>
            <a:custGeom>
              <a:avLst/>
              <a:gdLst>
                <a:gd name="T0" fmla="*/ 51 w 51"/>
                <a:gd name="T1" fmla="*/ 43 h 51"/>
                <a:gd name="T2" fmla="*/ 43 w 51"/>
                <a:gd name="T3" fmla="*/ 51 h 51"/>
                <a:gd name="T4" fmla="*/ 8 w 51"/>
                <a:gd name="T5" fmla="*/ 51 h 51"/>
                <a:gd name="T6" fmla="*/ 0 w 51"/>
                <a:gd name="T7" fmla="*/ 43 h 51"/>
                <a:gd name="T8" fmla="*/ 0 w 51"/>
                <a:gd name="T9" fmla="*/ 8 h 51"/>
                <a:gd name="T10" fmla="*/ 8 w 51"/>
                <a:gd name="T11" fmla="*/ 0 h 51"/>
                <a:gd name="T12" fmla="*/ 43 w 51"/>
                <a:gd name="T13" fmla="*/ 0 h 51"/>
                <a:gd name="T14" fmla="*/ 51 w 51"/>
                <a:gd name="T15" fmla="*/ 8 h 51"/>
                <a:gd name="T16" fmla="*/ 51 w 51"/>
                <a:gd name="T17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1">
                  <a:moveTo>
                    <a:pt x="51" y="43"/>
                  </a:moveTo>
                  <a:cubicBezTo>
                    <a:pt x="51" y="47"/>
                    <a:pt x="47" y="51"/>
                    <a:pt x="43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4" y="51"/>
                    <a:pt x="0" y="47"/>
                    <a:pt x="0" y="4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7" y="0"/>
                    <a:pt x="51" y="4"/>
                    <a:pt x="51" y="8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4F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8" name="Freeform 180"/>
            <p:cNvSpPr>
              <a:spLocks/>
            </p:cNvSpPr>
            <p:nvPr/>
          </p:nvSpPr>
          <p:spPr bwMode="auto">
            <a:xfrm>
              <a:off x="7086601" y="2940050"/>
              <a:ext cx="82550" cy="160338"/>
            </a:xfrm>
            <a:custGeom>
              <a:avLst/>
              <a:gdLst>
                <a:gd name="T0" fmla="*/ 18 w 26"/>
                <a:gd name="T1" fmla="*/ 0 h 51"/>
                <a:gd name="T2" fmla="*/ 0 w 26"/>
                <a:gd name="T3" fmla="*/ 0 h 51"/>
                <a:gd name="T4" fmla="*/ 0 w 26"/>
                <a:gd name="T5" fmla="*/ 51 h 51"/>
                <a:gd name="T6" fmla="*/ 18 w 26"/>
                <a:gd name="T7" fmla="*/ 51 h 51"/>
                <a:gd name="T8" fmla="*/ 26 w 26"/>
                <a:gd name="T9" fmla="*/ 43 h 51"/>
                <a:gd name="T10" fmla="*/ 26 w 26"/>
                <a:gd name="T11" fmla="*/ 8 h 51"/>
                <a:gd name="T12" fmla="*/ 18 w 2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1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2" y="51"/>
                    <a:pt x="26" y="47"/>
                    <a:pt x="26" y="43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22" y="0"/>
                    <a:pt x="18" y="0"/>
                  </a:cubicBezTo>
                  <a:close/>
                </a:path>
              </a:pathLst>
            </a:custGeom>
            <a:solidFill>
              <a:srgbClr val="009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9" name="Freeform 181"/>
            <p:cNvSpPr>
              <a:spLocks/>
            </p:cNvSpPr>
            <p:nvPr/>
          </p:nvSpPr>
          <p:spPr bwMode="auto">
            <a:xfrm>
              <a:off x="6888163" y="3630612"/>
              <a:ext cx="401638" cy="73025"/>
            </a:xfrm>
            <a:custGeom>
              <a:avLst/>
              <a:gdLst>
                <a:gd name="T0" fmla="*/ 127 w 127"/>
                <a:gd name="T1" fmla="*/ 8 h 23"/>
                <a:gd name="T2" fmla="*/ 119 w 127"/>
                <a:gd name="T3" fmla="*/ 23 h 23"/>
                <a:gd name="T4" fmla="*/ 8 w 127"/>
                <a:gd name="T5" fmla="*/ 23 h 23"/>
                <a:gd name="T6" fmla="*/ 0 w 127"/>
                <a:gd name="T7" fmla="*/ 8 h 23"/>
                <a:gd name="T8" fmla="*/ 8 w 127"/>
                <a:gd name="T9" fmla="*/ 0 h 23"/>
                <a:gd name="T10" fmla="*/ 119 w 127"/>
                <a:gd name="T11" fmla="*/ 0 h 23"/>
                <a:gd name="T12" fmla="*/ 127 w 127"/>
                <a:gd name="T1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3">
                  <a:moveTo>
                    <a:pt x="127" y="8"/>
                  </a:moveTo>
                  <a:cubicBezTo>
                    <a:pt x="127" y="12"/>
                    <a:pt x="124" y="23"/>
                    <a:pt x="11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3" y="23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4" y="0"/>
                    <a:pt x="127" y="4"/>
                    <a:pt x="127" y="8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0" name="Freeform 182"/>
            <p:cNvSpPr>
              <a:spLocks/>
            </p:cNvSpPr>
            <p:nvPr/>
          </p:nvSpPr>
          <p:spPr bwMode="auto">
            <a:xfrm>
              <a:off x="7086601" y="3630612"/>
              <a:ext cx="203200" cy="73025"/>
            </a:xfrm>
            <a:custGeom>
              <a:avLst/>
              <a:gdLst>
                <a:gd name="T0" fmla="*/ 56 w 64"/>
                <a:gd name="T1" fmla="*/ 0 h 23"/>
                <a:gd name="T2" fmla="*/ 0 w 64"/>
                <a:gd name="T3" fmla="*/ 0 h 23"/>
                <a:gd name="T4" fmla="*/ 0 w 64"/>
                <a:gd name="T5" fmla="*/ 23 h 23"/>
                <a:gd name="T6" fmla="*/ 56 w 64"/>
                <a:gd name="T7" fmla="*/ 23 h 23"/>
                <a:gd name="T8" fmla="*/ 64 w 64"/>
                <a:gd name="T9" fmla="*/ 8 h 23"/>
                <a:gd name="T10" fmla="*/ 56 w 64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3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1" y="23"/>
                    <a:pt x="64" y="12"/>
                    <a:pt x="64" y="8"/>
                  </a:cubicBezTo>
                  <a:cubicBezTo>
                    <a:pt x="64" y="4"/>
                    <a:pt x="61" y="0"/>
                    <a:pt x="56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1" name="Freeform 183"/>
            <p:cNvSpPr>
              <a:spLocks/>
            </p:cNvSpPr>
            <p:nvPr/>
          </p:nvSpPr>
          <p:spPr bwMode="auto">
            <a:xfrm>
              <a:off x="6751638" y="3563937"/>
              <a:ext cx="671513" cy="98425"/>
            </a:xfrm>
            <a:custGeom>
              <a:avLst/>
              <a:gdLst>
                <a:gd name="T0" fmla="*/ 212 w 212"/>
                <a:gd name="T1" fmla="*/ 15 h 31"/>
                <a:gd name="T2" fmla="*/ 197 w 212"/>
                <a:gd name="T3" fmla="*/ 31 h 31"/>
                <a:gd name="T4" fmla="*/ 16 w 212"/>
                <a:gd name="T5" fmla="*/ 31 h 31"/>
                <a:gd name="T6" fmla="*/ 0 w 212"/>
                <a:gd name="T7" fmla="*/ 15 h 31"/>
                <a:gd name="T8" fmla="*/ 16 w 212"/>
                <a:gd name="T9" fmla="*/ 0 h 31"/>
                <a:gd name="T10" fmla="*/ 197 w 212"/>
                <a:gd name="T11" fmla="*/ 0 h 31"/>
                <a:gd name="T12" fmla="*/ 212 w 212"/>
                <a:gd name="T1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31">
                  <a:moveTo>
                    <a:pt x="212" y="15"/>
                  </a:moveTo>
                  <a:cubicBezTo>
                    <a:pt x="212" y="24"/>
                    <a:pt x="205" y="31"/>
                    <a:pt x="19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2" name="Freeform 184"/>
            <p:cNvSpPr>
              <a:spLocks/>
            </p:cNvSpPr>
            <p:nvPr/>
          </p:nvSpPr>
          <p:spPr bwMode="auto">
            <a:xfrm>
              <a:off x="7086601" y="3563937"/>
              <a:ext cx="336550" cy="98425"/>
            </a:xfrm>
            <a:custGeom>
              <a:avLst/>
              <a:gdLst>
                <a:gd name="T0" fmla="*/ 91 w 106"/>
                <a:gd name="T1" fmla="*/ 0 h 31"/>
                <a:gd name="T2" fmla="*/ 0 w 106"/>
                <a:gd name="T3" fmla="*/ 0 h 31"/>
                <a:gd name="T4" fmla="*/ 0 w 106"/>
                <a:gd name="T5" fmla="*/ 31 h 31"/>
                <a:gd name="T6" fmla="*/ 91 w 106"/>
                <a:gd name="T7" fmla="*/ 31 h 31"/>
                <a:gd name="T8" fmla="*/ 106 w 106"/>
                <a:gd name="T9" fmla="*/ 15 h 31"/>
                <a:gd name="T10" fmla="*/ 91 w 10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1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9" y="31"/>
                    <a:pt x="106" y="24"/>
                    <a:pt x="106" y="15"/>
                  </a:cubicBezTo>
                  <a:cubicBezTo>
                    <a:pt x="106" y="7"/>
                    <a:pt x="99" y="0"/>
                    <a:pt x="91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3" name="Freeform 185"/>
            <p:cNvSpPr>
              <a:spLocks/>
            </p:cNvSpPr>
            <p:nvPr/>
          </p:nvSpPr>
          <p:spPr bwMode="auto">
            <a:xfrm>
              <a:off x="6761163" y="3563937"/>
              <a:ext cx="655638" cy="22225"/>
            </a:xfrm>
            <a:custGeom>
              <a:avLst/>
              <a:gdLst>
                <a:gd name="T0" fmla="*/ 8 w 207"/>
                <a:gd name="T1" fmla="*/ 4 h 7"/>
                <a:gd name="T2" fmla="*/ 199 w 207"/>
                <a:gd name="T3" fmla="*/ 4 h 7"/>
                <a:gd name="T4" fmla="*/ 207 w 207"/>
                <a:gd name="T5" fmla="*/ 7 h 7"/>
                <a:gd name="T6" fmla="*/ 194 w 207"/>
                <a:gd name="T7" fmla="*/ 0 h 7"/>
                <a:gd name="T8" fmla="*/ 13 w 207"/>
                <a:gd name="T9" fmla="*/ 0 h 7"/>
                <a:gd name="T10" fmla="*/ 0 w 207"/>
                <a:gd name="T11" fmla="*/ 7 h 7"/>
                <a:gd name="T12" fmla="*/ 8 w 20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7">
                  <a:moveTo>
                    <a:pt x="8" y="4"/>
                  </a:moveTo>
                  <a:cubicBezTo>
                    <a:pt x="199" y="4"/>
                    <a:pt x="199" y="4"/>
                    <a:pt x="199" y="4"/>
                  </a:cubicBezTo>
                  <a:cubicBezTo>
                    <a:pt x="202" y="4"/>
                    <a:pt x="204" y="5"/>
                    <a:pt x="207" y="7"/>
                  </a:cubicBezTo>
                  <a:cubicBezTo>
                    <a:pt x="204" y="3"/>
                    <a:pt x="199" y="0"/>
                    <a:pt x="19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3" y="3"/>
                    <a:pt x="0" y="7"/>
                  </a:cubicBezTo>
                  <a:cubicBezTo>
                    <a:pt x="3" y="5"/>
                    <a:pt x="5" y="4"/>
                    <a:pt x="8" y="4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4" name="Freeform 186"/>
            <p:cNvSpPr>
              <a:spLocks/>
            </p:cNvSpPr>
            <p:nvPr/>
          </p:nvSpPr>
          <p:spPr bwMode="auto">
            <a:xfrm>
              <a:off x="7045326" y="3013075"/>
              <a:ext cx="85725" cy="620713"/>
            </a:xfrm>
            <a:custGeom>
              <a:avLst/>
              <a:gdLst>
                <a:gd name="T0" fmla="*/ 6 w 27"/>
                <a:gd name="T1" fmla="*/ 196 h 196"/>
                <a:gd name="T2" fmla="*/ 27 w 27"/>
                <a:gd name="T3" fmla="*/ 190 h 196"/>
                <a:gd name="T4" fmla="*/ 27 w 27"/>
                <a:gd name="T5" fmla="*/ 177 h 196"/>
                <a:gd name="T6" fmla="*/ 27 w 27"/>
                <a:gd name="T7" fmla="*/ 165 h 196"/>
                <a:gd name="T8" fmla="*/ 27 w 27"/>
                <a:gd name="T9" fmla="*/ 153 h 196"/>
                <a:gd name="T10" fmla="*/ 27 w 27"/>
                <a:gd name="T11" fmla="*/ 141 h 196"/>
                <a:gd name="T12" fmla="*/ 27 w 27"/>
                <a:gd name="T13" fmla="*/ 129 h 196"/>
                <a:gd name="T14" fmla="*/ 27 w 27"/>
                <a:gd name="T15" fmla="*/ 116 h 196"/>
                <a:gd name="T16" fmla="*/ 27 w 27"/>
                <a:gd name="T17" fmla="*/ 104 h 196"/>
                <a:gd name="T18" fmla="*/ 27 w 27"/>
                <a:gd name="T19" fmla="*/ 92 h 196"/>
                <a:gd name="T20" fmla="*/ 27 w 27"/>
                <a:gd name="T21" fmla="*/ 80 h 196"/>
                <a:gd name="T22" fmla="*/ 27 w 27"/>
                <a:gd name="T23" fmla="*/ 68 h 196"/>
                <a:gd name="T24" fmla="*/ 27 w 27"/>
                <a:gd name="T25" fmla="*/ 55 h 196"/>
                <a:gd name="T26" fmla="*/ 27 w 27"/>
                <a:gd name="T27" fmla="*/ 43 h 196"/>
                <a:gd name="T28" fmla="*/ 27 w 27"/>
                <a:gd name="T29" fmla="*/ 31 h 196"/>
                <a:gd name="T30" fmla="*/ 27 w 27"/>
                <a:gd name="T31" fmla="*/ 19 h 196"/>
                <a:gd name="T32" fmla="*/ 27 w 27"/>
                <a:gd name="T33" fmla="*/ 6 h 196"/>
                <a:gd name="T34" fmla="*/ 6 w 27"/>
                <a:gd name="T35" fmla="*/ 0 h 196"/>
                <a:gd name="T36" fmla="*/ 6 w 27"/>
                <a:gd name="T37" fmla="*/ 13 h 196"/>
                <a:gd name="T38" fmla="*/ 6 w 27"/>
                <a:gd name="T39" fmla="*/ 25 h 196"/>
                <a:gd name="T40" fmla="*/ 6 w 27"/>
                <a:gd name="T41" fmla="*/ 37 h 196"/>
                <a:gd name="T42" fmla="*/ 6 w 27"/>
                <a:gd name="T43" fmla="*/ 49 h 196"/>
                <a:gd name="T44" fmla="*/ 6 w 27"/>
                <a:gd name="T45" fmla="*/ 61 h 196"/>
                <a:gd name="T46" fmla="*/ 6 w 27"/>
                <a:gd name="T47" fmla="*/ 74 h 196"/>
                <a:gd name="T48" fmla="*/ 6 w 27"/>
                <a:gd name="T49" fmla="*/ 86 h 196"/>
                <a:gd name="T50" fmla="*/ 6 w 27"/>
                <a:gd name="T51" fmla="*/ 98 h 196"/>
                <a:gd name="T52" fmla="*/ 6 w 27"/>
                <a:gd name="T53" fmla="*/ 110 h 196"/>
                <a:gd name="T54" fmla="*/ 6 w 27"/>
                <a:gd name="T55" fmla="*/ 123 h 196"/>
                <a:gd name="T56" fmla="*/ 6 w 27"/>
                <a:gd name="T57" fmla="*/ 135 h 196"/>
                <a:gd name="T58" fmla="*/ 6 w 27"/>
                <a:gd name="T59" fmla="*/ 147 h 196"/>
                <a:gd name="T60" fmla="*/ 6 w 27"/>
                <a:gd name="T61" fmla="*/ 159 h 196"/>
                <a:gd name="T62" fmla="*/ 6 w 27"/>
                <a:gd name="T63" fmla="*/ 171 h 196"/>
                <a:gd name="T64" fmla="*/ 6 w 27"/>
                <a:gd name="T65" fmla="*/ 18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196"/>
                    <a:pt x="27" y="193"/>
                    <a:pt x="27" y="190"/>
                  </a:cubicBezTo>
                  <a:cubicBezTo>
                    <a:pt x="27" y="186"/>
                    <a:pt x="24" y="184"/>
                    <a:pt x="20" y="184"/>
                  </a:cubicBezTo>
                  <a:cubicBezTo>
                    <a:pt x="24" y="184"/>
                    <a:pt x="27" y="181"/>
                    <a:pt x="27" y="177"/>
                  </a:cubicBezTo>
                  <a:cubicBezTo>
                    <a:pt x="27" y="174"/>
                    <a:pt x="24" y="171"/>
                    <a:pt x="20" y="171"/>
                  </a:cubicBezTo>
                  <a:cubicBezTo>
                    <a:pt x="24" y="171"/>
                    <a:pt x="27" y="169"/>
                    <a:pt x="27" y="165"/>
                  </a:cubicBezTo>
                  <a:cubicBezTo>
                    <a:pt x="27" y="162"/>
                    <a:pt x="24" y="159"/>
                    <a:pt x="20" y="159"/>
                  </a:cubicBezTo>
                  <a:cubicBezTo>
                    <a:pt x="24" y="159"/>
                    <a:pt x="27" y="156"/>
                    <a:pt x="27" y="153"/>
                  </a:cubicBezTo>
                  <a:cubicBezTo>
                    <a:pt x="27" y="150"/>
                    <a:pt x="24" y="147"/>
                    <a:pt x="20" y="147"/>
                  </a:cubicBezTo>
                  <a:cubicBezTo>
                    <a:pt x="24" y="147"/>
                    <a:pt x="27" y="144"/>
                    <a:pt x="27" y="141"/>
                  </a:cubicBezTo>
                  <a:cubicBezTo>
                    <a:pt x="27" y="137"/>
                    <a:pt x="24" y="135"/>
                    <a:pt x="20" y="135"/>
                  </a:cubicBezTo>
                  <a:cubicBezTo>
                    <a:pt x="24" y="135"/>
                    <a:pt x="27" y="132"/>
                    <a:pt x="27" y="129"/>
                  </a:cubicBezTo>
                  <a:cubicBezTo>
                    <a:pt x="27" y="125"/>
                    <a:pt x="24" y="123"/>
                    <a:pt x="20" y="123"/>
                  </a:cubicBezTo>
                  <a:cubicBezTo>
                    <a:pt x="24" y="123"/>
                    <a:pt x="27" y="120"/>
                    <a:pt x="27" y="116"/>
                  </a:cubicBezTo>
                  <a:cubicBezTo>
                    <a:pt x="27" y="113"/>
                    <a:pt x="24" y="110"/>
                    <a:pt x="20" y="110"/>
                  </a:cubicBezTo>
                  <a:cubicBezTo>
                    <a:pt x="24" y="110"/>
                    <a:pt x="27" y="108"/>
                    <a:pt x="27" y="104"/>
                  </a:cubicBezTo>
                  <a:cubicBezTo>
                    <a:pt x="27" y="101"/>
                    <a:pt x="24" y="98"/>
                    <a:pt x="20" y="98"/>
                  </a:cubicBezTo>
                  <a:cubicBezTo>
                    <a:pt x="24" y="98"/>
                    <a:pt x="27" y="95"/>
                    <a:pt x="27" y="92"/>
                  </a:cubicBezTo>
                  <a:cubicBezTo>
                    <a:pt x="27" y="89"/>
                    <a:pt x="24" y="86"/>
                    <a:pt x="20" y="86"/>
                  </a:cubicBezTo>
                  <a:cubicBezTo>
                    <a:pt x="24" y="86"/>
                    <a:pt x="27" y="83"/>
                    <a:pt x="27" y="80"/>
                  </a:cubicBezTo>
                  <a:cubicBezTo>
                    <a:pt x="27" y="76"/>
                    <a:pt x="24" y="74"/>
                    <a:pt x="20" y="74"/>
                  </a:cubicBezTo>
                  <a:cubicBezTo>
                    <a:pt x="24" y="74"/>
                    <a:pt x="27" y="71"/>
                    <a:pt x="27" y="68"/>
                  </a:cubicBezTo>
                  <a:cubicBezTo>
                    <a:pt x="27" y="64"/>
                    <a:pt x="24" y="61"/>
                    <a:pt x="20" y="61"/>
                  </a:cubicBezTo>
                  <a:cubicBezTo>
                    <a:pt x="24" y="61"/>
                    <a:pt x="27" y="59"/>
                    <a:pt x="27" y="55"/>
                  </a:cubicBezTo>
                  <a:cubicBezTo>
                    <a:pt x="27" y="52"/>
                    <a:pt x="24" y="49"/>
                    <a:pt x="20" y="49"/>
                  </a:cubicBezTo>
                  <a:cubicBezTo>
                    <a:pt x="24" y="49"/>
                    <a:pt x="27" y="47"/>
                    <a:pt x="27" y="43"/>
                  </a:cubicBezTo>
                  <a:cubicBezTo>
                    <a:pt x="27" y="40"/>
                    <a:pt x="24" y="37"/>
                    <a:pt x="20" y="37"/>
                  </a:cubicBezTo>
                  <a:cubicBezTo>
                    <a:pt x="24" y="37"/>
                    <a:pt x="27" y="34"/>
                    <a:pt x="27" y="31"/>
                  </a:cubicBezTo>
                  <a:cubicBezTo>
                    <a:pt x="27" y="28"/>
                    <a:pt x="24" y="25"/>
                    <a:pt x="20" y="25"/>
                  </a:cubicBezTo>
                  <a:cubicBezTo>
                    <a:pt x="24" y="25"/>
                    <a:pt x="27" y="22"/>
                    <a:pt x="27" y="19"/>
                  </a:cubicBezTo>
                  <a:cubicBezTo>
                    <a:pt x="27" y="15"/>
                    <a:pt x="24" y="13"/>
                    <a:pt x="20" y="13"/>
                  </a:cubicBezTo>
                  <a:cubicBezTo>
                    <a:pt x="24" y="13"/>
                    <a:pt x="27" y="10"/>
                    <a:pt x="27" y="6"/>
                  </a:cubicBezTo>
                  <a:cubicBezTo>
                    <a:pt x="27" y="3"/>
                    <a:pt x="24" y="0"/>
                    <a:pt x="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5" name="Freeform 187"/>
            <p:cNvSpPr>
              <a:spLocks/>
            </p:cNvSpPr>
            <p:nvPr/>
          </p:nvSpPr>
          <p:spPr bwMode="auto">
            <a:xfrm>
              <a:off x="7045326" y="3013075"/>
              <a:ext cx="41275" cy="620713"/>
            </a:xfrm>
            <a:custGeom>
              <a:avLst/>
              <a:gdLst>
                <a:gd name="T0" fmla="*/ 0 w 13"/>
                <a:gd name="T1" fmla="*/ 190 h 196"/>
                <a:gd name="T2" fmla="*/ 6 w 13"/>
                <a:gd name="T3" fmla="*/ 196 h 196"/>
                <a:gd name="T4" fmla="*/ 13 w 13"/>
                <a:gd name="T5" fmla="*/ 196 h 196"/>
                <a:gd name="T6" fmla="*/ 13 w 13"/>
                <a:gd name="T7" fmla="*/ 0 h 196"/>
                <a:gd name="T8" fmla="*/ 6 w 13"/>
                <a:gd name="T9" fmla="*/ 0 h 196"/>
                <a:gd name="T10" fmla="*/ 0 w 13"/>
                <a:gd name="T11" fmla="*/ 6 h 196"/>
                <a:gd name="T12" fmla="*/ 6 w 13"/>
                <a:gd name="T13" fmla="*/ 13 h 196"/>
                <a:gd name="T14" fmla="*/ 0 w 13"/>
                <a:gd name="T15" fmla="*/ 19 h 196"/>
                <a:gd name="T16" fmla="*/ 6 w 13"/>
                <a:gd name="T17" fmla="*/ 25 h 196"/>
                <a:gd name="T18" fmla="*/ 0 w 13"/>
                <a:gd name="T19" fmla="*/ 31 h 196"/>
                <a:gd name="T20" fmla="*/ 6 w 13"/>
                <a:gd name="T21" fmla="*/ 37 h 196"/>
                <a:gd name="T22" fmla="*/ 0 w 13"/>
                <a:gd name="T23" fmla="*/ 43 h 196"/>
                <a:gd name="T24" fmla="*/ 6 w 13"/>
                <a:gd name="T25" fmla="*/ 49 h 196"/>
                <a:gd name="T26" fmla="*/ 0 w 13"/>
                <a:gd name="T27" fmla="*/ 55 h 196"/>
                <a:gd name="T28" fmla="*/ 6 w 13"/>
                <a:gd name="T29" fmla="*/ 61 h 196"/>
                <a:gd name="T30" fmla="*/ 0 w 13"/>
                <a:gd name="T31" fmla="*/ 68 h 196"/>
                <a:gd name="T32" fmla="*/ 6 w 13"/>
                <a:gd name="T33" fmla="*/ 74 h 196"/>
                <a:gd name="T34" fmla="*/ 0 w 13"/>
                <a:gd name="T35" fmla="*/ 80 h 196"/>
                <a:gd name="T36" fmla="*/ 6 w 13"/>
                <a:gd name="T37" fmla="*/ 86 h 196"/>
                <a:gd name="T38" fmla="*/ 0 w 13"/>
                <a:gd name="T39" fmla="*/ 92 h 196"/>
                <a:gd name="T40" fmla="*/ 6 w 13"/>
                <a:gd name="T41" fmla="*/ 98 h 196"/>
                <a:gd name="T42" fmla="*/ 0 w 13"/>
                <a:gd name="T43" fmla="*/ 104 h 196"/>
                <a:gd name="T44" fmla="*/ 6 w 13"/>
                <a:gd name="T45" fmla="*/ 110 h 196"/>
                <a:gd name="T46" fmla="*/ 0 w 13"/>
                <a:gd name="T47" fmla="*/ 116 h 196"/>
                <a:gd name="T48" fmla="*/ 6 w 13"/>
                <a:gd name="T49" fmla="*/ 123 h 196"/>
                <a:gd name="T50" fmla="*/ 0 w 13"/>
                <a:gd name="T51" fmla="*/ 129 h 196"/>
                <a:gd name="T52" fmla="*/ 6 w 13"/>
                <a:gd name="T53" fmla="*/ 135 h 196"/>
                <a:gd name="T54" fmla="*/ 0 w 13"/>
                <a:gd name="T55" fmla="*/ 141 h 196"/>
                <a:gd name="T56" fmla="*/ 6 w 13"/>
                <a:gd name="T57" fmla="*/ 147 h 196"/>
                <a:gd name="T58" fmla="*/ 0 w 13"/>
                <a:gd name="T59" fmla="*/ 153 h 196"/>
                <a:gd name="T60" fmla="*/ 6 w 13"/>
                <a:gd name="T61" fmla="*/ 159 h 196"/>
                <a:gd name="T62" fmla="*/ 0 w 13"/>
                <a:gd name="T63" fmla="*/ 165 h 196"/>
                <a:gd name="T64" fmla="*/ 6 w 13"/>
                <a:gd name="T65" fmla="*/ 171 h 196"/>
                <a:gd name="T66" fmla="*/ 0 w 13"/>
                <a:gd name="T67" fmla="*/ 177 h 196"/>
                <a:gd name="T68" fmla="*/ 6 w 13"/>
                <a:gd name="T69" fmla="*/ 184 h 196"/>
                <a:gd name="T70" fmla="*/ 0 w 13"/>
                <a:gd name="T71" fmla="*/ 19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96">
                  <a:moveTo>
                    <a:pt x="0" y="190"/>
                  </a:moveTo>
                  <a:cubicBezTo>
                    <a:pt x="0" y="193"/>
                    <a:pt x="3" y="196"/>
                    <a:pt x="6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" y="13"/>
                    <a:pt x="0" y="15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3" y="25"/>
                    <a:pt x="0" y="28"/>
                    <a:pt x="0" y="31"/>
                  </a:cubicBezTo>
                  <a:cubicBezTo>
                    <a:pt x="0" y="34"/>
                    <a:pt x="3" y="37"/>
                    <a:pt x="6" y="37"/>
                  </a:cubicBezTo>
                  <a:cubicBezTo>
                    <a:pt x="3" y="37"/>
                    <a:pt x="0" y="40"/>
                    <a:pt x="0" y="43"/>
                  </a:cubicBezTo>
                  <a:cubicBezTo>
                    <a:pt x="0" y="47"/>
                    <a:pt x="3" y="49"/>
                    <a:pt x="6" y="49"/>
                  </a:cubicBezTo>
                  <a:cubicBezTo>
                    <a:pt x="3" y="49"/>
                    <a:pt x="0" y="52"/>
                    <a:pt x="0" y="55"/>
                  </a:cubicBezTo>
                  <a:cubicBezTo>
                    <a:pt x="0" y="59"/>
                    <a:pt x="3" y="61"/>
                    <a:pt x="6" y="61"/>
                  </a:cubicBezTo>
                  <a:cubicBezTo>
                    <a:pt x="3" y="61"/>
                    <a:pt x="0" y="64"/>
                    <a:pt x="0" y="68"/>
                  </a:cubicBezTo>
                  <a:cubicBezTo>
                    <a:pt x="0" y="71"/>
                    <a:pt x="3" y="74"/>
                    <a:pt x="6" y="74"/>
                  </a:cubicBezTo>
                  <a:cubicBezTo>
                    <a:pt x="3" y="74"/>
                    <a:pt x="0" y="76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3" y="86"/>
                    <a:pt x="0" y="89"/>
                    <a:pt x="0" y="92"/>
                  </a:cubicBezTo>
                  <a:cubicBezTo>
                    <a:pt x="0" y="95"/>
                    <a:pt x="3" y="98"/>
                    <a:pt x="6" y="98"/>
                  </a:cubicBezTo>
                  <a:cubicBezTo>
                    <a:pt x="3" y="98"/>
                    <a:pt x="0" y="101"/>
                    <a:pt x="0" y="104"/>
                  </a:cubicBezTo>
                  <a:cubicBezTo>
                    <a:pt x="0" y="108"/>
                    <a:pt x="3" y="110"/>
                    <a:pt x="6" y="110"/>
                  </a:cubicBezTo>
                  <a:cubicBezTo>
                    <a:pt x="3" y="110"/>
                    <a:pt x="0" y="113"/>
                    <a:pt x="0" y="116"/>
                  </a:cubicBezTo>
                  <a:cubicBezTo>
                    <a:pt x="0" y="120"/>
                    <a:pt x="3" y="123"/>
                    <a:pt x="6" y="123"/>
                  </a:cubicBezTo>
                  <a:cubicBezTo>
                    <a:pt x="3" y="123"/>
                    <a:pt x="0" y="125"/>
                    <a:pt x="0" y="129"/>
                  </a:cubicBezTo>
                  <a:cubicBezTo>
                    <a:pt x="0" y="132"/>
                    <a:pt x="3" y="135"/>
                    <a:pt x="6" y="135"/>
                  </a:cubicBezTo>
                  <a:cubicBezTo>
                    <a:pt x="3" y="135"/>
                    <a:pt x="0" y="137"/>
                    <a:pt x="0" y="141"/>
                  </a:cubicBezTo>
                  <a:cubicBezTo>
                    <a:pt x="0" y="144"/>
                    <a:pt x="3" y="147"/>
                    <a:pt x="6" y="147"/>
                  </a:cubicBezTo>
                  <a:cubicBezTo>
                    <a:pt x="3" y="147"/>
                    <a:pt x="0" y="150"/>
                    <a:pt x="0" y="153"/>
                  </a:cubicBezTo>
                  <a:cubicBezTo>
                    <a:pt x="0" y="156"/>
                    <a:pt x="3" y="159"/>
                    <a:pt x="6" y="159"/>
                  </a:cubicBezTo>
                  <a:cubicBezTo>
                    <a:pt x="3" y="159"/>
                    <a:pt x="0" y="162"/>
                    <a:pt x="0" y="165"/>
                  </a:cubicBezTo>
                  <a:cubicBezTo>
                    <a:pt x="0" y="169"/>
                    <a:pt x="3" y="171"/>
                    <a:pt x="6" y="171"/>
                  </a:cubicBezTo>
                  <a:cubicBezTo>
                    <a:pt x="3" y="171"/>
                    <a:pt x="0" y="174"/>
                    <a:pt x="0" y="177"/>
                  </a:cubicBezTo>
                  <a:cubicBezTo>
                    <a:pt x="0" y="181"/>
                    <a:pt x="3" y="184"/>
                    <a:pt x="6" y="184"/>
                  </a:cubicBezTo>
                  <a:cubicBezTo>
                    <a:pt x="3" y="184"/>
                    <a:pt x="0" y="186"/>
                    <a:pt x="0" y="19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8" name="Bass FX 01.ca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3500"/>
                </p14:media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-624408" y="123105"/>
            <a:ext cx="487363" cy="487363"/>
          </a:xfrm>
          <a:prstGeom prst="rect">
            <a:avLst/>
          </a:prstGeom>
        </p:spPr>
      </p:pic>
      <p:pic>
        <p:nvPicPr>
          <p:cNvPr id="11" name="Filter Sweep FX 13.caf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-624408" y="855249"/>
            <a:ext cx="487363" cy="487363"/>
          </a:xfrm>
          <a:prstGeom prst="rect">
            <a:avLst/>
          </a:prstGeom>
        </p:spPr>
      </p:pic>
      <p:pic>
        <p:nvPicPr>
          <p:cNvPr id="12" name="Scanner Beam 03.caf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fade out="1750"/>
                </p14:media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-624408" y="1587393"/>
            <a:ext cx="487363" cy="487363"/>
          </a:xfrm>
          <a:prstGeom prst="rect">
            <a:avLst/>
          </a:prstGeom>
        </p:spPr>
      </p:pic>
      <p:pic>
        <p:nvPicPr>
          <p:cNvPr id="19" name="Camera 3.caf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624408" y="2319537"/>
            <a:ext cx="487363" cy="487363"/>
          </a:xfrm>
          <a:prstGeom prst="rect">
            <a:avLst/>
          </a:prstGeom>
        </p:spPr>
      </p:pic>
      <p:pic>
        <p:nvPicPr>
          <p:cNvPr id="20" name="Computer Printer 2.caf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-624408" y="3051681"/>
            <a:ext cx="487363" cy="487363"/>
          </a:xfrm>
          <a:prstGeom prst="rect">
            <a:avLst/>
          </a:prstGeom>
        </p:spPr>
      </p:pic>
      <p:pic>
        <p:nvPicPr>
          <p:cNvPr id="21" name="Motor 4.caf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fade out="250"/>
                </p14:media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624408" y="3783824"/>
            <a:ext cx="487363" cy="487363"/>
          </a:xfrm>
          <a:prstGeom prst="rect">
            <a:avLst/>
          </a:prstGeom>
        </p:spPr>
      </p:pic>
      <p:pic>
        <p:nvPicPr>
          <p:cNvPr id="485" name="Camera 3.caf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624408" y="4515966"/>
            <a:ext cx="487363" cy="487363"/>
          </a:xfrm>
          <a:prstGeom prst="rect">
            <a:avLst/>
          </a:prstGeom>
        </p:spPr>
      </p:pic>
      <p:pic>
        <p:nvPicPr>
          <p:cNvPr id="29" name="Filter Sweep FX 15.caf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fade out="100"/>
                </p14:media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9306668" y="2535237"/>
            <a:ext cx="487363" cy="487363"/>
          </a:xfrm>
          <a:prstGeom prst="rect">
            <a:avLst/>
          </a:prstGeom>
        </p:spPr>
      </p:pic>
      <p:pic>
        <p:nvPicPr>
          <p:cNvPr id="486" name="Filter Sweep FX 15.caf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>
                  <p14:fade out="60"/>
                </p14:media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9306668" y="3342480"/>
            <a:ext cx="487363" cy="487363"/>
          </a:xfrm>
          <a:prstGeom prst="rect">
            <a:avLst/>
          </a:prstGeom>
        </p:spPr>
      </p:pic>
      <p:pic>
        <p:nvPicPr>
          <p:cNvPr id="30" name="Synthesizer Bass 03.caf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>
                  <p14:fade in="3000"/>
                </p14:media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9306668" y="1727993"/>
            <a:ext cx="487363" cy="487363"/>
          </a:xfrm>
          <a:prstGeom prst="rect">
            <a:avLst/>
          </a:prstGeom>
        </p:spPr>
      </p:pic>
      <p:pic>
        <p:nvPicPr>
          <p:cNvPr id="487" name="Filter Sweep FX 13.caf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9306668" y="920749"/>
            <a:ext cx="487363" cy="487363"/>
          </a:xfrm>
          <a:prstGeom prst="rect">
            <a:avLst/>
          </a:prstGeom>
        </p:spPr>
      </p:pic>
      <p:pic>
        <p:nvPicPr>
          <p:cNvPr id="2" name="Skateboard 2.caf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>
                  <p14:fade out="469"/>
                </p14:media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9306668" y="113505"/>
            <a:ext cx="487363" cy="4873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19"/>
          <a:stretch/>
        </p:blipFill>
        <p:spPr>
          <a:xfrm>
            <a:off x="12429" y="4286700"/>
            <a:ext cx="9131571" cy="856800"/>
          </a:xfrm>
          <a:prstGeom prst="rect">
            <a:avLst/>
          </a:prstGeom>
        </p:spPr>
      </p:pic>
      <p:pic>
        <p:nvPicPr>
          <p:cNvPr id="488" name="Picture 487"/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 flipV="1">
            <a:off x="12429" y="0"/>
            <a:ext cx="9131571" cy="324000"/>
          </a:xfrm>
          <a:prstGeom prst="rect">
            <a:avLst/>
          </a:prstGeom>
        </p:spPr>
      </p:pic>
      <p:sp>
        <p:nvSpPr>
          <p:cNvPr id="482" name="Rectangle 48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F1D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4" name="TextBox 483"/>
          <p:cNvSpPr txBox="1"/>
          <p:nvPr/>
        </p:nvSpPr>
        <p:spPr>
          <a:xfrm>
            <a:off x="3419872" y="3411403"/>
            <a:ext cx="2533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  <a:latin typeface="Segoe UI Semilight" panose="020B0402040204020203" pitchFamily="34" charset="0"/>
                <a:ea typeface="ONRAMP" pitchFamily="2" charset="0"/>
                <a:cs typeface="Segoe UI Semilight" panose="020B0402040204020203" pitchFamily="34" charset="0"/>
              </a:rPr>
              <a:t>FROM</a:t>
            </a:r>
            <a:r>
              <a:rPr lang="en-GB" dirty="0" smtClean="0">
                <a:solidFill>
                  <a:schemeClr val="bg1"/>
                </a:solidFill>
                <a:latin typeface="Segoe UI Semilight" panose="020B0402040204020203" pitchFamily="34" charset="0"/>
                <a:ea typeface="ONRAMP" pitchFamily="2" charset="0"/>
                <a:cs typeface="Segoe UI Semilight" panose="020B0402040204020203" pitchFamily="34" charset="0"/>
              </a:rPr>
              <a:t> 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  <a:latin typeface="Segoe UI Semibold" panose="020B0702040204020203" pitchFamily="34" charset="0"/>
                <a:ea typeface="ONRAMP" pitchFamily="2" charset="0"/>
                <a:cs typeface="Segoe UI Semibold" panose="020B0702040204020203" pitchFamily="34" charset="0"/>
              </a:rPr>
              <a:t>BRIGHTCARBON</a:t>
            </a:r>
            <a:endParaRPr lang="en-GB" dirty="0">
              <a:solidFill>
                <a:schemeClr val="bg1"/>
              </a:solidFill>
              <a:latin typeface="Segoe UI Semibold" panose="020B0702040204020203" pitchFamily="34" charset="0"/>
              <a:ea typeface="ONRAMP" pitchFamily="2" charset="0"/>
              <a:cs typeface="Segoe UI Semibold" panose="020B0702040204020203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2561173" y="1649406"/>
            <a:ext cx="4028541" cy="1284534"/>
            <a:chOff x="2561173" y="1649406"/>
            <a:chExt cx="4028541" cy="1284534"/>
          </a:xfrm>
        </p:grpSpPr>
        <p:grpSp>
          <p:nvGrpSpPr>
            <p:cNvPr id="60" name="Group 59"/>
            <p:cNvGrpSpPr/>
            <p:nvPr/>
          </p:nvGrpSpPr>
          <p:grpSpPr>
            <a:xfrm>
              <a:off x="3359103" y="1649406"/>
              <a:ext cx="2427766" cy="529375"/>
              <a:chOff x="3359103" y="1649406"/>
              <a:chExt cx="2427766" cy="529375"/>
            </a:xfrm>
          </p:grpSpPr>
          <p:grpSp>
            <p:nvGrpSpPr>
              <p:cNvPr id="499" name="Group 498"/>
              <p:cNvGrpSpPr/>
              <p:nvPr/>
            </p:nvGrpSpPr>
            <p:grpSpPr>
              <a:xfrm>
                <a:off x="3387295" y="1676499"/>
                <a:ext cx="2399574" cy="502282"/>
                <a:chOff x="3359103" y="1649406"/>
                <a:chExt cx="2399574" cy="502282"/>
              </a:xfrm>
              <a:solidFill>
                <a:schemeClr val="bg1"/>
              </a:solidFill>
            </p:grpSpPr>
            <p:sp>
              <p:nvSpPr>
                <p:cNvPr id="500" name="Freeform 6"/>
                <p:cNvSpPr>
                  <a:spLocks/>
                </p:cNvSpPr>
                <p:nvPr/>
              </p:nvSpPr>
              <p:spPr bwMode="auto">
                <a:xfrm>
                  <a:off x="3359103" y="1649406"/>
                  <a:ext cx="555872" cy="502282"/>
                </a:xfrm>
                <a:custGeom>
                  <a:avLst/>
                  <a:gdLst>
                    <a:gd name="T0" fmla="*/ 123 w 612"/>
                    <a:gd name="T1" fmla="*/ 64 h 553"/>
                    <a:gd name="T2" fmla="*/ 123 w 612"/>
                    <a:gd name="T3" fmla="*/ 156 h 553"/>
                    <a:gd name="T4" fmla="*/ 182 w 612"/>
                    <a:gd name="T5" fmla="*/ 215 h 553"/>
                    <a:gd name="T6" fmla="*/ 182 w 612"/>
                    <a:gd name="T7" fmla="*/ 522 h 553"/>
                    <a:gd name="T8" fmla="*/ 154 w 612"/>
                    <a:gd name="T9" fmla="*/ 553 h 553"/>
                    <a:gd name="T10" fmla="*/ 31 w 612"/>
                    <a:gd name="T11" fmla="*/ 553 h 553"/>
                    <a:gd name="T12" fmla="*/ 0 w 612"/>
                    <a:gd name="T13" fmla="*/ 522 h 553"/>
                    <a:gd name="T14" fmla="*/ 0 w 612"/>
                    <a:gd name="T15" fmla="*/ 33 h 553"/>
                    <a:gd name="T16" fmla="*/ 31 w 612"/>
                    <a:gd name="T17" fmla="*/ 0 h 553"/>
                    <a:gd name="T18" fmla="*/ 307 w 612"/>
                    <a:gd name="T19" fmla="*/ 0 h 553"/>
                    <a:gd name="T20" fmla="*/ 338 w 612"/>
                    <a:gd name="T21" fmla="*/ 31 h 553"/>
                    <a:gd name="T22" fmla="*/ 369 w 612"/>
                    <a:gd name="T23" fmla="*/ 0 h 553"/>
                    <a:gd name="T24" fmla="*/ 581 w 612"/>
                    <a:gd name="T25" fmla="*/ 0 h 553"/>
                    <a:gd name="T26" fmla="*/ 612 w 612"/>
                    <a:gd name="T27" fmla="*/ 33 h 553"/>
                    <a:gd name="T28" fmla="*/ 612 w 612"/>
                    <a:gd name="T29" fmla="*/ 522 h 553"/>
                    <a:gd name="T30" fmla="*/ 584 w 612"/>
                    <a:gd name="T31" fmla="*/ 553 h 553"/>
                    <a:gd name="T32" fmla="*/ 522 w 612"/>
                    <a:gd name="T33" fmla="*/ 553 h 553"/>
                    <a:gd name="T34" fmla="*/ 492 w 612"/>
                    <a:gd name="T35" fmla="*/ 522 h 553"/>
                    <a:gd name="T36" fmla="*/ 492 w 612"/>
                    <a:gd name="T37" fmla="*/ 64 h 553"/>
                    <a:gd name="T38" fmla="*/ 369 w 612"/>
                    <a:gd name="T39" fmla="*/ 64 h 553"/>
                    <a:gd name="T40" fmla="*/ 369 w 612"/>
                    <a:gd name="T41" fmla="*/ 553 h 553"/>
                    <a:gd name="T42" fmla="*/ 307 w 612"/>
                    <a:gd name="T43" fmla="*/ 553 h 553"/>
                    <a:gd name="T44" fmla="*/ 307 w 612"/>
                    <a:gd name="T45" fmla="*/ 64 h 553"/>
                    <a:gd name="T46" fmla="*/ 123 w 612"/>
                    <a:gd name="T4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2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2" y="215"/>
                      </a:lnTo>
                      <a:lnTo>
                        <a:pt x="182" y="522"/>
                      </a:lnTo>
                      <a:lnTo>
                        <a:pt x="154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07" y="0"/>
                      </a:lnTo>
                      <a:lnTo>
                        <a:pt x="338" y="31"/>
                      </a:lnTo>
                      <a:lnTo>
                        <a:pt x="369" y="0"/>
                      </a:lnTo>
                      <a:lnTo>
                        <a:pt x="581" y="0"/>
                      </a:lnTo>
                      <a:lnTo>
                        <a:pt x="612" y="33"/>
                      </a:lnTo>
                      <a:lnTo>
                        <a:pt x="612" y="522"/>
                      </a:lnTo>
                      <a:lnTo>
                        <a:pt x="584" y="553"/>
                      </a:lnTo>
                      <a:lnTo>
                        <a:pt x="522" y="553"/>
                      </a:lnTo>
                      <a:lnTo>
                        <a:pt x="492" y="522"/>
                      </a:lnTo>
                      <a:lnTo>
                        <a:pt x="492" y="64"/>
                      </a:lnTo>
                      <a:lnTo>
                        <a:pt x="369" y="64"/>
                      </a:lnTo>
                      <a:lnTo>
                        <a:pt x="369" y="553"/>
                      </a:lnTo>
                      <a:lnTo>
                        <a:pt x="307" y="553"/>
                      </a:lnTo>
                      <a:lnTo>
                        <a:pt x="307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1" name="Freeform 7"/>
                <p:cNvSpPr>
                  <a:spLocks/>
                </p:cNvSpPr>
                <p:nvPr/>
              </p:nvSpPr>
              <p:spPr bwMode="auto">
                <a:xfrm>
                  <a:off x="4029640" y="1649406"/>
                  <a:ext cx="334250" cy="502282"/>
                </a:xfrm>
                <a:custGeom>
                  <a:avLst/>
                  <a:gdLst>
                    <a:gd name="T0" fmla="*/ 122 w 368"/>
                    <a:gd name="T1" fmla="*/ 64 h 553"/>
                    <a:gd name="T2" fmla="*/ 122 w 368"/>
                    <a:gd name="T3" fmla="*/ 184 h 553"/>
                    <a:gd name="T4" fmla="*/ 368 w 368"/>
                    <a:gd name="T5" fmla="*/ 184 h 553"/>
                    <a:gd name="T6" fmla="*/ 368 w 368"/>
                    <a:gd name="T7" fmla="*/ 246 h 553"/>
                    <a:gd name="T8" fmla="*/ 184 w 368"/>
                    <a:gd name="T9" fmla="*/ 246 h 553"/>
                    <a:gd name="T10" fmla="*/ 184 w 368"/>
                    <a:gd name="T11" fmla="*/ 491 h 553"/>
                    <a:gd name="T12" fmla="*/ 368 w 368"/>
                    <a:gd name="T13" fmla="*/ 491 h 553"/>
                    <a:gd name="T14" fmla="*/ 368 w 368"/>
                    <a:gd name="T15" fmla="*/ 553 h 553"/>
                    <a:gd name="T16" fmla="*/ 33 w 368"/>
                    <a:gd name="T17" fmla="*/ 553 h 553"/>
                    <a:gd name="T18" fmla="*/ 0 w 368"/>
                    <a:gd name="T19" fmla="*/ 522 h 553"/>
                    <a:gd name="T20" fmla="*/ 0 w 368"/>
                    <a:gd name="T21" fmla="*/ 33 h 553"/>
                    <a:gd name="T22" fmla="*/ 33 w 368"/>
                    <a:gd name="T23" fmla="*/ 0 h 553"/>
                    <a:gd name="T24" fmla="*/ 368 w 368"/>
                    <a:gd name="T25" fmla="*/ 0 h 553"/>
                    <a:gd name="T26" fmla="*/ 368 w 368"/>
                    <a:gd name="T27" fmla="*/ 64 h 553"/>
                    <a:gd name="T28" fmla="*/ 122 w 368"/>
                    <a:gd name="T2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68" h="553">
                      <a:moveTo>
                        <a:pt x="122" y="64"/>
                      </a:moveTo>
                      <a:lnTo>
                        <a:pt x="122" y="184"/>
                      </a:lnTo>
                      <a:lnTo>
                        <a:pt x="368" y="184"/>
                      </a:lnTo>
                      <a:lnTo>
                        <a:pt x="368" y="246"/>
                      </a:lnTo>
                      <a:lnTo>
                        <a:pt x="184" y="246"/>
                      </a:lnTo>
                      <a:lnTo>
                        <a:pt x="184" y="491"/>
                      </a:lnTo>
                      <a:lnTo>
                        <a:pt x="368" y="491"/>
                      </a:lnTo>
                      <a:lnTo>
                        <a:pt x="368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368" y="0"/>
                      </a:lnTo>
                      <a:lnTo>
                        <a:pt x="368" y="64"/>
                      </a:lnTo>
                      <a:lnTo>
                        <a:pt x="122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2" name="Freeform 8"/>
                <p:cNvSpPr>
                  <a:spLocks noEditPoints="1"/>
                </p:cNvSpPr>
                <p:nvPr/>
              </p:nvSpPr>
              <p:spPr bwMode="auto">
                <a:xfrm>
                  <a:off x="4447795" y="1649406"/>
                  <a:ext cx="387839" cy="502282"/>
                </a:xfrm>
                <a:custGeom>
                  <a:avLst/>
                  <a:gdLst>
                    <a:gd name="T0" fmla="*/ 366 w 427"/>
                    <a:gd name="T1" fmla="*/ 246 h 553"/>
                    <a:gd name="T2" fmla="*/ 181 w 427"/>
                    <a:gd name="T3" fmla="*/ 246 h 553"/>
                    <a:gd name="T4" fmla="*/ 181 w 427"/>
                    <a:gd name="T5" fmla="*/ 522 h 553"/>
                    <a:gd name="T6" fmla="*/ 151 w 427"/>
                    <a:gd name="T7" fmla="*/ 553 h 553"/>
                    <a:gd name="T8" fmla="*/ 30 w 427"/>
                    <a:gd name="T9" fmla="*/ 553 h 553"/>
                    <a:gd name="T10" fmla="*/ 0 w 427"/>
                    <a:gd name="T11" fmla="*/ 522 h 553"/>
                    <a:gd name="T12" fmla="*/ 0 w 427"/>
                    <a:gd name="T13" fmla="*/ 33 h 553"/>
                    <a:gd name="T14" fmla="*/ 30 w 427"/>
                    <a:gd name="T15" fmla="*/ 0 h 553"/>
                    <a:gd name="T16" fmla="*/ 335 w 427"/>
                    <a:gd name="T17" fmla="*/ 0 h 553"/>
                    <a:gd name="T18" fmla="*/ 366 w 427"/>
                    <a:gd name="T19" fmla="*/ 33 h 553"/>
                    <a:gd name="T20" fmla="*/ 366 w 427"/>
                    <a:gd name="T21" fmla="*/ 156 h 553"/>
                    <a:gd name="T22" fmla="*/ 427 w 427"/>
                    <a:gd name="T23" fmla="*/ 215 h 553"/>
                    <a:gd name="T24" fmla="*/ 427 w 427"/>
                    <a:gd name="T25" fmla="*/ 553 h 553"/>
                    <a:gd name="T26" fmla="*/ 366 w 427"/>
                    <a:gd name="T27" fmla="*/ 553 h 553"/>
                    <a:gd name="T28" fmla="*/ 366 w 427"/>
                    <a:gd name="T29" fmla="*/ 246 h 553"/>
                    <a:gd name="T30" fmla="*/ 307 w 427"/>
                    <a:gd name="T31" fmla="*/ 64 h 553"/>
                    <a:gd name="T32" fmla="*/ 122 w 427"/>
                    <a:gd name="T33" fmla="*/ 64 h 553"/>
                    <a:gd name="T34" fmla="*/ 122 w 427"/>
                    <a:gd name="T35" fmla="*/ 184 h 553"/>
                    <a:gd name="T36" fmla="*/ 307 w 427"/>
                    <a:gd name="T37" fmla="*/ 184 h 553"/>
                    <a:gd name="T38" fmla="*/ 307 w 427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27" h="553">
                      <a:moveTo>
                        <a:pt x="366" y="246"/>
                      </a:moveTo>
                      <a:lnTo>
                        <a:pt x="181" y="246"/>
                      </a:lnTo>
                      <a:lnTo>
                        <a:pt x="181" y="522"/>
                      </a:lnTo>
                      <a:lnTo>
                        <a:pt x="151" y="553"/>
                      </a:lnTo>
                      <a:lnTo>
                        <a:pt x="30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35" y="0"/>
                      </a:lnTo>
                      <a:lnTo>
                        <a:pt x="366" y="33"/>
                      </a:lnTo>
                      <a:lnTo>
                        <a:pt x="366" y="156"/>
                      </a:lnTo>
                      <a:lnTo>
                        <a:pt x="427" y="215"/>
                      </a:lnTo>
                      <a:lnTo>
                        <a:pt x="427" y="553"/>
                      </a:lnTo>
                      <a:lnTo>
                        <a:pt x="366" y="553"/>
                      </a:lnTo>
                      <a:lnTo>
                        <a:pt x="366" y="246"/>
                      </a:lnTo>
                      <a:close/>
                      <a:moveTo>
                        <a:pt x="307" y="64"/>
                      </a:move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3" name="Freeform 9"/>
                <p:cNvSpPr>
                  <a:spLocks noEditPoints="1"/>
                </p:cNvSpPr>
                <p:nvPr/>
              </p:nvSpPr>
              <p:spPr bwMode="auto">
                <a:xfrm>
                  <a:off x="4916834" y="1649406"/>
                  <a:ext cx="390563" cy="502282"/>
                </a:xfrm>
                <a:custGeom>
                  <a:avLst/>
                  <a:gdLst>
                    <a:gd name="T0" fmla="*/ 368 w 430"/>
                    <a:gd name="T1" fmla="*/ 246 h 553"/>
                    <a:gd name="T2" fmla="*/ 184 w 430"/>
                    <a:gd name="T3" fmla="*/ 246 h 553"/>
                    <a:gd name="T4" fmla="*/ 184 w 430"/>
                    <a:gd name="T5" fmla="*/ 522 h 553"/>
                    <a:gd name="T6" fmla="*/ 151 w 430"/>
                    <a:gd name="T7" fmla="*/ 553 h 553"/>
                    <a:gd name="T8" fmla="*/ 30 w 430"/>
                    <a:gd name="T9" fmla="*/ 553 h 553"/>
                    <a:gd name="T10" fmla="*/ 0 w 430"/>
                    <a:gd name="T11" fmla="*/ 522 h 553"/>
                    <a:gd name="T12" fmla="*/ 0 w 430"/>
                    <a:gd name="T13" fmla="*/ 33 h 553"/>
                    <a:gd name="T14" fmla="*/ 30 w 430"/>
                    <a:gd name="T15" fmla="*/ 0 h 553"/>
                    <a:gd name="T16" fmla="*/ 338 w 430"/>
                    <a:gd name="T17" fmla="*/ 0 h 553"/>
                    <a:gd name="T18" fmla="*/ 368 w 430"/>
                    <a:gd name="T19" fmla="*/ 33 h 553"/>
                    <a:gd name="T20" fmla="*/ 368 w 430"/>
                    <a:gd name="T21" fmla="*/ 156 h 553"/>
                    <a:gd name="T22" fmla="*/ 430 w 430"/>
                    <a:gd name="T23" fmla="*/ 215 h 553"/>
                    <a:gd name="T24" fmla="*/ 430 w 430"/>
                    <a:gd name="T25" fmla="*/ 553 h 553"/>
                    <a:gd name="T26" fmla="*/ 368 w 430"/>
                    <a:gd name="T27" fmla="*/ 553 h 553"/>
                    <a:gd name="T28" fmla="*/ 368 w 430"/>
                    <a:gd name="T29" fmla="*/ 246 h 553"/>
                    <a:gd name="T30" fmla="*/ 307 w 430"/>
                    <a:gd name="T31" fmla="*/ 64 h 553"/>
                    <a:gd name="T32" fmla="*/ 123 w 430"/>
                    <a:gd name="T33" fmla="*/ 64 h 553"/>
                    <a:gd name="T34" fmla="*/ 123 w 430"/>
                    <a:gd name="T35" fmla="*/ 184 h 553"/>
                    <a:gd name="T36" fmla="*/ 307 w 430"/>
                    <a:gd name="T37" fmla="*/ 184 h 553"/>
                    <a:gd name="T38" fmla="*/ 307 w 430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30" h="553">
                      <a:moveTo>
                        <a:pt x="368" y="246"/>
                      </a:moveTo>
                      <a:lnTo>
                        <a:pt x="184" y="246"/>
                      </a:lnTo>
                      <a:lnTo>
                        <a:pt x="184" y="522"/>
                      </a:lnTo>
                      <a:lnTo>
                        <a:pt x="151" y="553"/>
                      </a:lnTo>
                      <a:lnTo>
                        <a:pt x="30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38" y="0"/>
                      </a:lnTo>
                      <a:lnTo>
                        <a:pt x="368" y="33"/>
                      </a:lnTo>
                      <a:lnTo>
                        <a:pt x="368" y="156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close/>
                      <a:moveTo>
                        <a:pt x="307" y="64"/>
                      </a:moveTo>
                      <a:lnTo>
                        <a:pt x="123" y="64"/>
                      </a:lnTo>
                      <a:lnTo>
                        <a:pt x="123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4" name="Freeform 10"/>
                <p:cNvSpPr>
                  <a:spLocks/>
                </p:cNvSpPr>
                <p:nvPr/>
              </p:nvSpPr>
              <p:spPr bwMode="auto">
                <a:xfrm>
                  <a:off x="5368114" y="1649406"/>
                  <a:ext cx="390563" cy="502282"/>
                </a:xfrm>
                <a:custGeom>
                  <a:avLst/>
                  <a:gdLst>
                    <a:gd name="T0" fmla="*/ 156 w 430"/>
                    <a:gd name="T1" fmla="*/ 553 h 553"/>
                    <a:gd name="T2" fmla="*/ 125 w 430"/>
                    <a:gd name="T3" fmla="*/ 522 h 553"/>
                    <a:gd name="T4" fmla="*/ 125 w 430"/>
                    <a:gd name="T5" fmla="*/ 246 h 553"/>
                    <a:gd name="T6" fmla="*/ 33 w 430"/>
                    <a:gd name="T7" fmla="*/ 246 h 553"/>
                    <a:gd name="T8" fmla="*/ 0 w 430"/>
                    <a:gd name="T9" fmla="*/ 215 h 553"/>
                    <a:gd name="T10" fmla="*/ 0 w 430"/>
                    <a:gd name="T11" fmla="*/ 0 h 553"/>
                    <a:gd name="T12" fmla="*/ 61 w 430"/>
                    <a:gd name="T13" fmla="*/ 0 h 553"/>
                    <a:gd name="T14" fmla="*/ 61 w 430"/>
                    <a:gd name="T15" fmla="*/ 184 h 553"/>
                    <a:gd name="T16" fmla="*/ 368 w 430"/>
                    <a:gd name="T17" fmla="*/ 184 h 553"/>
                    <a:gd name="T18" fmla="*/ 368 w 430"/>
                    <a:gd name="T19" fmla="*/ 0 h 553"/>
                    <a:gd name="T20" fmla="*/ 430 w 430"/>
                    <a:gd name="T21" fmla="*/ 0 h 553"/>
                    <a:gd name="T22" fmla="*/ 430 w 430"/>
                    <a:gd name="T23" fmla="*/ 215 h 553"/>
                    <a:gd name="T24" fmla="*/ 399 w 430"/>
                    <a:gd name="T25" fmla="*/ 246 h 553"/>
                    <a:gd name="T26" fmla="*/ 307 w 430"/>
                    <a:gd name="T27" fmla="*/ 246 h 553"/>
                    <a:gd name="T28" fmla="*/ 307 w 430"/>
                    <a:gd name="T29" fmla="*/ 522 h 553"/>
                    <a:gd name="T30" fmla="*/ 276 w 430"/>
                    <a:gd name="T31" fmla="*/ 553 h 553"/>
                    <a:gd name="T32" fmla="*/ 156 w 430"/>
                    <a:gd name="T33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0" h="553">
                      <a:moveTo>
                        <a:pt x="156" y="553"/>
                      </a:moveTo>
                      <a:lnTo>
                        <a:pt x="125" y="522"/>
                      </a:lnTo>
                      <a:lnTo>
                        <a:pt x="125" y="246"/>
                      </a:lnTo>
                      <a:lnTo>
                        <a:pt x="33" y="246"/>
                      </a:lnTo>
                      <a:lnTo>
                        <a:pt x="0" y="215"/>
                      </a:lnTo>
                      <a:lnTo>
                        <a:pt x="0" y="0"/>
                      </a:lnTo>
                      <a:lnTo>
                        <a:pt x="61" y="0"/>
                      </a:lnTo>
                      <a:lnTo>
                        <a:pt x="61" y="184"/>
                      </a:lnTo>
                      <a:lnTo>
                        <a:pt x="368" y="184"/>
                      </a:lnTo>
                      <a:lnTo>
                        <a:pt x="368" y="0"/>
                      </a:lnTo>
                      <a:lnTo>
                        <a:pt x="430" y="0"/>
                      </a:lnTo>
                      <a:lnTo>
                        <a:pt x="430" y="215"/>
                      </a:lnTo>
                      <a:lnTo>
                        <a:pt x="399" y="246"/>
                      </a:lnTo>
                      <a:lnTo>
                        <a:pt x="307" y="246"/>
                      </a:lnTo>
                      <a:lnTo>
                        <a:pt x="307" y="522"/>
                      </a:lnTo>
                      <a:lnTo>
                        <a:pt x="276" y="553"/>
                      </a:lnTo>
                      <a:lnTo>
                        <a:pt x="156" y="5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3359103" y="1649406"/>
                <a:ext cx="2399574" cy="502282"/>
                <a:chOff x="3359103" y="1649406"/>
                <a:chExt cx="2399574" cy="502282"/>
              </a:xfrm>
            </p:grpSpPr>
            <p:sp>
              <p:nvSpPr>
                <p:cNvPr id="24" name="Freeform 6"/>
                <p:cNvSpPr>
                  <a:spLocks/>
                </p:cNvSpPr>
                <p:nvPr/>
              </p:nvSpPr>
              <p:spPr bwMode="auto">
                <a:xfrm>
                  <a:off x="3359103" y="1649406"/>
                  <a:ext cx="555872" cy="502282"/>
                </a:xfrm>
                <a:custGeom>
                  <a:avLst/>
                  <a:gdLst>
                    <a:gd name="T0" fmla="*/ 123 w 612"/>
                    <a:gd name="T1" fmla="*/ 64 h 553"/>
                    <a:gd name="T2" fmla="*/ 123 w 612"/>
                    <a:gd name="T3" fmla="*/ 156 h 553"/>
                    <a:gd name="T4" fmla="*/ 182 w 612"/>
                    <a:gd name="T5" fmla="*/ 215 h 553"/>
                    <a:gd name="T6" fmla="*/ 182 w 612"/>
                    <a:gd name="T7" fmla="*/ 522 h 553"/>
                    <a:gd name="T8" fmla="*/ 154 w 612"/>
                    <a:gd name="T9" fmla="*/ 553 h 553"/>
                    <a:gd name="T10" fmla="*/ 31 w 612"/>
                    <a:gd name="T11" fmla="*/ 553 h 553"/>
                    <a:gd name="T12" fmla="*/ 0 w 612"/>
                    <a:gd name="T13" fmla="*/ 522 h 553"/>
                    <a:gd name="T14" fmla="*/ 0 w 612"/>
                    <a:gd name="T15" fmla="*/ 33 h 553"/>
                    <a:gd name="T16" fmla="*/ 31 w 612"/>
                    <a:gd name="T17" fmla="*/ 0 h 553"/>
                    <a:gd name="T18" fmla="*/ 307 w 612"/>
                    <a:gd name="T19" fmla="*/ 0 h 553"/>
                    <a:gd name="T20" fmla="*/ 338 w 612"/>
                    <a:gd name="T21" fmla="*/ 31 h 553"/>
                    <a:gd name="T22" fmla="*/ 369 w 612"/>
                    <a:gd name="T23" fmla="*/ 0 h 553"/>
                    <a:gd name="T24" fmla="*/ 581 w 612"/>
                    <a:gd name="T25" fmla="*/ 0 h 553"/>
                    <a:gd name="T26" fmla="*/ 612 w 612"/>
                    <a:gd name="T27" fmla="*/ 33 h 553"/>
                    <a:gd name="T28" fmla="*/ 612 w 612"/>
                    <a:gd name="T29" fmla="*/ 522 h 553"/>
                    <a:gd name="T30" fmla="*/ 584 w 612"/>
                    <a:gd name="T31" fmla="*/ 553 h 553"/>
                    <a:gd name="T32" fmla="*/ 522 w 612"/>
                    <a:gd name="T33" fmla="*/ 553 h 553"/>
                    <a:gd name="T34" fmla="*/ 492 w 612"/>
                    <a:gd name="T35" fmla="*/ 522 h 553"/>
                    <a:gd name="T36" fmla="*/ 492 w 612"/>
                    <a:gd name="T37" fmla="*/ 64 h 553"/>
                    <a:gd name="T38" fmla="*/ 369 w 612"/>
                    <a:gd name="T39" fmla="*/ 64 h 553"/>
                    <a:gd name="T40" fmla="*/ 369 w 612"/>
                    <a:gd name="T41" fmla="*/ 553 h 553"/>
                    <a:gd name="T42" fmla="*/ 307 w 612"/>
                    <a:gd name="T43" fmla="*/ 553 h 553"/>
                    <a:gd name="T44" fmla="*/ 307 w 612"/>
                    <a:gd name="T45" fmla="*/ 64 h 553"/>
                    <a:gd name="T46" fmla="*/ 123 w 612"/>
                    <a:gd name="T4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2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2" y="215"/>
                      </a:lnTo>
                      <a:lnTo>
                        <a:pt x="182" y="522"/>
                      </a:lnTo>
                      <a:lnTo>
                        <a:pt x="154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07" y="0"/>
                      </a:lnTo>
                      <a:lnTo>
                        <a:pt x="338" y="31"/>
                      </a:lnTo>
                      <a:lnTo>
                        <a:pt x="369" y="0"/>
                      </a:lnTo>
                      <a:lnTo>
                        <a:pt x="581" y="0"/>
                      </a:lnTo>
                      <a:lnTo>
                        <a:pt x="612" y="33"/>
                      </a:lnTo>
                      <a:lnTo>
                        <a:pt x="612" y="522"/>
                      </a:lnTo>
                      <a:lnTo>
                        <a:pt x="584" y="553"/>
                      </a:lnTo>
                      <a:lnTo>
                        <a:pt x="522" y="553"/>
                      </a:lnTo>
                      <a:lnTo>
                        <a:pt x="492" y="522"/>
                      </a:lnTo>
                      <a:lnTo>
                        <a:pt x="492" y="64"/>
                      </a:lnTo>
                      <a:lnTo>
                        <a:pt x="369" y="64"/>
                      </a:lnTo>
                      <a:lnTo>
                        <a:pt x="369" y="553"/>
                      </a:lnTo>
                      <a:lnTo>
                        <a:pt x="307" y="553"/>
                      </a:lnTo>
                      <a:lnTo>
                        <a:pt x="307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Freeform 7"/>
                <p:cNvSpPr>
                  <a:spLocks/>
                </p:cNvSpPr>
                <p:nvPr/>
              </p:nvSpPr>
              <p:spPr bwMode="auto">
                <a:xfrm>
                  <a:off x="4029640" y="1649406"/>
                  <a:ext cx="334250" cy="502282"/>
                </a:xfrm>
                <a:custGeom>
                  <a:avLst/>
                  <a:gdLst>
                    <a:gd name="T0" fmla="*/ 122 w 368"/>
                    <a:gd name="T1" fmla="*/ 64 h 553"/>
                    <a:gd name="T2" fmla="*/ 122 w 368"/>
                    <a:gd name="T3" fmla="*/ 184 h 553"/>
                    <a:gd name="T4" fmla="*/ 368 w 368"/>
                    <a:gd name="T5" fmla="*/ 184 h 553"/>
                    <a:gd name="T6" fmla="*/ 368 w 368"/>
                    <a:gd name="T7" fmla="*/ 246 h 553"/>
                    <a:gd name="T8" fmla="*/ 184 w 368"/>
                    <a:gd name="T9" fmla="*/ 246 h 553"/>
                    <a:gd name="T10" fmla="*/ 184 w 368"/>
                    <a:gd name="T11" fmla="*/ 491 h 553"/>
                    <a:gd name="T12" fmla="*/ 368 w 368"/>
                    <a:gd name="T13" fmla="*/ 491 h 553"/>
                    <a:gd name="T14" fmla="*/ 368 w 368"/>
                    <a:gd name="T15" fmla="*/ 553 h 553"/>
                    <a:gd name="T16" fmla="*/ 33 w 368"/>
                    <a:gd name="T17" fmla="*/ 553 h 553"/>
                    <a:gd name="T18" fmla="*/ 0 w 368"/>
                    <a:gd name="T19" fmla="*/ 522 h 553"/>
                    <a:gd name="T20" fmla="*/ 0 w 368"/>
                    <a:gd name="T21" fmla="*/ 33 h 553"/>
                    <a:gd name="T22" fmla="*/ 33 w 368"/>
                    <a:gd name="T23" fmla="*/ 0 h 553"/>
                    <a:gd name="T24" fmla="*/ 368 w 368"/>
                    <a:gd name="T25" fmla="*/ 0 h 553"/>
                    <a:gd name="T26" fmla="*/ 368 w 368"/>
                    <a:gd name="T27" fmla="*/ 64 h 553"/>
                    <a:gd name="T28" fmla="*/ 122 w 368"/>
                    <a:gd name="T2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68" h="553">
                      <a:moveTo>
                        <a:pt x="122" y="64"/>
                      </a:moveTo>
                      <a:lnTo>
                        <a:pt x="122" y="184"/>
                      </a:lnTo>
                      <a:lnTo>
                        <a:pt x="368" y="184"/>
                      </a:lnTo>
                      <a:lnTo>
                        <a:pt x="368" y="246"/>
                      </a:lnTo>
                      <a:lnTo>
                        <a:pt x="184" y="246"/>
                      </a:lnTo>
                      <a:lnTo>
                        <a:pt x="184" y="491"/>
                      </a:lnTo>
                      <a:lnTo>
                        <a:pt x="368" y="491"/>
                      </a:lnTo>
                      <a:lnTo>
                        <a:pt x="368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368" y="0"/>
                      </a:lnTo>
                      <a:lnTo>
                        <a:pt x="368" y="64"/>
                      </a:lnTo>
                      <a:lnTo>
                        <a:pt x="122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Freeform 8"/>
                <p:cNvSpPr>
                  <a:spLocks noEditPoints="1"/>
                </p:cNvSpPr>
                <p:nvPr/>
              </p:nvSpPr>
              <p:spPr bwMode="auto">
                <a:xfrm>
                  <a:off x="4447795" y="1649406"/>
                  <a:ext cx="387839" cy="502282"/>
                </a:xfrm>
                <a:custGeom>
                  <a:avLst/>
                  <a:gdLst>
                    <a:gd name="T0" fmla="*/ 366 w 427"/>
                    <a:gd name="T1" fmla="*/ 246 h 553"/>
                    <a:gd name="T2" fmla="*/ 181 w 427"/>
                    <a:gd name="T3" fmla="*/ 246 h 553"/>
                    <a:gd name="T4" fmla="*/ 181 w 427"/>
                    <a:gd name="T5" fmla="*/ 522 h 553"/>
                    <a:gd name="T6" fmla="*/ 151 w 427"/>
                    <a:gd name="T7" fmla="*/ 553 h 553"/>
                    <a:gd name="T8" fmla="*/ 30 w 427"/>
                    <a:gd name="T9" fmla="*/ 553 h 553"/>
                    <a:gd name="T10" fmla="*/ 0 w 427"/>
                    <a:gd name="T11" fmla="*/ 522 h 553"/>
                    <a:gd name="T12" fmla="*/ 0 w 427"/>
                    <a:gd name="T13" fmla="*/ 33 h 553"/>
                    <a:gd name="T14" fmla="*/ 30 w 427"/>
                    <a:gd name="T15" fmla="*/ 0 h 553"/>
                    <a:gd name="T16" fmla="*/ 335 w 427"/>
                    <a:gd name="T17" fmla="*/ 0 h 553"/>
                    <a:gd name="T18" fmla="*/ 366 w 427"/>
                    <a:gd name="T19" fmla="*/ 33 h 553"/>
                    <a:gd name="T20" fmla="*/ 366 w 427"/>
                    <a:gd name="T21" fmla="*/ 156 h 553"/>
                    <a:gd name="T22" fmla="*/ 427 w 427"/>
                    <a:gd name="T23" fmla="*/ 215 h 553"/>
                    <a:gd name="T24" fmla="*/ 427 w 427"/>
                    <a:gd name="T25" fmla="*/ 553 h 553"/>
                    <a:gd name="T26" fmla="*/ 366 w 427"/>
                    <a:gd name="T27" fmla="*/ 553 h 553"/>
                    <a:gd name="T28" fmla="*/ 366 w 427"/>
                    <a:gd name="T29" fmla="*/ 246 h 553"/>
                    <a:gd name="T30" fmla="*/ 307 w 427"/>
                    <a:gd name="T31" fmla="*/ 64 h 553"/>
                    <a:gd name="T32" fmla="*/ 122 w 427"/>
                    <a:gd name="T33" fmla="*/ 64 h 553"/>
                    <a:gd name="T34" fmla="*/ 122 w 427"/>
                    <a:gd name="T35" fmla="*/ 184 h 553"/>
                    <a:gd name="T36" fmla="*/ 307 w 427"/>
                    <a:gd name="T37" fmla="*/ 184 h 553"/>
                    <a:gd name="T38" fmla="*/ 307 w 427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27" h="553">
                      <a:moveTo>
                        <a:pt x="366" y="246"/>
                      </a:moveTo>
                      <a:lnTo>
                        <a:pt x="181" y="246"/>
                      </a:lnTo>
                      <a:lnTo>
                        <a:pt x="181" y="522"/>
                      </a:lnTo>
                      <a:lnTo>
                        <a:pt x="151" y="553"/>
                      </a:lnTo>
                      <a:lnTo>
                        <a:pt x="30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35" y="0"/>
                      </a:lnTo>
                      <a:lnTo>
                        <a:pt x="366" y="33"/>
                      </a:lnTo>
                      <a:lnTo>
                        <a:pt x="366" y="156"/>
                      </a:lnTo>
                      <a:lnTo>
                        <a:pt x="427" y="215"/>
                      </a:lnTo>
                      <a:lnTo>
                        <a:pt x="427" y="553"/>
                      </a:lnTo>
                      <a:lnTo>
                        <a:pt x="366" y="553"/>
                      </a:lnTo>
                      <a:lnTo>
                        <a:pt x="366" y="246"/>
                      </a:lnTo>
                      <a:close/>
                      <a:moveTo>
                        <a:pt x="307" y="64"/>
                      </a:move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Freeform 9"/>
                <p:cNvSpPr>
                  <a:spLocks noEditPoints="1"/>
                </p:cNvSpPr>
                <p:nvPr/>
              </p:nvSpPr>
              <p:spPr bwMode="auto">
                <a:xfrm>
                  <a:off x="4916834" y="1649406"/>
                  <a:ext cx="390563" cy="502282"/>
                </a:xfrm>
                <a:custGeom>
                  <a:avLst/>
                  <a:gdLst>
                    <a:gd name="T0" fmla="*/ 368 w 430"/>
                    <a:gd name="T1" fmla="*/ 246 h 553"/>
                    <a:gd name="T2" fmla="*/ 184 w 430"/>
                    <a:gd name="T3" fmla="*/ 246 h 553"/>
                    <a:gd name="T4" fmla="*/ 184 w 430"/>
                    <a:gd name="T5" fmla="*/ 522 h 553"/>
                    <a:gd name="T6" fmla="*/ 151 w 430"/>
                    <a:gd name="T7" fmla="*/ 553 h 553"/>
                    <a:gd name="T8" fmla="*/ 30 w 430"/>
                    <a:gd name="T9" fmla="*/ 553 h 553"/>
                    <a:gd name="T10" fmla="*/ 0 w 430"/>
                    <a:gd name="T11" fmla="*/ 522 h 553"/>
                    <a:gd name="T12" fmla="*/ 0 w 430"/>
                    <a:gd name="T13" fmla="*/ 33 h 553"/>
                    <a:gd name="T14" fmla="*/ 30 w 430"/>
                    <a:gd name="T15" fmla="*/ 0 h 553"/>
                    <a:gd name="T16" fmla="*/ 338 w 430"/>
                    <a:gd name="T17" fmla="*/ 0 h 553"/>
                    <a:gd name="T18" fmla="*/ 368 w 430"/>
                    <a:gd name="T19" fmla="*/ 33 h 553"/>
                    <a:gd name="T20" fmla="*/ 368 w 430"/>
                    <a:gd name="T21" fmla="*/ 156 h 553"/>
                    <a:gd name="T22" fmla="*/ 430 w 430"/>
                    <a:gd name="T23" fmla="*/ 215 h 553"/>
                    <a:gd name="T24" fmla="*/ 430 w 430"/>
                    <a:gd name="T25" fmla="*/ 553 h 553"/>
                    <a:gd name="T26" fmla="*/ 368 w 430"/>
                    <a:gd name="T27" fmla="*/ 553 h 553"/>
                    <a:gd name="T28" fmla="*/ 368 w 430"/>
                    <a:gd name="T29" fmla="*/ 246 h 553"/>
                    <a:gd name="T30" fmla="*/ 307 w 430"/>
                    <a:gd name="T31" fmla="*/ 64 h 553"/>
                    <a:gd name="T32" fmla="*/ 123 w 430"/>
                    <a:gd name="T33" fmla="*/ 64 h 553"/>
                    <a:gd name="T34" fmla="*/ 123 w 430"/>
                    <a:gd name="T35" fmla="*/ 184 h 553"/>
                    <a:gd name="T36" fmla="*/ 307 w 430"/>
                    <a:gd name="T37" fmla="*/ 184 h 553"/>
                    <a:gd name="T38" fmla="*/ 307 w 430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30" h="553">
                      <a:moveTo>
                        <a:pt x="368" y="246"/>
                      </a:moveTo>
                      <a:lnTo>
                        <a:pt x="184" y="246"/>
                      </a:lnTo>
                      <a:lnTo>
                        <a:pt x="184" y="522"/>
                      </a:lnTo>
                      <a:lnTo>
                        <a:pt x="151" y="553"/>
                      </a:lnTo>
                      <a:lnTo>
                        <a:pt x="30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38" y="0"/>
                      </a:lnTo>
                      <a:lnTo>
                        <a:pt x="368" y="33"/>
                      </a:lnTo>
                      <a:lnTo>
                        <a:pt x="368" y="156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close/>
                      <a:moveTo>
                        <a:pt x="307" y="64"/>
                      </a:moveTo>
                      <a:lnTo>
                        <a:pt x="123" y="64"/>
                      </a:lnTo>
                      <a:lnTo>
                        <a:pt x="123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Freeform 10"/>
                <p:cNvSpPr>
                  <a:spLocks/>
                </p:cNvSpPr>
                <p:nvPr/>
              </p:nvSpPr>
              <p:spPr bwMode="auto">
                <a:xfrm>
                  <a:off x="5368114" y="1649406"/>
                  <a:ext cx="390563" cy="502282"/>
                </a:xfrm>
                <a:custGeom>
                  <a:avLst/>
                  <a:gdLst>
                    <a:gd name="T0" fmla="*/ 156 w 430"/>
                    <a:gd name="T1" fmla="*/ 553 h 553"/>
                    <a:gd name="T2" fmla="*/ 125 w 430"/>
                    <a:gd name="T3" fmla="*/ 522 h 553"/>
                    <a:gd name="T4" fmla="*/ 125 w 430"/>
                    <a:gd name="T5" fmla="*/ 246 h 553"/>
                    <a:gd name="T6" fmla="*/ 33 w 430"/>
                    <a:gd name="T7" fmla="*/ 246 h 553"/>
                    <a:gd name="T8" fmla="*/ 0 w 430"/>
                    <a:gd name="T9" fmla="*/ 215 h 553"/>
                    <a:gd name="T10" fmla="*/ 0 w 430"/>
                    <a:gd name="T11" fmla="*/ 0 h 553"/>
                    <a:gd name="T12" fmla="*/ 61 w 430"/>
                    <a:gd name="T13" fmla="*/ 0 h 553"/>
                    <a:gd name="T14" fmla="*/ 61 w 430"/>
                    <a:gd name="T15" fmla="*/ 184 h 553"/>
                    <a:gd name="T16" fmla="*/ 368 w 430"/>
                    <a:gd name="T17" fmla="*/ 184 h 553"/>
                    <a:gd name="T18" fmla="*/ 368 w 430"/>
                    <a:gd name="T19" fmla="*/ 0 h 553"/>
                    <a:gd name="T20" fmla="*/ 430 w 430"/>
                    <a:gd name="T21" fmla="*/ 0 h 553"/>
                    <a:gd name="T22" fmla="*/ 430 w 430"/>
                    <a:gd name="T23" fmla="*/ 215 h 553"/>
                    <a:gd name="T24" fmla="*/ 399 w 430"/>
                    <a:gd name="T25" fmla="*/ 246 h 553"/>
                    <a:gd name="T26" fmla="*/ 307 w 430"/>
                    <a:gd name="T27" fmla="*/ 246 h 553"/>
                    <a:gd name="T28" fmla="*/ 307 w 430"/>
                    <a:gd name="T29" fmla="*/ 522 h 553"/>
                    <a:gd name="T30" fmla="*/ 276 w 430"/>
                    <a:gd name="T31" fmla="*/ 553 h 553"/>
                    <a:gd name="T32" fmla="*/ 156 w 430"/>
                    <a:gd name="T33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0" h="553">
                      <a:moveTo>
                        <a:pt x="156" y="553"/>
                      </a:moveTo>
                      <a:lnTo>
                        <a:pt x="125" y="522"/>
                      </a:lnTo>
                      <a:lnTo>
                        <a:pt x="125" y="246"/>
                      </a:lnTo>
                      <a:lnTo>
                        <a:pt x="33" y="246"/>
                      </a:lnTo>
                      <a:lnTo>
                        <a:pt x="0" y="215"/>
                      </a:lnTo>
                      <a:lnTo>
                        <a:pt x="0" y="0"/>
                      </a:lnTo>
                      <a:lnTo>
                        <a:pt x="61" y="0"/>
                      </a:lnTo>
                      <a:lnTo>
                        <a:pt x="61" y="184"/>
                      </a:lnTo>
                      <a:lnTo>
                        <a:pt x="368" y="184"/>
                      </a:lnTo>
                      <a:lnTo>
                        <a:pt x="368" y="0"/>
                      </a:lnTo>
                      <a:lnTo>
                        <a:pt x="430" y="0"/>
                      </a:lnTo>
                      <a:lnTo>
                        <a:pt x="430" y="215"/>
                      </a:lnTo>
                      <a:lnTo>
                        <a:pt x="399" y="246"/>
                      </a:lnTo>
                      <a:lnTo>
                        <a:pt x="307" y="246"/>
                      </a:lnTo>
                      <a:lnTo>
                        <a:pt x="307" y="522"/>
                      </a:lnTo>
                      <a:lnTo>
                        <a:pt x="276" y="553"/>
                      </a:lnTo>
                      <a:lnTo>
                        <a:pt x="156" y="55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58" name="Group 57"/>
            <p:cNvGrpSpPr/>
            <p:nvPr/>
          </p:nvGrpSpPr>
          <p:grpSpPr>
            <a:xfrm>
              <a:off x="2561173" y="2404670"/>
              <a:ext cx="4028541" cy="529270"/>
              <a:chOff x="2561173" y="2404670"/>
              <a:chExt cx="4028541" cy="529270"/>
            </a:xfrm>
          </p:grpSpPr>
          <p:grpSp>
            <p:nvGrpSpPr>
              <p:cNvPr id="489" name="Group 488"/>
              <p:cNvGrpSpPr/>
              <p:nvPr/>
            </p:nvGrpSpPr>
            <p:grpSpPr>
              <a:xfrm>
                <a:off x="2590542" y="2431658"/>
                <a:ext cx="3999172" cy="502282"/>
                <a:chOff x="2561173" y="2404670"/>
                <a:chExt cx="3999172" cy="502282"/>
              </a:xfrm>
              <a:solidFill>
                <a:schemeClr val="bg1"/>
              </a:solidFill>
            </p:grpSpPr>
            <p:sp>
              <p:nvSpPr>
                <p:cNvPr id="490" name="Freeform 11"/>
                <p:cNvSpPr>
                  <a:spLocks/>
                </p:cNvSpPr>
                <p:nvPr/>
              </p:nvSpPr>
              <p:spPr bwMode="auto">
                <a:xfrm>
                  <a:off x="2561173" y="2404670"/>
                  <a:ext cx="390563" cy="502282"/>
                </a:xfrm>
                <a:custGeom>
                  <a:avLst/>
                  <a:gdLst>
                    <a:gd name="T0" fmla="*/ 123 w 430"/>
                    <a:gd name="T1" fmla="*/ 64 h 553"/>
                    <a:gd name="T2" fmla="*/ 123 w 430"/>
                    <a:gd name="T3" fmla="*/ 156 h 553"/>
                    <a:gd name="T4" fmla="*/ 184 w 430"/>
                    <a:gd name="T5" fmla="*/ 217 h 553"/>
                    <a:gd name="T6" fmla="*/ 184 w 430"/>
                    <a:gd name="T7" fmla="*/ 491 h 553"/>
                    <a:gd name="T8" fmla="*/ 368 w 430"/>
                    <a:gd name="T9" fmla="*/ 491 h 553"/>
                    <a:gd name="T10" fmla="*/ 368 w 430"/>
                    <a:gd name="T11" fmla="*/ 430 h 553"/>
                    <a:gd name="T12" fmla="*/ 430 w 430"/>
                    <a:gd name="T13" fmla="*/ 430 h 553"/>
                    <a:gd name="T14" fmla="*/ 430 w 430"/>
                    <a:gd name="T15" fmla="*/ 520 h 553"/>
                    <a:gd name="T16" fmla="*/ 399 w 430"/>
                    <a:gd name="T17" fmla="*/ 553 h 553"/>
                    <a:gd name="T18" fmla="*/ 31 w 430"/>
                    <a:gd name="T19" fmla="*/ 553 h 553"/>
                    <a:gd name="T20" fmla="*/ 0 w 430"/>
                    <a:gd name="T21" fmla="*/ 522 h 553"/>
                    <a:gd name="T22" fmla="*/ 0 w 430"/>
                    <a:gd name="T23" fmla="*/ 33 h 553"/>
                    <a:gd name="T24" fmla="*/ 31 w 430"/>
                    <a:gd name="T25" fmla="*/ 0 h 553"/>
                    <a:gd name="T26" fmla="*/ 399 w 430"/>
                    <a:gd name="T27" fmla="*/ 0 h 553"/>
                    <a:gd name="T28" fmla="*/ 430 w 430"/>
                    <a:gd name="T29" fmla="*/ 33 h 553"/>
                    <a:gd name="T30" fmla="*/ 430 w 430"/>
                    <a:gd name="T31" fmla="*/ 123 h 553"/>
                    <a:gd name="T32" fmla="*/ 368 w 430"/>
                    <a:gd name="T33" fmla="*/ 123 h 553"/>
                    <a:gd name="T34" fmla="*/ 368 w 430"/>
                    <a:gd name="T35" fmla="*/ 64 h 553"/>
                    <a:gd name="T36" fmla="*/ 123 w 430"/>
                    <a:gd name="T3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0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4" y="217"/>
                      </a:lnTo>
                      <a:lnTo>
                        <a:pt x="184" y="491"/>
                      </a:lnTo>
                      <a:lnTo>
                        <a:pt x="368" y="491"/>
                      </a:lnTo>
                      <a:lnTo>
                        <a:pt x="368" y="430"/>
                      </a:lnTo>
                      <a:lnTo>
                        <a:pt x="430" y="430"/>
                      </a:lnTo>
                      <a:lnTo>
                        <a:pt x="430" y="520"/>
                      </a:lnTo>
                      <a:lnTo>
                        <a:pt x="399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99" y="0"/>
                      </a:lnTo>
                      <a:lnTo>
                        <a:pt x="430" y="33"/>
                      </a:lnTo>
                      <a:lnTo>
                        <a:pt x="430" y="123"/>
                      </a:lnTo>
                      <a:lnTo>
                        <a:pt x="368" y="123"/>
                      </a:lnTo>
                      <a:lnTo>
                        <a:pt x="368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1" name="Freeform 12"/>
                <p:cNvSpPr>
                  <a:spLocks/>
                </p:cNvSpPr>
                <p:nvPr/>
              </p:nvSpPr>
              <p:spPr bwMode="auto">
                <a:xfrm>
                  <a:off x="3043474" y="2404670"/>
                  <a:ext cx="390563" cy="502282"/>
                </a:xfrm>
                <a:custGeom>
                  <a:avLst/>
                  <a:gdLst>
                    <a:gd name="T0" fmla="*/ 126 w 430"/>
                    <a:gd name="T1" fmla="*/ 33 h 553"/>
                    <a:gd name="T2" fmla="*/ 126 w 430"/>
                    <a:gd name="T3" fmla="*/ 184 h 553"/>
                    <a:gd name="T4" fmla="*/ 371 w 430"/>
                    <a:gd name="T5" fmla="*/ 184 h 553"/>
                    <a:gd name="T6" fmla="*/ 371 w 430"/>
                    <a:gd name="T7" fmla="*/ 0 h 553"/>
                    <a:gd name="T8" fmla="*/ 430 w 430"/>
                    <a:gd name="T9" fmla="*/ 0 h 553"/>
                    <a:gd name="T10" fmla="*/ 430 w 430"/>
                    <a:gd name="T11" fmla="*/ 553 h 553"/>
                    <a:gd name="T12" fmla="*/ 371 w 430"/>
                    <a:gd name="T13" fmla="*/ 553 h 553"/>
                    <a:gd name="T14" fmla="*/ 371 w 430"/>
                    <a:gd name="T15" fmla="*/ 246 h 553"/>
                    <a:gd name="T16" fmla="*/ 185 w 430"/>
                    <a:gd name="T17" fmla="*/ 246 h 553"/>
                    <a:gd name="T18" fmla="*/ 185 w 430"/>
                    <a:gd name="T19" fmla="*/ 522 h 553"/>
                    <a:gd name="T20" fmla="*/ 154 w 430"/>
                    <a:gd name="T21" fmla="*/ 553 h 553"/>
                    <a:gd name="T22" fmla="*/ 33 w 430"/>
                    <a:gd name="T23" fmla="*/ 553 h 553"/>
                    <a:gd name="T24" fmla="*/ 0 w 430"/>
                    <a:gd name="T25" fmla="*/ 522 h 553"/>
                    <a:gd name="T26" fmla="*/ 0 w 430"/>
                    <a:gd name="T27" fmla="*/ 33 h 553"/>
                    <a:gd name="T28" fmla="*/ 33 w 430"/>
                    <a:gd name="T29" fmla="*/ 0 h 553"/>
                    <a:gd name="T30" fmla="*/ 92 w 430"/>
                    <a:gd name="T31" fmla="*/ 0 h 553"/>
                    <a:gd name="T32" fmla="*/ 126 w 430"/>
                    <a:gd name="T33" fmla="*/ 3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0" h="553">
                      <a:moveTo>
                        <a:pt x="126" y="33"/>
                      </a:moveTo>
                      <a:lnTo>
                        <a:pt x="126" y="184"/>
                      </a:lnTo>
                      <a:lnTo>
                        <a:pt x="371" y="184"/>
                      </a:lnTo>
                      <a:lnTo>
                        <a:pt x="371" y="0"/>
                      </a:lnTo>
                      <a:lnTo>
                        <a:pt x="430" y="0"/>
                      </a:lnTo>
                      <a:lnTo>
                        <a:pt x="430" y="553"/>
                      </a:lnTo>
                      <a:lnTo>
                        <a:pt x="371" y="553"/>
                      </a:lnTo>
                      <a:lnTo>
                        <a:pt x="371" y="246"/>
                      </a:lnTo>
                      <a:lnTo>
                        <a:pt x="185" y="246"/>
                      </a:lnTo>
                      <a:lnTo>
                        <a:pt x="185" y="522"/>
                      </a:lnTo>
                      <a:lnTo>
                        <a:pt x="154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92" y="0"/>
                      </a:lnTo>
                      <a:lnTo>
                        <a:pt x="126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2" name="Freeform 13"/>
                <p:cNvSpPr>
                  <a:spLocks noEditPoints="1"/>
                </p:cNvSpPr>
                <p:nvPr/>
              </p:nvSpPr>
              <p:spPr bwMode="auto">
                <a:xfrm>
                  <a:off x="3513966" y="2404670"/>
                  <a:ext cx="390563" cy="502282"/>
                </a:xfrm>
                <a:custGeom>
                  <a:avLst/>
                  <a:gdLst>
                    <a:gd name="T0" fmla="*/ 368 w 430"/>
                    <a:gd name="T1" fmla="*/ 246 h 553"/>
                    <a:gd name="T2" fmla="*/ 184 w 430"/>
                    <a:gd name="T3" fmla="*/ 246 h 553"/>
                    <a:gd name="T4" fmla="*/ 184 w 430"/>
                    <a:gd name="T5" fmla="*/ 522 h 553"/>
                    <a:gd name="T6" fmla="*/ 153 w 430"/>
                    <a:gd name="T7" fmla="*/ 553 h 553"/>
                    <a:gd name="T8" fmla="*/ 33 w 430"/>
                    <a:gd name="T9" fmla="*/ 553 h 553"/>
                    <a:gd name="T10" fmla="*/ 0 w 430"/>
                    <a:gd name="T11" fmla="*/ 522 h 553"/>
                    <a:gd name="T12" fmla="*/ 0 w 430"/>
                    <a:gd name="T13" fmla="*/ 33 h 553"/>
                    <a:gd name="T14" fmla="*/ 33 w 430"/>
                    <a:gd name="T15" fmla="*/ 0 h 553"/>
                    <a:gd name="T16" fmla="*/ 337 w 430"/>
                    <a:gd name="T17" fmla="*/ 0 h 553"/>
                    <a:gd name="T18" fmla="*/ 368 w 430"/>
                    <a:gd name="T19" fmla="*/ 33 h 553"/>
                    <a:gd name="T20" fmla="*/ 368 w 430"/>
                    <a:gd name="T21" fmla="*/ 156 h 553"/>
                    <a:gd name="T22" fmla="*/ 430 w 430"/>
                    <a:gd name="T23" fmla="*/ 215 h 553"/>
                    <a:gd name="T24" fmla="*/ 430 w 430"/>
                    <a:gd name="T25" fmla="*/ 553 h 553"/>
                    <a:gd name="T26" fmla="*/ 368 w 430"/>
                    <a:gd name="T27" fmla="*/ 553 h 553"/>
                    <a:gd name="T28" fmla="*/ 368 w 430"/>
                    <a:gd name="T29" fmla="*/ 246 h 553"/>
                    <a:gd name="T30" fmla="*/ 307 w 430"/>
                    <a:gd name="T31" fmla="*/ 64 h 553"/>
                    <a:gd name="T32" fmla="*/ 122 w 430"/>
                    <a:gd name="T33" fmla="*/ 64 h 553"/>
                    <a:gd name="T34" fmla="*/ 122 w 430"/>
                    <a:gd name="T35" fmla="*/ 184 h 553"/>
                    <a:gd name="T36" fmla="*/ 307 w 430"/>
                    <a:gd name="T37" fmla="*/ 184 h 553"/>
                    <a:gd name="T38" fmla="*/ 307 w 430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30" h="553">
                      <a:moveTo>
                        <a:pt x="368" y="246"/>
                      </a:moveTo>
                      <a:lnTo>
                        <a:pt x="184" y="246"/>
                      </a:lnTo>
                      <a:lnTo>
                        <a:pt x="184" y="522"/>
                      </a:lnTo>
                      <a:lnTo>
                        <a:pt x="153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337" y="0"/>
                      </a:lnTo>
                      <a:lnTo>
                        <a:pt x="368" y="33"/>
                      </a:lnTo>
                      <a:lnTo>
                        <a:pt x="368" y="156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close/>
                      <a:moveTo>
                        <a:pt x="307" y="64"/>
                      </a:move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3" name="Freeform 14"/>
                <p:cNvSpPr>
                  <a:spLocks/>
                </p:cNvSpPr>
                <p:nvPr/>
              </p:nvSpPr>
              <p:spPr bwMode="auto">
                <a:xfrm>
                  <a:off x="3985367" y="2404670"/>
                  <a:ext cx="168033" cy="502282"/>
                </a:xfrm>
                <a:custGeom>
                  <a:avLst/>
                  <a:gdLst>
                    <a:gd name="T0" fmla="*/ 33 w 185"/>
                    <a:gd name="T1" fmla="*/ 553 h 553"/>
                    <a:gd name="T2" fmla="*/ 0 w 185"/>
                    <a:gd name="T3" fmla="*/ 522 h 553"/>
                    <a:gd name="T4" fmla="*/ 0 w 185"/>
                    <a:gd name="T5" fmla="*/ 33 h 553"/>
                    <a:gd name="T6" fmla="*/ 31 w 185"/>
                    <a:gd name="T7" fmla="*/ 0 h 553"/>
                    <a:gd name="T8" fmla="*/ 92 w 185"/>
                    <a:gd name="T9" fmla="*/ 0 h 553"/>
                    <a:gd name="T10" fmla="*/ 123 w 185"/>
                    <a:gd name="T11" fmla="*/ 33 h 553"/>
                    <a:gd name="T12" fmla="*/ 123 w 185"/>
                    <a:gd name="T13" fmla="*/ 154 h 553"/>
                    <a:gd name="T14" fmla="*/ 185 w 185"/>
                    <a:gd name="T15" fmla="*/ 215 h 553"/>
                    <a:gd name="T16" fmla="*/ 185 w 185"/>
                    <a:gd name="T17" fmla="*/ 522 h 553"/>
                    <a:gd name="T18" fmla="*/ 154 w 185"/>
                    <a:gd name="T19" fmla="*/ 553 h 553"/>
                    <a:gd name="T20" fmla="*/ 33 w 185"/>
                    <a:gd name="T21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5" h="553">
                      <a:moveTo>
                        <a:pt x="33" y="553"/>
                      </a:move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92" y="0"/>
                      </a:lnTo>
                      <a:lnTo>
                        <a:pt x="123" y="33"/>
                      </a:lnTo>
                      <a:lnTo>
                        <a:pt x="123" y="154"/>
                      </a:lnTo>
                      <a:lnTo>
                        <a:pt x="185" y="215"/>
                      </a:lnTo>
                      <a:lnTo>
                        <a:pt x="185" y="522"/>
                      </a:lnTo>
                      <a:lnTo>
                        <a:pt x="154" y="553"/>
                      </a:lnTo>
                      <a:lnTo>
                        <a:pt x="33" y="5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4" name="Freeform 15"/>
                <p:cNvSpPr>
                  <a:spLocks/>
                </p:cNvSpPr>
                <p:nvPr/>
              </p:nvSpPr>
              <p:spPr bwMode="auto">
                <a:xfrm>
                  <a:off x="4203012" y="2404670"/>
                  <a:ext cx="389655" cy="502282"/>
                </a:xfrm>
                <a:custGeom>
                  <a:avLst/>
                  <a:gdLst>
                    <a:gd name="T0" fmla="*/ 61 w 429"/>
                    <a:gd name="T1" fmla="*/ 491 h 553"/>
                    <a:gd name="T2" fmla="*/ 245 w 429"/>
                    <a:gd name="T3" fmla="*/ 491 h 553"/>
                    <a:gd name="T4" fmla="*/ 245 w 429"/>
                    <a:gd name="T5" fmla="*/ 246 h 553"/>
                    <a:gd name="T6" fmla="*/ 30 w 429"/>
                    <a:gd name="T7" fmla="*/ 246 h 553"/>
                    <a:gd name="T8" fmla="*/ 0 w 429"/>
                    <a:gd name="T9" fmla="*/ 215 h 553"/>
                    <a:gd name="T10" fmla="*/ 0 w 429"/>
                    <a:gd name="T11" fmla="*/ 33 h 553"/>
                    <a:gd name="T12" fmla="*/ 30 w 429"/>
                    <a:gd name="T13" fmla="*/ 0 h 553"/>
                    <a:gd name="T14" fmla="*/ 396 w 429"/>
                    <a:gd name="T15" fmla="*/ 0 h 553"/>
                    <a:gd name="T16" fmla="*/ 429 w 429"/>
                    <a:gd name="T17" fmla="*/ 33 h 553"/>
                    <a:gd name="T18" fmla="*/ 429 w 429"/>
                    <a:gd name="T19" fmla="*/ 123 h 553"/>
                    <a:gd name="T20" fmla="*/ 368 w 429"/>
                    <a:gd name="T21" fmla="*/ 123 h 553"/>
                    <a:gd name="T22" fmla="*/ 368 w 429"/>
                    <a:gd name="T23" fmla="*/ 64 h 553"/>
                    <a:gd name="T24" fmla="*/ 122 w 429"/>
                    <a:gd name="T25" fmla="*/ 64 h 553"/>
                    <a:gd name="T26" fmla="*/ 122 w 429"/>
                    <a:gd name="T27" fmla="*/ 184 h 553"/>
                    <a:gd name="T28" fmla="*/ 396 w 429"/>
                    <a:gd name="T29" fmla="*/ 184 h 553"/>
                    <a:gd name="T30" fmla="*/ 429 w 429"/>
                    <a:gd name="T31" fmla="*/ 215 h 553"/>
                    <a:gd name="T32" fmla="*/ 429 w 429"/>
                    <a:gd name="T33" fmla="*/ 520 h 553"/>
                    <a:gd name="T34" fmla="*/ 396 w 429"/>
                    <a:gd name="T35" fmla="*/ 553 h 553"/>
                    <a:gd name="T36" fmla="*/ 30 w 429"/>
                    <a:gd name="T37" fmla="*/ 553 h 553"/>
                    <a:gd name="T38" fmla="*/ 0 w 429"/>
                    <a:gd name="T39" fmla="*/ 520 h 553"/>
                    <a:gd name="T40" fmla="*/ 0 w 429"/>
                    <a:gd name="T41" fmla="*/ 430 h 553"/>
                    <a:gd name="T42" fmla="*/ 61 w 429"/>
                    <a:gd name="T43" fmla="*/ 430 h 553"/>
                    <a:gd name="T44" fmla="*/ 61 w 429"/>
                    <a:gd name="T45" fmla="*/ 491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9" h="553">
                      <a:moveTo>
                        <a:pt x="61" y="491"/>
                      </a:moveTo>
                      <a:lnTo>
                        <a:pt x="245" y="491"/>
                      </a:lnTo>
                      <a:lnTo>
                        <a:pt x="245" y="246"/>
                      </a:lnTo>
                      <a:lnTo>
                        <a:pt x="30" y="246"/>
                      </a:lnTo>
                      <a:lnTo>
                        <a:pt x="0" y="215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96" y="0"/>
                      </a:lnTo>
                      <a:lnTo>
                        <a:pt x="429" y="33"/>
                      </a:lnTo>
                      <a:lnTo>
                        <a:pt x="429" y="123"/>
                      </a:lnTo>
                      <a:lnTo>
                        <a:pt x="368" y="123"/>
                      </a:lnTo>
                      <a:lnTo>
                        <a:pt x="368" y="64"/>
                      </a:ln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96" y="184"/>
                      </a:lnTo>
                      <a:lnTo>
                        <a:pt x="429" y="215"/>
                      </a:lnTo>
                      <a:lnTo>
                        <a:pt x="429" y="520"/>
                      </a:lnTo>
                      <a:lnTo>
                        <a:pt x="396" y="553"/>
                      </a:lnTo>
                      <a:lnTo>
                        <a:pt x="30" y="553"/>
                      </a:lnTo>
                      <a:lnTo>
                        <a:pt x="0" y="520"/>
                      </a:lnTo>
                      <a:lnTo>
                        <a:pt x="0" y="430"/>
                      </a:lnTo>
                      <a:lnTo>
                        <a:pt x="61" y="430"/>
                      </a:lnTo>
                      <a:lnTo>
                        <a:pt x="61" y="4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5" name="Freeform 16"/>
                <p:cNvSpPr>
                  <a:spLocks/>
                </p:cNvSpPr>
                <p:nvPr/>
              </p:nvSpPr>
              <p:spPr bwMode="auto">
                <a:xfrm>
                  <a:off x="4655560" y="2404670"/>
                  <a:ext cx="335158" cy="502282"/>
                </a:xfrm>
                <a:custGeom>
                  <a:avLst/>
                  <a:gdLst>
                    <a:gd name="T0" fmla="*/ 369 w 369"/>
                    <a:gd name="T1" fmla="*/ 64 h 553"/>
                    <a:gd name="T2" fmla="*/ 248 w 369"/>
                    <a:gd name="T3" fmla="*/ 64 h 553"/>
                    <a:gd name="T4" fmla="*/ 248 w 369"/>
                    <a:gd name="T5" fmla="*/ 156 h 553"/>
                    <a:gd name="T6" fmla="*/ 307 w 369"/>
                    <a:gd name="T7" fmla="*/ 215 h 553"/>
                    <a:gd name="T8" fmla="*/ 307 w 369"/>
                    <a:gd name="T9" fmla="*/ 522 h 553"/>
                    <a:gd name="T10" fmla="*/ 277 w 369"/>
                    <a:gd name="T11" fmla="*/ 553 h 553"/>
                    <a:gd name="T12" fmla="*/ 156 w 369"/>
                    <a:gd name="T13" fmla="*/ 553 h 553"/>
                    <a:gd name="T14" fmla="*/ 125 w 369"/>
                    <a:gd name="T15" fmla="*/ 522 h 553"/>
                    <a:gd name="T16" fmla="*/ 125 w 369"/>
                    <a:gd name="T17" fmla="*/ 64 h 553"/>
                    <a:gd name="T18" fmla="*/ 0 w 369"/>
                    <a:gd name="T19" fmla="*/ 64 h 553"/>
                    <a:gd name="T20" fmla="*/ 0 w 369"/>
                    <a:gd name="T21" fmla="*/ 0 h 553"/>
                    <a:gd name="T22" fmla="*/ 369 w 369"/>
                    <a:gd name="T23" fmla="*/ 0 h 553"/>
                    <a:gd name="T24" fmla="*/ 369 w 369"/>
                    <a:gd name="T25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9" h="553">
                      <a:moveTo>
                        <a:pt x="369" y="64"/>
                      </a:moveTo>
                      <a:lnTo>
                        <a:pt x="248" y="64"/>
                      </a:lnTo>
                      <a:lnTo>
                        <a:pt x="248" y="156"/>
                      </a:lnTo>
                      <a:lnTo>
                        <a:pt x="307" y="215"/>
                      </a:lnTo>
                      <a:lnTo>
                        <a:pt x="307" y="522"/>
                      </a:lnTo>
                      <a:lnTo>
                        <a:pt x="277" y="553"/>
                      </a:lnTo>
                      <a:lnTo>
                        <a:pt x="156" y="553"/>
                      </a:lnTo>
                      <a:lnTo>
                        <a:pt x="125" y="522"/>
                      </a:lnTo>
                      <a:lnTo>
                        <a:pt x="125" y="64"/>
                      </a:lnTo>
                      <a:lnTo>
                        <a:pt x="0" y="64"/>
                      </a:lnTo>
                      <a:lnTo>
                        <a:pt x="0" y="0"/>
                      </a:lnTo>
                      <a:lnTo>
                        <a:pt x="369" y="0"/>
                      </a:lnTo>
                      <a:lnTo>
                        <a:pt x="369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6" name="Freeform 17"/>
                <p:cNvSpPr>
                  <a:spLocks/>
                </p:cNvSpPr>
                <p:nvPr/>
              </p:nvSpPr>
              <p:spPr bwMode="auto">
                <a:xfrm>
                  <a:off x="5054862" y="2404670"/>
                  <a:ext cx="555872" cy="502282"/>
                </a:xfrm>
                <a:custGeom>
                  <a:avLst/>
                  <a:gdLst>
                    <a:gd name="T0" fmla="*/ 123 w 612"/>
                    <a:gd name="T1" fmla="*/ 64 h 553"/>
                    <a:gd name="T2" fmla="*/ 123 w 612"/>
                    <a:gd name="T3" fmla="*/ 156 h 553"/>
                    <a:gd name="T4" fmla="*/ 182 w 612"/>
                    <a:gd name="T5" fmla="*/ 215 h 553"/>
                    <a:gd name="T6" fmla="*/ 182 w 612"/>
                    <a:gd name="T7" fmla="*/ 522 h 553"/>
                    <a:gd name="T8" fmla="*/ 151 w 612"/>
                    <a:gd name="T9" fmla="*/ 553 h 553"/>
                    <a:gd name="T10" fmla="*/ 31 w 612"/>
                    <a:gd name="T11" fmla="*/ 553 h 553"/>
                    <a:gd name="T12" fmla="*/ 0 w 612"/>
                    <a:gd name="T13" fmla="*/ 522 h 553"/>
                    <a:gd name="T14" fmla="*/ 0 w 612"/>
                    <a:gd name="T15" fmla="*/ 33 h 553"/>
                    <a:gd name="T16" fmla="*/ 31 w 612"/>
                    <a:gd name="T17" fmla="*/ 0 h 553"/>
                    <a:gd name="T18" fmla="*/ 307 w 612"/>
                    <a:gd name="T19" fmla="*/ 0 h 553"/>
                    <a:gd name="T20" fmla="*/ 338 w 612"/>
                    <a:gd name="T21" fmla="*/ 31 h 553"/>
                    <a:gd name="T22" fmla="*/ 369 w 612"/>
                    <a:gd name="T23" fmla="*/ 0 h 553"/>
                    <a:gd name="T24" fmla="*/ 581 w 612"/>
                    <a:gd name="T25" fmla="*/ 0 h 553"/>
                    <a:gd name="T26" fmla="*/ 612 w 612"/>
                    <a:gd name="T27" fmla="*/ 33 h 553"/>
                    <a:gd name="T28" fmla="*/ 612 w 612"/>
                    <a:gd name="T29" fmla="*/ 522 h 553"/>
                    <a:gd name="T30" fmla="*/ 581 w 612"/>
                    <a:gd name="T31" fmla="*/ 553 h 553"/>
                    <a:gd name="T32" fmla="*/ 522 w 612"/>
                    <a:gd name="T33" fmla="*/ 553 h 553"/>
                    <a:gd name="T34" fmla="*/ 491 w 612"/>
                    <a:gd name="T35" fmla="*/ 522 h 553"/>
                    <a:gd name="T36" fmla="*/ 491 w 612"/>
                    <a:gd name="T37" fmla="*/ 64 h 553"/>
                    <a:gd name="T38" fmla="*/ 369 w 612"/>
                    <a:gd name="T39" fmla="*/ 64 h 553"/>
                    <a:gd name="T40" fmla="*/ 369 w 612"/>
                    <a:gd name="T41" fmla="*/ 553 h 553"/>
                    <a:gd name="T42" fmla="*/ 307 w 612"/>
                    <a:gd name="T43" fmla="*/ 553 h 553"/>
                    <a:gd name="T44" fmla="*/ 307 w 612"/>
                    <a:gd name="T45" fmla="*/ 64 h 553"/>
                    <a:gd name="T46" fmla="*/ 123 w 612"/>
                    <a:gd name="T4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2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2" y="215"/>
                      </a:lnTo>
                      <a:lnTo>
                        <a:pt x="182" y="522"/>
                      </a:lnTo>
                      <a:lnTo>
                        <a:pt x="151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07" y="0"/>
                      </a:lnTo>
                      <a:lnTo>
                        <a:pt x="338" y="31"/>
                      </a:lnTo>
                      <a:lnTo>
                        <a:pt x="369" y="0"/>
                      </a:lnTo>
                      <a:lnTo>
                        <a:pt x="581" y="0"/>
                      </a:lnTo>
                      <a:lnTo>
                        <a:pt x="612" y="33"/>
                      </a:lnTo>
                      <a:lnTo>
                        <a:pt x="612" y="522"/>
                      </a:lnTo>
                      <a:lnTo>
                        <a:pt x="581" y="553"/>
                      </a:lnTo>
                      <a:lnTo>
                        <a:pt x="522" y="553"/>
                      </a:lnTo>
                      <a:lnTo>
                        <a:pt x="491" y="522"/>
                      </a:lnTo>
                      <a:lnTo>
                        <a:pt x="491" y="64"/>
                      </a:lnTo>
                      <a:lnTo>
                        <a:pt x="369" y="64"/>
                      </a:lnTo>
                      <a:lnTo>
                        <a:pt x="369" y="553"/>
                      </a:lnTo>
                      <a:lnTo>
                        <a:pt x="307" y="553"/>
                      </a:lnTo>
                      <a:lnTo>
                        <a:pt x="307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7" name="Freeform 18"/>
                <p:cNvSpPr>
                  <a:spLocks noEditPoints="1"/>
                </p:cNvSpPr>
                <p:nvPr/>
              </p:nvSpPr>
              <p:spPr bwMode="auto">
                <a:xfrm>
                  <a:off x="5705196" y="2404670"/>
                  <a:ext cx="390563" cy="502282"/>
                </a:xfrm>
                <a:custGeom>
                  <a:avLst/>
                  <a:gdLst>
                    <a:gd name="T0" fmla="*/ 31 w 430"/>
                    <a:gd name="T1" fmla="*/ 553 h 553"/>
                    <a:gd name="T2" fmla="*/ 0 w 430"/>
                    <a:gd name="T3" fmla="*/ 522 h 553"/>
                    <a:gd name="T4" fmla="*/ 0 w 430"/>
                    <a:gd name="T5" fmla="*/ 215 h 553"/>
                    <a:gd name="T6" fmla="*/ 61 w 430"/>
                    <a:gd name="T7" fmla="*/ 154 h 553"/>
                    <a:gd name="T8" fmla="*/ 61 w 430"/>
                    <a:gd name="T9" fmla="*/ 31 h 553"/>
                    <a:gd name="T10" fmla="*/ 92 w 430"/>
                    <a:gd name="T11" fmla="*/ 0 h 553"/>
                    <a:gd name="T12" fmla="*/ 335 w 430"/>
                    <a:gd name="T13" fmla="*/ 0 h 553"/>
                    <a:gd name="T14" fmla="*/ 368 w 430"/>
                    <a:gd name="T15" fmla="*/ 33 h 553"/>
                    <a:gd name="T16" fmla="*/ 368 w 430"/>
                    <a:gd name="T17" fmla="*/ 154 h 553"/>
                    <a:gd name="T18" fmla="*/ 430 w 430"/>
                    <a:gd name="T19" fmla="*/ 215 h 553"/>
                    <a:gd name="T20" fmla="*/ 430 w 430"/>
                    <a:gd name="T21" fmla="*/ 553 h 553"/>
                    <a:gd name="T22" fmla="*/ 368 w 430"/>
                    <a:gd name="T23" fmla="*/ 553 h 553"/>
                    <a:gd name="T24" fmla="*/ 368 w 430"/>
                    <a:gd name="T25" fmla="*/ 246 h 553"/>
                    <a:gd name="T26" fmla="*/ 182 w 430"/>
                    <a:gd name="T27" fmla="*/ 246 h 553"/>
                    <a:gd name="T28" fmla="*/ 182 w 430"/>
                    <a:gd name="T29" fmla="*/ 522 h 553"/>
                    <a:gd name="T30" fmla="*/ 151 w 430"/>
                    <a:gd name="T31" fmla="*/ 553 h 553"/>
                    <a:gd name="T32" fmla="*/ 31 w 430"/>
                    <a:gd name="T33" fmla="*/ 553 h 553"/>
                    <a:gd name="T34" fmla="*/ 182 w 430"/>
                    <a:gd name="T35" fmla="*/ 64 h 553"/>
                    <a:gd name="T36" fmla="*/ 182 w 430"/>
                    <a:gd name="T37" fmla="*/ 184 h 553"/>
                    <a:gd name="T38" fmla="*/ 307 w 430"/>
                    <a:gd name="T39" fmla="*/ 184 h 553"/>
                    <a:gd name="T40" fmla="*/ 307 w 430"/>
                    <a:gd name="T41" fmla="*/ 64 h 553"/>
                    <a:gd name="T42" fmla="*/ 182 w 430"/>
                    <a:gd name="T43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30" h="553">
                      <a:moveTo>
                        <a:pt x="31" y="553"/>
                      </a:moveTo>
                      <a:lnTo>
                        <a:pt x="0" y="522"/>
                      </a:lnTo>
                      <a:lnTo>
                        <a:pt x="0" y="215"/>
                      </a:lnTo>
                      <a:lnTo>
                        <a:pt x="61" y="154"/>
                      </a:lnTo>
                      <a:lnTo>
                        <a:pt x="61" y="31"/>
                      </a:lnTo>
                      <a:lnTo>
                        <a:pt x="92" y="0"/>
                      </a:lnTo>
                      <a:lnTo>
                        <a:pt x="335" y="0"/>
                      </a:lnTo>
                      <a:lnTo>
                        <a:pt x="368" y="33"/>
                      </a:lnTo>
                      <a:lnTo>
                        <a:pt x="368" y="154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lnTo>
                        <a:pt x="182" y="246"/>
                      </a:lnTo>
                      <a:lnTo>
                        <a:pt x="182" y="522"/>
                      </a:lnTo>
                      <a:lnTo>
                        <a:pt x="151" y="553"/>
                      </a:lnTo>
                      <a:lnTo>
                        <a:pt x="31" y="553"/>
                      </a:lnTo>
                      <a:close/>
                      <a:moveTo>
                        <a:pt x="182" y="64"/>
                      </a:moveTo>
                      <a:lnTo>
                        <a:pt x="18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lnTo>
                        <a:pt x="182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8" name="Freeform 19"/>
                <p:cNvSpPr>
                  <a:spLocks/>
                </p:cNvSpPr>
                <p:nvPr/>
              </p:nvSpPr>
              <p:spPr bwMode="auto">
                <a:xfrm>
                  <a:off x="6171598" y="2404670"/>
                  <a:ext cx="388747" cy="502282"/>
                </a:xfrm>
                <a:custGeom>
                  <a:avLst/>
                  <a:gdLst>
                    <a:gd name="T0" fmla="*/ 59 w 428"/>
                    <a:gd name="T1" fmla="*/ 491 h 553"/>
                    <a:gd name="T2" fmla="*/ 246 w 428"/>
                    <a:gd name="T3" fmla="*/ 491 h 553"/>
                    <a:gd name="T4" fmla="*/ 246 w 428"/>
                    <a:gd name="T5" fmla="*/ 246 h 553"/>
                    <a:gd name="T6" fmla="*/ 31 w 428"/>
                    <a:gd name="T7" fmla="*/ 246 h 553"/>
                    <a:gd name="T8" fmla="*/ 0 w 428"/>
                    <a:gd name="T9" fmla="*/ 215 h 553"/>
                    <a:gd name="T10" fmla="*/ 0 w 428"/>
                    <a:gd name="T11" fmla="*/ 33 h 553"/>
                    <a:gd name="T12" fmla="*/ 31 w 428"/>
                    <a:gd name="T13" fmla="*/ 0 h 553"/>
                    <a:gd name="T14" fmla="*/ 397 w 428"/>
                    <a:gd name="T15" fmla="*/ 0 h 553"/>
                    <a:gd name="T16" fmla="*/ 428 w 428"/>
                    <a:gd name="T17" fmla="*/ 33 h 553"/>
                    <a:gd name="T18" fmla="*/ 428 w 428"/>
                    <a:gd name="T19" fmla="*/ 123 h 553"/>
                    <a:gd name="T20" fmla="*/ 366 w 428"/>
                    <a:gd name="T21" fmla="*/ 123 h 553"/>
                    <a:gd name="T22" fmla="*/ 366 w 428"/>
                    <a:gd name="T23" fmla="*/ 64 h 553"/>
                    <a:gd name="T24" fmla="*/ 123 w 428"/>
                    <a:gd name="T25" fmla="*/ 64 h 553"/>
                    <a:gd name="T26" fmla="*/ 123 w 428"/>
                    <a:gd name="T27" fmla="*/ 184 h 553"/>
                    <a:gd name="T28" fmla="*/ 397 w 428"/>
                    <a:gd name="T29" fmla="*/ 184 h 553"/>
                    <a:gd name="T30" fmla="*/ 428 w 428"/>
                    <a:gd name="T31" fmla="*/ 215 h 553"/>
                    <a:gd name="T32" fmla="*/ 428 w 428"/>
                    <a:gd name="T33" fmla="*/ 520 h 553"/>
                    <a:gd name="T34" fmla="*/ 397 w 428"/>
                    <a:gd name="T35" fmla="*/ 553 h 553"/>
                    <a:gd name="T36" fmla="*/ 31 w 428"/>
                    <a:gd name="T37" fmla="*/ 553 h 553"/>
                    <a:gd name="T38" fmla="*/ 0 w 428"/>
                    <a:gd name="T39" fmla="*/ 520 h 553"/>
                    <a:gd name="T40" fmla="*/ 0 w 428"/>
                    <a:gd name="T41" fmla="*/ 430 h 553"/>
                    <a:gd name="T42" fmla="*/ 59 w 428"/>
                    <a:gd name="T43" fmla="*/ 430 h 553"/>
                    <a:gd name="T44" fmla="*/ 59 w 428"/>
                    <a:gd name="T45" fmla="*/ 491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8" h="553">
                      <a:moveTo>
                        <a:pt x="59" y="491"/>
                      </a:moveTo>
                      <a:lnTo>
                        <a:pt x="246" y="491"/>
                      </a:lnTo>
                      <a:lnTo>
                        <a:pt x="246" y="246"/>
                      </a:lnTo>
                      <a:lnTo>
                        <a:pt x="31" y="246"/>
                      </a:lnTo>
                      <a:lnTo>
                        <a:pt x="0" y="215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97" y="0"/>
                      </a:lnTo>
                      <a:lnTo>
                        <a:pt x="428" y="33"/>
                      </a:lnTo>
                      <a:lnTo>
                        <a:pt x="428" y="123"/>
                      </a:lnTo>
                      <a:lnTo>
                        <a:pt x="366" y="123"/>
                      </a:lnTo>
                      <a:lnTo>
                        <a:pt x="366" y="64"/>
                      </a:lnTo>
                      <a:lnTo>
                        <a:pt x="123" y="64"/>
                      </a:lnTo>
                      <a:lnTo>
                        <a:pt x="123" y="184"/>
                      </a:lnTo>
                      <a:lnTo>
                        <a:pt x="397" y="184"/>
                      </a:lnTo>
                      <a:lnTo>
                        <a:pt x="428" y="215"/>
                      </a:lnTo>
                      <a:lnTo>
                        <a:pt x="428" y="520"/>
                      </a:lnTo>
                      <a:lnTo>
                        <a:pt x="397" y="553"/>
                      </a:lnTo>
                      <a:lnTo>
                        <a:pt x="31" y="553"/>
                      </a:lnTo>
                      <a:lnTo>
                        <a:pt x="0" y="520"/>
                      </a:lnTo>
                      <a:lnTo>
                        <a:pt x="0" y="430"/>
                      </a:lnTo>
                      <a:lnTo>
                        <a:pt x="59" y="430"/>
                      </a:lnTo>
                      <a:lnTo>
                        <a:pt x="59" y="4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57" name="Group 56"/>
              <p:cNvGrpSpPr/>
              <p:nvPr/>
            </p:nvGrpSpPr>
            <p:grpSpPr>
              <a:xfrm>
                <a:off x="2561173" y="2404670"/>
                <a:ext cx="3999172" cy="502282"/>
                <a:chOff x="2561173" y="2404670"/>
                <a:chExt cx="3999172" cy="502282"/>
              </a:xfrm>
            </p:grpSpPr>
            <p:sp>
              <p:nvSpPr>
                <p:cNvPr id="31" name="Freeform 11"/>
                <p:cNvSpPr>
                  <a:spLocks/>
                </p:cNvSpPr>
                <p:nvPr/>
              </p:nvSpPr>
              <p:spPr bwMode="auto">
                <a:xfrm>
                  <a:off x="2561173" y="2404670"/>
                  <a:ext cx="390563" cy="502282"/>
                </a:xfrm>
                <a:custGeom>
                  <a:avLst/>
                  <a:gdLst>
                    <a:gd name="T0" fmla="*/ 123 w 430"/>
                    <a:gd name="T1" fmla="*/ 64 h 553"/>
                    <a:gd name="T2" fmla="*/ 123 w 430"/>
                    <a:gd name="T3" fmla="*/ 156 h 553"/>
                    <a:gd name="T4" fmla="*/ 184 w 430"/>
                    <a:gd name="T5" fmla="*/ 217 h 553"/>
                    <a:gd name="T6" fmla="*/ 184 w 430"/>
                    <a:gd name="T7" fmla="*/ 491 h 553"/>
                    <a:gd name="T8" fmla="*/ 368 w 430"/>
                    <a:gd name="T9" fmla="*/ 491 h 553"/>
                    <a:gd name="T10" fmla="*/ 368 w 430"/>
                    <a:gd name="T11" fmla="*/ 430 h 553"/>
                    <a:gd name="T12" fmla="*/ 430 w 430"/>
                    <a:gd name="T13" fmla="*/ 430 h 553"/>
                    <a:gd name="T14" fmla="*/ 430 w 430"/>
                    <a:gd name="T15" fmla="*/ 520 h 553"/>
                    <a:gd name="T16" fmla="*/ 399 w 430"/>
                    <a:gd name="T17" fmla="*/ 553 h 553"/>
                    <a:gd name="T18" fmla="*/ 31 w 430"/>
                    <a:gd name="T19" fmla="*/ 553 h 553"/>
                    <a:gd name="T20" fmla="*/ 0 w 430"/>
                    <a:gd name="T21" fmla="*/ 522 h 553"/>
                    <a:gd name="T22" fmla="*/ 0 w 430"/>
                    <a:gd name="T23" fmla="*/ 33 h 553"/>
                    <a:gd name="T24" fmla="*/ 31 w 430"/>
                    <a:gd name="T25" fmla="*/ 0 h 553"/>
                    <a:gd name="T26" fmla="*/ 399 w 430"/>
                    <a:gd name="T27" fmla="*/ 0 h 553"/>
                    <a:gd name="T28" fmla="*/ 430 w 430"/>
                    <a:gd name="T29" fmla="*/ 33 h 553"/>
                    <a:gd name="T30" fmla="*/ 430 w 430"/>
                    <a:gd name="T31" fmla="*/ 123 h 553"/>
                    <a:gd name="T32" fmla="*/ 368 w 430"/>
                    <a:gd name="T33" fmla="*/ 123 h 553"/>
                    <a:gd name="T34" fmla="*/ 368 w 430"/>
                    <a:gd name="T35" fmla="*/ 64 h 553"/>
                    <a:gd name="T36" fmla="*/ 123 w 430"/>
                    <a:gd name="T3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0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4" y="217"/>
                      </a:lnTo>
                      <a:lnTo>
                        <a:pt x="184" y="491"/>
                      </a:lnTo>
                      <a:lnTo>
                        <a:pt x="368" y="491"/>
                      </a:lnTo>
                      <a:lnTo>
                        <a:pt x="368" y="430"/>
                      </a:lnTo>
                      <a:lnTo>
                        <a:pt x="430" y="430"/>
                      </a:lnTo>
                      <a:lnTo>
                        <a:pt x="430" y="520"/>
                      </a:lnTo>
                      <a:lnTo>
                        <a:pt x="399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99" y="0"/>
                      </a:lnTo>
                      <a:lnTo>
                        <a:pt x="430" y="33"/>
                      </a:lnTo>
                      <a:lnTo>
                        <a:pt x="430" y="123"/>
                      </a:lnTo>
                      <a:lnTo>
                        <a:pt x="368" y="123"/>
                      </a:lnTo>
                      <a:lnTo>
                        <a:pt x="368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Freeform 12"/>
                <p:cNvSpPr>
                  <a:spLocks/>
                </p:cNvSpPr>
                <p:nvPr/>
              </p:nvSpPr>
              <p:spPr bwMode="auto">
                <a:xfrm>
                  <a:off x="3043474" y="2404670"/>
                  <a:ext cx="390563" cy="502282"/>
                </a:xfrm>
                <a:custGeom>
                  <a:avLst/>
                  <a:gdLst>
                    <a:gd name="T0" fmla="*/ 126 w 430"/>
                    <a:gd name="T1" fmla="*/ 33 h 553"/>
                    <a:gd name="T2" fmla="*/ 126 w 430"/>
                    <a:gd name="T3" fmla="*/ 184 h 553"/>
                    <a:gd name="T4" fmla="*/ 371 w 430"/>
                    <a:gd name="T5" fmla="*/ 184 h 553"/>
                    <a:gd name="T6" fmla="*/ 371 w 430"/>
                    <a:gd name="T7" fmla="*/ 0 h 553"/>
                    <a:gd name="T8" fmla="*/ 430 w 430"/>
                    <a:gd name="T9" fmla="*/ 0 h 553"/>
                    <a:gd name="T10" fmla="*/ 430 w 430"/>
                    <a:gd name="T11" fmla="*/ 553 h 553"/>
                    <a:gd name="T12" fmla="*/ 371 w 430"/>
                    <a:gd name="T13" fmla="*/ 553 h 553"/>
                    <a:gd name="T14" fmla="*/ 371 w 430"/>
                    <a:gd name="T15" fmla="*/ 246 h 553"/>
                    <a:gd name="T16" fmla="*/ 185 w 430"/>
                    <a:gd name="T17" fmla="*/ 246 h 553"/>
                    <a:gd name="T18" fmla="*/ 185 w 430"/>
                    <a:gd name="T19" fmla="*/ 522 h 553"/>
                    <a:gd name="T20" fmla="*/ 154 w 430"/>
                    <a:gd name="T21" fmla="*/ 553 h 553"/>
                    <a:gd name="T22" fmla="*/ 33 w 430"/>
                    <a:gd name="T23" fmla="*/ 553 h 553"/>
                    <a:gd name="T24" fmla="*/ 0 w 430"/>
                    <a:gd name="T25" fmla="*/ 522 h 553"/>
                    <a:gd name="T26" fmla="*/ 0 w 430"/>
                    <a:gd name="T27" fmla="*/ 33 h 553"/>
                    <a:gd name="T28" fmla="*/ 33 w 430"/>
                    <a:gd name="T29" fmla="*/ 0 h 553"/>
                    <a:gd name="T30" fmla="*/ 92 w 430"/>
                    <a:gd name="T31" fmla="*/ 0 h 553"/>
                    <a:gd name="T32" fmla="*/ 126 w 430"/>
                    <a:gd name="T33" fmla="*/ 3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0" h="553">
                      <a:moveTo>
                        <a:pt x="126" y="33"/>
                      </a:moveTo>
                      <a:lnTo>
                        <a:pt x="126" y="184"/>
                      </a:lnTo>
                      <a:lnTo>
                        <a:pt x="371" y="184"/>
                      </a:lnTo>
                      <a:lnTo>
                        <a:pt x="371" y="0"/>
                      </a:lnTo>
                      <a:lnTo>
                        <a:pt x="430" y="0"/>
                      </a:lnTo>
                      <a:lnTo>
                        <a:pt x="430" y="553"/>
                      </a:lnTo>
                      <a:lnTo>
                        <a:pt x="371" y="553"/>
                      </a:lnTo>
                      <a:lnTo>
                        <a:pt x="371" y="246"/>
                      </a:lnTo>
                      <a:lnTo>
                        <a:pt x="185" y="246"/>
                      </a:lnTo>
                      <a:lnTo>
                        <a:pt x="185" y="522"/>
                      </a:lnTo>
                      <a:lnTo>
                        <a:pt x="154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92" y="0"/>
                      </a:lnTo>
                      <a:lnTo>
                        <a:pt x="126" y="3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 13"/>
                <p:cNvSpPr>
                  <a:spLocks noEditPoints="1"/>
                </p:cNvSpPr>
                <p:nvPr/>
              </p:nvSpPr>
              <p:spPr bwMode="auto">
                <a:xfrm>
                  <a:off x="3513966" y="2404670"/>
                  <a:ext cx="390563" cy="502282"/>
                </a:xfrm>
                <a:custGeom>
                  <a:avLst/>
                  <a:gdLst>
                    <a:gd name="T0" fmla="*/ 368 w 430"/>
                    <a:gd name="T1" fmla="*/ 246 h 553"/>
                    <a:gd name="T2" fmla="*/ 184 w 430"/>
                    <a:gd name="T3" fmla="*/ 246 h 553"/>
                    <a:gd name="T4" fmla="*/ 184 w 430"/>
                    <a:gd name="T5" fmla="*/ 522 h 553"/>
                    <a:gd name="T6" fmla="*/ 153 w 430"/>
                    <a:gd name="T7" fmla="*/ 553 h 553"/>
                    <a:gd name="T8" fmla="*/ 33 w 430"/>
                    <a:gd name="T9" fmla="*/ 553 h 553"/>
                    <a:gd name="T10" fmla="*/ 0 w 430"/>
                    <a:gd name="T11" fmla="*/ 522 h 553"/>
                    <a:gd name="T12" fmla="*/ 0 w 430"/>
                    <a:gd name="T13" fmla="*/ 33 h 553"/>
                    <a:gd name="T14" fmla="*/ 33 w 430"/>
                    <a:gd name="T15" fmla="*/ 0 h 553"/>
                    <a:gd name="T16" fmla="*/ 337 w 430"/>
                    <a:gd name="T17" fmla="*/ 0 h 553"/>
                    <a:gd name="T18" fmla="*/ 368 w 430"/>
                    <a:gd name="T19" fmla="*/ 33 h 553"/>
                    <a:gd name="T20" fmla="*/ 368 w 430"/>
                    <a:gd name="T21" fmla="*/ 156 h 553"/>
                    <a:gd name="T22" fmla="*/ 430 w 430"/>
                    <a:gd name="T23" fmla="*/ 215 h 553"/>
                    <a:gd name="T24" fmla="*/ 430 w 430"/>
                    <a:gd name="T25" fmla="*/ 553 h 553"/>
                    <a:gd name="T26" fmla="*/ 368 w 430"/>
                    <a:gd name="T27" fmla="*/ 553 h 553"/>
                    <a:gd name="T28" fmla="*/ 368 w 430"/>
                    <a:gd name="T29" fmla="*/ 246 h 553"/>
                    <a:gd name="T30" fmla="*/ 307 w 430"/>
                    <a:gd name="T31" fmla="*/ 64 h 553"/>
                    <a:gd name="T32" fmla="*/ 122 w 430"/>
                    <a:gd name="T33" fmla="*/ 64 h 553"/>
                    <a:gd name="T34" fmla="*/ 122 w 430"/>
                    <a:gd name="T35" fmla="*/ 184 h 553"/>
                    <a:gd name="T36" fmla="*/ 307 w 430"/>
                    <a:gd name="T37" fmla="*/ 184 h 553"/>
                    <a:gd name="T38" fmla="*/ 307 w 430"/>
                    <a:gd name="T39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30" h="553">
                      <a:moveTo>
                        <a:pt x="368" y="246"/>
                      </a:moveTo>
                      <a:lnTo>
                        <a:pt x="184" y="246"/>
                      </a:lnTo>
                      <a:lnTo>
                        <a:pt x="184" y="522"/>
                      </a:lnTo>
                      <a:lnTo>
                        <a:pt x="153" y="553"/>
                      </a:lnTo>
                      <a:lnTo>
                        <a:pt x="33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3" y="0"/>
                      </a:lnTo>
                      <a:lnTo>
                        <a:pt x="337" y="0"/>
                      </a:lnTo>
                      <a:lnTo>
                        <a:pt x="368" y="33"/>
                      </a:lnTo>
                      <a:lnTo>
                        <a:pt x="368" y="156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close/>
                      <a:moveTo>
                        <a:pt x="307" y="64"/>
                      </a:move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14"/>
                <p:cNvSpPr>
                  <a:spLocks/>
                </p:cNvSpPr>
                <p:nvPr/>
              </p:nvSpPr>
              <p:spPr bwMode="auto">
                <a:xfrm>
                  <a:off x="3985367" y="2404670"/>
                  <a:ext cx="168033" cy="502282"/>
                </a:xfrm>
                <a:custGeom>
                  <a:avLst/>
                  <a:gdLst>
                    <a:gd name="T0" fmla="*/ 33 w 185"/>
                    <a:gd name="T1" fmla="*/ 553 h 553"/>
                    <a:gd name="T2" fmla="*/ 0 w 185"/>
                    <a:gd name="T3" fmla="*/ 522 h 553"/>
                    <a:gd name="T4" fmla="*/ 0 w 185"/>
                    <a:gd name="T5" fmla="*/ 33 h 553"/>
                    <a:gd name="T6" fmla="*/ 31 w 185"/>
                    <a:gd name="T7" fmla="*/ 0 h 553"/>
                    <a:gd name="T8" fmla="*/ 92 w 185"/>
                    <a:gd name="T9" fmla="*/ 0 h 553"/>
                    <a:gd name="T10" fmla="*/ 123 w 185"/>
                    <a:gd name="T11" fmla="*/ 33 h 553"/>
                    <a:gd name="T12" fmla="*/ 123 w 185"/>
                    <a:gd name="T13" fmla="*/ 154 h 553"/>
                    <a:gd name="T14" fmla="*/ 185 w 185"/>
                    <a:gd name="T15" fmla="*/ 215 h 553"/>
                    <a:gd name="T16" fmla="*/ 185 w 185"/>
                    <a:gd name="T17" fmla="*/ 522 h 553"/>
                    <a:gd name="T18" fmla="*/ 154 w 185"/>
                    <a:gd name="T19" fmla="*/ 553 h 553"/>
                    <a:gd name="T20" fmla="*/ 33 w 185"/>
                    <a:gd name="T21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5" h="553">
                      <a:moveTo>
                        <a:pt x="33" y="553"/>
                      </a:move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92" y="0"/>
                      </a:lnTo>
                      <a:lnTo>
                        <a:pt x="123" y="33"/>
                      </a:lnTo>
                      <a:lnTo>
                        <a:pt x="123" y="154"/>
                      </a:lnTo>
                      <a:lnTo>
                        <a:pt x="185" y="215"/>
                      </a:lnTo>
                      <a:lnTo>
                        <a:pt x="185" y="522"/>
                      </a:lnTo>
                      <a:lnTo>
                        <a:pt x="154" y="553"/>
                      </a:lnTo>
                      <a:lnTo>
                        <a:pt x="33" y="55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Freeform 15"/>
                <p:cNvSpPr>
                  <a:spLocks/>
                </p:cNvSpPr>
                <p:nvPr/>
              </p:nvSpPr>
              <p:spPr bwMode="auto">
                <a:xfrm>
                  <a:off x="4203012" y="2404670"/>
                  <a:ext cx="389655" cy="502282"/>
                </a:xfrm>
                <a:custGeom>
                  <a:avLst/>
                  <a:gdLst>
                    <a:gd name="T0" fmla="*/ 61 w 429"/>
                    <a:gd name="T1" fmla="*/ 491 h 553"/>
                    <a:gd name="T2" fmla="*/ 245 w 429"/>
                    <a:gd name="T3" fmla="*/ 491 h 553"/>
                    <a:gd name="T4" fmla="*/ 245 w 429"/>
                    <a:gd name="T5" fmla="*/ 246 h 553"/>
                    <a:gd name="T6" fmla="*/ 30 w 429"/>
                    <a:gd name="T7" fmla="*/ 246 h 553"/>
                    <a:gd name="T8" fmla="*/ 0 w 429"/>
                    <a:gd name="T9" fmla="*/ 215 h 553"/>
                    <a:gd name="T10" fmla="*/ 0 w 429"/>
                    <a:gd name="T11" fmla="*/ 33 h 553"/>
                    <a:gd name="T12" fmla="*/ 30 w 429"/>
                    <a:gd name="T13" fmla="*/ 0 h 553"/>
                    <a:gd name="T14" fmla="*/ 396 w 429"/>
                    <a:gd name="T15" fmla="*/ 0 h 553"/>
                    <a:gd name="T16" fmla="*/ 429 w 429"/>
                    <a:gd name="T17" fmla="*/ 33 h 553"/>
                    <a:gd name="T18" fmla="*/ 429 w 429"/>
                    <a:gd name="T19" fmla="*/ 123 h 553"/>
                    <a:gd name="T20" fmla="*/ 368 w 429"/>
                    <a:gd name="T21" fmla="*/ 123 h 553"/>
                    <a:gd name="T22" fmla="*/ 368 w 429"/>
                    <a:gd name="T23" fmla="*/ 64 h 553"/>
                    <a:gd name="T24" fmla="*/ 122 w 429"/>
                    <a:gd name="T25" fmla="*/ 64 h 553"/>
                    <a:gd name="T26" fmla="*/ 122 w 429"/>
                    <a:gd name="T27" fmla="*/ 184 h 553"/>
                    <a:gd name="T28" fmla="*/ 396 w 429"/>
                    <a:gd name="T29" fmla="*/ 184 h 553"/>
                    <a:gd name="T30" fmla="*/ 429 w 429"/>
                    <a:gd name="T31" fmla="*/ 215 h 553"/>
                    <a:gd name="T32" fmla="*/ 429 w 429"/>
                    <a:gd name="T33" fmla="*/ 520 h 553"/>
                    <a:gd name="T34" fmla="*/ 396 w 429"/>
                    <a:gd name="T35" fmla="*/ 553 h 553"/>
                    <a:gd name="T36" fmla="*/ 30 w 429"/>
                    <a:gd name="T37" fmla="*/ 553 h 553"/>
                    <a:gd name="T38" fmla="*/ 0 w 429"/>
                    <a:gd name="T39" fmla="*/ 520 h 553"/>
                    <a:gd name="T40" fmla="*/ 0 w 429"/>
                    <a:gd name="T41" fmla="*/ 430 h 553"/>
                    <a:gd name="T42" fmla="*/ 61 w 429"/>
                    <a:gd name="T43" fmla="*/ 430 h 553"/>
                    <a:gd name="T44" fmla="*/ 61 w 429"/>
                    <a:gd name="T45" fmla="*/ 491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9" h="553">
                      <a:moveTo>
                        <a:pt x="61" y="491"/>
                      </a:moveTo>
                      <a:lnTo>
                        <a:pt x="245" y="491"/>
                      </a:lnTo>
                      <a:lnTo>
                        <a:pt x="245" y="246"/>
                      </a:lnTo>
                      <a:lnTo>
                        <a:pt x="30" y="246"/>
                      </a:lnTo>
                      <a:lnTo>
                        <a:pt x="0" y="215"/>
                      </a:lnTo>
                      <a:lnTo>
                        <a:pt x="0" y="33"/>
                      </a:lnTo>
                      <a:lnTo>
                        <a:pt x="30" y="0"/>
                      </a:lnTo>
                      <a:lnTo>
                        <a:pt x="396" y="0"/>
                      </a:lnTo>
                      <a:lnTo>
                        <a:pt x="429" y="33"/>
                      </a:lnTo>
                      <a:lnTo>
                        <a:pt x="429" y="123"/>
                      </a:lnTo>
                      <a:lnTo>
                        <a:pt x="368" y="123"/>
                      </a:lnTo>
                      <a:lnTo>
                        <a:pt x="368" y="64"/>
                      </a:lnTo>
                      <a:lnTo>
                        <a:pt x="122" y="64"/>
                      </a:lnTo>
                      <a:lnTo>
                        <a:pt x="122" y="184"/>
                      </a:lnTo>
                      <a:lnTo>
                        <a:pt x="396" y="184"/>
                      </a:lnTo>
                      <a:lnTo>
                        <a:pt x="429" y="215"/>
                      </a:lnTo>
                      <a:lnTo>
                        <a:pt x="429" y="520"/>
                      </a:lnTo>
                      <a:lnTo>
                        <a:pt x="396" y="553"/>
                      </a:lnTo>
                      <a:lnTo>
                        <a:pt x="30" y="553"/>
                      </a:lnTo>
                      <a:lnTo>
                        <a:pt x="0" y="520"/>
                      </a:lnTo>
                      <a:lnTo>
                        <a:pt x="0" y="430"/>
                      </a:lnTo>
                      <a:lnTo>
                        <a:pt x="61" y="430"/>
                      </a:lnTo>
                      <a:lnTo>
                        <a:pt x="61" y="49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Freeform 16"/>
                <p:cNvSpPr>
                  <a:spLocks/>
                </p:cNvSpPr>
                <p:nvPr/>
              </p:nvSpPr>
              <p:spPr bwMode="auto">
                <a:xfrm>
                  <a:off x="4655560" y="2404670"/>
                  <a:ext cx="335158" cy="502282"/>
                </a:xfrm>
                <a:custGeom>
                  <a:avLst/>
                  <a:gdLst>
                    <a:gd name="T0" fmla="*/ 369 w 369"/>
                    <a:gd name="T1" fmla="*/ 64 h 553"/>
                    <a:gd name="T2" fmla="*/ 248 w 369"/>
                    <a:gd name="T3" fmla="*/ 64 h 553"/>
                    <a:gd name="T4" fmla="*/ 248 w 369"/>
                    <a:gd name="T5" fmla="*/ 156 h 553"/>
                    <a:gd name="T6" fmla="*/ 307 w 369"/>
                    <a:gd name="T7" fmla="*/ 215 h 553"/>
                    <a:gd name="T8" fmla="*/ 307 w 369"/>
                    <a:gd name="T9" fmla="*/ 522 h 553"/>
                    <a:gd name="T10" fmla="*/ 277 w 369"/>
                    <a:gd name="T11" fmla="*/ 553 h 553"/>
                    <a:gd name="T12" fmla="*/ 156 w 369"/>
                    <a:gd name="T13" fmla="*/ 553 h 553"/>
                    <a:gd name="T14" fmla="*/ 125 w 369"/>
                    <a:gd name="T15" fmla="*/ 522 h 553"/>
                    <a:gd name="T16" fmla="*/ 125 w 369"/>
                    <a:gd name="T17" fmla="*/ 64 h 553"/>
                    <a:gd name="T18" fmla="*/ 0 w 369"/>
                    <a:gd name="T19" fmla="*/ 64 h 553"/>
                    <a:gd name="T20" fmla="*/ 0 w 369"/>
                    <a:gd name="T21" fmla="*/ 0 h 553"/>
                    <a:gd name="T22" fmla="*/ 369 w 369"/>
                    <a:gd name="T23" fmla="*/ 0 h 553"/>
                    <a:gd name="T24" fmla="*/ 369 w 369"/>
                    <a:gd name="T25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9" h="553">
                      <a:moveTo>
                        <a:pt x="369" y="64"/>
                      </a:moveTo>
                      <a:lnTo>
                        <a:pt x="248" y="64"/>
                      </a:lnTo>
                      <a:lnTo>
                        <a:pt x="248" y="156"/>
                      </a:lnTo>
                      <a:lnTo>
                        <a:pt x="307" y="215"/>
                      </a:lnTo>
                      <a:lnTo>
                        <a:pt x="307" y="522"/>
                      </a:lnTo>
                      <a:lnTo>
                        <a:pt x="277" y="553"/>
                      </a:lnTo>
                      <a:lnTo>
                        <a:pt x="156" y="553"/>
                      </a:lnTo>
                      <a:lnTo>
                        <a:pt x="125" y="522"/>
                      </a:lnTo>
                      <a:lnTo>
                        <a:pt x="125" y="64"/>
                      </a:lnTo>
                      <a:lnTo>
                        <a:pt x="0" y="64"/>
                      </a:lnTo>
                      <a:lnTo>
                        <a:pt x="0" y="0"/>
                      </a:lnTo>
                      <a:lnTo>
                        <a:pt x="369" y="0"/>
                      </a:lnTo>
                      <a:lnTo>
                        <a:pt x="369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Freeform 17"/>
                <p:cNvSpPr>
                  <a:spLocks/>
                </p:cNvSpPr>
                <p:nvPr/>
              </p:nvSpPr>
              <p:spPr bwMode="auto">
                <a:xfrm>
                  <a:off x="5054862" y="2404670"/>
                  <a:ext cx="555872" cy="502282"/>
                </a:xfrm>
                <a:custGeom>
                  <a:avLst/>
                  <a:gdLst>
                    <a:gd name="T0" fmla="*/ 123 w 612"/>
                    <a:gd name="T1" fmla="*/ 64 h 553"/>
                    <a:gd name="T2" fmla="*/ 123 w 612"/>
                    <a:gd name="T3" fmla="*/ 156 h 553"/>
                    <a:gd name="T4" fmla="*/ 182 w 612"/>
                    <a:gd name="T5" fmla="*/ 215 h 553"/>
                    <a:gd name="T6" fmla="*/ 182 w 612"/>
                    <a:gd name="T7" fmla="*/ 522 h 553"/>
                    <a:gd name="T8" fmla="*/ 151 w 612"/>
                    <a:gd name="T9" fmla="*/ 553 h 553"/>
                    <a:gd name="T10" fmla="*/ 31 w 612"/>
                    <a:gd name="T11" fmla="*/ 553 h 553"/>
                    <a:gd name="T12" fmla="*/ 0 w 612"/>
                    <a:gd name="T13" fmla="*/ 522 h 553"/>
                    <a:gd name="T14" fmla="*/ 0 w 612"/>
                    <a:gd name="T15" fmla="*/ 33 h 553"/>
                    <a:gd name="T16" fmla="*/ 31 w 612"/>
                    <a:gd name="T17" fmla="*/ 0 h 553"/>
                    <a:gd name="T18" fmla="*/ 307 w 612"/>
                    <a:gd name="T19" fmla="*/ 0 h 553"/>
                    <a:gd name="T20" fmla="*/ 338 w 612"/>
                    <a:gd name="T21" fmla="*/ 31 h 553"/>
                    <a:gd name="T22" fmla="*/ 369 w 612"/>
                    <a:gd name="T23" fmla="*/ 0 h 553"/>
                    <a:gd name="T24" fmla="*/ 581 w 612"/>
                    <a:gd name="T25" fmla="*/ 0 h 553"/>
                    <a:gd name="T26" fmla="*/ 612 w 612"/>
                    <a:gd name="T27" fmla="*/ 33 h 553"/>
                    <a:gd name="T28" fmla="*/ 612 w 612"/>
                    <a:gd name="T29" fmla="*/ 522 h 553"/>
                    <a:gd name="T30" fmla="*/ 581 w 612"/>
                    <a:gd name="T31" fmla="*/ 553 h 553"/>
                    <a:gd name="T32" fmla="*/ 522 w 612"/>
                    <a:gd name="T33" fmla="*/ 553 h 553"/>
                    <a:gd name="T34" fmla="*/ 491 w 612"/>
                    <a:gd name="T35" fmla="*/ 522 h 553"/>
                    <a:gd name="T36" fmla="*/ 491 w 612"/>
                    <a:gd name="T37" fmla="*/ 64 h 553"/>
                    <a:gd name="T38" fmla="*/ 369 w 612"/>
                    <a:gd name="T39" fmla="*/ 64 h 553"/>
                    <a:gd name="T40" fmla="*/ 369 w 612"/>
                    <a:gd name="T41" fmla="*/ 553 h 553"/>
                    <a:gd name="T42" fmla="*/ 307 w 612"/>
                    <a:gd name="T43" fmla="*/ 553 h 553"/>
                    <a:gd name="T44" fmla="*/ 307 w 612"/>
                    <a:gd name="T45" fmla="*/ 64 h 553"/>
                    <a:gd name="T46" fmla="*/ 123 w 612"/>
                    <a:gd name="T47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2" h="553">
                      <a:moveTo>
                        <a:pt x="123" y="64"/>
                      </a:moveTo>
                      <a:lnTo>
                        <a:pt x="123" y="156"/>
                      </a:lnTo>
                      <a:lnTo>
                        <a:pt x="182" y="215"/>
                      </a:lnTo>
                      <a:lnTo>
                        <a:pt x="182" y="522"/>
                      </a:lnTo>
                      <a:lnTo>
                        <a:pt x="151" y="553"/>
                      </a:lnTo>
                      <a:lnTo>
                        <a:pt x="31" y="553"/>
                      </a:lnTo>
                      <a:lnTo>
                        <a:pt x="0" y="522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07" y="0"/>
                      </a:lnTo>
                      <a:lnTo>
                        <a:pt x="338" y="31"/>
                      </a:lnTo>
                      <a:lnTo>
                        <a:pt x="369" y="0"/>
                      </a:lnTo>
                      <a:lnTo>
                        <a:pt x="581" y="0"/>
                      </a:lnTo>
                      <a:lnTo>
                        <a:pt x="612" y="33"/>
                      </a:lnTo>
                      <a:lnTo>
                        <a:pt x="612" y="522"/>
                      </a:lnTo>
                      <a:lnTo>
                        <a:pt x="581" y="553"/>
                      </a:lnTo>
                      <a:lnTo>
                        <a:pt x="522" y="553"/>
                      </a:lnTo>
                      <a:lnTo>
                        <a:pt x="491" y="522"/>
                      </a:lnTo>
                      <a:lnTo>
                        <a:pt x="491" y="64"/>
                      </a:lnTo>
                      <a:lnTo>
                        <a:pt x="369" y="64"/>
                      </a:lnTo>
                      <a:lnTo>
                        <a:pt x="369" y="553"/>
                      </a:lnTo>
                      <a:lnTo>
                        <a:pt x="307" y="553"/>
                      </a:lnTo>
                      <a:lnTo>
                        <a:pt x="307" y="64"/>
                      </a:lnTo>
                      <a:lnTo>
                        <a:pt x="123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Freeform 18"/>
                <p:cNvSpPr>
                  <a:spLocks noEditPoints="1"/>
                </p:cNvSpPr>
                <p:nvPr/>
              </p:nvSpPr>
              <p:spPr bwMode="auto">
                <a:xfrm>
                  <a:off x="5705196" y="2404670"/>
                  <a:ext cx="390563" cy="502282"/>
                </a:xfrm>
                <a:custGeom>
                  <a:avLst/>
                  <a:gdLst>
                    <a:gd name="T0" fmla="*/ 31 w 430"/>
                    <a:gd name="T1" fmla="*/ 553 h 553"/>
                    <a:gd name="T2" fmla="*/ 0 w 430"/>
                    <a:gd name="T3" fmla="*/ 522 h 553"/>
                    <a:gd name="T4" fmla="*/ 0 w 430"/>
                    <a:gd name="T5" fmla="*/ 215 h 553"/>
                    <a:gd name="T6" fmla="*/ 61 w 430"/>
                    <a:gd name="T7" fmla="*/ 154 h 553"/>
                    <a:gd name="T8" fmla="*/ 61 w 430"/>
                    <a:gd name="T9" fmla="*/ 31 h 553"/>
                    <a:gd name="T10" fmla="*/ 92 w 430"/>
                    <a:gd name="T11" fmla="*/ 0 h 553"/>
                    <a:gd name="T12" fmla="*/ 335 w 430"/>
                    <a:gd name="T13" fmla="*/ 0 h 553"/>
                    <a:gd name="T14" fmla="*/ 368 w 430"/>
                    <a:gd name="T15" fmla="*/ 33 h 553"/>
                    <a:gd name="T16" fmla="*/ 368 w 430"/>
                    <a:gd name="T17" fmla="*/ 154 h 553"/>
                    <a:gd name="T18" fmla="*/ 430 w 430"/>
                    <a:gd name="T19" fmla="*/ 215 h 553"/>
                    <a:gd name="T20" fmla="*/ 430 w 430"/>
                    <a:gd name="T21" fmla="*/ 553 h 553"/>
                    <a:gd name="T22" fmla="*/ 368 w 430"/>
                    <a:gd name="T23" fmla="*/ 553 h 553"/>
                    <a:gd name="T24" fmla="*/ 368 w 430"/>
                    <a:gd name="T25" fmla="*/ 246 h 553"/>
                    <a:gd name="T26" fmla="*/ 182 w 430"/>
                    <a:gd name="T27" fmla="*/ 246 h 553"/>
                    <a:gd name="T28" fmla="*/ 182 w 430"/>
                    <a:gd name="T29" fmla="*/ 522 h 553"/>
                    <a:gd name="T30" fmla="*/ 151 w 430"/>
                    <a:gd name="T31" fmla="*/ 553 h 553"/>
                    <a:gd name="T32" fmla="*/ 31 w 430"/>
                    <a:gd name="T33" fmla="*/ 553 h 553"/>
                    <a:gd name="T34" fmla="*/ 182 w 430"/>
                    <a:gd name="T35" fmla="*/ 64 h 553"/>
                    <a:gd name="T36" fmla="*/ 182 w 430"/>
                    <a:gd name="T37" fmla="*/ 184 h 553"/>
                    <a:gd name="T38" fmla="*/ 307 w 430"/>
                    <a:gd name="T39" fmla="*/ 184 h 553"/>
                    <a:gd name="T40" fmla="*/ 307 w 430"/>
                    <a:gd name="T41" fmla="*/ 64 h 553"/>
                    <a:gd name="T42" fmla="*/ 182 w 430"/>
                    <a:gd name="T43" fmla="*/ 64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30" h="553">
                      <a:moveTo>
                        <a:pt x="31" y="553"/>
                      </a:moveTo>
                      <a:lnTo>
                        <a:pt x="0" y="522"/>
                      </a:lnTo>
                      <a:lnTo>
                        <a:pt x="0" y="215"/>
                      </a:lnTo>
                      <a:lnTo>
                        <a:pt x="61" y="154"/>
                      </a:lnTo>
                      <a:lnTo>
                        <a:pt x="61" y="31"/>
                      </a:lnTo>
                      <a:lnTo>
                        <a:pt x="92" y="0"/>
                      </a:lnTo>
                      <a:lnTo>
                        <a:pt x="335" y="0"/>
                      </a:lnTo>
                      <a:lnTo>
                        <a:pt x="368" y="33"/>
                      </a:lnTo>
                      <a:lnTo>
                        <a:pt x="368" y="154"/>
                      </a:lnTo>
                      <a:lnTo>
                        <a:pt x="430" y="215"/>
                      </a:lnTo>
                      <a:lnTo>
                        <a:pt x="430" y="553"/>
                      </a:lnTo>
                      <a:lnTo>
                        <a:pt x="368" y="553"/>
                      </a:lnTo>
                      <a:lnTo>
                        <a:pt x="368" y="246"/>
                      </a:lnTo>
                      <a:lnTo>
                        <a:pt x="182" y="246"/>
                      </a:lnTo>
                      <a:lnTo>
                        <a:pt x="182" y="522"/>
                      </a:lnTo>
                      <a:lnTo>
                        <a:pt x="151" y="553"/>
                      </a:lnTo>
                      <a:lnTo>
                        <a:pt x="31" y="553"/>
                      </a:lnTo>
                      <a:close/>
                      <a:moveTo>
                        <a:pt x="182" y="64"/>
                      </a:moveTo>
                      <a:lnTo>
                        <a:pt x="182" y="184"/>
                      </a:lnTo>
                      <a:lnTo>
                        <a:pt x="307" y="184"/>
                      </a:lnTo>
                      <a:lnTo>
                        <a:pt x="307" y="64"/>
                      </a:lnTo>
                      <a:lnTo>
                        <a:pt x="182" y="6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" name="Freeform 19"/>
                <p:cNvSpPr>
                  <a:spLocks/>
                </p:cNvSpPr>
                <p:nvPr/>
              </p:nvSpPr>
              <p:spPr bwMode="auto">
                <a:xfrm>
                  <a:off x="6171598" y="2404670"/>
                  <a:ext cx="388747" cy="502282"/>
                </a:xfrm>
                <a:custGeom>
                  <a:avLst/>
                  <a:gdLst>
                    <a:gd name="T0" fmla="*/ 59 w 428"/>
                    <a:gd name="T1" fmla="*/ 491 h 553"/>
                    <a:gd name="T2" fmla="*/ 246 w 428"/>
                    <a:gd name="T3" fmla="*/ 491 h 553"/>
                    <a:gd name="T4" fmla="*/ 246 w 428"/>
                    <a:gd name="T5" fmla="*/ 246 h 553"/>
                    <a:gd name="T6" fmla="*/ 31 w 428"/>
                    <a:gd name="T7" fmla="*/ 246 h 553"/>
                    <a:gd name="T8" fmla="*/ 0 w 428"/>
                    <a:gd name="T9" fmla="*/ 215 h 553"/>
                    <a:gd name="T10" fmla="*/ 0 w 428"/>
                    <a:gd name="T11" fmla="*/ 33 h 553"/>
                    <a:gd name="T12" fmla="*/ 31 w 428"/>
                    <a:gd name="T13" fmla="*/ 0 h 553"/>
                    <a:gd name="T14" fmla="*/ 397 w 428"/>
                    <a:gd name="T15" fmla="*/ 0 h 553"/>
                    <a:gd name="T16" fmla="*/ 428 w 428"/>
                    <a:gd name="T17" fmla="*/ 33 h 553"/>
                    <a:gd name="T18" fmla="*/ 428 w 428"/>
                    <a:gd name="T19" fmla="*/ 123 h 553"/>
                    <a:gd name="T20" fmla="*/ 366 w 428"/>
                    <a:gd name="T21" fmla="*/ 123 h 553"/>
                    <a:gd name="T22" fmla="*/ 366 w 428"/>
                    <a:gd name="T23" fmla="*/ 64 h 553"/>
                    <a:gd name="T24" fmla="*/ 123 w 428"/>
                    <a:gd name="T25" fmla="*/ 64 h 553"/>
                    <a:gd name="T26" fmla="*/ 123 w 428"/>
                    <a:gd name="T27" fmla="*/ 184 h 553"/>
                    <a:gd name="T28" fmla="*/ 397 w 428"/>
                    <a:gd name="T29" fmla="*/ 184 h 553"/>
                    <a:gd name="T30" fmla="*/ 428 w 428"/>
                    <a:gd name="T31" fmla="*/ 215 h 553"/>
                    <a:gd name="T32" fmla="*/ 428 w 428"/>
                    <a:gd name="T33" fmla="*/ 520 h 553"/>
                    <a:gd name="T34" fmla="*/ 397 w 428"/>
                    <a:gd name="T35" fmla="*/ 553 h 553"/>
                    <a:gd name="T36" fmla="*/ 31 w 428"/>
                    <a:gd name="T37" fmla="*/ 553 h 553"/>
                    <a:gd name="T38" fmla="*/ 0 w 428"/>
                    <a:gd name="T39" fmla="*/ 520 h 553"/>
                    <a:gd name="T40" fmla="*/ 0 w 428"/>
                    <a:gd name="T41" fmla="*/ 430 h 553"/>
                    <a:gd name="T42" fmla="*/ 59 w 428"/>
                    <a:gd name="T43" fmla="*/ 430 h 553"/>
                    <a:gd name="T44" fmla="*/ 59 w 428"/>
                    <a:gd name="T45" fmla="*/ 491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8" h="553">
                      <a:moveTo>
                        <a:pt x="59" y="491"/>
                      </a:moveTo>
                      <a:lnTo>
                        <a:pt x="246" y="491"/>
                      </a:lnTo>
                      <a:lnTo>
                        <a:pt x="246" y="246"/>
                      </a:lnTo>
                      <a:lnTo>
                        <a:pt x="31" y="246"/>
                      </a:lnTo>
                      <a:lnTo>
                        <a:pt x="0" y="215"/>
                      </a:lnTo>
                      <a:lnTo>
                        <a:pt x="0" y="33"/>
                      </a:lnTo>
                      <a:lnTo>
                        <a:pt x="31" y="0"/>
                      </a:lnTo>
                      <a:lnTo>
                        <a:pt x="397" y="0"/>
                      </a:lnTo>
                      <a:lnTo>
                        <a:pt x="428" y="33"/>
                      </a:lnTo>
                      <a:lnTo>
                        <a:pt x="428" y="123"/>
                      </a:lnTo>
                      <a:lnTo>
                        <a:pt x="366" y="123"/>
                      </a:lnTo>
                      <a:lnTo>
                        <a:pt x="366" y="64"/>
                      </a:lnTo>
                      <a:lnTo>
                        <a:pt x="123" y="64"/>
                      </a:lnTo>
                      <a:lnTo>
                        <a:pt x="123" y="184"/>
                      </a:lnTo>
                      <a:lnTo>
                        <a:pt x="397" y="184"/>
                      </a:lnTo>
                      <a:lnTo>
                        <a:pt x="428" y="215"/>
                      </a:lnTo>
                      <a:lnTo>
                        <a:pt x="428" y="520"/>
                      </a:lnTo>
                      <a:lnTo>
                        <a:pt x="397" y="553"/>
                      </a:lnTo>
                      <a:lnTo>
                        <a:pt x="31" y="553"/>
                      </a:lnTo>
                      <a:lnTo>
                        <a:pt x="0" y="520"/>
                      </a:lnTo>
                      <a:lnTo>
                        <a:pt x="0" y="430"/>
                      </a:lnTo>
                      <a:lnTo>
                        <a:pt x="59" y="430"/>
                      </a:lnTo>
                      <a:lnTo>
                        <a:pt x="59" y="49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2680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4.38716E-6 L -0.16024 4.38716E-6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2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38716E-6 L 0.16007 4.38716E-6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00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4.38716E-6 L -0.16024 4.38716E-6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2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38716E-6 L 0.16007 4.38716E-6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00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75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75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75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75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4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0.36358 L -2.77778E-6 -3.7037E-7 " pathEditMode="relative" rAng="0" ptsTypes="AA">
                                          <p:cBhvr>
                                            <p:cTn id="37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81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ccel="48000" decel="52000" autoRev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2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repeatCount="5000" accel="50000" decel="50000" autoRev="1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2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4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grpId="3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grpId="5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4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6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5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grpId="7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6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8" nodeType="withEffect">
                                      <p:stCondLst>
                                        <p:cond delay="15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grpId="7" nodeType="withEffect">
                                      <p:stCondLst>
                                        <p:cond delay="1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9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8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10" nodeType="withEffect">
                                      <p:stCondLst>
                                        <p:cond delay="19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grpId="9" nodeType="withEffect">
                                      <p:stCondLst>
                                        <p:cond delay="19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750"/>
                                            <p:tgtEl>
                                              <p:spTgt spid="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4" presetClass="path" presetSubtype="0" decel="10000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11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ccel="48000" decel="52000" autoRev="1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250" fill="hold"/>
                                            <p:tgtEl>
                                              <p:spTgt spid="2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4" presetClass="path" presetSubtype="0" repeatCount="5000" accel="50000" decel="50000" autoRev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4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22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48000" decel="52000" autoRev="1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repeatCount="5000" accel="50000" decel="50000" autoRev="1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26" dur="2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4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33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accel="48000" decel="52000" autoRev="1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250" fill="hold"/>
                                            <p:tgtEl>
                                              <p:spTgt spid="2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64" presetClass="path" presetSubtype="0" repeatCount="5000" accel="50000" decel="50000" autoRev="1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4" presetClass="pat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44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ccel="48000" decel="52000" autoRev="1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250" fill="hold"/>
                                            <p:tgtEl>
                                              <p:spTgt spid="2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64" presetClass="path" presetSubtype="0" repeatCount="5000" accel="50000" decel="50000" autoRev="1" fill="hold" grpId="3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48" dur="2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" fill="hold" nodeType="withEffect" p14:presetBounceEnd="2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" fill="hold" nodeType="withEffect" p14:presetBounceEnd="20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400" fill="hold"/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400" fill="hold"/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400"/>
                                            <p:tgtEl>
                                              <p:spTgt spid="2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6" presetClass="emph" presetSubtype="0" accel="48000" decel="52000" autoRev="1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63" dur="150" fill="hold"/>
                                            <p:tgtEl>
                                              <p:spTgt spid="2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400" fill="hold"/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400" fill="hold"/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400"/>
                                            <p:tgtEl>
                                              <p:spTgt spid="2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6" presetClass="emph" presetSubtype="0" accel="48000" decel="52000" autoRev="1" fill="hold" grpId="1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Scale>
                                          <p:cBhvr>
                                            <p:cTn id="170" dur="150" fill="hold"/>
                                            <p:tgtEl>
                                              <p:spTgt spid="21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1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3" dur="400" fill="hold"/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400" fill="hold"/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5" dur="400"/>
                                            <p:tgtEl>
                                              <p:spTgt spid="2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ccel="48000" decel="52000" autoRev="1" fill="hold" grpId="1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150" fill="hold"/>
                                            <p:tgtEl>
                                              <p:spTgt spid="21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400" fill="hold"/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400" fill="hold"/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400"/>
                                            <p:tgtEl>
                                              <p:spTgt spid="2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ccel="48000" decel="52000" autoRev="1" fill="hold" grpId="1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150" fill="hold"/>
                                            <p:tgtEl>
                                              <p:spTgt spid="21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1" fill="hold" nodeType="withEffect" p14:presetBounceEnd="2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8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175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42" presetClass="path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2.77778E-6 -0.29629 L -2.77778E-6 -3.95062E-6 " pathEditMode="relative" rAng="0" ptsTypes="AA">
                                          <p:cBhvr>
                                            <p:cTn id="195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6" presetID="10" presetClass="exit" presetSubtype="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7" dur="10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175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42" presetClass="path" presetSubtype="0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05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6" presetID="10" presetClass="exit" presetSubtype="0" fill="hold" grpId="2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7" dur="10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3" dur="175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42" presetClass="path" presetSubtype="0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15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6" presetID="10" presetClass="exit" presetSubtype="0" fill="hold" grpId="2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7" dur="100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3" dur="175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42" presetClass="pat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25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grpId="2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10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1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42" presetClass="path" presetSubtype="0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35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6" presetID="10" presetClass="exit" presetSubtype="0" fill="hold" grpId="2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7" dur="100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225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4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6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0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2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6" presetID="1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8" presetID="63" presetClass="path" presetSubtype="0" fill="hold" nodeType="withEffect" p14:presetBounceEnd="30000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8.33333E-7 4.69136E-6 L 0.13906 4.69136E-6 " pathEditMode="relative" rAng="0" ptsTypes="AA" p14:bounceEnd="30000">
                                          <p:cBhvr>
                                            <p:cTn id="25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0" presetID="53" presetClass="entr" presetSubtype="16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2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3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4" dur="17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5" presetID="42" presetClass="path" presetSubtype="0" fill="hold" grpId="1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Motion origin="layout" path="M -2.77778E-6 -0.29629 L -2.77778E-6 -3.95062E-6 " pathEditMode="relative" rAng="0" ptsTypes="AA">
                                          <p:cBhvr>
                                            <p:cTn id="266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7" presetID="10" presetClass="exit" presetSubtype="0" fill="hold" grpId="2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8" dur="10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53" presetClass="entr" presetSubtype="16" fill="hold" grpId="0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2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75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42" presetClass="path" presetSubtype="0" fill="hold" grpId="1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76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7" presetID="10" presetClass="exit" presetSubtype="0" fill="hold" grpId="2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8" dur="10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0" presetID="53" presetClass="entr" presetSubtype="16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4" dur="175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42" presetClass="path" presetSubtype="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86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7" presetID="10" presetClass="exit" presetSubtype="0" fill="hold" grpId="2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8" dur="10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0" presetID="53" presetClass="entr" presetSubtype="16" fill="hold" grpId="0" nodeType="withEffect">
                                      <p:stCondLst>
                                        <p:cond delay="9700"/>
                                      </p:stCondLst>
                                      <p:childTnLst>
                                        <p:set>
                                          <p:cBhvr>
                                            <p:cTn id="2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2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3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4" dur="175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5" presetID="42" presetClass="path" presetSubtype="0" fill="hold" grpId="1" nodeType="withEffect">
                                      <p:stCondLst>
                                        <p:cond delay="97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96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7" presetID="10" presetClass="exit" presetSubtype="0" fill="hold" grpId="2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8" dur="10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0" presetID="53" presetClass="entr" presetSubtype="16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2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42" presetClass="path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306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7" presetID="10" presetClass="exit" presetSubtype="0" fill="hold" grpId="2" nodeType="withEffect">
                                      <p:stCondLst>
                                        <p:cond delay="10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8" dur="10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0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2" dur="225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225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8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0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2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4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8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0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" presetClass="exit" presetSubtype="1" ac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33" dur="500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4" dur="500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6" presetID="5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37" dur="100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39" dur="10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" presetClass="exit" presetSubtype="1" accel="10000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2" dur="75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3" dur="75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53" presetClass="exit" presetSubtype="32" fill="hold" grpId="1" nodeType="withEffect">
                                      <p:stCondLst>
                                        <p:cond delay="118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46" dur="500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7" dur="500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48" dur="5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0" presetID="53" presetClass="exit" presetSubtype="32" fill="hold" grpId="1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1" dur="500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2" dur="500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53" dur="50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53" presetClass="exit" presetSubtype="32" fill="hold" grpId="1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6" dur="500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500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58" dur="5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0" presetID="53" presetClass="exit" presetSubtype="32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61" dur="500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500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63" dur="5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2" presetClass="exit" presetSubtype="1" accel="10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6" dur="500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7" dur="500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1" presetClass="entr" presetSubtype="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63" presetClass="path" presetSubtype="0" decel="10000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76" dur="1000" fill="hold"/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7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8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3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86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88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9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92" dur="100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94" dur="100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5" presetID="10" presetClass="exit" presetSubtype="0" fill="hold" grpId="2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6" dur="250"/>
                                            <p:tgtEl>
                                              <p:spTgt spid="2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8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1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02" dur="200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5" dur="1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6" dur="1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7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08" dur="2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1" dur="1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1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14" dur="2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7" dur="125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8" dur="125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9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20" dur="2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25" dur="1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27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25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35" dur="1250" fill="hold"/>
                                            <p:tgtEl>
                                              <p:spTgt spid="37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37" dur="125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9" dur="5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3" dur="2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445" dur="1250" fill="hold"/>
                                            <p:tgtEl>
                                              <p:spTgt spid="37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47" dur="125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9" dur="50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3" dur="2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455" dur="1250" fill="hold"/>
                                            <p:tgtEl>
                                              <p:spTgt spid="37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57" dur="1250" fill="hold"/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9" dur="50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3" dur="2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465" dur="1250" fill="hold"/>
                                            <p:tgtEl>
                                              <p:spTgt spid="37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67" dur="1250" fill="hold"/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9" dur="50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3" dur="2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475" dur="1250" fill="hold"/>
                                            <p:tgtEl>
                                              <p:spTgt spid="37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77" dur="125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9" dur="5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3" dur="2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485" dur="1250" fill="hold"/>
                                            <p:tgtEl>
                                              <p:spTgt spid="38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87" dur="125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9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3" dur="2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495" dur="1250" fill="hold"/>
                                            <p:tgtEl>
                                              <p:spTgt spid="38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97" dur="125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9" dur="5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3" dur="2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505" dur="1250" fill="hold"/>
                                            <p:tgtEl>
                                              <p:spTgt spid="38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07" dur="125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9" dur="5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3" dur="2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515" dur="1250" fill="hold"/>
                                            <p:tgtEl>
                                              <p:spTgt spid="38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17" dur="125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9" dur="50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3" dur="25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525" dur="1250" fill="hold"/>
                                            <p:tgtEl>
                                              <p:spTgt spid="38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27" dur="12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9" dur="50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3" dur="250"/>
                                            <p:tgtEl>
                                              <p:spTgt spid="3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535" dur="1250" fill="hold"/>
                                            <p:tgtEl>
                                              <p:spTgt spid="38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37" dur="125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9" dur="500"/>
                                            <p:tgtEl>
                                              <p:spTgt spid="3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3" dur="25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545" dur="1250" fill="hold"/>
                                            <p:tgtEl>
                                              <p:spTgt spid="38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47" dur="125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9" dur="50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3" dur="250"/>
                                            <p:tgtEl>
                                              <p:spTgt spid="3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555" dur="1250" fill="hold"/>
                                            <p:tgtEl>
                                              <p:spTgt spid="38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57" dur="125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9" dur="500"/>
                                            <p:tgtEl>
                                              <p:spTgt spid="3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3" dur="25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565" dur="1250" fill="hold"/>
                                            <p:tgtEl>
                                              <p:spTgt spid="38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67" dur="125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9" dur="50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3" dur="25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575" dur="1250" fill="hold"/>
                                            <p:tgtEl>
                                              <p:spTgt spid="38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77" dur="125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9" dur="50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3" dur="25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585" dur="1250" fill="hold"/>
                                            <p:tgtEl>
                                              <p:spTgt spid="39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87" dur="125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9" dur="5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5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3" dur="250"/>
                                            <p:tgtEl>
                                              <p:spTgt spid="3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595" dur="1250" fill="hold"/>
                                            <p:tgtEl>
                                              <p:spTgt spid="39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97" dur="125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9" dur="500"/>
                                            <p:tgtEl>
                                              <p:spTgt spid="3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3" dur="25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605" dur="1250" fill="hold"/>
                                            <p:tgtEl>
                                              <p:spTgt spid="39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07" dur="125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9" dur="50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3" dur="250"/>
                                            <p:tgtEl>
                                              <p:spTgt spid="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615" dur="1250" fill="hold"/>
                                            <p:tgtEl>
                                              <p:spTgt spid="39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17" dur="125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9" dur="500"/>
                                            <p:tgtEl>
                                              <p:spTgt spid="3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3" dur="25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625" dur="1250" fill="hold"/>
                                            <p:tgtEl>
                                              <p:spTgt spid="39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27" dur="125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9" dur="5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6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3" dur="25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635" dur="1250" fill="hold"/>
                                            <p:tgtEl>
                                              <p:spTgt spid="39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37" dur="1250" fill="hold"/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9" dur="50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3" dur="250"/>
                                            <p:tgtEl>
                                              <p:spTgt spid="3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645" dur="1250" fill="hold"/>
                                            <p:tgtEl>
                                              <p:spTgt spid="39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47" dur="1250" fill="hold"/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9" dur="500"/>
                                            <p:tgtEl>
                                              <p:spTgt spid="3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6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3" dur="250"/>
                                            <p:tgtEl>
                                              <p:spTgt spid="3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655" dur="1250" fill="hold"/>
                                            <p:tgtEl>
                                              <p:spTgt spid="39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57" dur="1250" fill="hold"/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9" dur="500"/>
                                            <p:tgtEl>
                                              <p:spTgt spid="3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3" dur="25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665" dur="1250" fill="hold"/>
                                            <p:tgtEl>
                                              <p:spTgt spid="39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67" dur="1250" fill="hold"/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9" dur="5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3" dur="250"/>
                                            <p:tgtEl>
                                              <p:spTgt spid="3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675" dur="1250" fill="hold"/>
                                            <p:tgtEl>
                                              <p:spTgt spid="39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77" dur="1250" fill="hold"/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9" dur="500"/>
                                            <p:tgtEl>
                                              <p:spTgt spid="3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3" dur="250"/>
                                            <p:tgtEl>
                                              <p:spTgt spid="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685" dur="1250" fill="hold"/>
                                            <p:tgtEl>
                                              <p:spTgt spid="40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87" dur="1250" fill="hold"/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9" dur="500"/>
                                            <p:tgtEl>
                                              <p:spTgt spid="4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3" dur="25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95" dur="1250" fill="hold"/>
                                            <p:tgtEl>
                                              <p:spTgt spid="40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97" dur="1250" fill="hold"/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9" dur="50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3" dur="250"/>
                                            <p:tgtEl>
                                              <p:spTgt spid="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05" dur="1250" fill="hold"/>
                                            <p:tgtEl>
                                              <p:spTgt spid="40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07" dur="1250" fill="hold"/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9" dur="500"/>
                                            <p:tgtEl>
                                              <p:spTgt spid="4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3" dur="250"/>
                                            <p:tgtEl>
                                              <p:spTgt spid="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715" dur="1250" fill="hold"/>
                                            <p:tgtEl>
                                              <p:spTgt spid="40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17" dur="1250" fill="hold"/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9" dur="500"/>
                                            <p:tgtEl>
                                              <p:spTgt spid="4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3" dur="25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725" dur="1250" fill="hold"/>
                                            <p:tgtEl>
                                              <p:spTgt spid="40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27" dur="1250" fill="hold"/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9" dur="5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3" dur="250"/>
                                            <p:tgtEl>
                                              <p:spTgt spid="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735" dur="1250" fill="hold"/>
                                            <p:tgtEl>
                                              <p:spTgt spid="40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37" dur="125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9" dur="500"/>
                                            <p:tgtEl>
                                              <p:spTgt spid="4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3" dur="2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745" dur="1250" fill="hold"/>
                                            <p:tgtEl>
                                              <p:spTgt spid="40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47" dur="12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9" dur="50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7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3" dur="25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755" dur="1250" fill="hold"/>
                                            <p:tgtEl>
                                              <p:spTgt spid="40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57" dur="125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9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3" dur="25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765" dur="1250" fill="hold"/>
                                            <p:tgtEl>
                                              <p:spTgt spid="40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67" dur="1250" fill="hold"/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9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3" dur="25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775" dur="1250" fill="hold"/>
                                            <p:tgtEl>
                                              <p:spTgt spid="40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77" dur="1250" fill="hold"/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9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3" dur="25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785" dur="1250" fill="hold"/>
                                            <p:tgtEl>
                                              <p:spTgt spid="41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87" dur="1250" fill="hold"/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9" dur="50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7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3" dur="250"/>
                                            <p:tgtEl>
                                              <p:spTgt spid="4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795" dur="1250" fill="hold"/>
                                            <p:tgtEl>
                                              <p:spTgt spid="41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97" dur="1250" fill="hold"/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9" dur="500"/>
                                            <p:tgtEl>
                                              <p:spTgt spid="4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8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3" dur="250"/>
                                            <p:tgtEl>
                                              <p:spTgt spid="4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805" dur="1250" fill="hold"/>
                                            <p:tgtEl>
                                              <p:spTgt spid="41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07" dur="1250" fill="hold"/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9" dur="500"/>
                                            <p:tgtEl>
                                              <p:spTgt spid="4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3" dur="25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815" dur="1250" fill="hold"/>
                                            <p:tgtEl>
                                              <p:spTgt spid="41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17" dur="1250" fill="hold"/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9" dur="50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8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3" dur="25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825" dur="1250" fill="hold"/>
                                            <p:tgtEl>
                                              <p:spTgt spid="41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27" dur="1250" fill="hold"/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9" dur="50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8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3" dur="25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835" dur="1250" fill="hold"/>
                                            <p:tgtEl>
                                              <p:spTgt spid="41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37" dur="1250" fill="hold"/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9" dur="50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8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3" dur="25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845" dur="1250" fill="hold"/>
                                            <p:tgtEl>
                                              <p:spTgt spid="41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47" dur="1250" fill="hold"/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9" dur="50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3" dur="25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855" dur="1250" fill="hold"/>
                                            <p:tgtEl>
                                              <p:spTgt spid="41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57" dur="1250" fill="hold"/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9" dur="50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8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3" dur="25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865" dur="1250" fill="hold"/>
                                            <p:tgtEl>
                                              <p:spTgt spid="41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67" dur="1250" fill="hold"/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9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3" dur="25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875" dur="1250" fill="hold"/>
                                            <p:tgtEl>
                                              <p:spTgt spid="41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77" dur="1250" fill="hold"/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9" dur="50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8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3" dur="25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885" dur="1250" fill="hold"/>
                                            <p:tgtEl>
                                              <p:spTgt spid="42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87" dur="1250" fill="hold"/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9" dur="50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8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3" dur="25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895" dur="1250" fill="hold"/>
                                            <p:tgtEl>
                                              <p:spTgt spid="42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97" dur="125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9" dur="50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9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3" dur="25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905" dur="1250" fill="hold"/>
                                            <p:tgtEl>
                                              <p:spTgt spid="42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07" dur="1250" fill="hold"/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9" dur="50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9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3" dur="25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915" dur="1250" fill="hold"/>
                                            <p:tgtEl>
                                              <p:spTgt spid="42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17" dur="1250" fill="hold"/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9" dur="50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9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3" dur="25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925" dur="1250" fill="hold"/>
                                            <p:tgtEl>
                                              <p:spTgt spid="42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27" dur="1250" fill="hold"/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9" dur="50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9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3" dur="25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935" dur="1250" fill="hold"/>
                                            <p:tgtEl>
                                              <p:spTgt spid="42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37" dur="1250" fill="hold"/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9" dur="50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9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3" dur="25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945" dur="1250" fill="hold"/>
                                            <p:tgtEl>
                                              <p:spTgt spid="42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47" dur="125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9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9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3" dur="25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955" dur="1250" fill="hold"/>
                                            <p:tgtEl>
                                              <p:spTgt spid="42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57" dur="1250" fill="hold"/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9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3" dur="25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965" dur="1250" fill="hold"/>
                                            <p:tgtEl>
                                              <p:spTgt spid="42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67" dur="1250" fill="hold"/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9" dur="50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3" dur="25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975" dur="1250" fill="hold"/>
                                            <p:tgtEl>
                                              <p:spTgt spid="42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77" dur="125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9" dur="50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3" dur="25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85" dur="1250" fill="hold"/>
                                            <p:tgtEl>
                                              <p:spTgt spid="43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87" dur="1250" fill="hold"/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9" dur="50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3" dur="25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995" dur="1250" fill="hold"/>
                                            <p:tgtEl>
                                              <p:spTgt spid="43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97" dur="1250" fill="hold"/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9" dur="50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3" dur="25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005" dur="1250" fill="hold"/>
                                            <p:tgtEl>
                                              <p:spTgt spid="43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07" dur="1250" fill="hold"/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9" dur="50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0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3" dur="25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1015" dur="1250" fill="hold"/>
                                            <p:tgtEl>
                                              <p:spTgt spid="43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17" dur="1250" fill="hold"/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9" dur="50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3" dur="250"/>
                                            <p:tgtEl>
                                              <p:spTgt spid="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1025" dur="1250" fill="hold"/>
                                            <p:tgtEl>
                                              <p:spTgt spid="43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27" dur="125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9" dur="500"/>
                                            <p:tgtEl>
                                              <p:spTgt spid="4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0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3" dur="250"/>
                                            <p:tgtEl>
                                              <p:spTgt spid="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1035" dur="1250" fill="hold"/>
                                            <p:tgtEl>
                                              <p:spTgt spid="43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37" dur="125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9" dur="500"/>
                                            <p:tgtEl>
                                              <p:spTgt spid="4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3" dur="25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045" dur="1250" fill="hold"/>
                                            <p:tgtEl>
                                              <p:spTgt spid="43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47" dur="125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9" dur="5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10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3" dur="25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1055" dur="1250" fill="hold"/>
                                            <p:tgtEl>
                                              <p:spTgt spid="43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57" dur="125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9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0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3" dur="250"/>
                                            <p:tgtEl>
                                              <p:spTgt spid="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1065" dur="1250" fill="hold"/>
                                            <p:tgtEl>
                                              <p:spTgt spid="43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67" dur="1250" fill="hold"/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9" dur="500"/>
                                            <p:tgtEl>
                                              <p:spTgt spid="4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0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3" dur="25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1075" dur="1250" fill="hold"/>
                                            <p:tgtEl>
                                              <p:spTgt spid="43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77" dur="1250" fill="hold"/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79" dur="50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10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3" dur="25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1085" dur="125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87" dur="125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9" dur="50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0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3" dur="250"/>
                                            <p:tgtEl>
                                              <p:spTgt spid="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095" dur="1250" fill="hold"/>
                                            <p:tgtEl>
                                              <p:spTgt spid="44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97" dur="1250" fill="hold"/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9" dur="500"/>
                                            <p:tgtEl>
                                              <p:spTgt spid="4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1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3" dur="25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1105" dur="1250" fill="hold"/>
                                            <p:tgtEl>
                                              <p:spTgt spid="44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07" dur="1250" fill="hold"/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9" dur="50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1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3" dur="250"/>
                                            <p:tgtEl>
                                              <p:spTgt spid="4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1115" dur="1250" fill="hold"/>
                                            <p:tgtEl>
                                              <p:spTgt spid="44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17" dur="1250" fill="hold"/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9" dur="500"/>
                                            <p:tgtEl>
                                              <p:spTgt spid="4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3" dur="250"/>
                                            <p:tgtEl>
                                              <p:spTgt spid="4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1125" dur="1250" fill="hold"/>
                                            <p:tgtEl>
                                              <p:spTgt spid="44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27" dur="1250" fill="hold"/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9" dur="500"/>
                                            <p:tgtEl>
                                              <p:spTgt spid="4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1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3" dur="25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1135" dur="1250" fill="hold"/>
                                            <p:tgtEl>
                                              <p:spTgt spid="44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37" dur="12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9" dur="50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1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3" dur="250"/>
                                            <p:tgtEl>
                                              <p:spTgt spid="4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1145" dur="1250" fill="hold"/>
                                            <p:tgtEl>
                                              <p:spTgt spid="44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47" dur="1250" fill="hold"/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9" dur="500"/>
                                            <p:tgtEl>
                                              <p:spTgt spid="4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3" dur="250"/>
                                            <p:tgtEl>
                                              <p:spTgt spid="4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1155" dur="1250" fill="hold"/>
                                            <p:tgtEl>
                                              <p:spTgt spid="44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57" dur="1250" fill="hold"/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9" dur="500"/>
                                            <p:tgtEl>
                                              <p:spTgt spid="4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3" dur="25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1165" dur="1250" fill="hold"/>
                                            <p:tgtEl>
                                              <p:spTgt spid="44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67" dur="1250" fill="hold"/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9" dur="50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3" dur="250"/>
                                            <p:tgtEl>
                                              <p:spTgt spid="4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1175" dur="1250" fill="hold"/>
                                            <p:tgtEl>
                                              <p:spTgt spid="44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77" dur="1250" fill="hold"/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79" dur="500"/>
                                            <p:tgtEl>
                                              <p:spTgt spid="4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1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3" dur="25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1185" dur="125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87" dur="125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9" dur="5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1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3" dur="25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1195" dur="1250" fill="hold"/>
                                            <p:tgtEl>
                                              <p:spTgt spid="45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97" dur="1250" fill="hold"/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9" dur="50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1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3" dur="250"/>
                                            <p:tgtEl>
                                              <p:spTgt spid="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1205" dur="1250" fill="hold"/>
                                            <p:tgtEl>
                                              <p:spTgt spid="45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07" dur="1250" fill="hold"/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09" dur="500"/>
                                            <p:tgtEl>
                                              <p:spTgt spid="4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1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3" dur="25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1215" dur="1250" fill="hold"/>
                                            <p:tgtEl>
                                              <p:spTgt spid="45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17" dur="1250" fill="hold"/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9" dur="50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1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3" dur="25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1225" dur="1250" fill="hold"/>
                                            <p:tgtEl>
                                              <p:spTgt spid="45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27" dur="1250" fill="hold"/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9" dur="50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3" dur="250"/>
                                            <p:tgtEl>
                                              <p:spTgt spid="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235" dur="1250" fill="hold"/>
                                            <p:tgtEl>
                                              <p:spTgt spid="45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37" dur="1250" fill="hold"/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9" dur="500"/>
                                            <p:tgtEl>
                                              <p:spTgt spid="4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3" dur="250"/>
                                            <p:tgtEl>
                                              <p:spTgt spid="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245" dur="1250" fill="hold"/>
                                            <p:tgtEl>
                                              <p:spTgt spid="45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47" dur="1250" fill="hold"/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9" dur="500"/>
                                            <p:tgtEl>
                                              <p:spTgt spid="4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3" dur="25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55" dur="1250" fill="hold"/>
                                            <p:tgtEl>
                                              <p:spTgt spid="45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57" dur="1250" fill="hold"/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9" dur="50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3" dur="250"/>
                                            <p:tgtEl>
                                              <p:spTgt spid="4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265" dur="1250" fill="hold"/>
                                            <p:tgtEl>
                                              <p:spTgt spid="45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67" dur="1250" fill="hold"/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9" dur="500"/>
                                            <p:tgtEl>
                                              <p:spTgt spid="4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3" dur="250"/>
                                            <p:tgtEl>
                                              <p:spTgt spid="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75" dur="1250" fill="hold"/>
                                            <p:tgtEl>
                                              <p:spTgt spid="45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77" dur="1250" fill="hold"/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9" dur="500"/>
                                            <p:tgtEl>
                                              <p:spTgt spid="4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3" dur="25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1285" dur="1250" fill="hold"/>
                                            <p:tgtEl>
                                              <p:spTgt spid="46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87" dur="1250" fill="hold"/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9" dur="50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3" dur="250"/>
                                            <p:tgtEl>
                                              <p:spTgt spid="4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1295" dur="1250" fill="hold"/>
                                            <p:tgtEl>
                                              <p:spTgt spid="46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97" dur="1250" fill="hold"/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99" dur="500"/>
                                            <p:tgtEl>
                                              <p:spTgt spid="4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3" dur="250"/>
                                            <p:tgtEl>
                                              <p:spTgt spid="4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1305" dur="1250" fill="hold"/>
                                            <p:tgtEl>
                                              <p:spTgt spid="46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07" dur="1250" fill="hold"/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9" dur="500"/>
                                            <p:tgtEl>
                                              <p:spTgt spid="4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3" dur="25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315" dur="1250" fill="hold"/>
                                            <p:tgtEl>
                                              <p:spTgt spid="46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17" dur="1250" fill="hold"/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9" dur="50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1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3" dur="250"/>
                                            <p:tgtEl>
                                              <p:spTgt spid="4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1325" dur="1250" fill="hold"/>
                                            <p:tgtEl>
                                              <p:spTgt spid="46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27" dur="1250" fill="hold"/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9" dur="500"/>
                                            <p:tgtEl>
                                              <p:spTgt spid="4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3" dur="25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1335" dur="1250" fill="hold"/>
                                            <p:tgtEl>
                                              <p:spTgt spid="46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37" dur="1250" fill="hold"/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9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3" dur="25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1345" dur="1250" fill="hold"/>
                                            <p:tgtEl>
                                              <p:spTgt spid="46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47" dur="1250" fill="hold"/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9" dur="50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1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3" dur="250"/>
                                            <p:tgtEl>
                                              <p:spTgt spid="4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1355" dur="1250" fill="hold"/>
                                            <p:tgtEl>
                                              <p:spTgt spid="46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57" dur="1250" fill="hold"/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5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9" dur="500"/>
                                            <p:tgtEl>
                                              <p:spTgt spid="4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3" dur="250"/>
                                            <p:tgtEl>
                                              <p:spTgt spid="4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365" dur="1250" fill="hold"/>
                                            <p:tgtEl>
                                              <p:spTgt spid="46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67" dur="1250" fill="hold"/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9" dur="500"/>
                                            <p:tgtEl>
                                              <p:spTgt spid="4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1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3" dur="25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1375" dur="1250" fill="hold"/>
                                            <p:tgtEl>
                                              <p:spTgt spid="46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77" dur="125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9" dur="50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1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3" dur="250"/>
                                            <p:tgtEl>
                                              <p:spTgt spid="4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1385" dur="1250" fill="hold"/>
                                            <p:tgtEl>
                                              <p:spTgt spid="47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87" dur="125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89" dur="500"/>
                                            <p:tgtEl>
                                              <p:spTgt spid="4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3" dur="25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1395" dur="1250" fill="hold"/>
                                            <p:tgtEl>
                                              <p:spTgt spid="47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97" dur="1250" fill="hold"/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99" dur="5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1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3" dur="25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1405" dur="1250" fill="hold"/>
                                            <p:tgtEl>
                                              <p:spTgt spid="47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07" dur="125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1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3" dur="25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1415" dur="1250" fill="hold"/>
                                            <p:tgtEl>
                                              <p:spTgt spid="47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17" dur="1250" fill="hold"/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9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3" dur="250"/>
                                            <p:tgtEl>
                                              <p:spTgt spid="4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1425" dur="1250" fill="hold"/>
                                            <p:tgtEl>
                                              <p:spTgt spid="47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27" dur="1250" fill="hold"/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9" dur="500"/>
                                            <p:tgtEl>
                                              <p:spTgt spid="4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3" dur="25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1435" dur="1250" fill="hold"/>
                                            <p:tgtEl>
                                              <p:spTgt spid="47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37" dur="1250" fill="hold"/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9" dur="50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3" dur="250"/>
                                            <p:tgtEl>
                                              <p:spTgt spid="4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1445" dur="1250" fill="hold"/>
                                            <p:tgtEl>
                                              <p:spTgt spid="47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47" dur="1250" fill="hold"/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9" dur="500"/>
                                            <p:tgtEl>
                                              <p:spTgt spid="4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1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3" dur="250"/>
                                            <p:tgtEl>
                                              <p:spTgt spid="4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1455" dur="1250" fill="hold"/>
                                            <p:tgtEl>
                                              <p:spTgt spid="47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57" dur="1250" fill="hold"/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9" dur="500"/>
                                            <p:tgtEl>
                                              <p:spTgt spid="4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1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3" dur="25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1465" dur="1250" fill="hold"/>
                                            <p:tgtEl>
                                              <p:spTgt spid="47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67" dur="1250" fill="hold"/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9" dur="50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1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3" dur="250"/>
                                            <p:tgtEl>
                                              <p:spTgt spid="4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1475" dur="1250" fill="hold"/>
                                            <p:tgtEl>
                                              <p:spTgt spid="47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77" dur="1250" fill="hold"/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79" dur="500"/>
                                            <p:tgtEl>
                                              <p:spTgt spid="4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1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3" dur="250"/>
                                            <p:tgtEl>
                                              <p:spTgt spid="4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1485" dur="1250" fill="hold"/>
                                            <p:tgtEl>
                                              <p:spTgt spid="48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87" dur="1250" fill="hold"/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9" dur="500"/>
                                            <p:tgtEl>
                                              <p:spTgt spid="4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1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3" dur="25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1495" dur="1250" fill="hold"/>
                                            <p:tgtEl>
                                              <p:spTgt spid="48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97" dur="1250" fill="hold"/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9" dur="50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1" presetID="10" presetClass="entr" presetSubtype="0" fill="hold" grpId="0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1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3" dur="500"/>
                                            <p:tgtEl>
                                              <p:spTgt spid="4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4" presetID="53" presetClass="entr" presetSubtype="16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5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9" presetID="6" presetClass="emph" presetSubtype="0" accel="48000" decel="52000" autoRev="1" fill="hold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animScale>
                                          <p:cBhvr>
                                            <p:cTn id="1510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3" dur="75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4" presetID="42" presetClass="path" presetSubtype="0" decel="10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-1.11022E-16 -0.03118 L -1.11022E-16 4.81481E-6 " pathEditMode="relative" rAng="0" ptsTypes="AA">
                                          <p:cBhvr>
                                            <p:cTn id="1515" dur="75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7" dur="6129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18" presetID="1" presetClass="mediacall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9" dur="38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0" presetID="1" presetClass="mediacall" presetSubtype="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1" dur="38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2" presetID="1" presetClass="mediacall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3" dur="230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4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5" dur="1023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6" presetID="1" presetClass="mediacall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7" dur="230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8" presetID="1" presetClass="mediacall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9" dur="1023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0" presetID="1" presetClass="mediacall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1" dur="853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2" presetID="1" presetClass="mediacall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3" dur="46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4" presetID="1" presetClass="mediacall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5" dur="184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6" presetID="1" presetClass="mediacall" presetSubtype="0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7" dur="417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8" presetID="1" presetClass="mediacall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9" dur="7569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40" presetID="1" presetClass="mediacall" presetSubtype="0" fill="hold" nodeType="withEffect">
                                      <p:stCondLst>
                                        <p:cond delay="22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41" dur="417" fill="hold"/>
                                            <p:tgtEl>
                                              <p:spTgt spid="48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20000">
                    <p:cTn id="15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20000">
                    <p:cTn id="15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20000">
                    <p:cTn id="15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  <p:audio>
                  <p:cMediaNode>
                    <p:cTn id="15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  <p:audio>
                  <p:cMediaNode vol="20000">
                    <p:cTn id="15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audio>
                  <p:cMediaNode>
                    <p:cTn id="15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5"/>
                    </p:tgtEl>
                  </p:cMediaNode>
                </p:audio>
                <p:audio>
                  <p:cMediaNode vol="80000">
                    <p:cTn id="15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audio>
                  <p:cMediaNode vol="80000">
                    <p:cTn id="15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6"/>
                    </p:tgtEl>
                  </p:cMediaNode>
                </p:audio>
                <p:audio>
                  <p:cMediaNode vol="80000">
                    <p:cTn id="155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>
                    <p:cTn id="15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7"/>
                    </p:tgtEl>
                  </p:cMediaNode>
                </p:audio>
                <p:audio>
                  <p:cMediaNode vol="80000">
                    <p:cTn id="15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113" grpId="0" animBg="1"/>
          <p:bldP spid="2113" grpId="1" animBg="1"/>
          <p:bldP spid="2113" grpId="2" animBg="1"/>
          <p:bldP spid="271" grpId="0" animBg="1"/>
          <p:bldP spid="271" grpId="1" animBg="1"/>
          <p:bldP spid="271" grpId="2" animBg="1"/>
          <p:bldP spid="272" grpId="0" animBg="1"/>
          <p:bldP spid="272" grpId="1" animBg="1"/>
          <p:bldP spid="272" grpId="2" animBg="1"/>
          <p:bldP spid="304" grpId="0" animBg="1"/>
          <p:bldP spid="304" grpId="1" animBg="1"/>
          <p:bldP spid="304" grpId="2" animBg="1"/>
          <p:bldP spid="305" grpId="0" animBg="1"/>
          <p:bldP spid="305" grpId="1" animBg="1"/>
          <p:bldP spid="305" grpId="2" animBg="1"/>
          <p:bldP spid="306" grpId="0" animBg="1"/>
          <p:bldP spid="306" grpId="1" animBg="1"/>
          <p:bldP spid="306" grpId="2" animBg="1"/>
          <p:bldP spid="49" grpId="0" animBg="1"/>
          <p:bldP spid="49" grpId="1" animBg="1"/>
          <p:bldP spid="49" grpId="2" animBg="1"/>
          <p:bldP spid="49" grpId="3" animBg="1"/>
          <p:bldP spid="282" grpId="0" animBg="1"/>
          <p:bldP spid="282" grpId="1" animBg="1"/>
          <p:bldP spid="282" grpId="2" animBg="1"/>
          <p:bldP spid="282" grpId="3" animBg="1"/>
          <p:bldP spid="283" grpId="0" animBg="1"/>
          <p:bldP spid="283" grpId="1" animBg="1"/>
          <p:bldP spid="283" grpId="2" animBg="1"/>
          <p:bldP spid="283" grpId="3" animBg="1"/>
          <p:bldP spid="284" grpId="0" animBg="1"/>
          <p:bldP spid="284" grpId="1" animBg="1"/>
          <p:bldP spid="284" grpId="2" animBg="1"/>
          <p:bldP spid="284" grpId="3" animBg="1"/>
          <p:bldP spid="285" grpId="0" animBg="1"/>
          <p:bldP spid="285" grpId="1" animBg="1"/>
          <p:bldP spid="285" grpId="2" animBg="1"/>
          <p:bldP spid="285" grpId="3" animBg="1"/>
          <p:bldP spid="286" grpId="0" animBg="1"/>
          <p:bldP spid="286" grpId="1" animBg="1"/>
          <p:bldP spid="286" grpId="2" animBg="1"/>
          <p:bldP spid="286" grpId="3" animBg="1"/>
          <p:bldP spid="301" grpId="0" animBg="1"/>
          <p:bldP spid="302" grpId="0" animBg="1"/>
          <p:bldP spid="303" grpId="0" animBg="1"/>
          <p:bldP spid="268" grpId="0" animBg="1"/>
          <p:bldP spid="268" grpId="1" animBg="1"/>
          <p:bldP spid="268" grpId="2" animBg="1"/>
          <p:bldP spid="268" grpId="3" animBg="1"/>
          <p:bldP spid="268" grpId="4" animBg="1"/>
          <p:bldP spid="268" grpId="5" animBg="1"/>
          <p:bldP spid="268" grpId="6" animBg="1"/>
          <p:bldP spid="268" grpId="7" animBg="1"/>
          <p:bldP spid="268" grpId="8" animBg="1"/>
          <p:bldP spid="268" grpId="9" animBg="1"/>
          <p:bldP spid="268" grpId="10" animBg="1"/>
          <p:bldP spid="270" grpId="0" animBg="1"/>
          <p:bldP spid="270" grpId="1" animBg="1"/>
          <p:bldP spid="270" grpId="2" animBg="1"/>
          <p:bldP spid="270" grpId="3" animBg="1"/>
          <p:bldP spid="270" grpId="4" animBg="1"/>
          <p:bldP spid="270" grpId="5" animBg="1"/>
          <p:bldP spid="270" grpId="6" animBg="1"/>
          <p:bldP spid="270" grpId="7" animBg="1"/>
          <p:bldP spid="270" grpId="8" animBg="1"/>
          <p:bldP spid="270" grpId="9" animBg="1"/>
          <p:bldP spid="2116" grpId="0" animBg="1"/>
          <p:bldP spid="2116" grpId="1" animBg="1"/>
          <p:bldP spid="2116" grpId="2" animBg="1"/>
          <p:bldP spid="2117" grpId="0" animBg="1"/>
          <p:bldP spid="2117" grpId="1" animBg="1"/>
          <p:bldP spid="2117" grpId="2" animBg="1"/>
          <p:bldP spid="2118" grpId="0" animBg="1"/>
          <p:bldP spid="2118" grpId="1" animBg="1"/>
          <p:bldP spid="2118" grpId="2" animBg="1"/>
          <p:bldP spid="2119" grpId="0" animBg="1"/>
          <p:bldP spid="2119" grpId="1" animBg="1"/>
          <p:bldP spid="2119" grpId="2" animBg="1"/>
          <p:bldP spid="324" grpId="0" animBg="1"/>
          <p:bldP spid="324" grpId="1" animBg="1"/>
          <p:bldP spid="324" grpId="2" animBg="1"/>
          <p:bldP spid="325" grpId="0" animBg="1"/>
          <p:bldP spid="325" grpId="1" animBg="1"/>
          <p:bldP spid="325" grpId="2" animBg="1"/>
          <p:bldP spid="326" grpId="0" animBg="1"/>
          <p:bldP spid="326" grpId="1" animBg="1"/>
          <p:bldP spid="326" grpId="2" animBg="1"/>
          <p:bldP spid="327" grpId="0" animBg="1"/>
          <p:bldP spid="327" grpId="1" animBg="1"/>
          <p:bldP spid="327" grpId="2" animBg="1"/>
          <p:bldP spid="328" grpId="0" animBg="1"/>
          <p:bldP spid="328" grpId="1" animBg="1"/>
          <p:bldP spid="328" grpId="2" animBg="1"/>
          <p:bldP spid="333" grpId="0" animBg="1"/>
          <p:bldP spid="333" grpId="1" animBg="1"/>
          <p:bldP spid="334" grpId="0" animBg="1"/>
          <p:bldP spid="334" grpId="1" animBg="1"/>
          <p:bldP spid="335" grpId="0" animBg="1"/>
          <p:bldP spid="335" grpId="1" animBg="1"/>
          <p:bldP spid="336" grpId="0" animBg="1"/>
          <p:bldP spid="336" grpId="1" animBg="1"/>
          <p:bldP spid="22" grpId="0" animBg="1"/>
          <p:bldP spid="375" grpId="0" animBg="1"/>
          <p:bldP spid="375" grpId="1" animBg="1"/>
          <p:bldP spid="375" grpId="2" animBg="1"/>
          <p:bldP spid="375" grpId="3" animBg="1"/>
          <p:bldP spid="376" grpId="0" animBg="1"/>
          <p:bldP spid="376" grpId="1" animBg="1"/>
          <p:bldP spid="376" grpId="2" animBg="1"/>
          <p:bldP spid="376" grpId="3" animBg="1"/>
          <p:bldP spid="377" grpId="0" animBg="1"/>
          <p:bldP spid="377" grpId="1" animBg="1"/>
          <p:bldP spid="377" grpId="2" animBg="1"/>
          <p:bldP spid="377" grpId="3" animBg="1"/>
          <p:bldP spid="378" grpId="0" animBg="1"/>
          <p:bldP spid="378" grpId="1" animBg="1"/>
          <p:bldP spid="378" grpId="2" animBg="1"/>
          <p:bldP spid="378" grpId="3" animBg="1"/>
          <p:bldP spid="379" grpId="0" animBg="1"/>
          <p:bldP spid="379" grpId="1" animBg="1"/>
          <p:bldP spid="379" grpId="2" animBg="1"/>
          <p:bldP spid="379" grpId="3" animBg="1"/>
          <p:bldP spid="380" grpId="0" animBg="1"/>
          <p:bldP spid="380" grpId="1" animBg="1"/>
          <p:bldP spid="380" grpId="2" animBg="1"/>
          <p:bldP spid="380" grpId="3" animBg="1"/>
          <p:bldP spid="381" grpId="0" animBg="1"/>
          <p:bldP spid="381" grpId="1" animBg="1"/>
          <p:bldP spid="381" grpId="2" animBg="1"/>
          <p:bldP spid="381" grpId="3" animBg="1"/>
          <p:bldP spid="382" grpId="0" animBg="1"/>
          <p:bldP spid="382" grpId="1" animBg="1"/>
          <p:bldP spid="382" grpId="2" animBg="1"/>
          <p:bldP spid="382" grpId="3" animBg="1"/>
          <p:bldP spid="383" grpId="0" animBg="1"/>
          <p:bldP spid="383" grpId="1" animBg="1"/>
          <p:bldP spid="383" grpId="2" animBg="1"/>
          <p:bldP spid="383" grpId="3" animBg="1"/>
          <p:bldP spid="384" grpId="0" animBg="1"/>
          <p:bldP spid="384" grpId="1" animBg="1"/>
          <p:bldP spid="384" grpId="2" animBg="1"/>
          <p:bldP spid="384" grpId="3" animBg="1"/>
          <p:bldP spid="385" grpId="0" animBg="1"/>
          <p:bldP spid="385" grpId="1" animBg="1"/>
          <p:bldP spid="385" grpId="2" animBg="1"/>
          <p:bldP spid="385" grpId="3" animBg="1"/>
          <p:bldP spid="386" grpId="0" animBg="1"/>
          <p:bldP spid="386" grpId="1" animBg="1"/>
          <p:bldP spid="386" grpId="2" animBg="1"/>
          <p:bldP spid="386" grpId="3" animBg="1"/>
          <p:bldP spid="387" grpId="0" animBg="1"/>
          <p:bldP spid="387" grpId="1" animBg="1"/>
          <p:bldP spid="387" grpId="2" animBg="1"/>
          <p:bldP spid="387" grpId="3" animBg="1"/>
          <p:bldP spid="388" grpId="0" animBg="1"/>
          <p:bldP spid="388" grpId="1" animBg="1"/>
          <p:bldP spid="388" grpId="2" animBg="1"/>
          <p:bldP spid="388" grpId="3" animBg="1"/>
          <p:bldP spid="389" grpId="0" animBg="1"/>
          <p:bldP spid="389" grpId="1" animBg="1"/>
          <p:bldP spid="389" grpId="2" animBg="1"/>
          <p:bldP spid="389" grpId="3" animBg="1"/>
          <p:bldP spid="390" grpId="0" animBg="1"/>
          <p:bldP spid="390" grpId="1" animBg="1"/>
          <p:bldP spid="390" grpId="2" animBg="1"/>
          <p:bldP spid="390" grpId="3" animBg="1"/>
          <p:bldP spid="391" grpId="0" animBg="1"/>
          <p:bldP spid="391" grpId="1" animBg="1"/>
          <p:bldP spid="391" grpId="2" animBg="1"/>
          <p:bldP spid="391" grpId="3" animBg="1"/>
          <p:bldP spid="392" grpId="0" animBg="1"/>
          <p:bldP spid="392" grpId="1" animBg="1"/>
          <p:bldP spid="392" grpId="2" animBg="1"/>
          <p:bldP spid="392" grpId="3" animBg="1"/>
          <p:bldP spid="393" grpId="0" animBg="1"/>
          <p:bldP spid="393" grpId="1" animBg="1"/>
          <p:bldP spid="393" grpId="2" animBg="1"/>
          <p:bldP spid="393" grpId="3" animBg="1"/>
          <p:bldP spid="394" grpId="0" animBg="1"/>
          <p:bldP spid="394" grpId="1" animBg="1"/>
          <p:bldP spid="394" grpId="2" animBg="1"/>
          <p:bldP spid="394" grpId="3" animBg="1"/>
          <p:bldP spid="395" grpId="0" animBg="1"/>
          <p:bldP spid="395" grpId="1" animBg="1"/>
          <p:bldP spid="395" grpId="2" animBg="1"/>
          <p:bldP spid="395" grpId="3" animBg="1"/>
          <p:bldP spid="396" grpId="0" animBg="1"/>
          <p:bldP spid="396" grpId="1" animBg="1"/>
          <p:bldP spid="396" grpId="2" animBg="1"/>
          <p:bldP spid="396" grpId="3" animBg="1"/>
          <p:bldP spid="397" grpId="0" animBg="1"/>
          <p:bldP spid="397" grpId="1" animBg="1"/>
          <p:bldP spid="397" grpId="2" animBg="1"/>
          <p:bldP spid="397" grpId="3" animBg="1"/>
          <p:bldP spid="398" grpId="0" animBg="1"/>
          <p:bldP spid="398" grpId="1" animBg="1"/>
          <p:bldP spid="398" grpId="2" animBg="1"/>
          <p:bldP spid="398" grpId="3" animBg="1"/>
          <p:bldP spid="399" grpId="0" animBg="1"/>
          <p:bldP spid="399" grpId="1" animBg="1"/>
          <p:bldP spid="399" grpId="2" animBg="1"/>
          <p:bldP spid="399" grpId="3" animBg="1"/>
          <p:bldP spid="400" grpId="0" animBg="1"/>
          <p:bldP spid="400" grpId="1" animBg="1"/>
          <p:bldP spid="400" grpId="2" animBg="1"/>
          <p:bldP spid="400" grpId="3" animBg="1"/>
          <p:bldP spid="401" grpId="0" animBg="1"/>
          <p:bldP spid="401" grpId="1" animBg="1"/>
          <p:bldP spid="401" grpId="2" animBg="1"/>
          <p:bldP spid="401" grpId="3" animBg="1"/>
          <p:bldP spid="402" grpId="0" animBg="1"/>
          <p:bldP spid="402" grpId="1" animBg="1"/>
          <p:bldP spid="402" grpId="2" animBg="1"/>
          <p:bldP spid="402" grpId="3" animBg="1"/>
          <p:bldP spid="403" grpId="0" animBg="1"/>
          <p:bldP spid="403" grpId="1" animBg="1"/>
          <p:bldP spid="403" grpId="2" animBg="1"/>
          <p:bldP spid="403" grpId="3" animBg="1"/>
          <p:bldP spid="404" grpId="0" animBg="1"/>
          <p:bldP spid="404" grpId="1" animBg="1"/>
          <p:bldP spid="404" grpId="2" animBg="1"/>
          <p:bldP spid="404" grpId="3" animBg="1"/>
          <p:bldP spid="405" grpId="0" animBg="1"/>
          <p:bldP spid="405" grpId="1" animBg="1"/>
          <p:bldP spid="405" grpId="2" animBg="1"/>
          <p:bldP spid="405" grpId="3" animBg="1"/>
          <p:bldP spid="406" grpId="0" animBg="1"/>
          <p:bldP spid="406" grpId="1" animBg="1"/>
          <p:bldP spid="406" grpId="2" animBg="1"/>
          <p:bldP spid="406" grpId="3" animBg="1"/>
          <p:bldP spid="407" grpId="0" animBg="1"/>
          <p:bldP spid="407" grpId="1" animBg="1"/>
          <p:bldP spid="407" grpId="2" animBg="1"/>
          <p:bldP spid="407" grpId="3" animBg="1"/>
          <p:bldP spid="408" grpId="0" animBg="1"/>
          <p:bldP spid="408" grpId="1" animBg="1"/>
          <p:bldP spid="408" grpId="2" animBg="1"/>
          <p:bldP spid="408" grpId="3" animBg="1"/>
          <p:bldP spid="409" grpId="0" animBg="1"/>
          <p:bldP spid="409" grpId="1" animBg="1"/>
          <p:bldP spid="409" grpId="2" animBg="1"/>
          <p:bldP spid="409" grpId="3" animBg="1"/>
          <p:bldP spid="410" grpId="0" animBg="1"/>
          <p:bldP spid="410" grpId="1" animBg="1"/>
          <p:bldP spid="410" grpId="2" animBg="1"/>
          <p:bldP spid="410" grpId="3" animBg="1"/>
          <p:bldP spid="411" grpId="0" animBg="1"/>
          <p:bldP spid="411" grpId="1" animBg="1"/>
          <p:bldP spid="411" grpId="2" animBg="1"/>
          <p:bldP spid="411" grpId="3" animBg="1"/>
          <p:bldP spid="412" grpId="0" animBg="1"/>
          <p:bldP spid="412" grpId="1" animBg="1"/>
          <p:bldP spid="412" grpId="2" animBg="1"/>
          <p:bldP spid="412" grpId="3" animBg="1"/>
          <p:bldP spid="413" grpId="0" animBg="1"/>
          <p:bldP spid="413" grpId="1" animBg="1"/>
          <p:bldP spid="413" grpId="2" animBg="1"/>
          <p:bldP spid="413" grpId="3" animBg="1"/>
          <p:bldP spid="414" grpId="0" animBg="1"/>
          <p:bldP spid="414" grpId="1" animBg="1"/>
          <p:bldP spid="414" grpId="2" animBg="1"/>
          <p:bldP spid="414" grpId="3" animBg="1"/>
          <p:bldP spid="415" grpId="0" animBg="1"/>
          <p:bldP spid="415" grpId="1" animBg="1"/>
          <p:bldP spid="415" grpId="2" animBg="1"/>
          <p:bldP spid="415" grpId="3" animBg="1"/>
          <p:bldP spid="416" grpId="0" animBg="1"/>
          <p:bldP spid="416" grpId="1" animBg="1"/>
          <p:bldP spid="416" grpId="2" animBg="1"/>
          <p:bldP spid="416" grpId="3" animBg="1"/>
          <p:bldP spid="417" grpId="0" animBg="1"/>
          <p:bldP spid="417" grpId="1" animBg="1"/>
          <p:bldP spid="417" grpId="2" animBg="1"/>
          <p:bldP spid="417" grpId="3" animBg="1"/>
          <p:bldP spid="418" grpId="0" animBg="1"/>
          <p:bldP spid="418" grpId="1" animBg="1"/>
          <p:bldP spid="418" grpId="2" animBg="1"/>
          <p:bldP spid="418" grpId="3" animBg="1"/>
          <p:bldP spid="419" grpId="0" animBg="1"/>
          <p:bldP spid="419" grpId="1" animBg="1"/>
          <p:bldP spid="419" grpId="2" animBg="1"/>
          <p:bldP spid="419" grpId="3" animBg="1"/>
          <p:bldP spid="420" grpId="0" animBg="1"/>
          <p:bldP spid="420" grpId="1" animBg="1"/>
          <p:bldP spid="420" grpId="2" animBg="1"/>
          <p:bldP spid="420" grpId="3" animBg="1"/>
          <p:bldP spid="421" grpId="0" animBg="1"/>
          <p:bldP spid="421" grpId="1" animBg="1"/>
          <p:bldP spid="421" grpId="2" animBg="1"/>
          <p:bldP spid="421" grpId="3" animBg="1"/>
          <p:bldP spid="422" grpId="0" animBg="1"/>
          <p:bldP spid="422" grpId="1" animBg="1"/>
          <p:bldP spid="422" grpId="2" animBg="1"/>
          <p:bldP spid="422" grpId="3" animBg="1"/>
          <p:bldP spid="423" grpId="0" animBg="1"/>
          <p:bldP spid="423" grpId="1" animBg="1"/>
          <p:bldP spid="423" grpId="2" animBg="1"/>
          <p:bldP spid="423" grpId="3" animBg="1"/>
          <p:bldP spid="424" grpId="0" animBg="1"/>
          <p:bldP spid="424" grpId="1" animBg="1"/>
          <p:bldP spid="424" grpId="2" animBg="1"/>
          <p:bldP spid="424" grpId="3" animBg="1"/>
          <p:bldP spid="425" grpId="0" animBg="1"/>
          <p:bldP spid="425" grpId="1" animBg="1"/>
          <p:bldP spid="425" grpId="2" animBg="1"/>
          <p:bldP spid="425" grpId="3" animBg="1"/>
          <p:bldP spid="426" grpId="0" animBg="1"/>
          <p:bldP spid="426" grpId="1" animBg="1"/>
          <p:bldP spid="426" grpId="2" animBg="1"/>
          <p:bldP spid="426" grpId="3" animBg="1"/>
          <p:bldP spid="427" grpId="0" animBg="1"/>
          <p:bldP spid="427" grpId="1" animBg="1"/>
          <p:bldP spid="427" grpId="2" animBg="1"/>
          <p:bldP spid="427" grpId="3" animBg="1"/>
          <p:bldP spid="428" grpId="0" animBg="1"/>
          <p:bldP spid="428" grpId="1" animBg="1"/>
          <p:bldP spid="428" grpId="2" animBg="1"/>
          <p:bldP spid="428" grpId="3" animBg="1"/>
          <p:bldP spid="429" grpId="0" animBg="1"/>
          <p:bldP spid="429" grpId="1" animBg="1"/>
          <p:bldP spid="429" grpId="2" animBg="1"/>
          <p:bldP spid="429" grpId="3" animBg="1"/>
          <p:bldP spid="430" grpId="0" animBg="1"/>
          <p:bldP spid="430" grpId="1" animBg="1"/>
          <p:bldP spid="430" grpId="2" animBg="1"/>
          <p:bldP spid="430" grpId="3" animBg="1"/>
          <p:bldP spid="431" grpId="0" animBg="1"/>
          <p:bldP spid="431" grpId="1" animBg="1"/>
          <p:bldP spid="431" grpId="2" animBg="1"/>
          <p:bldP spid="431" grpId="3" animBg="1"/>
          <p:bldP spid="432" grpId="0" animBg="1"/>
          <p:bldP spid="432" grpId="1" animBg="1"/>
          <p:bldP spid="432" grpId="2" animBg="1"/>
          <p:bldP spid="432" grpId="3" animBg="1"/>
          <p:bldP spid="433" grpId="0" animBg="1"/>
          <p:bldP spid="433" grpId="1" animBg="1"/>
          <p:bldP spid="433" grpId="2" animBg="1"/>
          <p:bldP spid="433" grpId="3" animBg="1"/>
          <p:bldP spid="434" grpId="0" animBg="1"/>
          <p:bldP spid="434" grpId="1" animBg="1"/>
          <p:bldP spid="434" grpId="2" animBg="1"/>
          <p:bldP spid="434" grpId="3" animBg="1"/>
          <p:bldP spid="435" grpId="0" animBg="1"/>
          <p:bldP spid="435" grpId="1" animBg="1"/>
          <p:bldP spid="435" grpId="2" animBg="1"/>
          <p:bldP spid="435" grpId="3" animBg="1"/>
          <p:bldP spid="436" grpId="0" animBg="1"/>
          <p:bldP spid="436" grpId="1" animBg="1"/>
          <p:bldP spid="436" grpId="2" animBg="1"/>
          <p:bldP spid="436" grpId="3" animBg="1"/>
          <p:bldP spid="437" grpId="0" animBg="1"/>
          <p:bldP spid="437" grpId="1" animBg="1"/>
          <p:bldP spid="437" grpId="2" animBg="1"/>
          <p:bldP spid="437" grpId="3" animBg="1"/>
          <p:bldP spid="438" grpId="0" animBg="1"/>
          <p:bldP spid="438" grpId="1" animBg="1"/>
          <p:bldP spid="438" grpId="2" animBg="1"/>
          <p:bldP spid="438" grpId="3" animBg="1"/>
          <p:bldP spid="439" grpId="0" animBg="1"/>
          <p:bldP spid="439" grpId="1" animBg="1"/>
          <p:bldP spid="439" grpId="2" animBg="1"/>
          <p:bldP spid="439" grpId="3" animBg="1"/>
          <p:bldP spid="440" grpId="0" animBg="1"/>
          <p:bldP spid="440" grpId="1" animBg="1"/>
          <p:bldP spid="440" grpId="2" animBg="1"/>
          <p:bldP spid="440" grpId="3" animBg="1"/>
          <p:bldP spid="441" grpId="0" animBg="1"/>
          <p:bldP spid="441" grpId="1" animBg="1"/>
          <p:bldP spid="441" grpId="2" animBg="1"/>
          <p:bldP spid="441" grpId="3" animBg="1"/>
          <p:bldP spid="442" grpId="0" animBg="1"/>
          <p:bldP spid="442" grpId="1" animBg="1"/>
          <p:bldP spid="442" grpId="2" animBg="1"/>
          <p:bldP spid="442" grpId="3" animBg="1"/>
          <p:bldP spid="443" grpId="0" animBg="1"/>
          <p:bldP spid="443" grpId="1" animBg="1"/>
          <p:bldP spid="443" grpId="2" animBg="1"/>
          <p:bldP spid="443" grpId="3" animBg="1"/>
          <p:bldP spid="444" grpId="0" animBg="1"/>
          <p:bldP spid="444" grpId="1" animBg="1"/>
          <p:bldP spid="444" grpId="2" animBg="1"/>
          <p:bldP spid="444" grpId="3" animBg="1"/>
          <p:bldP spid="445" grpId="0" animBg="1"/>
          <p:bldP spid="445" grpId="1" animBg="1"/>
          <p:bldP spid="445" grpId="2" animBg="1"/>
          <p:bldP spid="445" grpId="3" animBg="1"/>
          <p:bldP spid="446" grpId="0" animBg="1"/>
          <p:bldP spid="446" grpId="1" animBg="1"/>
          <p:bldP spid="446" grpId="2" animBg="1"/>
          <p:bldP spid="446" grpId="3" animBg="1"/>
          <p:bldP spid="447" grpId="0" animBg="1"/>
          <p:bldP spid="447" grpId="1" animBg="1"/>
          <p:bldP spid="447" grpId="2" animBg="1"/>
          <p:bldP spid="447" grpId="3" animBg="1"/>
          <p:bldP spid="448" grpId="0" animBg="1"/>
          <p:bldP spid="448" grpId="1" animBg="1"/>
          <p:bldP spid="448" grpId="2" animBg="1"/>
          <p:bldP spid="448" grpId="3" animBg="1"/>
          <p:bldP spid="449" grpId="0" animBg="1"/>
          <p:bldP spid="449" grpId="1" animBg="1"/>
          <p:bldP spid="449" grpId="2" animBg="1"/>
          <p:bldP spid="449" grpId="3" animBg="1"/>
          <p:bldP spid="450" grpId="0" animBg="1"/>
          <p:bldP spid="450" grpId="1" animBg="1"/>
          <p:bldP spid="450" grpId="2" animBg="1"/>
          <p:bldP spid="450" grpId="3" animBg="1"/>
          <p:bldP spid="451" grpId="0" animBg="1"/>
          <p:bldP spid="451" grpId="1" animBg="1"/>
          <p:bldP spid="451" grpId="2" animBg="1"/>
          <p:bldP spid="451" grpId="3" animBg="1"/>
          <p:bldP spid="452" grpId="0" animBg="1"/>
          <p:bldP spid="452" grpId="1" animBg="1"/>
          <p:bldP spid="452" grpId="2" animBg="1"/>
          <p:bldP spid="452" grpId="3" animBg="1"/>
          <p:bldP spid="453" grpId="0" animBg="1"/>
          <p:bldP spid="453" grpId="1" animBg="1"/>
          <p:bldP spid="453" grpId="2" animBg="1"/>
          <p:bldP spid="453" grpId="3" animBg="1"/>
          <p:bldP spid="454" grpId="0" animBg="1"/>
          <p:bldP spid="454" grpId="1" animBg="1"/>
          <p:bldP spid="454" grpId="2" animBg="1"/>
          <p:bldP spid="454" grpId="3" animBg="1"/>
          <p:bldP spid="455" grpId="0" animBg="1"/>
          <p:bldP spid="455" grpId="1" animBg="1"/>
          <p:bldP spid="455" grpId="2" animBg="1"/>
          <p:bldP spid="455" grpId="3" animBg="1"/>
          <p:bldP spid="456" grpId="0" animBg="1"/>
          <p:bldP spid="456" grpId="1" animBg="1"/>
          <p:bldP spid="456" grpId="2" animBg="1"/>
          <p:bldP spid="456" grpId="3" animBg="1"/>
          <p:bldP spid="457" grpId="0" animBg="1"/>
          <p:bldP spid="457" grpId="1" animBg="1"/>
          <p:bldP spid="457" grpId="2" animBg="1"/>
          <p:bldP spid="457" grpId="3" animBg="1"/>
          <p:bldP spid="458" grpId="0" animBg="1"/>
          <p:bldP spid="458" grpId="1" animBg="1"/>
          <p:bldP spid="458" grpId="2" animBg="1"/>
          <p:bldP spid="458" grpId="3" animBg="1"/>
          <p:bldP spid="459" grpId="0" animBg="1"/>
          <p:bldP spid="459" grpId="1" animBg="1"/>
          <p:bldP spid="459" grpId="2" animBg="1"/>
          <p:bldP spid="459" grpId="3" animBg="1"/>
          <p:bldP spid="460" grpId="0" animBg="1"/>
          <p:bldP spid="460" grpId="1" animBg="1"/>
          <p:bldP spid="460" grpId="2" animBg="1"/>
          <p:bldP spid="460" grpId="3" animBg="1"/>
          <p:bldP spid="461" grpId="0" animBg="1"/>
          <p:bldP spid="461" grpId="1" animBg="1"/>
          <p:bldP spid="461" grpId="2" animBg="1"/>
          <p:bldP spid="461" grpId="3" animBg="1"/>
          <p:bldP spid="462" grpId="0" animBg="1"/>
          <p:bldP spid="462" grpId="1" animBg="1"/>
          <p:bldP spid="462" grpId="2" animBg="1"/>
          <p:bldP spid="462" grpId="3" animBg="1"/>
          <p:bldP spid="463" grpId="0" animBg="1"/>
          <p:bldP spid="463" grpId="1" animBg="1"/>
          <p:bldP spid="463" grpId="2" animBg="1"/>
          <p:bldP spid="463" grpId="3" animBg="1"/>
          <p:bldP spid="464" grpId="0" animBg="1"/>
          <p:bldP spid="464" grpId="1" animBg="1"/>
          <p:bldP spid="464" grpId="2" animBg="1"/>
          <p:bldP spid="464" grpId="3" animBg="1"/>
          <p:bldP spid="465" grpId="0" animBg="1"/>
          <p:bldP spid="465" grpId="1" animBg="1"/>
          <p:bldP spid="465" grpId="2" animBg="1"/>
          <p:bldP spid="465" grpId="3" animBg="1"/>
          <p:bldP spid="466" grpId="0" animBg="1"/>
          <p:bldP spid="466" grpId="1" animBg="1"/>
          <p:bldP spid="466" grpId="2" animBg="1"/>
          <p:bldP spid="466" grpId="3" animBg="1"/>
          <p:bldP spid="467" grpId="0" animBg="1"/>
          <p:bldP spid="467" grpId="1" animBg="1"/>
          <p:bldP spid="467" grpId="2" animBg="1"/>
          <p:bldP spid="467" grpId="3" animBg="1"/>
          <p:bldP spid="468" grpId="0" animBg="1"/>
          <p:bldP spid="468" grpId="1" animBg="1"/>
          <p:bldP spid="468" grpId="2" animBg="1"/>
          <p:bldP spid="468" grpId="3" animBg="1"/>
          <p:bldP spid="469" grpId="0" animBg="1"/>
          <p:bldP spid="469" grpId="1" animBg="1"/>
          <p:bldP spid="469" grpId="2" animBg="1"/>
          <p:bldP spid="469" grpId="3" animBg="1"/>
          <p:bldP spid="470" grpId="0" animBg="1"/>
          <p:bldP spid="470" grpId="1" animBg="1"/>
          <p:bldP spid="470" grpId="2" animBg="1"/>
          <p:bldP spid="470" grpId="3" animBg="1"/>
          <p:bldP spid="471" grpId="0" animBg="1"/>
          <p:bldP spid="471" grpId="1" animBg="1"/>
          <p:bldP spid="471" grpId="2" animBg="1"/>
          <p:bldP spid="471" grpId="3" animBg="1"/>
          <p:bldP spid="472" grpId="0" animBg="1"/>
          <p:bldP spid="472" grpId="1" animBg="1"/>
          <p:bldP spid="472" grpId="2" animBg="1"/>
          <p:bldP spid="472" grpId="3" animBg="1"/>
          <p:bldP spid="473" grpId="0" animBg="1"/>
          <p:bldP spid="473" grpId="1" animBg="1"/>
          <p:bldP spid="473" grpId="2" animBg="1"/>
          <p:bldP spid="473" grpId="3" animBg="1"/>
          <p:bldP spid="474" grpId="0" animBg="1"/>
          <p:bldP spid="474" grpId="1" animBg="1"/>
          <p:bldP spid="474" grpId="2" animBg="1"/>
          <p:bldP spid="474" grpId="3" animBg="1"/>
          <p:bldP spid="475" grpId="0" animBg="1"/>
          <p:bldP spid="475" grpId="1" animBg="1"/>
          <p:bldP spid="475" grpId="2" animBg="1"/>
          <p:bldP spid="475" grpId="3" animBg="1"/>
          <p:bldP spid="476" grpId="0" animBg="1"/>
          <p:bldP spid="476" grpId="1" animBg="1"/>
          <p:bldP spid="476" grpId="2" animBg="1"/>
          <p:bldP spid="476" grpId="3" animBg="1"/>
          <p:bldP spid="477" grpId="0" animBg="1"/>
          <p:bldP spid="477" grpId="1" animBg="1"/>
          <p:bldP spid="477" grpId="2" animBg="1"/>
          <p:bldP spid="477" grpId="3" animBg="1"/>
          <p:bldP spid="478" grpId="0" animBg="1"/>
          <p:bldP spid="478" grpId="1" animBg="1"/>
          <p:bldP spid="478" grpId="2" animBg="1"/>
          <p:bldP spid="478" grpId="3" animBg="1"/>
          <p:bldP spid="479" grpId="0" animBg="1"/>
          <p:bldP spid="479" grpId="1" animBg="1"/>
          <p:bldP spid="479" grpId="2" animBg="1"/>
          <p:bldP spid="479" grpId="3" animBg="1"/>
          <p:bldP spid="480" grpId="0" animBg="1"/>
          <p:bldP spid="480" grpId="1" animBg="1"/>
          <p:bldP spid="480" grpId="2" animBg="1"/>
          <p:bldP spid="480" grpId="3" animBg="1"/>
          <p:bldP spid="481" grpId="0" animBg="1"/>
          <p:bldP spid="481" grpId="1" animBg="1"/>
          <p:bldP spid="481" grpId="2" animBg="1"/>
          <p:bldP spid="481" grpId="3" animBg="1"/>
          <p:bldP spid="482" grpId="0" animBg="1"/>
          <p:bldP spid="484" grpId="0"/>
          <p:bldP spid="484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4.38716E-6 L -0.16024 4.38716E-6 " pathEditMode="relative" rAng="0" ptsTypes="AA">
                                          <p:cBhvr>
                                            <p:cTn id="12" dur="125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2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38716E-6 L 0.16007 4.38716E-6 " pathEditMode="relative" rAng="0" ptsTypes="AA">
                                          <p:cBhvr>
                                            <p:cTn id="14" dur="125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00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4.38716E-6 L -0.16024 4.38716E-6 " pathEditMode="relative" rAng="0" ptsTypes="AA">
                                          <p:cBhvr>
                                            <p:cTn id="16" dur="125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2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38716E-6 L 0.16007 4.38716E-6 " pathEditMode="relative" rAng="0" ptsTypes="AA">
                                          <p:cBhvr>
                                            <p:cTn id="18" dur="125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00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75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75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75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75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4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0.36358 L -2.77778E-6 -3.7037E-7 " pathEditMode="relative" rAng="0" ptsTypes="AA">
                                          <p:cBhvr>
                                            <p:cTn id="37" dur="75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81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ccel="48000" decel="52000" autoRev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28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repeatCount="5000" accel="50000" decel="50000" autoRev="1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2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4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grpId="3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grpId="5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4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6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grpId="5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grpId="7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6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8" nodeType="withEffect">
                                      <p:stCondLst>
                                        <p:cond delay="15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grpId="7" nodeType="withEffect">
                                      <p:stCondLst>
                                        <p:cond delay="1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grpId="9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8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10" nodeType="withEffect">
                                      <p:stCondLst>
                                        <p:cond delay="19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grpId="9" nodeType="withEffect">
                                      <p:stCondLst>
                                        <p:cond delay="19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750"/>
                                            <p:tgtEl>
                                              <p:spTgt spid="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4" presetClass="path" presetSubtype="0" decel="100000" fill="hold" grpId="2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11" dur="75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ccel="48000" decel="52000" autoRev="1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250" fill="hold"/>
                                            <p:tgtEl>
                                              <p:spTgt spid="2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4" presetClass="path" presetSubtype="0" repeatCount="5000" accel="50000" decel="50000" autoRev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4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22" dur="75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48000" decel="52000" autoRev="1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2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repeatCount="5000" accel="50000" decel="50000" autoRev="1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26" dur="2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4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33" dur="75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accel="48000" decel="52000" autoRev="1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250" fill="hold"/>
                                            <p:tgtEl>
                                              <p:spTgt spid="2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64" presetClass="path" presetSubtype="0" repeatCount="5000" accel="50000" decel="50000" autoRev="1" fill="hold" grpId="3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4" presetClass="path" presetSubtype="0" decel="10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2.77778E-6 0.18951 L -2.77778E-6 3.7037E-7 " pathEditMode="relative" rAng="0" ptsTypes="AA">
                                          <p:cBhvr>
                                            <p:cTn id="144" dur="5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4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ccel="48000" decel="52000" autoRev="1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250" fill="hold"/>
                                            <p:tgtEl>
                                              <p:spTgt spid="2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64" presetClass="path" presetSubtype="0" repeatCount="5000" accel="50000" decel="50000" autoRev="1" fill="hold" grpId="3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77778E-6 3.7037E-7 L 0.00018 -0.01698 " pathEditMode="relative" rAng="0" ptsTypes="AA">
                                          <p:cBhvr>
                                            <p:cTn id="148" dur="2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400" fill="hold"/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400" fill="hold"/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400"/>
                                            <p:tgtEl>
                                              <p:spTgt spid="2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6" presetClass="emph" presetSubtype="0" accel="48000" decel="52000" autoRev="1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63" dur="150" fill="hold"/>
                                            <p:tgtEl>
                                              <p:spTgt spid="2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400" fill="hold"/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400" fill="hold"/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400"/>
                                            <p:tgtEl>
                                              <p:spTgt spid="2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6" presetClass="emph" presetSubtype="0" accel="48000" decel="52000" autoRev="1" fill="hold" grpId="1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animScale>
                                          <p:cBhvr>
                                            <p:cTn id="170" dur="150" fill="hold"/>
                                            <p:tgtEl>
                                              <p:spTgt spid="21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1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3" dur="400" fill="hold"/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400" fill="hold"/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5" dur="400"/>
                                            <p:tgtEl>
                                              <p:spTgt spid="2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ccel="48000" decel="52000" autoRev="1" fill="hold" grpId="1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150" fill="hold"/>
                                            <p:tgtEl>
                                              <p:spTgt spid="21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400" fill="hold"/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400" fill="hold"/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400"/>
                                            <p:tgtEl>
                                              <p:spTgt spid="2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ccel="48000" decel="52000" autoRev="1" fill="hold" grpId="1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150" fill="hold"/>
                                            <p:tgtEl>
                                              <p:spTgt spid="21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175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42" presetClass="path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2.77778E-6 -0.29629 L -2.77778E-6 -3.95062E-6 " pathEditMode="relative" rAng="0" ptsTypes="AA">
                                          <p:cBhvr>
                                            <p:cTn id="195" dur="175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6" presetID="10" presetClass="exit" presetSubtype="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7" dur="10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175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42" presetClass="path" presetSubtype="0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05" dur="175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6" presetID="10" presetClass="exit" presetSubtype="0" fill="hold" grpId="2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7" dur="10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3" dur="175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42" presetClass="path" presetSubtype="0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15" dur="175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6" presetID="10" presetClass="exit" presetSubtype="0" fill="hold" grpId="2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7" dur="1000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3" dur="175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42" presetClass="pat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25" dur="175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grpId="2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10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1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42" presetClass="path" presetSubtype="0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35" dur="1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6" presetID="10" presetClass="exit" presetSubtype="0" fill="hold" grpId="2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7" dur="100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225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4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6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0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2" presetID="1" presetClass="exit" presetSubtype="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" presetClass="exit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6" presetID="1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8" presetID="63" presetClass="pat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8.33333E-7 4.69136E-6 L 0.13906 4.69136E-6 " pathEditMode="relative" rAng="0" ptsTypes="AA">
                                          <p:cBhvr>
                                            <p:cTn id="25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4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0" presetID="53" presetClass="entr" presetSubtype="16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2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3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4" dur="17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5" presetID="42" presetClass="path" presetSubtype="0" fill="hold" grpId="1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Motion origin="layout" path="M -2.77778E-6 -0.29629 L -2.77778E-6 -3.95062E-6 " pathEditMode="relative" rAng="0" ptsTypes="AA">
                                          <p:cBhvr>
                                            <p:cTn id="266" dur="1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7" presetID="10" presetClass="exit" presetSubtype="0" fill="hold" grpId="2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8" dur="10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0" presetID="53" presetClass="entr" presetSubtype="16" fill="hold" grpId="0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2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75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42" presetClass="path" presetSubtype="0" fill="hold" grpId="1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76" dur="1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7" presetID="10" presetClass="exit" presetSubtype="0" fill="hold" grpId="2" nodeType="withEffect">
                                      <p:stCondLst>
                                        <p:cond delay="9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8" dur="10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0" presetID="53" presetClass="entr" presetSubtype="16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4" dur="175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42" presetClass="path" presetSubtype="0" fill="hold" grpId="1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86" dur="1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7" presetID="10" presetClass="exit" presetSubtype="0" fill="hold" grpId="2" nodeType="withEffect">
                                      <p:stCondLst>
                                        <p:cond delay="9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8" dur="10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0" presetID="53" presetClass="entr" presetSubtype="16" fill="hold" grpId="0" nodeType="withEffect">
                                      <p:stCondLst>
                                        <p:cond delay="9700"/>
                                      </p:stCondLst>
                                      <p:childTnLst>
                                        <p:set>
                                          <p:cBhvr>
                                            <p:cTn id="2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2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3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4" dur="175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5" presetID="42" presetClass="path" presetSubtype="0" fill="hold" grpId="1" nodeType="withEffect">
                                      <p:stCondLst>
                                        <p:cond delay="97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296" dur="175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7" presetID="10" presetClass="exit" presetSubtype="0" fill="hold" grpId="2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8" dur="10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0" presetID="53" presetClass="entr" presetSubtype="16" fill="hold" grpId="0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2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42" presetClass="path" presetSubtype="0" fill="hold" grpId="1" nodeType="withEffect">
                                      <p:stCondLst>
                                        <p:cond delay="10100"/>
                                      </p:stCondLst>
                                      <p:childTnLst>
                                        <p:animMotion origin="layout" path="M 5E-6 -0.29629 L 5E-6 -3.95062E-6 " pathEditMode="relative" rAng="0" ptsTypes="AA">
                                          <p:cBhvr>
                                            <p:cTn id="306" dur="1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7" presetID="10" presetClass="exit" presetSubtype="0" fill="hold" grpId="2" nodeType="withEffect">
                                      <p:stCondLst>
                                        <p:cond delay="10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8" dur="10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0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2" dur="225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3" presetID="10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225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6" presetID="1" presetClass="exit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8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0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2" presetID="1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4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6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8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0" presetID="1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2" presetID="2" presetClass="exit" presetSubtype="1" accel="10000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33" dur="500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4" dur="500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6" presetID="53" presetClass="exit" presetSubtype="32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37" dur="100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39" dur="10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2" presetClass="exit" presetSubtype="1" accel="10000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42" dur="75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3" dur="750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5" presetID="53" presetClass="exit" presetSubtype="32" fill="hold" grpId="1" nodeType="withEffect">
                                      <p:stCondLst>
                                        <p:cond delay="118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46" dur="500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7" dur="500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48" dur="5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0" presetID="53" presetClass="exit" presetSubtype="32" fill="hold" grpId="1" nodeType="withEffect">
                                      <p:stCondLst>
                                        <p:cond delay="119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1" dur="500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2" dur="500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53" dur="50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5" presetID="53" presetClass="exit" presetSubtype="32" fill="hold" grpId="1" nodeType="withEffect">
                                      <p:stCondLst>
                                        <p:cond delay="119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56" dur="500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500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58" dur="5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0" presetID="53" presetClass="exit" presetSubtype="32" fill="hold" grpId="1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61" dur="500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500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63" dur="5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5" presetID="2" presetClass="exit" presetSubtype="1" accel="100000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6" dur="500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7" dur="500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9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1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1" presetClass="entr" presetSubtype="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5" presetID="63" presetClass="path" presetSubtype="0" decel="10000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76" dur="1000" fill="hold"/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7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9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8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3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86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88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9" presetID="1" presetClass="entr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1" presetID="63" presetClass="pat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25 -1.7284E-6 L -2.5E-6 -1.7284E-6 " pathEditMode="relative" rAng="0" ptsTypes="AA">
                                          <p:cBhvr>
                                            <p:cTn id="392" dur="100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3" presetID="8" presetClass="emph" presetSubtype="0" decel="10000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394" dur="100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5" presetID="10" presetClass="exit" presetSubtype="0" fill="hold" grpId="2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6" dur="250"/>
                                            <p:tgtEl>
                                              <p:spTgt spid="2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2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8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3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1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02" dur="2000" fill="hold"/>
                                            <p:tgtEl>
                                              <p:spTgt spid="22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5" dur="1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6" dur="1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7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08" dur="2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1" dur="1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1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14" dur="2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5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7" dur="125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8" dur="125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9" presetID="42" presetClass="path" presetSubtype="0" repeatCount="5000" accel="50000" decel="5000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2.96296E-6 L 4.16667E-6 0.01327 " pathEditMode="relative" rAng="0" ptsTypes="AA">
                                          <p:cBhvr>
                                            <p:cTn id="420" dur="2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2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25" dur="1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27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25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435" dur="1250" fill="hold"/>
                                            <p:tgtEl>
                                              <p:spTgt spid="37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37" dur="1250" fill="hold"/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9" dur="500"/>
                                            <p:tgtEl>
                                              <p:spTgt spid="3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3" dur="25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445" dur="1250" fill="hold"/>
                                            <p:tgtEl>
                                              <p:spTgt spid="37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47" dur="1250" fill="hold"/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9" dur="500"/>
                                            <p:tgtEl>
                                              <p:spTgt spid="3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3" dur="2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455" dur="1250" fill="hold"/>
                                            <p:tgtEl>
                                              <p:spTgt spid="37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57" dur="1250" fill="hold"/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9" dur="50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3" dur="25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465" dur="1250" fill="hold"/>
                                            <p:tgtEl>
                                              <p:spTgt spid="37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67" dur="1250" fill="hold"/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9" dur="500"/>
                                            <p:tgtEl>
                                              <p:spTgt spid="3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3" dur="25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475" dur="1250" fill="hold"/>
                                            <p:tgtEl>
                                              <p:spTgt spid="37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77" dur="1250" fill="hold"/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9" dur="500"/>
                                            <p:tgtEl>
                                              <p:spTgt spid="3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3" dur="2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485" dur="1250" fill="hold"/>
                                            <p:tgtEl>
                                              <p:spTgt spid="38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87" dur="125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9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3" dur="25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495" dur="1250" fill="hold"/>
                                            <p:tgtEl>
                                              <p:spTgt spid="38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497" dur="1250" fill="hold"/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9" dur="500"/>
                                            <p:tgtEl>
                                              <p:spTgt spid="3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3" dur="25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505" dur="1250" fill="hold"/>
                                            <p:tgtEl>
                                              <p:spTgt spid="38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07" dur="1250" fill="hold"/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9" dur="500"/>
                                            <p:tgtEl>
                                              <p:spTgt spid="3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3" dur="2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515" dur="1250" fill="hold"/>
                                            <p:tgtEl>
                                              <p:spTgt spid="38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17" dur="125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9" dur="50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3" dur="25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525" dur="1250" fill="hold"/>
                                            <p:tgtEl>
                                              <p:spTgt spid="38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27" dur="12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9" dur="50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3" dur="250"/>
                                            <p:tgtEl>
                                              <p:spTgt spid="3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535" dur="1250" fill="hold"/>
                                            <p:tgtEl>
                                              <p:spTgt spid="38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37" dur="125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9" dur="500"/>
                                            <p:tgtEl>
                                              <p:spTgt spid="3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3" dur="25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545" dur="1250" fill="hold"/>
                                            <p:tgtEl>
                                              <p:spTgt spid="38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47" dur="125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9" dur="50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5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3" dur="250"/>
                                            <p:tgtEl>
                                              <p:spTgt spid="3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555" dur="1250" fill="hold"/>
                                            <p:tgtEl>
                                              <p:spTgt spid="38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57" dur="125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9" dur="500"/>
                                            <p:tgtEl>
                                              <p:spTgt spid="3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3" dur="25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565" dur="1250" fill="hold"/>
                                            <p:tgtEl>
                                              <p:spTgt spid="38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67" dur="125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9" dur="500"/>
                                            <p:tgtEl>
                                              <p:spTgt spid="3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3" dur="25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575" dur="1250" fill="hold"/>
                                            <p:tgtEl>
                                              <p:spTgt spid="38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77" dur="125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9" dur="50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3" dur="25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585" dur="1250" fill="hold"/>
                                            <p:tgtEl>
                                              <p:spTgt spid="39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87" dur="125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9" dur="500"/>
                                            <p:tgtEl>
                                              <p:spTgt spid="3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5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3" dur="250"/>
                                            <p:tgtEl>
                                              <p:spTgt spid="3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595" dur="1250" fill="hold"/>
                                            <p:tgtEl>
                                              <p:spTgt spid="39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597" dur="125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9" dur="500"/>
                                            <p:tgtEl>
                                              <p:spTgt spid="3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3" dur="25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605" dur="1250" fill="hold"/>
                                            <p:tgtEl>
                                              <p:spTgt spid="39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07" dur="125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9" dur="50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3" dur="250"/>
                                            <p:tgtEl>
                                              <p:spTgt spid="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615" dur="1250" fill="hold"/>
                                            <p:tgtEl>
                                              <p:spTgt spid="39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17" dur="125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9" dur="500"/>
                                            <p:tgtEl>
                                              <p:spTgt spid="3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3" dur="25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625" dur="1250" fill="hold"/>
                                            <p:tgtEl>
                                              <p:spTgt spid="39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27" dur="125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9" dur="500"/>
                                            <p:tgtEl>
                                              <p:spTgt spid="3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6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3" dur="25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635" dur="1250" fill="hold"/>
                                            <p:tgtEl>
                                              <p:spTgt spid="39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37" dur="1250" fill="hold"/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9" dur="50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3" dur="250"/>
                                            <p:tgtEl>
                                              <p:spTgt spid="3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645" dur="1250" fill="hold"/>
                                            <p:tgtEl>
                                              <p:spTgt spid="39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47" dur="1250" fill="hold"/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9" dur="500"/>
                                            <p:tgtEl>
                                              <p:spTgt spid="3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6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3" dur="250"/>
                                            <p:tgtEl>
                                              <p:spTgt spid="3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655" dur="1250" fill="hold"/>
                                            <p:tgtEl>
                                              <p:spTgt spid="39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57" dur="1250" fill="hold"/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9" dur="500"/>
                                            <p:tgtEl>
                                              <p:spTgt spid="3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3" dur="25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665" dur="1250" fill="hold"/>
                                            <p:tgtEl>
                                              <p:spTgt spid="39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67" dur="1250" fill="hold"/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9" dur="5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3" dur="250"/>
                                            <p:tgtEl>
                                              <p:spTgt spid="3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675" dur="1250" fill="hold"/>
                                            <p:tgtEl>
                                              <p:spTgt spid="39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77" dur="1250" fill="hold"/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9" dur="500"/>
                                            <p:tgtEl>
                                              <p:spTgt spid="3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3" dur="250"/>
                                            <p:tgtEl>
                                              <p:spTgt spid="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685" dur="1250" fill="hold"/>
                                            <p:tgtEl>
                                              <p:spTgt spid="40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87" dur="1250" fill="hold"/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9" dur="500"/>
                                            <p:tgtEl>
                                              <p:spTgt spid="4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3" dur="25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95" dur="1250" fill="hold"/>
                                            <p:tgtEl>
                                              <p:spTgt spid="40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697" dur="1250" fill="hold"/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9" dur="50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3" dur="250"/>
                                            <p:tgtEl>
                                              <p:spTgt spid="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05" dur="1250" fill="hold"/>
                                            <p:tgtEl>
                                              <p:spTgt spid="40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07" dur="1250" fill="hold"/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9" dur="500"/>
                                            <p:tgtEl>
                                              <p:spTgt spid="4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3" dur="250"/>
                                            <p:tgtEl>
                                              <p:spTgt spid="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715" dur="1250" fill="hold"/>
                                            <p:tgtEl>
                                              <p:spTgt spid="40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17" dur="1250" fill="hold"/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9" dur="500"/>
                                            <p:tgtEl>
                                              <p:spTgt spid="4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3" dur="25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725" dur="1250" fill="hold"/>
                                            <p:tgtEl>
                                              <p:spTgt spid="40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27" dur="1250" fill="hold"/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9" dur="5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3" dur="250"/>
                                            <p:tgtEl>
                                              <p:spTgt spid="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735" dur="1250" fill="hold"/>
                                            <p:tgtEl>
                                              <p:spTgt spid="40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37" dur="125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9" dur="500"/>
                                            <p:tgtEl>
                                              <p:spTgt spid="4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3" dur="2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745" dur="1250" fill="hold"/>
                                            <p:tgtEl>
                                              <p:spTgt spid="40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47" dur="12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9" dur="50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7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3" dur="25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755" dur="1250" fill="hold"/>
                                            <p:tgtEl>
                                              <p:spTgt spid="40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57" dur="125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9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3" dur="25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765" dur="1250" fill="hold"/>
                                            <p:tgtEl>
                                              <p:spTgt spid="40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67" dur="1250" fill="hold"/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9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7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3" dur="25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775" dur="1250" fill="hold"/>
                                            <p:tgtEl>
                                              <p:spTgt spid="40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77" dur="1250" fill="hold"/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9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3" dur="25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785" dur="1250" fill="hold"/>
                                            <p:tgtEl>
                                              <p:spTgt spid="41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87" dur="1250" fill="hold"/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9" dur="50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7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3" dur="250"/>
                                            <p:tgtEl>
                                              <p:spTgt spid="4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795" dur="1250" fill="hold"/>
                                            <p:tgtEl>
                                              <p:spTgt spid="41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797" dur="1250" fill="hold"/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9" dur="500"/>
                                            <p:tgtEl>
                                              <p:spTgt spid="4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8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3" dur="250"/>
                                            <p:tgtEl>
                                              <p:spTgt spid="4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805" dur="1250" fill="hold"/>
                                            <p:tgtEl>
                                              <p:spTgt spid="41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07" dur="1250" fill="hold"/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9" dur="500"/>
                                            <p:tgtEl>
                                              <p:spTgt spid="4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3" dur="25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815" dur="1250" fill="hold"/>
                                            <p:tgtEl>
                                              <p:spTgt spid="41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17" dur="1250" fill="hold"/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9" dur="50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8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3" dur="25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825" dur="1250" fill="hold"/>
                                            <p:tgtEl>
                                              <p:spTgt spid="41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27" dur="1250" fill="hold"/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9" dur="50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8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3" dur="25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835" dur="1250" fill="hold"/>
                                            <p:tgtEl>
                                              <p:spTgt spid="41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37" dur="1250" fill="hold"/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9" dur="50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8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3" dur="25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845" dur="1250" fill="hold"/>
                                            <p:tgtEl>
                                              <p:spTgt spid="41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47" dur="1250" fill="hold"/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9" dur="50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3" dur="25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855" dur="1250" fill="hold"/>
                                            <p:tgtEl>
                                              <p:spTgt spid="41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57" dur="1250" fill="hold"/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9" dur="50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8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3" dur="25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865" dur="1250" fill="hold"/>
                                            <p:tgtEl>
                                              <p:spTgt spid="41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67" dur="1250" fill="hold"/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9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3" dur="25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875" dur="1250" fill="hold"/>
                                            <p:tgtEl>
                                              <p:spTgt spid="41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77" dur="1250" fill="hold"/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7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9" dur="50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8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3" dur="25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885" dur="1250" fill="hold"/>
                                            <p:tgtEl>
                                              <p:spTgt spid="42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87" dur="1250" fill="hold"/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9" dur="50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8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3" dur="25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895" dur="1250" fill="hold"/>
                                            <p:tgtEl>
                                              <p:spTgt spid="42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897" dur="125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9" dur="50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9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3" dur="25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905" dur="1250" fill="hold"/>
                                            <p:tgtEl>
                                              <p:spTgt spid="42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07" dur="1250" fill="hold"/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9" dur="50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9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3" dur="25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915" dur="1250" fill="hold"/>
                                            <p:tgtEl>
                                              <p:spTgt spid="42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17" dur="1250" fill="hold"/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1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9" dur="50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9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3" dur="25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925" dur="1250" fill="hold"/>
                                            <p:tgtEl>
                                              <p:spTgt spid="42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27" dur="1250" fill="hold"/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9" dur="50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9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3" dur="25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935" dur="1250" fill="hold"/>
                                            <p:tgtEl>
                                              <p:spTgt spid="42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37" dur="1250" fill="hold"/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9" dur="50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9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3" dur="25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945" dur="1250" fill="hold"/>
                                            <p:tgtEl>
                                              <p:spTgt spid="42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47" dur="1250" fill="hold"/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9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9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3" dur="25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955" dur="1250" fill="hold"/>
                                            <p:tgtEl>
                                              <p:spTgt spid="42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57" dur="1250" fill="hold"/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9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3" dur="25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965" dur="1250" fill="hold"/>
                                            <p:tgtEl>
                                              <p:spTgt spid="42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67" dur="1250" fill="hold"/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9" dur="50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3" dur="25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975" dur="1250" fill="hold"/>
                                            <p:tgtEl>
                                              <p:spTgt spid="42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77" dur="125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9" dur="50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3" dur="25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85" dur="1250" fill="hold"/>
                                            <p:tgtEl>
                                              <p:spTgt spid="43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87" dur="1250" fill="hold"/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9" dur="50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3" dur="25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995" dur="1250" fill="hold"/>
                                            <p:tgtEl>
                                              <p:spTgt spid="43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997" dur="1250" fill="hold"/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9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9" dur="50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3" dur="25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005" dur="1250" fill="hold"/>
                                            <p:tgtEl>
                                              <p:spTgt spid="43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07" dur="1250" fill="hold"/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9" dur="50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0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3" dur="25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1015" dur="1250" fill="hold"/>
                                            <p:tgtEl>
                                              <p:spTgt spid="43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17" dur="1250" fill="hold"/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9" dur="50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3" dur="250"/>
                                            <p:tgtEl>
                                              <p:spTgt spid="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1025" dur="1250" fill="hold"/>
                                            <p:tgtEl>
                                              <p:spTgt spid="43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27" dur="125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9" dur="500"/>
                                            <p:tgtEl>
                                              <p:spTgt spid="4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0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3" dur="250"/>
                                            <p:tgtEl>
                                              <p:spTgt spid="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1035" dur="1250" fill="hold"/>
                                            <p:tgtEl>
                                              <p:spTgt spid="43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37" dur="125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9" dur="500"/>
                                            <p:tgtEl>
                                              <p:spTgt spid="4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0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3" dur="25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045" dur="1250" fill="hold"/>
                                            <p:tgtEl>
                                              <p:spTgt spid="43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47" dur="1250" fill="hold"/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9" dur="5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10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3" dur="25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1055" dur="1250" fill="hold"/>
                                            <p:tgtEl>
                                              <p:spTgt spid="43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57" dur="125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9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0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3" dur="250"/>
                                            <p:tgtEl>
                                              <p:spTgt spid="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1065" dur="1250" fill="hold"/>
                                            <p:tgtEl>
                                              <p:spTgt spid="43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67" dur="1250" fill="hold"/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9" dur="500"/>
                                            <p:tgtEl>
                                              <p:spTgt spid="4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0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3" dur="25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1075" dur="1250" fill="hold"/>
                                            <p:tgtEl>
                                              <p:spTgt spid="43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77" dur="1250" fill="hold"/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79" dur="50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10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3" dur="25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1085" dur="1250" fill="hold"/>
                                            <p:tgtEl>
                                              <p:spTgt spid="44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87" dur="1250" fill="hold"/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9" dur="500"/>
                                            <p:tgtEl>
                                              <p:spTgt spid="4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0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3" dur="250"/>
                                            <p:tgtEl>
                                              <p:spTgt spid="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095" dur="1250" fill="hold"/>
                                            <p:tgtEl>
                                              <p:spTgt spid="44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097" dur="1250" fill="hold"/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9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9" dur="500"/>
                                            <p:tgtEl>
                                              <p:spTgt spid="4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1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3" dur="25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1105" dur="1250" fill="hold"/>
                                            <p:tgtEl>
                                              <p:spTgt spid="44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07" dur="1250" fill="hold"/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9" dur="50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1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3" dur="250"/>
                                            <p:tgtEl>
                                              <p:spTgt spid="4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1115" dur="1250" fill="hold"/>
                                            <p:tgtEl>
                                              <p:spTgt spid="44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17" dur="1250" fill="hold"/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9" dur="500"/>
                                            <p:tgtEl>
                                              <p:spTgt spid="4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3" dur="250"/>
                                            <p:tgtEl>
                                              <p:spTgt spid="4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1125" dur="1250" fill="hold"/>
                                            <p:tgtEl>
                                              <p:spTgt spid="44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27" dur="1250" fill="hold"/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9" dur="500"/>
                                            <p:tgtEl>
                                              <p:spTgt spid="4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1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3" dur="25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1135" dur="1250" fill="hold"/>
                                            <p:tgtEl>
                                              <p:spTgt spid="44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37" dur="1250" fill="hold"/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9" dur="50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1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3" dur="250"/>
                                            <p:tgtEl>
                                              <p:spTgt spid="4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1145" dur="1250" fill="hold"/>
                                            <p:tgtEl>
                                              <p:spTgt spid="44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47" dur="1250" fill="hold"/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9" dur="500"/>
                                            <p:tgtEl>
                                              <p:spTgt spid="4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3" dur="250"/>
                                            <p:tgtEl>
                                              <p:spTgt spid="4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1155" dur="1250" fill="hold"/>
                                            <p:tgtEl>
                                              <p:spTgt spid="44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57" dur="1250" fill="hold"/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9" dur="500"/>
                                            <p:tgtEl>
                                              <p:spTgt spid="4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3" dur="25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1165" dur="1250" fill="hold"/>
                                            <p:tgtEl>
                                              <p:spTgt spid="44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67" dur="1250" fill="hold"/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9" dur="50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3" dur="250"/>
                                            <p:tgtEl>
                                              <p:spTgt spid="4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1175" dur="1250" fill="hold"/>
                                            <p:tgtEl>
                                              <p:spTgt spid="44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77" dur="1250" fill="hold"/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79" dur="500"/>
                                            <p:tgtEl>
                                              <p:spTgt spid="4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1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3" dur="25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1185" dur="1250" fill="hold"/>
                                            <p:tgtEl>
                                              <p:spTgt spid="45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87" dur="1250" fill="hold"/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9" dur="500"/>
                                            <p:tgtEl>
                                              <p:spTgt spid="4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1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3" dur="25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1195" dur="1250" fill="hold"/>
                                            <p:tgtEl>
                                              <p:spTgt spid="45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197" dur="1250" fill="hold"/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9" dur="50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1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3" dur="250"/>
                                            <p:tgtEl>
                                              <p:spTgt spid="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1205" dur="1250" fill="hold"/>
                                            <p:tgtEl>
                                              <p:spTgt spid="45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07" dur="1250" fill="hold"/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09" dur="500"/>
                                            <p:tgtEl>
                                              <p:spTgt spid="4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1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3" dur="25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1215" dur="1250" fill="hold"/>
                                            <p:tgtEl>
                                              <p:spTgt spid="45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17" dur="1250" fill="hold"/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9" dur="500"/>
                                            <p:tgtEl>
                                              <p:spTgt spid="4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1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3" dur="25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1225" dur="1250" fill="hold"/>
                                            <p:tgtEl>
                                              <p:spTgt spid="45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27" dur="1250" fill="hold"/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9" dur="50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3" dur="250"/>
                                            <p:tgtEl>
                                              <p:spTgt spid="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4" presetID="6" presetClass="emp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235" dur="1250" fill="hold"/>
                                            <p:tgtEl>
                                              <p:spTgt spid="45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6" presetID="42" presetClass="pat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37" dur="1250" fill="hold"/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8" presetID="10" presetClass="exit" presetSubtype="0" fill="hold" grpId="3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9" dur="500"/>
                                            <p:tgtEl>
                                              <p:spTgt spid="4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3" dur="250"/>
                                            <p:tgtEl>
                                              <p:spTgt spid="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4" presetID="6" presetClass="emp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245" dur="1250" fill="hold"/>
                                            <p:tgtEl>
                                              <p:spTgt spid="45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6" presetID="42" presetClass="path" presetSubtype="0" accel="50000" decel="5000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47" dur="1250" fill="hold"/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8" presetID="10" presetClass="exit" presetSubtype="0" fill="hold" grpId="3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9" dur="500"/>
                                            <p:tgtEl>
                                              <p:spTgt spid="4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3" dur="25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4" presetID="6" presetClass="emph" presetSubtype="0" accel="50000" decel="5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55" dur="1250" fill="hold"/>
                                            <p:tgtEl>
                                              <p:spTgt spid="45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6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57" dur="1250" fill="hold"/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8" presetID="10" presetClass="exit" presetSubtype="0" fill="hold" grpId="3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9" dur="50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3" dur="250"/>
                                            <p:tgtEl>
                                              <p:spTgt spid="4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4" presetID="6" presetClass="emph" presetSubtype="0" accel="50000" decel="5000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265" dur="1250" fill="hold"/>
                                            <p:tgtEl>
                                              <p:spTgt spid="45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6" presetID="42" presetClass="path" presetSubtype="0" accel="50000" decel="50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67" dur="1250" fill="hold"/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8" presetID="10" presetClass="exit" presetSubtype="0" fill="hold" grpId="3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9" dur="500"/>
                                            <p:tgtEl>
                                              <p:spTgt spid="4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3" dur="250"/>
                                            <p:tgtEl>
                                              <p:spTgt spid="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4" presetID="6" presetClass="emph" presetSubtype="0" accel="5000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75" dur="1250" fill="hold"/>
                                            <p:tgtEl>
                                              <p:spTgt spid="45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6" presetID="42" presetClass="path" presetSubtype="0" accel="50000" decel="50000" fill="hold" grpId="2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77" dur="1250" fill="hold"/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8" presetID="10" presetClass="exit" presetSubtype="0" fill="hold" grpId="3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9" dur="500"/>
                                            <p:tgtEl>
                                              <p:spTgt spid="4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3" dur="25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4" presetID="6" presetClass="emph" presetSubtype="0" accel="50000" decel="50000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Scale>
                                          <p:cBhvr>
                                            <p:cTn id="1285" dur="1250" fill="hold"/>
                                            <p:tgtEl>
                                              <p:spTgt spid="46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6" presetID="42" presetClass="path" presetSubtype="0" accel="50000" decel="50000" fill="hold" grpId="2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87" dur="1250" fill="hold"/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8" presetID="10" presetClass="exit" presetSubtype="0" fill="hold" grpId="3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9" dur="50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1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3" dur="250"/>
                                            <p:tgtEl>
                                              <p:spTgt spid="4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4" presetID="6" presetClass="emp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Scale>
                                          <p:cBhvr>
                                            <p:cTn id="1295" dur="1250" fill="hold"/>
                                            <p:tgtEl>
                                              <p:spTgt spid="46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6" presetID="42" presetClass="path" presetSubtype="0" accel="50000" decel="50000" fill="hold" grpId="2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297" dur="1250" fill="hold"/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8" presetID="10" presetClass="exit" presetSubtype="0" fill="hold" grpId="3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99" dur="500"/>
                                            <p:tgtEl>
                                              <p:spTgt spid="4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1" presetID="10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1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3" dur="250"/>
                                            <p:tgtEl>
                                              <p:spTgt spid="4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4" presetID="6" presetClass="emph" presetSubtype="0" accel="50000" decel="5000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Scale>
                                          <p:cBhvr>
                                            <p:cTn id="1305" dur="1250" fill="hold"/>
                                            <p:tgtEl>
                                              <p:spTgt spid="46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6" presetID="42" presetClass="path" presetSubtype="0" accel="50000" decel="50000" fill="hold" grpId="2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07" dur="1250" fill="hold"/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8" presetID="10" presetClass="exit" presetSubtype="0" fill="hold" grpId="3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9" dur="500"/>
                                            <p:tgtEl>
                                              <p:spTgt spid="4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1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3" dur="25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4" presetID="6" presetClass="emph" presetSubtype="0" accel="50000" decel="5000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Scale>
                                          <p:cBhvr>
                                            <p:cTn id="1315" dur="1250" fill="hold"/>
                                            <p:tgtEl>
                                              <p:spTgt spid="46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6" presetID="42" presetClass="path" presetSubtype="0" accel="50000" decel="50000" fill="hold" grpId="2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17" dur="1250" fill="hold"/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8" presetID="10" presetClass="exit" presetSubtype="0" fill="hold" grpId="3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9" dur="50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1" presetID="10" presetClass="entr" presetSubtype="0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1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3" dur="250"/>
                                            <p:tgtEl>
                                              <p:spTgt spid="4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4" presetID="6" presetClass="emph" presetSubtype="0" accel="50000" decel="50000" fill="hold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Scale>
                                          <p:cBhvr>
                                            <p:cTn id="1325" dur="1250" fill="hold"/>
                                            <p:tgtEl>
                                              <p:spTgt spid="46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6" presetID="42" presetClass="path" presetSubtype="0" accel="50000" decel="50000" fill="hold" grpId="2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27" dur="1250" fill="hold"/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8" presetID="10" presetClass="exit" presetSubtype="0" fill="hold" grpId="3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9" dur="500"/>
                                            <p:tgtEl>
                                              <p:spTgt spid="4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1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3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3" dur="25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4" presetID="6" presetClass="emph" presetSubtype="0" accel="50000" decel="5000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Scale>
                                          <p:cBhvr>
                                            <p:cTn id="1335" dur="1250" fill="hold"/>
                                            <p:tgtEl>
                                              <p:spTgt spid="46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6" presetID="42" presetClass="path" presetSubtype="0" accel="50000" decel="50000" fill="hold" grpId="2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37" dur="1250" fill="hold"/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8" presetID="10" presetClass="exit" presetSubtype="0" fill="hold" grpId="3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9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3" dur="25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4" presetID="6" presetClass="emp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Scale>
                                          <p:cBhvr>
                                            <p:cTn id="1345" dur="1250" fill="hold"/>
                                            <p:tgtEl>
                                              <p:spTgt spid="46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6" presetID="42" presetClass="path" presetSubtype="0" accel="50000" decel="50000" fill="hold" grpId="2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47" dur="1250" fill="hold"/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8" presetID="10" presetClass="exit" presetSubtype="0" fill="hold" grpId="3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9" dur="50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1" presetID="10" presetClass="entr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1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3" dur="250"/>
                                            <p:tgtEl>
                                              <p:spTgt spid="4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4" presetID="6" presetClass="emph" presetSubtype="0" accel="50000" decel="5000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Scale>
                                          <p:cBhvr>
                                            <p:cTn id="1355" dur="1250" fill="hold"/>
                                            <p:tgtEl>
                                              <p:spTgt spid="46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6" presetID="42" presetClass="path" presetSubtype="0" accel="50000" decel="50000" fill="hold" grpId="2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57" dur="1250" fill="hold"/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58" presetID="10" presetClass="exit" presetSubtype="0" fill="hold" grpId="3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9" dur="500"/>
                                            <p:tgtEl>
                                              <p:spTgt spid="4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1" presetID="10" presetClass="entr" presetSubtype="0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1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3" dur="250"/>
                                            <p:tgtEl>
                                              <p:spTgt spid="4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4" presetID="6" presetClass="emph" presetSubtype="0" accel="50000" decel="50000" fill="hold" grpId="1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Scale>
                                          <p:cBhvr>
                                            <p:cTn id="1365" dur="1250" fill="hold"/>
                                            <p:tgtEl>
                                              <p:spTgt spid="46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6" presetID="42" presetClass="path" presetSubtype="0" accel="50000" decel="50000" fill="hold" grpId="2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67" dur="1250" fill="hold"/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8" presetID="10" presetClass="exit" presetSubtype="0" fill="hold" grpId="3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9" dur="500"/>
                                            <p:tgtEl>
                                              <p:spTgt spid="4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1" presetID="10" presetClass="entr" presetSubtype="0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1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3" dur="25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4" presetID="6" presetClass="emph" presetSubtype="0" accel="50000" decel="50000" fill="hold" grpId="1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Scale>
                                          <p:cBhvr>
                                            <p:cTn id="1375" dur="1250" fill="hold"/>
                                            <p:tgtEl>
                                              <p:spTgt spid="46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6" presetID="42" presetClass="path" presetSubtype="0" accel="50000" decel="50000" fill="hold" grpId="2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77" dur="125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8" presetID="10" presetClass="exit" presetSubtype="0" fill="hold" grpId="3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9" dur="50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1" presetID="10" presetClass="entr" presetSubtype="0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1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3" dur="250"/>
                                            <p:tgtEl>
                                              <p:spTgt spid="4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4" presetID="6" presetClass="emph" presetSubtype="0" accel="50000" decel="50000" fill="hold" grpId="1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Scale>
                                          <p:cBhvr>
                                            <p:cTn id="1385" dur="1250" fill="hold"/>
                                            <p:tgtEl>
                                              <p:spTgt spid="47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6" presetID="42" presetClass="path" presetSubtype="0" accel="50000" decel="50000" fill="hold" grpId="2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87" dur="125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8" presetID="10" presetClass="exit" presetSubtype="0" fill="hold" grpId="3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89" dur="500"/>
                                            <p:tgtEl>
                                              <p:spTgt spid="4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1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3" dur="25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4" presetID="6" presetClass="emp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Scale>
                                          <p:cBhvr>
                                            <p:cTn id="1395" dur="1250" fill="hold"/>
                                            <p:tgtEl>
                                              <p:spTgt spid="47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6" presetID="42" presetClass="path" presetSubtype="0" accel="50000" decel="50000" fill="hold" grpId="2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397" dur="1250" fill="hold"/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8" presetID="10" presetClass="exit" presetSubtype="0" fill="hold" grpId="3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99" dur="5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1" presetID="10" presetClass="entr" presetSubtype="0" fill="hold" grpId="0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1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3" dur="25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4" presetID="6" presetClass="emph" presetSubtype="0" accel="50000" decel="50000" fill="hold" grpId="1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Scale>
                                          <p:cBhvr>
                                            <p:cTn id="1405" dur="1250" fill="hold"/>
                                            <p:tgtEl>
                                              <p:spTgt spid="472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6" presetID="42" presetClass="path" presetSubtype="0" accel="50000" decel="50000" fill="hold" grpId="2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07" dur="125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8" presetID="10" presetClass="exit" presetSubtype="0" fill="hold" grpId="3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1" presetID="10" presetClass="entr" presetSubtype="0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14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3" dur="25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4" presetID="6" presetClass="emph" presetSubtype="0" accel="50000" decel="50000" fill="hold" grpId="1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Scale>
                                          <p:cBhvr>
                                            <p:cTn id="1415" dur="1250" fill="hold"/>
                                            <p:tgtEl>
                                              <p:spTgt spid="473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6" presetID="42" presetClass="path" presetSubtype="0" accel="50000" decel="50000" fill="hold" grpId="2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17" dur="1250" fill="hold"/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18" presetID="10" presetClass="exit" presetSubtype="0" fill="hold" grpId="3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9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1" presetID="10" presetClass="entr" presetSubtype="0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1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3" dur="250"/>
                                            <p:tgtEl>
                                              <p:spTgt spid="4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4" presetID="6" presetClass="emph" presetSubtype="0" accel="50000" decel="50000" fill="hold" grpId="1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Scale>
                                          <p:cBhvr>
                                            <p:cTn id="1425" dur="1250" fill="hold"/>
                                            <p:tgtEl>
                                              <p:spTgt spid="474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6" presetID="42" presetClass="path" presetSubtype="0" accel="50000" decel="50000" fill="hold" grpId="2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27" dur="1250" fill="hold"/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8" presetID="10" presetClass="exit" presetSubtype="0" fill="hold" grpId="3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9" dur="500"/>
                                            <p:tgtEl>
                                              <p:spTgt spid="4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1" presetID="10" presetClass="entr" presetSubtype="0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1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3" dur="25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4" presetID="6" presetClass="emph" presetSubtype="0" accel="50000" decel="50000" fill="hold" grpId="1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Scale>
                                          <p:cBhvr>
                                            <p:cTn id="1435" dur="1250" fill="hold"/>
                                            <p:tgtEl>
                                              <p:spTgt spid="475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6" presetID="42" presetClass="path" presetSubtype="0" accel="50000" decel="50000" fill="hold" grpId="2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37" dur="1250" fill="hold"/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8" presetID="10" presetClass="exit" presetSubtype="0" fill="hold" grpId="3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9" dur="50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3" dur="250"/>
                                            <p:tgtEl>
                                              <p:spTgt spid="4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4" presetID="6" presetClass="emph" presetSubtype="0" accel="50000" decel="5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Scale>
                                          <p:cBhvr>
                                            <p:cTn id="1445" dur="1250" fill="hold"/>
                                            <p:tgtEl>
                                              <p:spTgt spid="476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6" presetID="42" presetClass="path" presetSubtype="0" accel="50000" decel="50000" fill="hold" grpId="2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47" dur="1250" fill="hold"/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8" presetID="10" presetClass="exit" presetSubtype="0" fill="hold" grpId="3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9" dur="500"/>
                                            <p:tgtEl>
                                              <p:spTgt spid="4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1" presetID="10" presetClass="entr" presetSubtype="0" fill="hold" grpId="0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set>
                                          <p:cBhvr>
                                            <p:cTn id="1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3" dur="250"/>
                                            <p:tgtEl>
                                              <p:spTgt spid="4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4" presetID="6" presetClass="emph" presetSubtype="0" accel="50000" decel="50000" fill="hold" grpId="1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Scale>
                                          <p:cBhvr>
                                            <p:cTn id="1455" dur="1250" fill="hold"/>
                                            <p:tgtEl>
                                              <p:spTgt spid="477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6" presetID="42" presetClass="path" presetSubtype="0" accel="50000" decel="50000" fill="hold" grpId="2" nodeType="withEffect">
                                      <p:stCondLst>
                                        <p:cond delay="17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57" dur="1250" fill="hold"/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8" presetID="10" presetClass="exit" presetSubtype="0" fill="hold" grpId="3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9" dur="500"/>
                                            <p:tgtEl>
                                              <p:spTgt spid="4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1" presetID="10" presetClass="entr" presetSubtype="0" fill="hold" grpId="0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set>
                                          <p:cBhvr>
                                            <p:cTn id="1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3" dur="25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4" presetID="6" presetClass="emph" presetSubtype="0" accel="50000" decel="50000" fill="hold" grpId="1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Scale>
                                          <p:cBhvr>
                                            <p:cTn id="1465" dur="1250" fill="hold"/>
                                            <p:tgtEl>
                                              <p:spTgt spid="478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6" presetID="42" presetClass="path" presetSubtype="0" accel="50000" decel="50000" fill="hold" grpId="2" nodeType="withEffect">
                                      <p:stCondLst>
                                        <p:cond delay="177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67" dur="1250" fill="hold"/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8" presetID="10" presetClass="exit" presetSubtype="0" fill="hold" grpId="3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9" dur="50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71" presetID="10" presetClass="entr" presetSubtype="0" fill="hold" grpId="0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set>
                                          <p:cBhvr>
                                            <p:cTn id="1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3" dur="250"/>
                                            <p:tgtEl>
                                              <p:spTgt spid="4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4" presetID="6" presetClass="emph" presetSubtype="0" accel="50000" decel="50000" fill="hold" grpId="1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Scale>
                                          <p:cBhvr>
                                            <p:cTn id="1475" dur="1250" fill="hold"/>
                                            <p:tgtEl>
                                              <p:spTgt spid="479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6" presetID="42" presetClass="path" presetSubtype="0" accel="50000" decel="50000" fill="hold" grpId="2" nodeType="withEffect">
                                      <p:stCondLst>
                                        <p:cond delay="185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77" dur="1250" fill="hold"/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78" presetID="10" presetClass="exit" presetSubtype="0" fill="hold" grpId="3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79" dur="500"/>
                                            <p:tgtEl>
                                              <p:spTgt spid="4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1" presetID="10" presetClass="entr" presetSubtype="0" fill="hold" grpId="0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set>
                                          <p:cBhvr>
                                            <p:cTn id="1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3" dur="250"/>
                                            <p:tgtEl>
                                              <p:spTgt spid="4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4" presetID="6" presetClass="emph" presetSubtype="0" accel="50000" decel="50000" fill="hold" grpId="1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Scale>
                                          <p:cBhvr>
                                            <p:cTn id="1485" dur="1250" fill="hold"/>
                                            <p:tgtEl>
                                              <p:spTgt spid="480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6" presetID="42" presetClass="path" presetSubtype="0" accel="50000" decel="50000" fill="hold" grpId="2" nodeType="withEffect">
                                      <p:stCondLst>
                                        <p:cond delay="1925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87" dur="1250" fill="hold"/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8" presetID="10" presetClass="exit" presetSubtype="0" fill="hold" grpId="3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89" dur="500"/>
                                            <p:tgtEl>
                                              <p:spTgt spid="4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1" presetID="10" presetClass="entr" presetSubtype="0" fill="hold" grpId="0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set>
                                          <p:cBhvr>
                                            <p:cTn id="1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3" dur="25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4" presetID="6" presetClass="emph" presetSubtype="0" accel="50000" decel="50000" fill="hold" grpId="1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Scale>
                                          <p:cBhvr>
                                            <p:cTn id="1495" dur="1250" fill="hold"/>
                                            <p:tgtEl>
                                              <p:spTgt spid="481"/>
                                            </p:tgtEl>
                                          </p:cBhvr>
                                          <p:by x="75000" y="7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6" presetID="42" presetClass="path" presetSubtype="0" accel="50000" decel="50000" fill="hold" grpId="2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Motion origin="layout" path="M 4.16667E-6 3.45679E-6 L 4.16667E-6 0.05864 " pathEditMode="relative" rAng="0" ptsTypes="AA">
                                          <p:cBhvr>
                                            <p:cTn id="1497" dur="1250" fill="hold"/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8" presetID="10" presetClass="exit" presetSubtype="0" fill="hold" grpId="3" nodeType="withEffect">
                                      <p:stCondLst>
                                        <p:cond delay="20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9" dur="50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1" presetID="10" presetClass="entr" presetSubtype="0" fill="hold" grpId="0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1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3" dur="500"/>
                                            <p:tgtEl>
                                              <p:spTgt spid="4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4" presetID="53" presetClass="entr" presetSubtype="16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5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9" presetID="6" presetClass="emph" presetSubtype="0" accel="48000" decel="52000" autoRev="1" fill="hold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animScale>
                                          <p:cBhvr>
                                            <p:cTn id="1510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1" presetID="10" presetClass="entr" presetSubtype="0" fill="hold" grpId="0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set>
                                          <p:cBhvr>
                                            <p:cTn id="1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3" dur="75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4" presetID="42" presetClass="path" presetSubtype="0" decel="100000" fill="hold" grpId="1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Motion origin="layout" path="M -1.11022E-16 -0.03118 L -1.11022E-16 4.81481E-6 " pathEditMode="relative" rAng="0" ptsTypes="AA">
                                          <p:cBhvr>
                                            <p:cTn id="1515" dur="75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7" dur="6129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18" presetID="1" presetClass="mediacall" presetSubtype="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9" dur="38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0" presetID="1" presetClass="mediacall" presetSubtype="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1" dur="38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2" presetID="1" presetClass="mediacall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3" dur="230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4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5" dur="1023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6" presetID="1" presetClass="mediacall" presetSubtype="0" fill="hold" nodeType="withEffect">
                                      <p:stCondLst>
                                        <p:cond delay="1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7" dur="230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8" presetID="1" presetClass="mediacall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29" dur="1023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0" presetID="1" presetClass="mediacall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1" dur="853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2" presetID="1" presetClass="mediacall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3" dur="46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4" presetID="1" presetClass="mediacall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5" dur="184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6" presetID="1" presetClass="mediacall" presetSubtype="0" fill="hold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7" dur="417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38" presetID="1" presetClass="mediacall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9" dur="7569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40" presetID="1" presetClass="mediacall" presetSubtype="0" fill="hold" nodeType="withEffect">
                                      <p:stCondLst>
                                        <p:cond delay="22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41" dur="417" fill="hold"/>
                                            <p:tgtEl>
                                              <p:spTgt spid="48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20000">
                    <p:cTn id="15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  <p:audio>
                  <p:cMediaNode vol="20000">
                    <p:cTn id="15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  <p:audio>
                  <p:cMediaNode vol="20000">
                    <p:cTn id="15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  <p:audio>
                  <p:cMediaNode>
                    <p:cTn id="15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  <p:audio>
                  <p:cMediaNode vol="20000">
                    <p:cTn id="15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  <p:audio>
                  <p:cMediaNode>
                    <p:cTn id="15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5"/>
                    </p:tgtEl>
                  </p:cMediaNode>
                </p:audio>
                <p:audio>
                  <p:cMediaNode vol="80000">
                    <p:cTn id="154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9"/>
                    </p:tgtEl>
                  </p:cMediaNode>
                </p:audio>
                <p:audio>
                  <p:cMediaNode vol="80000">
                    <p:cTn id="155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6"/>
                    </p:tgtEl>
                  </p:cMediaNode>
                </p:audio>
                <p:audio>
                  <p:cMediaNode vol="80000">
                    <p:cTn id="155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>
                    <p:cTn id="155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87"/>
                    </p:tgtEl>
                  </p:cMediaNode>
                </p:audio>
                <p:audio>
                  <p:cMediaNode vol="80000">
                    <p:cTn id="15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113" grpId="0" animBg="1"/>
          <p:bldP spid="2113" grpId="1" animBg="1"/>
          <p:bldP spid="2113" grpId="2" animBg="1"/>
          <p:bldP spid="271" grpId="0" animBg="1"/>
          <p:bldP spid="271" grpId="1" animBg="1"/>
          <p:bldP spid="271" grpId="2" animBg="1"/>
          <p:bldP spid="272" grpId="0" animBg="1"/>
          <p:bldP spid="272" grpId="1" animBg="1"/>
          <p:bldP spid="272" grpId="2" animBg="1"/>
          <p:bldP spid="304" grpId="0" animBg="1"/>
          <p:bldP spid="304" grpId="1" animBg="1"/>
          <p:bldP spid="304" grpId="2" animBg="1"/>
          <p:bldP spid="305" grpId="0" animBg="1"/>
          <p:bldP spid="305" grpId="1" animBg="1"/>
          <p:bldP spid="305" grpId="2" animBg="1"/>
          <p:bldP spid="306" grpId="0" animBg="1"/>
          <p:bldP spid="306" grpId="1" animBg="1"/>
          <p:bldP spid="306" grpId="2" animBg="1"/>
          <p:bldP spid="49" grpId="0" animBg="1"/>
          <p:bldP spid="49" grpId="1" animBg="1"/>
          <p:bldP spid="49" grpId="2" animBg="1"/>
          <p:bldP spid="49" grpId="3" animBg="1"/>
          <p:bldP spid="282" grpId="0" animBg="1"/>
          <p:bldP spid="282" grpId="1" animBg="1"/>
          <p:bldP spid="282" grpId="2" animBg="1"/>
          <p:bldP spid="282" grpId="3" animBg="1"/>
          <p:bldP spid="283" grpId="0" animBg="1"/>
          <p:bldP spid="283" grpId="1" animBg="1"/>
          <p:bldP spid="283" grpId="2" animBg="1"/>
          <p:bldP spid="283" grpId="3" animBg="1"/>
          <p:bldP spid="284" grpId="0" animBg="1"/>
          <p:bldP spid="284" grpId="1" animBg="1"/>
          <p:bldP spid="284" grpId="2" animBg="1"/>
          <p:bldP spid="284" grpId="3" animBg="1"/>
          <p:bldP spid="285" grpId="0" animBg="1"/>
          <p:bldP spid="285" grpId="1" animBg="1"/>
          <p:bldP spid="285" grpId="2" animBg="1"/>
          <p:bldP spid="285" grpId="3" animBg="1"/>
          <p:bldP spid="286" grpId="0" animBg="1"/>
          <p:bldP spid="286" grpId="1" animBg="1"/>
          <p:bldP spid="286" grpId="2" animBg="1"/>
          <p:bldP spid="286" grpId="3" animBg="1"/>
          <p:bldP spid="301" grpId="0" animBg="1"/>
          <p:bldP spid="302" grpId="0" animBg="1"/>
          <p:bldP spid="303" grpId="0" animBg="1"/>
          <p:bldP spid="268" grpId="0" animBg="1"/>
          <p:bldP spid="268" grpId="1" animBg="1"/>
          <p:bldP spid="268" grpId="2" animBg="1"/>
          <p:bldP spid="268" grpId="3" animBg="1"/>
          <p:bldP spid="268" grpId="4" animBg="1"/>
          <p:bldP spid="268" grpId="5" animBg="1"/>
          <p:bldP spid="268" grpId="6" animBg="1"/>
          <p:bldP spid="268" grpId="7" animBg="1"/>
          <p:bldP spid="268" grpId="8" animBg="1"/>
          <p:bldP spid="268" grpId="9" animBg="1"/>
          <p:bldP spid="268" grpId="10" animBg="1"/>
          <p:bldP spid="270" grpId="0" animBg="1"/>
          <p:bldP spid="270" grpId="1" animBg="1"/>
          <p:bldP spid="270" grpId="2" animBg="1"/>
          <p:bldP spid="270" grpId="3" animBg="1"/>
          <p:bldP spid="270" grpId="4" animBg="1"/>
          <p:bldP spid="270" grpId="5" animBg="1"/>
          <p:bldP spid="270" grpId="6" animBg="1"/>
          <p:bldP spid="270" grpId="7" animBg="1"/>
          <p:bldP spid="270" grpId="8" animBg="1"/>
          <p:bldP spid="270" grpId="9" animBg="1"/>
          <p:bldP spid="2116" grpId="0" animBg="1"/>
          <p:bldP spid="2116" grpId="1" animBg="1"/>
          <p:bldP spid="2116" grpId="2" animBg="1"/>
          <p:bldP spid="2117" grpId="0" animBg="1"/>
          <p:bldP spid="2117" grpId="1" animBg="1"/>
          <p:bldP spid="2117" grpId="2" animBg="1"/>
          <p:bldP spid="2118" grpId="0" animBg="1"/>
          <p:bldP spid="2118" grpId="1" animBg="1"/>
          <p:bldP spid="2118" grpId="2" animBg="1"/>
          <p:bldP spid="2119" grpId="0" animBg="1"/>
          <p:bldP spid="2119" grpId="1" animBg="1"/>
          <p:bldP spid="2119" grpId="2" animBg="1"/>
          <p:bldP spid="324" grpId="0" animBg="1"/>
          <p:bldP spid="324" grpId="1" animBg="1"/>
          <p:bldP spid="324" grpId="2" animBg="1"/>
          <p:bldP spid="325" grpId="0" animBg="1"/>
          <p:bldP spid="325" grpId="1" animBg="1"/>
          <p:bldP spid="325" grpId="2" animBg="1"/>
          <p:bldP spid="326" grpId="0" animBg="1"/>
          <p:bldP spid="326" grpId="1" animBg="1"/>
          <p:bldP spid="326" grpId="2" animBg="1"/>
          <p:bldP spid="327" grpId="0" animBg="1"/>
          <p:bldP spid="327" grpId="1" animBg="1"/>
          <p:bldP spid="327" grpId="2" animBg="1"/>
          <p:bldP spid="328" grpId="0" animBg="1"/>
          <p:bldP spid="328" grpId="1" animBg="1"/>
          <p:bldP spid="328" grpId="2" animBg="1"/>
          <p:bldP spid="333" grpId="0" animBg="1"/>
          <p:bldP spid="333" grpId="1" animBg="1"/>
          <p:bldP spid="334" grpId="0" animBg="1"/>
          <p:bldP spid="334" grpId="1" animBg="1"/>
          <p:bldP spid="335" grpId="0" animBg="1"/>
          <p:bldP spid="335" grpId="1" animBg="1"/>
          <p:bldP spid="336" grpId="0" animBg="1"/>
          <p:bldP spid="336" grpId="1" animBg="1"/>
          <p:bldP spid="22" grpId="0" animBg="1"/>
          <p:bldP spid="375" grpId="0" animBg="1"/>
          <p:bldP spid="375" grpId="1" animBg="1"/>
          <p:bldP spid="375" grpId="2" animBg="1"/>
          <p:bldP spid="375" grpId="3" animBg="1"/>
          <p:bldP spid="376" grpId="0" animBg="1"/>
          <p:bldP spid="376" grpId="1" animBg="1"/>
          <p:bldP spid="376" grpId="2" animBg="1"/>
          <p:bldP spid="376" grpId="3" animBg="1"/>
          <p:bldP spid="377" grpId="0" animBg="1"/>
          <p:bldP spid="377" grpId="1" animBg="1"/>
          <p:bldP spid="377" grpId="2" animBg="1"/>
          <p:bldP spid="377" grpId="3" animBg="1"/>
          <p:bldP spid="378" grpId="0" animBg="1"/>
          <p:bldP spid="378" grpId="1" animBg="1"/>
          <p:bldP spid="378" grpId="2" animBg="1"/>
          <p:bldP spid="378" grpId="3" animBg="1"/>
          <p:bldP spid="379" grpId="0" animBg="1"/>
          <p:bldP spid="379" grpId="1" animBg="1"/>
          <p:bldP spid="379" grpId="2" animBg="1"/>
          <p:bldP spid="379" grpId="3" animBg="1"/>
          <p:bldP spid="380" grpId="0" animBg="1"/>
          <p:bldP spid="380" grpId="1" animBg="1"/>
          <p:bldP spid="380" grpId="2" animBg="1"/>
          <p:bldP spid="380" grpId="3" animBg="1"/>
          <p:bldP spid="381" grpId="0" animBg="1"/>
          <p:bldP spid="381" grpId="1" animBg="1"/>
          <p:bldP spid="381" grpId="2" animBg="1"/>
          <p:bldP spid="381" grpId="3" animBg="1"/>
          <p:bldP spid="382" grpId="0" animBg="1"/>
          <p:bldP spid="382" grpId="1" animBg="1"/>
          <p:bldP spid="382" grpId="2" animBg="1"/>
          <p:bldP spid="382" grpId="3" animBg="1"/>
          <p:bldP spid="383" grpId="0" animBg="1"/>
          <p:bldP spid="383" grpId="1" animBg="1"/>
          <p:bldP spid="383" grpId="2" animBg="1"/>
          <p:bldP spid="383" grpId="3" animBg="1"/>
          <p:bldP spid="384" grpId="0" animBg="1"/>
          <p:bldP spid="384" grpId="1" animBg="1"/>
          <p:bldP spid="384" grpId="2" animBg="1"/>
          <p:bldP spid="384" grpId="3" animBg="1"/>
          <p:bldP spid="385" grpId="0" animBg="1"/>
          <p:bldP spid="385" grpId="1" animBg="1"/>
          <p:bldP spid="385" grpId="2" animBg="1"/>
          <p:bldP spid="385" grpId="3" animBg="1"/>
          <p:bldP spid="386" grpId="0" animBg="1"/>
          <p:bldP spid="386" grpId="1" animBg="1"/>
          <p:bldP spid="386" grpId="2" animBg="1"/>
          <p:bldP spid="386" grpId="3" animBg="1"/>
          <p:bldP spid="387" grpId="0" animBg="1"/>
          <p:bldP spid="387" grpId="1" animBg="1"/>
          <p:bldP spid="387" grpId="2" animBg="1"/>
          <p:bldP spid="387" grpId="3" animBg="1"/>
          <p:bldP spid="388" grpId="0" animBg="1"/>
          <p:bldP spid="388" grpId="1" animBg="1"/>
          <p:bldP spid="388" grpId="2" animBg="1"/>
          <p:bldP spid="388" grpId="3" animBg="1"/>
          <p:bldP spid="389" grpId="0" animBg="1"/>
          <p:bldP spid="389" grpId="1" animBg="1"/>
          <p:bldP spid="389" grpId="2" animBg="1"/>
          <p:bldP spid="389" grpId="3" animBg="1"/>
          <p:bldP spid="390" grpId="0" animBg="1"/>
          <p:bldP spid="390" grpId="1" animBg="1"/>
          <p:bldP spid="390" grpId="2" animBg="1"/>
          <p:bldP spid="390" grpId="3" animBg="1"/>
          <p:bldP spid="391" grpId="0" animBg="1"/>
          <p:bldP spid="391" grpId="1" animBg="1"/>
          <p:bldP spid="391" grpId="2" animBg="1"/>
          <p:bldP spid="391" grpId="3" animBg="1"/>
          <p:bldP spid="392" grpId="0" animBg="1"/>
          <p:bldP spid="392" grpId="1" animBg="1"/>
          <p:bldP spid="392" grpId="2" animBg="1"/>
          <p:bldP spid="392" grpId="3" animBg="1"/>
          <p:bldP spid="393" grpId="0" animBg="1"/>
          <p:bldP spid="393" grpId="1" animBg="1"/>
          <p:bldP spid="393" grpId="2" animBg="1"/>
          <p:bldP spid="393" grpId="3" animBg="1"/>
          <p:bldP spid="394" grpId="0" animBg="1"/>
          <p:bldP spid="394" grpId="1" animBg="1"/>
          <p:bldP spid="394" grpId="2" animBg="1"/>
          <p:bldP spid="394" grpId="3" animBg="1"/>
          <p:bldP spid="395" grpId="0" animBg="1"/>
          <p:bldP spid="395" grpId="1" animBg="1"/>
          <p:bldP spid="395" grpId="2" animBg="1"/>
          <p:bldP spid="395" grpId="3" animBg="1"/>
          <p:bldP spid="396" grpId="0" animBg="1"/>
          <p:bldP spid="396" grpId="1" animBg="1"/>
          <p:bldP spid="396" grpId="2" animBg="1"/>
          <p:bldP spid="396" grpId="3" animBg="1"/>
          <p:bldP spid="397" grpId="0" animBg="1"/>
          <p:bldP spid="397" grpId="1" animBg="1"/>
          <p:bldP spid="397" grpId="2" animBg="1"/>
          <p:bldP spid="397" grpId="3" animBg="1"/>
          <p:bldP spid="398" grpId="0" animBg="1"/>
          <p:bldP spid="398" grpId="1" animBg="1"/>
          <p:bldP spid="398" grpId="2" animBg="1"/>
          <p:bldP spid="398" grpId="3" animBg="1"/>
          <p:bldP spid="399" grpId="0" animBg="1"/>
          <p:bldP spid="399" grpId="1" animBg="1"/>
          <p:bldP spid="399" grpId="2" animBg="1"/>
          <p:bldP spid="399" grpId="3" animBg="1"/>
          <p:bldP spid="400" grpId="0" animBg="1"/>
          <p:bldP spid="400" grpId="1" animBg="1"/>
          <p:bldP spid="400" grpId="2" animBg="1"/>
          <p:bldP spid="400" grpId="3" animBg="1"/>
          <p:bldP spid="401" grpId="0" animBg="1"/>
          <p:bldP spid="401" grpId="1" animBg="1"/>
          <p:bldP spid="401" grpId="2" animBg="1"/>
          <p:bldP spid="401" grpId="3" animBg="1"/>
          <p:bldP spid="402" grpId="0" animBg="1"/>
          <p:bldP spid="402" grpId="1" animBg="1"/>
          <p:bldP spid="402" grpId="2" animBg="1"/>
          <p:bldP spid="402" grpId="3" animBg="1"/>
          <p:bldP spid="403" grpId="0" animBg="1"/>
          <p:bldP spid="403" grpId="1" animBg="1"/>
          <p:bldP spid="403" grpId="2" animBg="1"/>
          <p:bldP spid="403" grpId="3" animBg="1"/>
          <p:bldP spid="404" grpId="0" animBg="1"/>
          <p:bldP spid="404" grpId="1" animBg="1"/>
          <p:bldP spid="404" grpId="2" animBg="1"/>
          <p:bldP spid="404" grpId="3" animBg="1"/>
          <p:bldP spid="405" grpId="0" animBg="1"/>
          <p:bldP spid="405" grpId="1" animBg="1"/>
          <p:bldP spid="405" grpId="2" animBg="1"/>
          <p:bldP spid="405" grpId="3" animBg="1"/>
          <p:bldP spid="406" grpId="0" animBg="1"/>
          <p:bldP spid="406" grpId="1" animBg="1"/>
          <p:bldP spid="406" grpId="2" animBg="1"/>
          <p:bldP spid="406" grpId="3" animBg="1"/>
          <p:bldP spid="407" grpId="0" animBg="1"/>
          <p:bldP spid="407" grpId="1" animBg="1"/>
          <p:bldP spid="407" grpId="2" animBg="1"/>
          <p:bldP spid="407" grpId="3" animBg="1"/>
          <p:bldP spid="408" grpId="0" animBg="1"/>
          <p:bldP spid="408" grpId="1" animBg="1"/>
          <p:bldP spid="408" grpId="2" animBg="1"/>
          <p:bldP spid="408" grpId="3" animBg="1"/>
          <p:bldP spid="409" grpId="0" animBg="1"/>
          <p:bldP spid="409" grpId="1" animBg="1"/>
          <p:bldP spid="409" grpId="2" animBg="1"/>
          <p:bldP spid="409" grpId="3" animBg="1"/>
          <p:bldP spid="410" grpId="0" animBg="1"/>
          <p:bldP spid="410" grpId="1" animBg="1"/>
          <p:bldP spid="410" grpId="2" animBg="1"/>
          <p:bldP spid="410" grpId="3" animBg="1"/>
          <p:bldP spid="411" grpId="0" animBg="1"/>
          <p:bldP spid="411" grpId="1" animBg="1"/>
          <p:bldP spid="411" grpId="2" animBg="1"/>
          <p:bldP spid="411" grpId="3" animBg="1"/>
          <p:bldP spid="412" grpId="0" animBg="1"/>
          <p:bldP spid="412" grpId="1" animBg="1"/>
          <p:bldP spid="412" grpId="2" animBg="1"/>
          <p:bldP spid="412" grpId="3" animBg="1"/>
          <p:bldP spid="413" grpId="0" animBg="1"/>
          <p:bldP spid="413" grpId="1" animBg="1"/>
          <p:bldP spid="413" grpId="2" animBg="1"/>
          <p:bldP spid="413" grpId="3" animBg="1"/>
          <p:bldP spid="414" grpId="0" animBg="1"/>
          <p:bldP spid="414" grpId="1" animBg="1"/>
          <p:bldP spid="414" grpId="2" animBg="1"/>
          <p:bldP spid="414" grpId="3" animBg="1"/>
          <p:bldP spid="415" grpId="0" animBg="1"/>
          <p:bldP spid="415" grpId="1" animBg="1"/>
          <p:bldP spid="415" grpId="2" animBg="1"/>
          <p:bldP spid="415" grpId="3" animBg="1"/>
          <p:bldP spid="416" grpId="0" animBg="1"/>
          <p:bldP spid="416" grpId="1" animBg="1"/>
          <p:bldP spid="416" grpId="2" animBg="1"/>
          <p:bldP spid="416" grpId="3" animBg="1"/>
          <p:bldP spid="417" grpId="0" animBg="1"/>
          <p:bldP spid="417" grpId="1" animBg="1"/>
          <p:bldP spid="417" grpId="2" animBg="1"/>
          <p:bldP spid="417" grpId="3" animBg="1"/>
          <p:bldP spid="418" grpId="0" animBg="1"/>
          <p:bldP spid="418" grpId="1" animBg="1"/>
          <p:bldP spid="418" grpId="2" animBg="1"/>
          <p:bldP spid="418" grpId="3" animBg="1"/>
          <p:bldP spid="419" grpId="0" animBg="1"/>
          <p:bldP spid="419" grpId="1" animBg="1"/>
          <p:bldP spid="419" grpId="2" animBg="1"/>
          <p:bldP spid="419" grpId="3" animBg="1"/>
          <p:bldP spid="420" grpId="0" animBg="1"/>
          <p:bldP spid="420" grpId="1" animBg="1"/>
          <p:bldP spid="420" grpId="2" animBg="1"/>
          <p:bldP spid="420" grpId="3" animBg="1"/>
          <p:bldP spid="421" grpId="0" animBg="1"/>
          <p:bldP spid="421" grpId="1" animBg="1"/>
          <p:bldP spid="421" grpId="2" animBg="1"/>
          <p:bldP spid="421" grpId="3" animBg="1"/>
          <p:bldP spid="422" grpId="0" animBg="1"/>
          <p:bldP spid="422" grpId="1" animBg="1"/>
          <p:bldP spid="422" grpId="2" animBg="1"/>
          <p:bldP spid="422" grpId="3" animBg="1"/>
          <p:bldP spid="423" grpId="0" animBg="1"/>
          <p:bldP spid="423" grpId="1" animBg="1"/>
          <p:bldP spid="423" grpId="2" animBg="1"/>
          <p:bldP spid="423" grpId="3" animBg="1"/>
          <p:bldP spid="424" grpId="0" animBg="1"/>
          <p:bldP spid="424" grpId="1" animBg="1"/>
          <p:bldP spid="424" grpId="2" animBg="1"/>
          <p:bldP spid="424" grpId="3" animBg="1"/>
          <p:bldP spid="425" grpId="0" animBg="1"/>
          <p:bldP spid="425" grpId="1" animBg="1"/>
          <p:bldP spid="425" grpId="2" animBg="1"/>
          <p:bldP spid="425" grpId="3" animBg="1"/>
          <p:bldP spid="426" grpId="0" animBg="1"/>
          <p:bldP spid="426" grpId="1" animBg="1"/>
          <p:bldP spid="426" grpId="2" animBg="1"/>
          <p:bldP spid="426" grpId="3" animBg="1"/>
          <p:bldP spid="427" grpId="0" animBg="1"/>
          <p:bldP spid="427" grpId="1" animBg="1"/>
          <p:bldP spid="427" grpId="2" animBg="1"/>
          <p:bldP spid="427" grpId="3" animBg="1"/>
          <p:bldP spid="428" grpId="0" animBg="1"/>
          <p:bldP spid="428" grpId="1" animBg="1"/>
          <p:bldP spid="428" grpId="2" animBg="1"/>
          <p:bldP spid="428" grpId="3" animBg="1"/>
          <p:bldP spid="429" grpId="0" animBg="1"/>
          <p:bldP spid="429" grpId="1" animBg="1"/>
          <p:bldP spid="429" grpId="2" animBg="1"/>
          <p:bldP spid="429" grpId="3" animBg="1"/>
          <p:bldP spid="430" grpId="0" animBg="1"/>
          <p:bldP spid="430" grpId="1" animBg="1"/>
          <p:bldP spid="430" grpId="2" animBg="1"/>
          <p:bldP spid="430" grpId="3" animBg="1"/>
          <p:bldP spid="431" grpId="0" animBg="1"/>
          <p:bldP spid="431" grpId="1" animBg="1"/>
          <p:bldP spid="431" grpId="2" animBg="1"/>
          <p:bldP spid="431" grpId="3" animBg="1"/>
          <p:bldP spid="432" grpId="0" animBg="1"/>
          <p:bldP spid="432" grpId="1" animBg="1"/>
          <p:bldP spid="432" grpId="2" animBg="1"/>
          <p:bldP spid="432" grpId="3" animBg="1"/>
          <p:bldP spid="433" grpId="0" animBg="1"/>
          <p:bldP spid="433" grpId="1" animBg="1"/>
          <p:bldP spid="433" grpId="2" animBg="1"/>
          <p:bldP spid="433" grpId="3" animBg="1"/>
          <p:bldP spid="434" grpId="0" animBg="1"/>
          <p:bldP spid="434" grpId="1" animBg="1"/>
          <p:bldP spid="434" grpId="2" animBg="1"/>
          <p:bldP spid="434" grpId="3" animBg="1"/>
          <p:bldP spid="435" grpId="0" animBg="1"/>
          <p:bldP spid="435" grpId="1" animBg="1"/>
          <p:bldP spid="435" grpId="2" animBg="1"/>
          <p:bldP spid="435" grpId="3" animBg="1"/>
          <p:bldP spid="436" grpId="0" animBg="1"/>
          <p:bldP spid="436" grpId="1" animBg="1"/>
          <p:bldP spid="436" grpId="2" animBg="1"/>
          <p:bldP spid="436" grpId="3" animBg="1"/>
          <p:bldP spid="437" grpId="0" animBg="1"/>
          <p:bldP spid="437" grpId="1" animBg="1"/>
          <p:bldP spid="437" grpId="2" animBg="1"/>
          <p:bldP spid="437" grpId="3" animBg="1"/>
          <p:bldP spid="438" grpId="0" animBg="1"/>
          <p:bldP spid="438" grpId="1" animBg="1"/>
          <p:bldP spid="438" grpId="2" animBg="1"/>
          <p:bldP spid="438" grpId="3" animBg="1"/>
          <p:bldP spid="439" grpId="0" animBg="1"/>
          <p:bldP spid="439" grpId="1" animBg="1"/>
          <p:bldP spid="439" grpId="2" animBg="1"/>
          <p:bldP spid="439" grpId="3" animBg="1"/>
          <p:bldP spid="440" grpId="0" animBg="1"/>
          <p:bldP spid="440" grpId="1" animBg="1"/>
          <p:bldP spid="440" grpId="2" animBg="1"/>
          <p:bldP spid="440" grpId="3" animBg="1"/>
          <p:bldP spid="441" grpId="0" animBg="1"/>
          <p:bldP spid="441" grpId="1" animBg="1"/>
          <p:bldP spid="441" grpId="2" animBg="1"/>
          <p:bldP spid="441" grpId="3" animBg="1"/>
          <p:bldP spid="442" grpId="0" animBg="1"/>
          <p:bldP spid="442" grpId="1" animBg="1"/>
          <p:bldP spid="442" grpId="2" animBg="1"/>
          <p:bldP spid="442" grpId="3" animBg="1"/>
          <p:bldP spid="443" grpId="0" animBg="1"/>
          <p:bldP spid="443" grpId="1" animBg="1"/>
          <p:bldP spid="443" grpId="2" animBg="1"/>
          <p:bldP spid="443" grpId="3" animBg="1"/>
          <p:bldP spid="444" grpId="0" animBg="1"/>
          <p:bldP spid="444" grpId="1" animBg="1"/>
          <p:bldP spid="444" grpId="2" animBg="1"/>
          <p:bldP spid="444" grpId="3" animBg="1"/>
          <p:bldP spid="445" grpId="0" animBg="1"/>
          <p:bldP spid="445" grpId="1" animBg="1"/>
          <p:bldP spid="445" grpId="2" animBg="1"/>
          <p:bldP spid="445" grpId="3" animBg="1"/>
          <p:bldP spid="446" grpId="0" animBg="1"/>
          <p:bldP spid="446" grpId="1" animBg="1"/>
          <p:bldP spid="446" grpId="2" animBg="1"/>
          <p:bldP spid="446" grpId="3" animBg="1"/>
          <p:bldP spid="447" grpId="0" animBg="1"/>
          <p:bldP spid="447" grpId="1" animBg="1"/>
          <p:bldP spid="447" grpId="2" animBg="1"/>
          <p:bldP spid="447" grpId="3" animBg="1"/>
          <p:bldP spid="448" grpId="0" animBg="1"/>
          <p:bldP spid="448" grpId="1" animBg="1"/>
          <p:bldP spid="448" grpId="2" animBg="1"/>
          <p:bldP spid="448" grpId="3" animBg="1"/>
          <p:bldP spid="449" grpId="0" animBg="1"/>
          <p:bldP spid="449" grpId="1" animBg="1"/>
          <p:bldP spid="449" grpId="2" animBg="1"/>
          <p:bldP spid="449" grpId="3" animBg="1"/>
          <p:bldP spid="450" grpId="0" animBg="1"/>
          <p:bldP spid="450" grpId="1" animBg="1"/>
          <p:bldP spid="450" grpId="2" animBg="1"/>
          <p:bldP spid="450" grpId="3" animBg="1"/>
          <p:bldP spid="451" grpId="0" animBg="1"/>
          <p:bldP spid="451" grpId="1" animBg="1"/>
          <p:bldP spid="451" grpId="2" animBg="1"/>
          <p:bldP spid="451" grpId="3" animBg="1"/>
          <p:bldP spid="452" grpId="0" animBg="1"/>
          <p:bldP spid="452" grpId="1" animBg="1"/>
          <p:bldP spid="452" grpId="2" animBg="1"/>
          <p:bldP spid="452" grpId="3" animBg="1"/>
          <p:bldP spid="453" grpId="0" animBg="1"/>
          <p:bldP spid="453" grpId="1" animBg="1"/>
          <p:bldP spid="453" grpId="2" animBg="1"/>
          <p:bldP spid="453" grpId="3" animBg="1"/>
          <p:bldP spid="454" grpId="0" animBg="1"/>
          <p:bldP spid="454" grpId="1" animBg="1"/>
          <p:bldP spid="454" grpId="2" animBg="1"/>
          <p:bldP spid="454" grpId="3" animBg="1"/>
          <p:bldP spid="455" grpId="0" animBg="1"/>
          <p:bldP spid="455" grpId="1" animBg="1"/>
          <p:bldP spid="455" grpId="2" animBg="1"/>
          <p:bldP spid="455" grpId="3" animBg="1"/>
          <p:bldP spid="456" grpId="0" animBg="1"/>
          <p:bldP spid="456" grpId="1" animBg="1"/>
          <p:bldP spid="456" grpId="2" animBg="1"/>
          <p:bldP spid="456" grpId="3" animBg="1"/>
          <p:bldP spid="457" grpId="0" animBg="1"/>
          <p:bldP spid="457" grpId="1" animBg="1"/>
          <p:bldP spid="457" grpId="2" animBg="1"/>
          <p:bldP spid="457" grpId="3" animBg="1"/>
          <p:bldP spid="458" grpId="0" animBg="1"/>
          <p:bldP spid="458" grpId="1" animBg="1"/>
          <p:bldP spid="458" grpId="2" animBg="1"/>
          <p:bldP spid="458" grpId="3" animBg="1"/>
          <p:bldP spid="459" grpId="0" animBg="1"/>
          <p:bldP spid="459" grpId="1" animBg="1"/>
          <p:bldP spid="459" grpId="2" animBg="1"/>
          <p:bldP spid="459" grpId="3" animBg="1"/>
          <p:bldP spid="460" grpId="0" animBg="1"/>
          <p:bldP spid="460" grpId="1" animBg="1"/>
          <p:bldP spid="460" grpId="2" animBg="1"/>
          <p:bldP spid="460" grpId="3" animBg="1"/>
          <p:bldP spid="461" grpId="0" animBg="1"/>
          <p:bldP spid="461" grpId="1" animBg="1"/>
          <p:bldP spid="461" grpId="2" animBg="1"/>
          <p:bldP spid="461" grpId="3" animBg="1"/>
          <p:bldP spid="462" grpId="0" animBg="1"/>
          <p:bldP spid="462" grpId="1" animBg="1"/>
          <p:bldP spid="462" grpId="2" animBg="1"/>
          <p:bldP spid="462" grpId="3" animBg="1"/>
          <p:bldP spid="463" grpId="0" animBg="1"/>
          <p:bldP spid="463" grpId="1" animBg="1"/>
          <p:bldP spid="463" grpId="2" animBg="1"/>
          <p:bldP spid="463" grpId="3" animBg="1"/>
          <p:bldP spid="464" grpId="0" animBg="1"/>
          <p:bldP spid="464" grpId="1" animBg="1"/>
          <p:bldP spid="464" grpId="2" animBg="1"/>
          <p:bldP spid="464" grpId="3" animBg="1"/>
          <p:bldP spid="465" grpId="0" animBg="1"/>
          <p:bldP spid="465" grpId="1" animBg="1"/>
          <p:bldP spid="465" grpId="2" animBg="1"/>
          <p:bldP spid="465" grpId="3" animBg="1"/>
          <p:bldP spid="466" grpId="0" animBg="1"/>
          <p:bldP spid="466" grpId="1" animBg="1"/>
          <p:bldP spid="466" grpId="2" animBg="1"/>
          <p:bldP spid="466" grpId="3" animBg="1"/>
          <p:bldP spid="467" grpId="0" animBg="1"/>
          <p:bldP spid="467" grpId="1" animBg="1"/>
          <p:bldP spid="467" grpId="2" animBg="1"/>
          <p:bldP spid="467" grpId="3" animBg="1"/>
          <p:bldP spid="468" grpId="0" animBg="1"/>
          <p:bldP spid="468" grpId="1" animBg="1"/>
          <p:bldP spid="468" grpId="2" animBg="1"/>
          <p:bldP spid="468" grpId="3" animBg="1"/>
          <p:bldP spid="469" grpId="0" animBg="1"/>
          <p:bldP spid="469" grpId="1" animBg="1"/>
          <p:bldP spid="469" grpId="2" animBg="1"/>
          <p:bldP spid="469" grpId="3" animBg="1"/>
          <p:bldP spid="470" grpId="0" animBg="1"/>
          <p:bldP spid="470" grpId="1" animBg="1"/>
          <p:bldP spid="470" grpId="2" animBg="1"/>
          <p:bldP spid="470" grpId="3" animBg="1"/>
          <p:bldP spid="471" grpId="0" animBg="1"/>
          <p:bldP spid="471" grpId="1" animBg="1"/>
          <p:bldP spid="471" grpId="2" animBg="1"/>
          <p:bldP spid="471" grpId="3" animBg="1"/>
          <p:bldP spid="472" grpId="0" animBg="1"/>
          <p:bldP spid="472" grpId="1" animBg="1"/>
          <p:bldP spid="472" grpId="2" animBg="1"/>
          <p:bldP spid="472" grpId="3" animBg="1"/>
          <p:bldP spid="473" grpId="0" animBg="1"/>
          <p:bldP spid="473" grpId="1" animBg="1"/>
          <p:bldP spid="473" grpId="2" animBg="1"/>
          <p:bldP spid="473" grpId="3" animBg="1"/>
          <p:bldP spid="474" grpId="0" animBg="1"/>
          <p:bldP spid="474" grpId="1" animBg="1"/>
          <p:bldP spid="474" grpId="2" animBg="1"/>
          <p:bldP spid="474" grpId="3" animBg="1"/>
          <p:bldP spid="475" grpId="0" animBg="1"/>
          <p:bldP spid="475" grpId="1" animBg="1"/>
          <p:bldP spid="475" grpId="2" animBg="1"/>
          <p:bldP spid="475" grpId="3" animBg="1"/>
          <p:bldP spid="476" grpId="0" animBg="1"/>
          <p:bldP spid="476" grpId="1" animBg="1"/>
          <p:bldP spid="476" grpId="2" animBg="1"/>
          <p:bldP spid="476" grpId="3" animBg="1"/>
          <p:bldP spid="477" grpId="0" animBg="1"/>
          <p:bldP spid="477" grpId="1" animBg="1"/>
          <p:bldP spid="477" grpId="2" animBg="1"/>
          <p:bldP spid="477" grpId="3" animBg="1"/>
          <p:bldP spid="478" grpId="0" animBg="1"/>
          <p:bldP spid="478" grpId="1" animBg="1"/>
          <p:bldP spid="478" grpId="2" animBg="1"/>
          <p:bldP spid="478" grpId="3" animBg="1"/>
          <p:bldP spid="479" grpId="0" animBg="1"/>
          <p:bldP spid="479" grpId="1" animBg="1"/>
          <p:bldP spid="479" grpId="2" animBg="1"/>
          <p:bldP spid="479" grpId="3" animBg="1"/>
          <p:bldP spid="480" grpId="0" animBg="1"/>
          <p:bldP spid="480" grpId="1" animBg="1"/>
          <p:bldP spid="480" grpId="2" animBg="1"/>
          <p:bldP spid="480" grpId="3" animBg="1"/>
          <p:bldP spid="481" grpId="0" animBg="1"/>
          <p:bldP spid="481" grpId="1" animBg="1"/>
          <p:bldP spid="481" grpId="2" animBg="1"/>
          <p:bldP spid="481" grpId="3" animBg="1"/>
          <p:bldP spid="482" grpId="0" animBg="1"/>
          <p:bldP spid="484" grpId="0"/>
          <p:bldP spid="484" grpId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Christmas 2100">
      <a:dk1>
        <a:sysClr val="windowText" lastClr="000000"/>
      </a:dk1>
      <a:lt1>
        <a:sysClr val="window" lastClr="FFFFFF"/>
      </a:lt1>
      <a:dk2>
        <a:srgbClr val="C41900"/>
      </a:dk2>
      <a:lt2>
        <a:srgbClr val="870E00"/>
      </a:lt2>
      <a:accent1>
        <a:srgbClr val="217D00"/>
      </a:accent1>
      <a:accent2>
        <a:srgbClr val="65AD54"/>
      </a:accent2>
      <a:accent3>
        <a:srgbClr val="B9DBA2"/>
      </a:accent3>
      <a:accent4>
        <a:srgbClr val="154890"/>
      </a:accent4>
      <a:accent5>
        <a:srgbClr val="6699FF"/>
      </a:accent5>
      <a:accent6>
        <a:srgbClr val="CDC0AC"/>
      </a:accent6>
      <a:hlink>
        <a:srgbClr val="0000FF"/>
      </a:hlink>
      <a:folHlink>
        <a:srgbClr val="800080"/>
      </a:folHlink>
    </a:clrScheme>
    <a:fontScheme name="Christmas Card">
      <a:majorFont>
        <a:latin typeface="Selawik"/>
        <a:ea typeface=""/>
        <a:cs typeface=""/>
      </a:majorFont>
      <a:minorFont>
        <a:latin typeface="Selawik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3759</TotalTime>
  <Words>3</Words>
  <Application>Microsoft Office PowerPoint</Application>
  <PresentationFormat>On-screen Show (16:9)</PresentationFormat>
  <Paragraphs>3</Paragraphs>
  <Slides>2</Slides>
  <Notes>1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Buckley</dc:creator>
  <cp:lastModifiedBy>Luke Buckley</cp:lastModifiedBy>
  <cp:revision>116</cp:revision>
  <dcterms:created xsi:type="dcterms:W3CDTF">2015-11-24T15:19:20Z</dcterms:created>
  <dcterms:modified xsi:type="dcterms:W3CDTF">2015-12-07T11:53:36Z</dcterms:modified>
</cp:coreProperties>
</file>