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355" userDrawn="1">
          <p15:clr>
            <a:srgbClr val="A4A3A4"/>
          </p15:clr>
        </p15:guide>
        <p15:guide id="3" orient="horz" pos="3657" userDrawn="1">
          <p15:clr>
            <a:srgbClr val="A4A3A4"/>
          </p15:clr>
        </p15:guide>
        <p15:guide id="4" orient="horz" pos="4042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pos="370" userDrawn="1">
          <p15:clr>
            <a:srgbClr val="A4A3A4"/>
          </p15:clr>
        </p15:guide>
        <p15:guide id="7" pos="6080" userDrawn="1">
          <p15:clr>
            <a:srgbClr val="A4A3A4"/>
          </p15:clr>
        </p15:guide>
        <p15:guide id="8" pos="1600" userDrawn="1">
          <p15:clr>
            <a:srgbClr val="A4A3A4"/>
          </p15:clr>
        </p15:guide>
        <p15:guide id="9" orient="horz" pos="34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053"/>
    <a:srgbClr val="6A2030"/>
    <a:srgbClr val="CA3D2C"/>
    <a:srgbClr val="D84737"/>
    <a:srgbClr val="D8C7B0"/>
    <a:srgbClr val="E3D7C7"/>
    <a:srgbClr val="EEE3D2"/>
    <a:srgbClr val="FEF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85" autoAdjust="0"/>
  </p:normalViewPr>
  <p:slideViewPr>
    <p:cSldViewPr snapToGrid="0">
      <p:cViewPr varScale="1">
        <p:scale>
          <a:sx n="78" d="100"/>
          <a:sy n="78" d="100"/>
        </p:scale>
        <p:origin x="78" y="1626"/>
      </p:cViewPr>
      <p:guideLst>
        <p:guide pos="7355"/>
        <p:guide orient="horz" pos="3657"/>
        <p:guide orient="horz" pos="4042"/>
        <p:guide orient="horz" pos="981"/>
        <p:guide pos="370"/>
        <p:guide pos="6080"/>
        <p:guide pos="1600"/>
        <p:guide orient="horz" pos="34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A93BA-9C09-42D8-8641-C70F23C85C4F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63E2E-7A2D-4D04-8BD0-47D242304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7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63E2E-7A2D-4D04-8BD0-47D242304B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04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63E2E-7A2D-4D04-8BD0-47D242304B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399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63E2E-7A2D-4D04-8BD0-47D242304B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853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63E2E-7A2D-4D04-8BD0-47D242304B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861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9547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1" name="Page Turn.wav"/>
          </p:stSnd>
        </p:sndAc>
      </p:transition>
    </mc:Choice>
    <mc:Fallback xmlns="">
      <p:transition spd="med" advClick="0">
        <p:fade/>
        <p:sndAc>
          <p:stSnd>
            <p:snd r:embed="rId3" name="Page Tur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925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1" name="Page Turn.wav"/>
          </p:stSnd>
        </p:sndAc>
      </p:transition>
    </mc:Choice>
    <mc:Fallback xmlns="">
      <p:transition spd="med" advClick="0">
        <p:fade/>
        <p:sndAc>
          <p:stSnd>
            <p:snd r:embed="rId3" name="Page Tur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92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5" name="Page Turn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slide" Target="slide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11" Type="http://schemas.openxmlformats.org/officeDocument/2006/relationships/slide" Target="slide4.xml"/><Relationship Id="rId5" Type="http://schemas.openxmlformats.org/officeDocument/2006/relationships/image" Target="../media/image2.png"/><Relationship Id="rId10" Type="http://schemas.openxmlformats.org/officeDocument/2006/relationships/slide" Target="slide3.xml"/><Relationship Id="rId4" Type="http://schemas.openxmlformats.org/officeDocument/2006/relationships/audio" Target="../media/audio1.wav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6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slide" Target="slide6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16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12" Type="http://schemas.openxmlformats.org/officeDocument/2006/relationships/slide" Target="slide9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image" Target="../media/image2.png"/><Relationship Id="rId10" Type="http://schemas.openxmlformats.org/officeDocument/2006/relationships/slide" Target="slide7.xml"/><Relationship Id="rId4" Type="http://schemas.openxmlformats.org/officeDocument/2006/relationships/audio" Target="../media/audio1.wav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1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29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12" Type="http://schemas.openxmlformats.org/officeDocument/2006/relationships/slide" Target="slide13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0.png"/><Relationship Id="rId11" Type="http://schemas.openxmlformats.org/officeDocument/2006/relationships/slide" Target="slide12.xml"/><Relationship Id="rId5" Type="http://schemas.openxmlformats.org/officeDocument/2006/relationships/image" Target="../media/image2.png"/><Relationship Id="rId10" Type="http://schemas.openxmlformats.org/officeDocument/2006/relationships/slide" Target="slide11.xml"/><Relationship Id="rId4" Type="http://schemas.openxmlformats.org/officeDocument/2006/relationships/audio" Target="../media/audio1.wav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4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slideLayout" Target="../slideLayouts/slideLayout2.xml"/><Relationship Id="rId7" Type="http://schemas.openxmlformats.org/officeDocument/2006/relationships/slide" Target="slide14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7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41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png"/><Relationship Id="rId12" Type="http://schemas.openxmlformats.org/officeDocument/2006/relationships/slide" Target="slide1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2.png"/><Relationship Id="rId11" Type="http://schemas.openxmlformats.org/officeDocument/2006/relationships/slide" Target="slide16.xml"/><Relationship Id="rId5" Type="http://schemas.openxmlformats.org/officeDocument/2006/relationships/image" Target="../media/image2.png"/><Relationship Id="rId10" Type="http://schemas.openxmlformats.org/officeDocument/2006/relationships/slide" Target="slide15.xml"/><Relationship Id="rId4" Type="http://schemas.openxmlformats.org/officeDocument/2006/relationships/audio" Target="../media/audio1.wav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46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4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9.png"/><Relationship Id="rId5" Type="http://schemas.openxmlformats.org/officeDocument/2006/relationships/image" Target="../media/image2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5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54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F52308-E97F-4035-8360-9B0BD3DA24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"/>
            <a:ext cx="12192000" cy="6856166"/>
          </a:xfrm>
          <a:prstGeom prst="rect">
            <a:avLst/>
          </a:prstGeom>
        </p:spPr>
      </p:pic>
      <p:pic>
        <p:nvPicPr>
          <p:cNvPr id="7" name="Xmas Intro">
            <a:hlinkClick r:id="" action="ppaction://media"/>
            <a:extLst>
              <a:ext uri="{FF2B5EF4-FFF2-40B4-BE49-F238E27FC236}">
                <a16:creationId xmlns:a16="http://schemas.microsoft.com/office/drawing/2014/main" id="{AE666A92-1DE1-4C36-A7A9-2EA630E521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70025" y="4664075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A75984-2C0B-4F2C-ADB2-C389208E775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7948" y="5321893"/>
            <a:ext cx="3056240" cy="679621"/>
          </a:xfrm>
          <a:prstGeom prst="rect">
            <a:avLst/>
          </a:prstGeom>
        </p:spPr>
      </p:pic>
      <p:pic>
        <p:nvPicPr>
          <p:cNvPr id="4" name="Music n' Crackle Full">
            <a:hlinkClick r:id="" action="ppaction://media"/>
            <a:extLst>
              <a:ext uri="{FF2B5EF4-FFF2-40B4-BE49-F238E27FC236}">
                <a16:creationId xmlns:a16="http://schemas.microsoft.com/office/drawing/2014/main" id="{D485CB32-0C08-40C3-AF6D-DD99EAB50D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11238" y="6391275"/>
            <a:ext cx="609600" cy="609600"/>
          </a:xfrm>
          <a:prstGeom prst="rect">
            <a:avLst/>
          </a:prstGeom>
        </p:spPr>
      </p:pic>
      <p:sp>
        <p:nvSpPr>
          <p:cNvPr id="8" name="Button">
            <a:hlinkClick r:id="rId9" action="ppaction://hlinksldjump"/>
            <a:extLst>
              <a:ext uri="{FF2B5EF4-FFF2-40B4-BE49-F238E27FC236}">
                <a16:creationId xmlns:a16="http://schemas.microsoft.com/office/drawing/2014/main" id="{A893E4EE-A4AA-4AC8-BB81-2A51AD81B405}"/>
              </a:ext>
            </a:extLst>
          </p:cNvPr>
          <p:cNvSpPr/>
          <p:nvPr/>
        </p:nvSpPr>
        <p:spPr>
          <a:xfrm>
            <a:off x="0" y="0"/>
            <a:ext cx="12192000" cy="6856166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6A20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96970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CCAACD8-C145-4065-906A-853054BF431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FD295A-2220-4074-A7F8-58AD332C463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D7EDBAF-FA2C-4E98-9971-1C20B4DE7346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4" name="01 Q">
            <a:hlinkClick r:id="" action="ppaction://media"/>
            <a:extLst>
              <a:ext uri="{FF2B5EF4-FFF2-40B4-BE49-F238E27FC236}">
                <a16:creationId xmlns:a16="http://schemas.microsoft.com/office/drawing/2014/main" id="{793DE135-D508-44EE-8EB9-BB5FC54DBC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17725" y="1577975"/>
            <a:ext cx="609600" cy="609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AE80C3-183D-47A5-B8DF-08FFDCD617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5" t="8736" r="5681" b="19131"/>
          <a:stretch/>
        </p:blipFill>
        <p:spPr>
          <a:xfrm>
            <a:off x="2152650" y="1590677"/>
            <a:ext cx="7886701" cy="2181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802019-8278-41C7-AF1C-2E24FE1F72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8" t="11585" r="23028" b="29146"/>
          <a:stretch/>
        </p:blipFill>
        <p:spPr>
          <a:xfrm>
            <a:off x="1681129" y="5753834"/>
            <a:ext cx="1706840" cy="5275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5F579E-5980-4FE8-9970-8C0E6AEB51C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9" t="12053" r="29799" b="24729"/>
          <a:stretch/>
        </p:blipFill>
        <p:spPr>
          <a:xfrm>
            <a:off x="5418713" y="5736250"/>
            <a:ext cx="1278374" cy="5627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4FFD1E-1061-41AC-A6DC-8FFA0B3C3D5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5" t="10269" r="31855" b="21244"/>
          <a:stretch/>
        </p:blipFill>
        <p:spPr>
          <a:xfrm>
            <a:off x="9009120" y="5712803"/>
            <a:ext cx="1146060" cy="6096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3D9D48B-323C-4617-83BF-4EFCA6593A72}"/>
              </a:ext>
            </a:extLst>
          </p:cNvPr>
          <p:cNvSpPr txBox="1"/>
          <p:nvPr/>
        </p:nvSpPr>
        <p:spPr>
          <a:xfrm>
            <a:off x="3321050" y="4897991"/>
            <a:ext cx="554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6A2030"/>
                </a:solidFill>
                <a:latin typeface="Georgia" panose="02040502050405020303" pitchFamily="18" charset="0"/>
              </a:rPr>
              <a:t>- Click to choose -</a:t>
            </a:r>
            <a:endParaRPr lang="en-GB" dirty="0">
              <a:solidFill>
                <a:srgbClr val="6A203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Rectangle 4">
            <a:hlinkClick r:id="rId10" action="ppaction://hlinksldjump"/>
            <a:extLst>
              <a:ext uri="{FF2B5EF4-FFF2-40B4-BE49-F238E27FC236}">
                <a16:creationId xmlns:a16="http://schemas.microsoft.com/office/drawing/2014/main" id="{4338E249-C1BC-44E0-9FD5-1C55D3C3770D}"/>
              </a:ext>
            </a:extLst>
          </p:cNvPr>
          <p:cNvSpPr/>
          <p:nvPr/>
        </p:nvSpPr>
        <p:spPr>
          <a:xfrm>
            <a:off x="952500" y="5623903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6" name="Rectangle 5">
            <a:hlinkClick r:id="rId11" action="ppaction://hlinksldjump"/>
            <a:extLst>
              <a:ext uri="{FF2B5EF4-FFF2-40B4-BE49-F238E27FC236}">
                <a16:creationId xmlns:a16="http://schemas.microsoft.com/office/drawing/2014/main" id="{E15D893E-99EB-4F9C-B767-EB51D19B56F7}"/>
              </a:ext>
            </a:extLst>
          </p:cNvPr>
          <p:cNvSpPr/>
          <p:nvPr/>
        </p:nvSpPr>
        <p:spPr>
          <a:xfrm>
            <a:off x="4476750" y="5623903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7" name="Rectangle 6">
            <a:hlinkClick r:id="rId12" action="ppaction://hlinksldjump"/>
            <a:extLst>
              <a:ext uri="{FF2B5EF4-FFF2-40B4-BE49-F238E27FC236}">
                <a16:creationId xmlns:a16="http://schemas.microsoft.com/office/drawing/2014/main" id="{8B36DD36-9D3C-4E69-9DD8-7648E056E903}"/>
              </a:ext>
            </a:extLst>
          </p:cNvPr>
          <p:cNvSpPr/>
          <p:nvPr/>
        </p:nvSpPr>
        <p:spPr>
          <a:xfrm>
            <a:off x="8001000" y="5623903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0649D8EA-CA46-4CEF-B783-AC42BB8393C5}"/>
              </a:ext>
            </a:extLst>
          </p:cNvPr>
          <p:cNvGrpSpPr>
            <a:grpSpLocks noChangeAspect="1"/>
          </p:cNvGrpSpPr>
          <p:nvPr/>
        </p:nvGrpSpPr>
        <p:grpSpPr bwMode="auto">
          <a:xfrm flipV="1">
            <a:off x="1793541" y="4000689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D55261AC-8AD8-4C8F-A3E9-F9701755A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5DA2F3FF-0F5B-4FFD-853A-0063FE173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CEC45B4F-1B7A-4075-9C06-28959F884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E078DFEB-464B-4150-8F51-E6788CD38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7FE0F876-1C0B-4F88-9572-0BF9DE7C1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A054D8FA-92A8-40DC-ACC2-CCED5BBC0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4D6E2267-6E39-4B3E-999E-1BCB40ADF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C9A87717-1773-44B7-883B-415252B49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5" name="Group 4">
            <a:extLst>
              <a:ext uri="{FF2B5EF4-FFF2-40B4-BE49-F238E27FC236}">
                <a16:creationId xmlns:a16="http://schemas.microsoft.com/office/drawing/2014/main" id="{68EF36D9-0FBA-45F9-9308-AE51018E56A1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 flipV="1">
            <a:off x="1793541" y="936648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FC5AB601-63D8-41F5-BB6D-430EBB159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3D7692B7-05C3-49BF-8348-CE067F1BC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E8A14862-A911-4269-933D-7B46C8E99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B9ACB6CC-571E-47CA-A6E3-F4C2137B7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E8F56557-D7A1-4285-A019-E1D2D1A60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92F6CAD6-B91F-4AFE-99D1-6506E0A29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F4679CDA-C480-4555-88BE-1CE0A2BB2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33685267-3199-49E7-9F7D-AAA26D3FB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4835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slow" advClick="0">
        <p:fade/>
        <p:sndAc>
          <p:stSnd>
            <p:snd r:embed="rId13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2" grpId="0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B7B11C0-228A-4455-BDBA-6D734485EB1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5CD8228-C327-4BC2-97E9-E2943D11E6A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9A8862-A715-425B-9E9F-1EA8F637E373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1 Aa">
            <a:hlinkClick r:id="" action="ppaction://media"/>
            <a:extLst>
              <a:ext uri="{FF2B5EF4-FFF2-40B4-BE49-F238E27FC236}">
                <a16:creationId xmlns:a16="http://schemas.microsoft.com/office/drawing/2014/main" id="{645543CC-C758-4663-B70D-5241486ADF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5654675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849B1B-E160-4EE5-9948-F4B556969FF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7" t="18634" r="26197" b="25144"/>
          <a:stretch/>
        </p:blipFill>
        <p:spPr>
          <a:xfrm>
            <a:off x="3629025" y="542926"/>
            <a:ext cx="4933950" cy="90487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6A53356-615B-4DE6-B375-18AD86CECEEB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8B00086-1D9E-4025-A1F4-027BBB2AB8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0C0F13-B509-49C4-B31A-31C897AD4A1F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7" action="ppaction://hlinksldjump"/>
            <a:extLst>
              <a:ext uri="{FF2B5EF4-FFF2-40B4-BE49-F238E27FC236}">
                <a16:creationId xmlns:a16="http://schemas.microsoft.com/office/drawing/2014/main" id="{0BA22F34-4011-455F-AEF3-E8F43BE77EC8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139547E-B04E-447B-B7BE-3A603BD4B5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94742" y="2508041"/>
            <a:ext cx="5602516" cy="299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97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9D8D403-14BE-4D0C-AD73-6EB84BE6513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B2FE79-46EB-4D73-87DA-7CAD2A8A7F3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7118A4-F36A-4B52-9CD3-C102C5FD0D8D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1 Ab">
            <a:hlinkClick r:id="" action="ppaction://media"/>
            <a:extLst>
              <a:ext uri="{FF2B5EF4-FFF2-40B4-BE49-F238E27FC236}">
                <a16:creationId xmlns:a16="http://schemas.microsoft.com/office/drawing/2014/main" id="{0EA03DBE-2AA8-4FC1-97F4-916D8B84B1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5845175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0FCB45-A76F-41FF-A1C1-3822BFAEA0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8" t="12125" r="30057" b="25144"/>
          <a:stretch/>
        </p:blipFill>
        <p:spPr>
          <a:xfrm>
            <a:off x="3838575" y="419099"/>
            <a:ext cx="4076701" cy="100965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8665CDF-8060-460B-A6AB-8B3DD607C4AE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52815582-4A1F-43F2-9BE1-859BA93A10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B53363-4230-4CE9-B6BA-DBAA920807C9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7" action="ppaction://hlinksldjump"/>
            <a:extLst>
              <a:ext uri="{FF2B5EF4-FFF2-40B4-BE49-F238E27FC236}">
                <a16:creationId xmlns:a16="http://schemas.microsoft.com/office/drawing/2014/main" id="{26CF3CE6-7D03-44B6-B283-7A7A36D7A17B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DC05FA-9CE2-4023-9501-946BA23308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93143" y="2524365"/>
            <a:ext cx="5805714" cy="297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35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CB16C0B-4858-49D8-A698-F2B203A1476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136720-6851-4E3D-A179-0C1069886B29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9BB294-BB00-4309-9D1F-67BE20C24FD5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1 Ac">
            <a:hlinkClick r:id="" action="ppaction://media"/>
            <a:extLst>
              <a:ext uri="{FF2B5EF4-FFF2-40B4-BE49-F238E27FC236}">
                <a16:creationId xmlns:a16="http://schemas.microsoft.com/office/drawing/2014/main" id="{793A67E2-4FEB-4E0D-936F-50C3137B7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22375" y="6073775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E7A562-045E-450C-8137-D96AA5F24B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" t="18331" r="3501" b="25433"/>
          <a:stretch/>
        </p:blipFill>
        <p:spPr>
          <a:xfrm>
            <a:off x="1095375" y="523633"/>
            <a:ext cx="10001250" cy="90511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3A9D9DD-7707-4A12-A78B-318AE8F04AA8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E0C00F4-98A3-4368-A3ED-530EF22B1D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0E946B-5532-45F8-8E6C-3F06F9399084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8" action="ppaction://hlinksldjump"/>
            <a:extLst>
              <a:ext uri="{FF2B5EF4-FFF2-40B4-BE49-F238E27FC236}">
                <a16:creationId xmlns:a16="http://schemas.microsoft.com/office/drawing/2014/main" id="{21E91DD6-100A-4293-985E-E990C258A5FC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719DDC8-3FDA-4F2D-9B9C-67E5308B03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78629" y="1816110"/>
            <a:ext cx="5834742" cy="369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5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5" name="Page Turn.wav"/>
          </p:stSnd>
        </p:sndAc>
      </p:transition>
    </mc:Choice>
    <mc:Fallback xmlns="">
      <p:transition spd="med" advClick="0">
        <p:fade/>
        <p:sndAc>
          <p:stSnd>
            <p:snd r:embed="rId11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A1D65D4-6044-405D-84AE-F9F0C88A342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B052C0-229E-400A-9875-DA26FA049A9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336C4C-8B65-4957-89D7-6ECF8964B7D0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2 Q">
            <a:hlinkClick r:id="" action="ppaction://media"/>
            <a:extLst>
              <a:ext uri="{FF2B5EF4-FFF2-40B4-BE49-F238E27FC236}">
                <a16:creationId xmlns:a16="http://schemas.microsoft.com/office/drawing/2014/main" id="{6C2A7F70-FD3A-4508-BEED-E02A532E96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5844871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C55F0B-33EE-4D08-8868-0A4C9E6E15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5855" r="6182" b="14408"/>
          <a:stretch/>
        </p:blipFill>
        <p:spPr>
          <a:xfrm>
            <a:off x="2390774" y="1190625"/>
            <a:ext cx="7410452" cy="32861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768954-DCA4-4222-8A59-1ACC6FBAA0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1" t="14027" r="23671" b="14027"/>
          <a:stretch/>
        </p:blipFill>
        <p:spPr>
          <a:xfrm>
            <a:off x="1689586" y="5729532"/>
            <a:ext cx="1666144" cy="6447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B91838B-4476-4748-8297-47A03E0E308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3" t="13081" r="30363" b="13081"/>
          <a:stretch/>
        </p:blipFill>
        <p:spPr>
          <a:xfrm>
            <a:off x="5438775" y="5721052"/>
            <a:ext cx="1242646" cy="661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70F006-AFFC-429A-A7EF-F524B4123B6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5" t="15335" r="26985" b="15335"/>
          <a:stretch/>
        </p:blipFill>
        <p:spPr>
          <a:xfrm>
            <a:off x="8853853" y="5741255"/>
            <a:ext cx="1453662" cy="621322"/>
          </a:xfrm>
          <a:prstGeom prst="rect">
            <a:avLst/>
          </a:prstGeom>
        </p:spPr>
      </p:pic>
      <p:sp>
        <p:nvSpPr>
          <p:cNvPr id="5" name="Rectangle 4">
            <a:hlinkClick r:id="rId10" action="ppaction://hlinksldjump"/>
            <a:extLst>
              <a:ext uri="{FF2B5EF4-FFF2-40B4-BE49-F238E27FC236}">
                <a16:creationId xmlns:a16="http://schemas.microsoft.com/office/drawing/2014/main" id="{4338E249-C1BC-44E0-9FD5-1C55D3C3770D}"/>
              </a:ext>
            </a:extLst>
          </p:cNvPr>
          <p:cNvSpPr/>
          <p:nvPr/>
        </p:nvSpPr>
        <p:spPr>
          <a:xfrm>
            <a:off x="952500" y="5601196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6" name="Rectangle 5">
            <a:hlinkClick r:id="rId11" action="ppaction://hlinksldjump"/>
            <a:extLst>
              <a:ext uri="{FF2B5EF4-FFF2-40B4-BE49-F238E27FC236}">
                <a16:creationId xmlns:a16="http://schemas.microsoft.com/office/drawing/2014/main" id="{E15D893E-99EB-4F9C-B767-EB51D19B56F7}"/>
              </a:ext>
            </a:extLst>
          </p:cNvPr>
          <p:cNvSpPr/>
          <p:nvPr/>
        </p:nvSpPr>
        <p:spPr>
          <a:xfrm>
            <a:off x="4476750" y="5601196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7" name="Rectangle 6">
            <a:hlinkClick r:id="rId12" action="ppaction://hlinksldjump"/>
            <a:extLst>
              <a:ext uri="{FF2B5EF4-FFF2-40B4-BE49-F238E27FC236}">
                <a16:creationId xmlns:a16="http://schemas.microsoft.com/office/drawing/2014/main" id="{8B36DD36-9D3C-4E69-9DD8-7648E056E903}"/>
              </a:ext>
            </a:extLst>
          </p:cNvPr>
          <p:cNvSpPr/>
          <p:nvPr/>
        </p:nvSpPr>
        <p:spPr>
          <a:xfrm>
            <a:off x="8001000" y="5601196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2AEDC942-F86C-4394-8D61-3E3756083FF8}"/>
              </a:ext>
            </a:extLst>
          </p:cNvPr>
          <p:cNvGrpSpPr>
            <a:grpSpLocks noChangeAspect="1"/>
          </p:cNvGrpSpPr>
          <p:nvPr/>
        </p:nvGrpSpPr>
        <p:grpSpPr bwMode="auto">
          <a:xfrm flipV="1">
            <a:off x="1793541" y="4557923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13D33EDB-54B3-4CCF-B7F7-871F0B65B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7F76EA86-F18C-4DAD-A958-88DBC3C19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44F4A048-1D2D-4D9F-A9F5-BDFEDF4C4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50C16BF0-0761-4287-88CA-DF898FAA0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82A1EECB-0434-4BAA-A290-CDD5CD4AF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2E70BF5D-0245-4C91-B55C-57242553E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A7C86D6D-47F1-4D0F-8DD5-1D8504D2F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97D9570B-D98E-4F25-80B9-8D5B9BF9B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" name="Group 4">
            <a:extLst>
              <a:ext uri="{FF2B5EF4-FFF2-40B4-BE49-F238E27FC236}">
                <a16:creationId xmlns:a16="http://schemas.microsoft.com/office/drawing/2014/main" id="{C01BD284-3458-4A33-9C0B-F36AF863FDAB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 flipV="1">
            <a:off x="1793541" y="516638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D00996B2-DAF8-4492-9B74-ADAD5C94A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9D055408-C02F-4FAC-B96C-1DE973ED5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B0C06F84-D6D4-427D-84B1-E1A1BE5C9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A26BC85B-5CD8-40D2-AED6-BFDE6BA0F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E77F4E59-DF13-499A-BE28-8940A3231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E0F015CB-D2A6-4C1D-A2A1-403277D64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12E5554D-CD63-45F9-99DE-94DC06483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79325901-3BB6-43D0-9709-B80071A46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04664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3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DE5BEE7-97FB-4430-88F1-74F794DB1C9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D41C4AE-EC19-40FC-8A1C-02D21322D6D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DE8EF2-1432-4B21-900D-990CB54CCB14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4" name="02 Aa">
            <a:hlinkClick r:id="" action="ppaction://media"/>
            <a:extLst>
              <a:ext uri="{FF2B5EF4-FFF2-40B4-BE49-F238E27FC236}">
                <a16:creationId xmlns:a16="http://schemas.microsoft.com/office/drawing/2014/main" id="{3AA0EE91-BDB0-4B64-B31E-87E405D46A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22375" y="616902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9F6D30-81CB-411F-98D6-C3DC44C46FF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8" t="17754" r="40718" b="26616"/>
          <a:stretch/>
        </p:blipFill>
        <p:spPr>
          <a:xfrm>
            <a:off x="5133975" y="514349"/>
            <a:ext cx="1924050" cy="89535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BD4F031-B86B-4582-A849-99948CDFBB6A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CFD2221-8AA4-4178-91B9-341B0B1890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BD8D32-1B93-4F0D-A504-467A7634F41C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3" name="Rectangle 2">
            <a:hlinkClick r:id="rId7" action="ppaction://hlinksldjump"/>
            <a:extLst>
              <a:ext uri="{FF2B5EF4-FFF2-40B4-BE49-F238E27FC236}">
                <a16:creationId xmlns:a16="http://schemas.microsoft.com/office/drawing/2014/main" id="{719CE7B4-ACE3-4435-A2EE-1BAF0972F5BE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7836EBB-F421-41DE-9C37-060CCCE366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33572" y="3260725"/>
            <a:ext cx="5724856" cy="221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04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A4F91C0-4968-4D62-8E5A-48427EA099D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73B191-8B08-45CF-BCCD-0DB2430CEA7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D5D19B-353D-42A0-95FD-94F4C0F025F3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4" name="02 Ab">
            <a:hlinkClick r:id="" action="ppaction://media"/>
            <a:extLst>
              <a:ext uri="{FF2B5EF4-FFF2-40B4-BE49-F238E27FC236}">
                <a16:creationId xmlns:a16="http://schemas.microsoft.com/office/drawing/2014/main" id="{E73916AF-F3D4-4CF6-8333-3C073CA8B9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5675" y="63023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632711-79BA-4979-9010-B42C4F8D26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8" t="23369" r="42648" b="23369"/>
          <a:stretch/>
        </p:blipFill>
        <p:spPr>
          <a:xfrm>
            <a:off x="5334000" y="609601"/>
            <a:ext cx="1524000" cy="85724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0399E12-1BF8-4220-B790-C317CDB1B2D0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FFC8F2C-3492-460B-9C8C-EB4B97122D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EDB6F8-81FD-4AC3-98FF-CD6A66CD217A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3" name="Rectangle 12">
            <a:hlinkClick r:id="rId7" action="ppaction://hlinksldjump"/>
            <a:extLst>
              <a:ext uri="{FF2B5EF4-FFF2-40B4-BE49-F238E27FC236}">
                <a16:creationId xmlns:a16="http://schemas.microsoft.com/office/drawing/2014/main" id="{F946F7FD-CF5D-4D10-9065-6EE0AE00F22C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6CE84D7-788C-4BF3-9FDB-313B2A62C1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49600" y="3504751"/>
            <a:ext cx="5892800" cy="195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34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174553D-3EAA-4249-9E51-F4E009BEB82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2E1807-A989-4509-AEBA-E0BF2D67BBC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CEF1DD-8D58-4FA2-BB9C-81FF7BA5BCB7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4" name="02 Ac">
            <a:hlinkClick r:id="" action="ppaction://media"/>
            <a:extLst>
              <a:ext uri="{FF2B5EF4-FFF2-40B4-BE49-F238E27FC236}">
                <a16:creationId xmlns:a16="http://schemas.microsoft.com/office/drawing/2014/main" id="{CA1B3F56-BB6C-4B8C-8C9B-28CBCC066D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9975" y="6019800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659AE9-A7E9-4262-AC23-C3CF384561E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8" t="19226" r="29138" b="25736"/>
          <a:stretch/>
        </p:blipFill>
        <p:spPr>
          <a:xfrm>
            <a:off x="3933825" y="542926"/>
            <a:ext cx="4324350" cy="88582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6637007-0C8E-41E0-A203-C322D7E49339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360834D7-86EF-4744-A8BA-0A97F3DE74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B295563-B8FA-4B0A-98DB-AF443513CE15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3" name="Rectangle 12">
            <a:hlinkClick r:id="rId8" action="ppaction://hlinksldjump"/>
            <a:extLst>
              <a:ext uri="{FF2B5EF4-FFF2-40B4-BE49-F238E27FC236}">
                <a16:creationId xmlns:a16="http://schemas.microsoft.com/office/drawing/2014/main" id="{61B609C5-5B71-4EEC-8044-F7B374E8F04E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4BBFFBC-00AF-446E-AE5F-62A34678F3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600" y="2310659"/>
            <a:ext cx="5892800" cy="313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36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5" name="Page Turn.wav"/>
          </p:stSnd>
        </p:sndAc>
      </p:transition>
    </mc:Choice>
    <mc:Fallback xmlns="">
      <p:transition spd="med" advClick="0">
        <p:fade/>
        <p:sndAc>
          <p:stSnd>
            <p:snd r:embed="rId11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FCD0B8-E38B-44E1-9829-8F2780A3D56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494F71-F7E1-48A5-A05E-8FFCE54032A1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E902B0A-6DFE-4B67-A74E-880BA7CCFC38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3" name="03 Q">
            <a:hlinkClick r:id="" action="ppaction://media"/>
            <a:extLst>
              <a:ext uri="{FF2B5EF4-FFF2-40B4-BE49-F238E27FC236}">
                <a16:creationId xmlns:a16="http://schemas.microsoft.com/office/drawing/2014/main" id="{EF875E0E-8938-4F6C-9893-26D4DBE905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22375" y="56546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02EFDB-C53B-4658-9F22-031E0EE514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4" t="4340" r="22744" b="9700"/>
          <a:stretch/>
        </p:blipFill>
        <p:spPr>
          <a:xfrm>
            <a:off x="3038475" y="779044"/>
            <a:ext cx="6115050" cy="4124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3FBD3C-E7E7-4E63-B46E-A5EDBE9382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0" t="11186" r="28450" b="32115"/>
          <a:stretch/>
        </p:blipFill>
        <p:spPr>
          <a:xfrm>
            <a:off x="1848379" y="5795414"/>
            <a:ext cx="1363744" cy="5081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CD34E3-511F-4BB0-AAA7-E838917C5B7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8" t="16417" r="29188" b="32116"/>
          <a:stretch/>
        </p:blipFill>
        <p:spPr>
          <a:xfrm>
            <a:off x="5400275" y="5842307"/>
            <a:ext cx="1317048" cy="4612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9F77D2-3B04-4E3C-A876-D7819569909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9" t="12494" r="29419" b="36040"/>
          <a:stretch/>
        </p:blipFill>
        <p:spPr>
          <a:xfrm>
            <a:off x="8934352" y="5807138"/>
            <a:ext cx="1299894" cy="461237"/>
          </a:xfrm>
          <a:prstGeom prst="rect">
            <a:avLst/>
          </a:prstGeom>
        </p:spPr>
      </p:pic>
      <p:sp>
        <p:nvSpPr>
          <p:cNvPr id="5" name="Rectangle 4">
            <a:hlinkClick r:id="rId10" action="ppaction://hlinksldjump"/>
            <a:extLst>
              <a:ext uri="{FF2B5EF4-FFF2-40B4-BE49-F238E27FC236}">
                <a16:creationId xmlns:a16="http://schemas.microsoft.com/office/drawing/2014/main" id="{4338E249-C1BC-44E0-9FD5-1C55D3C3770D}"/>
              </a:ext>
            </a:extLst>
          </p:cNvPr>
          <p:cNvSpPr/>
          <p:nvPr/>
        </p:nvSpPr>
        <p:spPr>
          <a:xfrm>
            <a:off x="952500" y="5662696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6" name="Rectangle 5">
            <a:hlinkClick r:id="rId11" action="ppaction://hlinksldjump"/>
            <a:extLst>
              <a:ext uri="{FF2B5EF4-FFF2-40B4-BE49-F238E27FC236}">
                <a16:creationId xmlns:a16="http://schemas.microsoft.com/office/drawing/2014/main" id="{E15D893E-99EB-4F9C-B767-EB51D19B56F7}"/>
              </a:ext>
            </a:extLst>
          </p:cNvPr>
          <p:cNvSpPr/>
          <p:nvPr/>
        </p:nvSpPr>
        <p:spPr>
          <a:xfrm>
            <a:off x="4476750" y="5662696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7" name="Rectangle 6">
            <a:hlinkClick r:id="rId12" action="ppaction://hlinksldjump"/>
            <a:extLst>
              <a:ext uri="{FF2B5EF4-FFF2-40B4-BE49-F238E27FC236}">
                <a16:creationId xmlns:a16="http://schemas.microsoft.com/office/drawing/2014/main" id="{8B36DD36-9D3C-4E69-9DD8-7648E056E903}"/>
              </a:ext>
            </a:extLst>
          </p:cNvPr>
          <p:cNvSpPr/>
          <p:nvPr/>
        </p:nvSpPr>
        <p:spPr>
          <a:xfrm>
            <a:off x="8001000" y="5662696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3175054B-A9FB-4224-89B9-7F6A5B82C686}"/>
              </a:ext>
            </a:extLst>
          </p:cNvPr>
          <p:cNvGrpSpPr>
            <a:grpSpLocks noChangeAspect="1"/>
          </p:cNvGrpSpPr>
          <p:nvPr/>
        </p:nvGrpSpPr>
        <p:grpSpPr bwMode="auto">
          <a:xfrm flipV="1">
            <a:off x="1793541" y="4908773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3D4273B8-5E84-4ADB-99AD-C741160CC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5EEC44B-9053-4246-B3A3-C8FF7D99B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B47C91AC-5188-45FC-9D09-CC04C724E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9AF8EC93-52EA-44E9-88D6-4A6B36DA3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9DE874C-2093-4F1C-91E5-3F53B37C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C9F600CC-8563-4B25-A918-7A74B810C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CBA00A2E-9806-4C19-BCAB-E89A3ECDD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85D56B70-3577-484F-8756-FE2A6FA03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4">
            <a:extLst>
              <a:ext uri="{FF2B5EF4-FFF2-40B4-BE49-F238E27FC236}">
                <a16:creationId xmlns:a16="http://schemas.microsoft.com/office/drawing/2014/main" id="{30E1656A-2900-402E-ADA2-2A39DA634670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 flipV="1">
            <a:off x="1793541" y="359167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5F384273-C8A2-48E8-B0AA-03C07D9C4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0880F271-E5B5-4863-B5F2-A3F076A72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DCA7022C-FFAA-4548-8D41-681650E9A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49701D08-F46E-494B-99E4-30CC4F857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8126B15-001C-449B-BEDD-0F92273F8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776757DC-A35C-4176-B75F-A7238E4E5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4607588-70E9-4733-91D5-D0F5E1CF2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7CCEC44C-80E1-4E67-880A-F92684353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53187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3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5AE76F5-D87F-433E-90DD-5D3FFCE835C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F704EBC-96A1-4487-9639-094043620471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A998CB-5532-4388-ADE5-10BFCF8A1B86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3 Aa">
            <a:hlinkClick r:id="" action="ppaction://media"/>
            <a:extLst>
              <a:ext uri="{FF2B5EF4-FFF2-40B4-BE49-F238E27FC236}">
                <a16:creationId xmlns:a16="http://schemas.microsoft.com/office/drawing/2014/main" id="{D498F8DE-037E-4CA2-BFCB-21DAFBCDAA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03325" y="60198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7A7004-45C7-4AD8-8166-3003170136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8" t="18634" r="38788" b="41714"/>
          <a:stretch/>
        </p:blipFill>
        <p:spPr>
          <a:xfrm>
            <a:off x="4762500" y="542926"/>
            <a:ext cx="2324100" cy="63817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975C8F3-B691-49F3-80E5-146F772431B5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44FEF6E-C6EE-4A6B-99E9-03A958B860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2E8E80B-214E-4D7A-9F43-5335D5BE5CEC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7" action="ppaction://hlinksldjump"/>
            <a:extLst>
              <a:ext uri="{FF2B5EF4-FFF2-40B4-BE49-F238E27FC236}">
                <a16:creationId xmlns:a16="http://schemas.microsoft.com/office/drawing/2014/main" id="{6FDC2573-08B1-45F3-8B44-1882284A8F1C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6BA0B50-A43A-40A9-8755-BC0A5ACD67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0256" y="1944053"/>
            <a:ext cx="5551488" cy="352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33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86CF25E-2465-4B71-BF44-F62DE0FB0D3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4DE7D7D-4525-4B83-8E12-6642D0B34DB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4E7C49D-E3D1-4065-B25C-B64CD3A273E8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3 Ab">
            <a:hlinkClick r:id="" action="ppaction://media"/>
            <a:extLst>
              <a:ext uri="{FF2B5EF4-FFF2-40B4-BE49-F238E27FC236}">
                <a16:creationId xmlns:a16="http://schemas.microsoft.com/office/drawing/2014/main" id="{C63EEAA6-D0D5-4266-B914-79A3C2757A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613410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CA3223-D467-4DD1-80AB-C961D6E54B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7" t="19226" r="39707" b="42898"/>
          <a:stretch/>
        </p:blipFill>
        <p:spPr>
          <a:xfrm>
            <a:off x="4943475" y="525463"/>
            <a:ext cx="2133600" cy="6096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3EC8537-98DB-4923-8097-E71B70E165C0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7F17FBB-ECAA-49E5-84F2-E610884438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BCFD14-32D0-4198-8874-D7751B43788A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7" action="ppaction://hlinksldjump"/>
            <a:extLst>
              <a:ext uri="{FF2B5EF4-FFF2-40B4-BE49-F238E27FC236}">
                <a16:creationId xmlns:a16="http://schemas.microsoft.com/office/drawing/2014/main" id="{90EB747D-1827-41AA-A5C2-8E35D193E157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ED60A9-9E00-45DE-984A-C343DAFA6D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259" y="2579786"/>
            <a:ext cx="5449482" cy="28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34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5074C52-7187-4D10-B462-1EEF3B857B2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CFA99A-22EC-486B-8756-044BA50AF46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A38AD8-7B40-4D50-A834-FDD369D3A25F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3 Ac">
            <a:hlinkClick r:id="" action="ppaction://media"/>
            <a:extLst>
              <a:ext uri="{FF2B5EF4-FFF2-40B4-BE49-F238E27FC236}">
                <a16:creationId xmlns:a16="http://schemas.microsoft.com/office/drawing/2014/main" id="{E92DA095-9044-4D05-B311-26932D1EAD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84275" y="6340475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B7A852-5637-4D0E-8085-289F60CCA3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9" t="12125" r="32079" b="25144"/>
          <a:stretch/>
        </p:blipFill>
        <p:spPr>
          <a:xfrm>
            <a:off x="4143375" y="419099"/>
            <a:ext cx="3714750" cy="100965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DD69BF2-062D-493F-9706-FD8D8E4A19E1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4C9428C-5DDA-4F6A-A538-0458F3A991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040602-679C-49F2-86E6-E1AC4AF320C3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8" action="ppaction://hlinksldjump"/>
            <a:extLst>
              <a:ext uri="{FF2B5EF4-FFF2-40B4-BE49-F238E27FC236}">
                <a16:creationId xmlns:a16="http://schemas.microsoft.com/office/drawing/2014/main" id="{D89BCBA0-E256-4E69-A136-E0F04E86BDF1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B639B69-9353-4EFB-84EF-FA7EB18AAD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05969" y="2135928"/>
            <a:ext cx="5580063" cy="332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00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5" name="Page Turn.wav"/>
          </p:stSnd>
        </p:sndAc>
      </p:transition>
    </mc:Choice>
    <mc:Fallback xmlns="">
      <p:transition spd="med" advClick="0">
        <p:fade/>
        <p:sndAc>
          <p:stSnd>
            <p:snd r:embed="rId11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447F1FD-979C-4F39-B13C-E7683266A32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C0F298A-4516-4B70-82F0-D6ED0CC92C2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655F720-857A-4B32-B8E6-1072FC0CB614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3" name="04 Q">
            <a:hlinkClick r:id="" action="ppaction://media"/>
            <a:extLst>
              <a:ext uri="{FF2B5EF4-FFF2-40B4-BE49-F238E27FC236}">
                <a16:creationId xmlns:a16="http://schemas.microsoft.com/office/drawing/2014/main" id="{A5257FF4-C94B-4441-A243-C81CE61D5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5940425"/>
            <a:ext cx="609600" cy="609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3665CE2-F399-4A46-88EC-25620E1D583B}"/>
              </a:ext>
            </a:extLst>
          </p:cNvPr>
          <p:cNvGrpSpPr/>
          <p:nvPr/>
        </p:nvGrpSpPr>
        <p:grpSpPr>
          <a:xfrm>
            <a:off x="1743075" y="1490906"/>
            <a:ext cx="8715375" cy="2942734"/>
            <a:chOff x="1714500" y="1326053"/>
            <a:chExt cx="8715375" cy="294273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FEBEA09-D9E9-4A1A-99D1-935BB8829D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65" t="34612" r="11365" b="11255"/>
            <a:stretch/>
          </p:blipFill>
          <p:spPr>
            <a:xfrm>
              <a:off x="1762125" y="2219324"/>
              <a:ext cx="8667750" cy="204946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4C28D7-C78B-4E1D-8245-4999D959BE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65" t="5721" r="11365" b="67401"/>
            <a:stretch/>
          </p:blipFill>
          <p:spPr>
            <a:xfrm>
              <a:off x="1714500" y="1326053"/>
              <a:ext cx="8667750" cy="1017587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DE191C3F-7995-4E9C-851D-B55C758AA8E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3" t="14842" r="31933" b="33247"/>
          <a:stretch/>
        </p:blipFill>
        <p:spPr>
          <a:xfrm>
            <a:off x="1952792" y="5710915"/>
            <a:ext cx="1143334" cy="4652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16FE4F-4FDA-45B5-AAB1-EA7D53C3C6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4" t="13993" r="31724" b="25145"/>
          <a:stretch/>
        </p:blipFill>
        <p:spPr>
          <a:xfrm>
            <a:off x="5468853" y="5726957"/>
            <a:ext cx="1156536" cy="5454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121457-24A0-4F7D-B185-F7BDE2BF13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1" t="12156" r="34851" b="32353"/>
          <a:stretch/>
        </p:blipFill>
        <p:spPr>
          <a:xfrm>
            <a:off x="9085560" y="5710915"/>
            <a:ext cx="956798" cy="497306"/>
          </a:xfrm>
          <a:prstGeom prst="rect">
            <a:avLst/>
          </a:prstGeom>
        </p:spPr>
      </p:pic>
      <p:sp>
        <p:nvSpPr>
          <p:cNvPr id="5" name="Rectangle 4">
            <a:hlinkClick r:id="rId10" action="ppaction://hlinksldjump"/>
            <a:extLst>
              <a:ext uri="{FF2B5EF4-FFF2-40B4-BE49-F238E27FC236}">
                <a16:creationId xmlns:a16="http://schemas.microsoft.com/office/drawing/2014/main" id="{4338E249-C1BC-44E0-9FD5-1C55D3C3770D}"/>
              </a:ext>
            </a:extLst>
          </p:cNvPr>
          <p:cNvSpPr/>
          <p:nvPr/>
        </p:nvSpPr>
        <p:spPr>
          <a:xfrm>
            <a:off x="952500" y="5567618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6" name="Rectangle 5">
            <a:hlinkClick r:id="rId11" action="ppaction://hlinksldjump"/>
            <a:extLst>
              <a:ext uri="{FF2B5EF4-FFF2-40B4-BE49-F238E27FC236}">
                <a16:creationId xmlns:a16="http://schemas.microsoft.com/office/drawing/2014/main" id="{E15D893E-99EB-4F9C-B767-EB51D19B56F7}"/>
              </a:ext>
            </a:extLst>
          </p:cNvPr>
          <p:cNvSpPr/>
          <p:nvPr/>
        </p:nvSpPr>
        <p:spPr>
          <a:xfrm>
            <a:off x="4476750" y="5567618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sp>
        <p:nvSpPr>
          <p:cNvPr id="7" name="Rectangle 6">
            <a:hlinkClick r:id="rId12" action="ppaction://hlinksldjump"/>
            <a:extLst>
              <a:ext uri="{FF2B5EF4-FFF2-40B4-BE49-F238E27FC236}">
                <a16:creationId xmlns:a16="http://schemas.microsoft.com/office/drawing/2014/main" id="{8B36DD36-9D3C-4E69-9DD8-7648E056E903}"/>
              </a:ext>
            </a:extLst>
          </p:cNvPr>
          <p:cNvSpPr/>
          <p:nvPr/>
        </p:nvSpPr>
        <p:spPr>
          <a:xfrm>
            <a:off x="8001000" y="5567618"/>
            <a:ext cx="3162300" cy="8070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AD3407CD-4876-4D58-8C5E-FF9D7E3698ED}"/>
              </a:ext>
            </a:extLst>
          </p:cNvPr>
          <p:cNvGrpSpPr>
            <a:grpSpLocks noChangeAspect="1"/>
          </p:cNvGrpSpPr>
          <p:nvPr/>
        </p:nvGrpSpPr>
        <p:grpSpPr bwMode="auto">
          <a:xfrm flipV="1">
            <a:off x="1793541" y="4497991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2ED00C6-AC4D-436B-8587-B35EDB390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A80FE25-7FEC-4A2B-A960-961BF4C63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4E0E859E-DC2D-4D99-BE7E-CE7B91E1B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EE0E4AD1-F07D-4DD5-84A7-D2CA1ACB4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0CE008B7-EFEF-455E-B353-2542931A7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44E29D16-59ED-4E73-A10B-CCF549E60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21B710EF-E50B-410B-AA1D-5E3604321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87398AEC-0ADE-4692-B3E7-C25859655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6" name="Group 4">
            <a:extLst>
              <a:ext uri="{FF2B5EF4-FFF2-40B4-BE49-F238E27FC236}">
                <a16:creationId xmlns:a16="http://schemas.microsoft.com/office/drawing/2014/main" id="{AB002097-B4DD-421D-AEE2-46C412E78FC0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 flipV="1">
            <a:off x="1793541" y="920606"/>
            <a:ext cx="8601744" cy="429976"/>
            <a:chOff x="-2" y="1955"/>
            <a:chExt cx="7682" cy="384"/>
          </a:xfrm>
          <a:solidFill>
            <a:srgbClr val="6A2030"/>
          </a:solidFill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870F76C6-223D-491E-BCDC-9AFD9D95D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" y="2095"/>
              <a:ext cx="442" cy="190"/>
            </a:xfrm>
            <a:custGeom>
              <a:avLst/>
              <a:gdLst>
                <a:gd name="T0" fmla="*/ 271 w 297"/>
                <a:gd name="T1" fmla="*/ 106 h 126"/>
                <a:gd name="T2" fmla="*/ 221 w 297"/>
                <a:gd name="T3" fmla="*/ 96 h 126"/>
                <a:gd name="T4" fmla="*/ 184 w 297"/>
                <a:gd name="T5" fmla="*/ 77 h 126"/>
                <a:gd name="T6" fmla="*/ 128 w 297"/>
                <a:gd name="T7" fmla="*/ 40 h 126"/>
                <a:gd name="T8" fmla="*/ 70 w 297"/>
                <a:gd name="T9" fmla="*/ 9 h 126"/>
                <a:gd name="T10" fmla="*/ 22 w 297"/>
                <a:gd name="T11" fmla="*/ 0 h 126"/>
                <a:gd name="T12" fmla="*/ 12 w 297"/>
                <a:gd name="T13" fmla="*/ 1 h 126"/>
                <a:gd name="T14" fmla="*/ 0 w 297"/>
                <a:gd name="T15" fmla="*/ 2 h 126"/>
                <a:gd name="T16" fmla="*/ 0 w 297"/>
                <a:gd name="T17" fmla="*/ 6 h 126"/>
                <a:gd name="T18" fmla="*/ 57 w 297"/>
                <a:gd name="T19" fmla="*/ 21 h 126"/>
                <a:gd name="T20" fmla="*/ 96 w 297"/>
                <a:gd name="T21" fmla="*/ 49 h 126"/>
                <a:gd name="T22" fmla="*/ 165 w 297"/>
                <a:gd name="T23" fmla="*/ 105 h 126"/>
                <a:gd name="T24" fmla="*/ 230 w 297"/>
                <a:gd name="T25" fmla="*/ 126 h 126"/>
                <a:gd name="T26" fmla="*/ 270 w 297"/>
                <a:gd name="T27" fmla="*/ 119 h 126"/>
                <a:gd name="T28" fmla="*/ 297 w 297"/>
                <a:gd name="T29" fmla="*/ 103 h 126"/>
                <a:gd name="T30" fmla="*/ 286 w 297"/>
                <a:gd name="T31" fmla="*/ 105 h 126"/>
                <a:gd name="T32" fmla="*/ 271 w 297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7" h="126">
                  <a:moveTo>
                    <a:pt x="271" y="106"/>
                  </a:moveTo>
                  <a:cubicBezTo>
                    <a:pt x="255" y="106"/>
                    <a:pt x="238" y="103"/>
                    <a:pt x="221" y="96"/>
                  </a:cubicBezTo>
                  <a:cubicBezTo>
                    <a:pt x="209" y="92"/>
                    <a:pt x="197" y="86"/>
                    <a:pt x="184" y="77"/>
                  </a:cubicBezTo>
                  <a:cubicBezTo>
                    <a:pt x="171" y="69"/>
                    <a:pt x="152" y="56"/>
                    <a:pt x="128" y="40"/>
                  </a:cubicBezTo>
                  <a:cubicBezTo>
                    <a:pt x="105" y="25"/>
                    <a:pt x="85" y="15"/>
                    <a:pt x="70" y="9"/>
                  </a:cubicBezTo>
                  <a:cubicBezTo>
                    <a:pt x="54" y="3"/>
                    <a:pt x="38" y="0"/>
                    <a:pt x="22" y="0"/>
                  </a:cubicBezTo>
                  <a:cubicBezTo>
                    <a:pt x="20" y="0"/>
                    <a:pt x="16" y="0"/>
                    <a:pt x="12" y="1"/>
                  </a:cubicBezTo>
                  <a:cubicBezTo>
                    <a:pt x="8" y="1"/>
                    <a:pt x="4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2" y="8"/>
                    <a:pt x="40" y="13"/>
                    <a:pt x="57" y="21"/>
                  </a:cubicBezTo>
                  <a:cubicBezTo>
                    <a:pt x="69" y="27"/>
                    <a:pt x="82" y="36"/>
                    <a:pt x="96" y="49"/>
                  </a:cubicBezTo>
                  <a:cubicBezTo>
                    <a:pt x="126" y="77"/>
                    <a:pt x="149" y="95"/>
                    <a:pt x="165" y="105"/>
                  </a:cubicBezTo>
                  <a:cubicBezTo>
                    <a:pt x="187" y="119"/>
                    <a:pt x="208" y="126"/>
                    <a:pt x="230" y="126"/>
                  </a:cubicBezTo>
                  <a:cubicBezTo>
                    <a:pt x="244" y="126"/>
                    <a:pt x="258" y="123"/>
                    <a:pt x="270" y="119"/>
                  </a:cubicBezTo>
                  <a:cubicBezTo>
                    <a:pt x="281" y="114"/>
                    <a:pt x="290" y="109"/>
                    <a:pt x="297" y="103"/>
                  </a:cubicBezTo>
                  <a:cubicBezTo>
                    <a:pt x="295" y="103"/>
                    <a:pt x="291" y="104"/>
                    <a:pt x="286" y="105"/>
                  </a:cubicBezTo>
                  <a:cubicBezTo>
                    <a:pt x="281" y="105"/>
                    <a:pt x="276" y="106"/>
                    <a:pt x="27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F51C3A63-5268-4583-AED6-4A1DB5613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2027"/>
              <a:ext cx="3853" cy="312"/>
            </a:xfrm>
            <a:custGeom>
              <a:avLst/>
              <a:gdLst>
                <a:gd name="T0" fmla="*/ 2531 w 2584"/>
                <a:gd name="T1" fmla="*/ 27 h 207"/>
                <a:gd name="T2" fmla="*/ 2492 w 2584"/>
                <a:gd name="T3" fmla="*/ 23 h 207"/>
                <a:gd name="T4" fmla="*/ 2407 w 2584"/>
                <a:gd name="T5" fmla="*/ 41 h 207"/>
                <a:gd name="T6" fmla="*/ 2339 w 2584"/>
                <a:gd name="T7" fmla="*/ 71 h 207"/>
                <a:gd name="T8" fmla="*/ 2347 w 2584"/>
                <a:gd name="T9" fmla="*/ 40 h 207"/>
                <a:gd name="T10" fmla="*/ 2335 w 2584"/>
                <a:gd name="T11" fmla="*/ 11 h 207"/>
                <a:gd name="T12" fmla="*/ 2301 w 2584"/>
                <a:gd name="T13" fmla="*/ 0 h 207"/>
                <a:gd name="T14" fmla="*/ 2252 w 2584"/>
                <a:gd name="T15" fmla="*/ 33 h 207"/>
                <a:gd name="T16" fmla="*/ 2272 w 2584"/>
                <a:gd name="T17" fmla="*/ 26 h 207"/>
                <a:gd name="T18" fmla="*/ 2289 w 2584"/>
                <a:gd name="T19" fmla="*/ 31 h 207"/>
                <a:gd name="T20" fmla="*/ 2295 w 2584"/>
                <a:gd name="T21" fmla="*/ 46 h 207"/>
                <a:gd name="T22" fmla="*/ 2284 w 2584"/>
                <a:gd name="T23" fmla="*/ 67 h 207"/>
                <a:gd name="T24" fmla="*/ 2249 w 2584"/>
                <a:gd name="T25" fmla="*/ 72 h 207"/>
                <a:gd name="T26" fmla="*/ 2132 w 2584"/>
                <a:gd name="T27" fmla="*/ 41 h 207"/>
                <a:gd name="T28" fmla="*/ 1977 w 2584"/>
                <a:gd name="T29" fmla="*/ 10 h 207"/>
                <a:gd name="T30" fmla="*/ 1868 w 2584"/>
                <a:gd name="T31" fmla="*/ 50 h 207"/>
                <a:gd name="T32" fmla="*/ 1847 w 2584"/>
                <a:gd name="T33" fmla="*/ 98 h 207"/>
                <a:gd name="T34" fmla="*/ 291 w 2584"/>
                <a:gd name="T35" fmla="*/ 98 h 207"/>
                <a:gd name="T36" fmla="*/ 97 w 2584"/>
                <a:gd name="T37" fmla="*/ 49 h 207"/>
                <a:gd name="T38" fmla="*/ 37 w 2584"/>
                <a:gd name="T39" fmla="*/ 62 h 207"/>
                <a:gd name="T40" fmla="*/ 299 w 2584"/>
                <a:gd name="T41" fmla="*/ 117 h 207"/>
                <a:gd name="T42" fmla="*/ 1846 w 2584"/>
                <a:gd name="T43" fmla="*/ 117 h 207"/>
                <a:gd name="T44" fmla="*/ 1871 w 2584"/>
                <a:gd name="T45" fmla="*/ 178 h 207"/>
                <a:gd name="T46" fmla="*/ 1938 w 2584"/>
                <a:gd name="T47" fmla="*/ 207 h 207"/>
                <a:gd name="T48" fmla="*/ 1999 w 2584"/>
                <a:gd name="T49" fmla="*/ 182 h 207"/>
                <a:gd name="T50" fmla="*/ 2019 w 2584"/>
                <a:gd name="T51" fmla="*/ 133 h 207"/>
                <a:gd name="T52" fmla="*/ 2000 w 2584"/>
                <a:gd name="T53" fmla="*/ 90 h 207"/>
                <a:gd name="T54" fmla="*/ 1962 w 2584"/>
                <a:gd name="T55" fmla="*/ 72 h 207"/>
                <a:gd name="T56" fmla="*/ 1943 w 2584"/>
                <a:gd name="T57" fmla="*/ 78 h 207"/>
                <a:gd name="T58" fmla="*/ 1936 w 2584"/>
                <a:gd name="T59" fmla="*/ 94 h 207"/>
                <a:gd name="T60" fmla="*/ 1943 w 2584"/>
                <a:gd name="T61" fmla="*/ 107 h 207"/>
                <a:gd name="T62" fmla="*/ 1962 w 2584"/>
                <a:gd name="T63" fmla="*/ 113 h 207"/>
                <a:gd name="T64" fmla="*/ 1989 w 2584"/>
                <a:gd name="T65" fmla="*/ 115 h 207"/>
                <a:gd name="T66" fmla="*/ 2002 w 2584"/>
                <a:gd name="T67" fmla="*/ 140 h 207"/>
                <a:gd name="T68" fmla="*/ 1988 w 2584"/>
                <a:gd name="T69" fmla="*/ 177 h 207"/>
                <a:gd name="T70" fmla="*/ 1938 w 2584"/>
                <a:gd name="T71" fmla="*/ 196 h 207"/>
                <a:gd name="T72" fmla="*/ 1875 w 2584"/>
                <a:gd name="T73" fmla="*/ 168 h 207"/>
                <a:gd name="T74" fmla="*/ 1858 w 2584"/>
                <a:gd name="T75" fmla="*/ 113 h 207"/>
                <a:gd name="T76" fmla="*/ 1886 w 2584"/>
                <a:gd name="T77" fmla="*/ 48 h 207"/>
                <a:gd name="T78" fmla="*/ 1985 w 2584"/>
                <a:gd name="T79" fmla="*/ 21 h 207"/>
                <a:gd name="T80" fmla="*/ 2062 w 2584"/>
                <a:gd name="T81" fmla="*/ 37 h 207"/>
                <a:gd name="T82" fmla="*/ 2152 w 2584"/>
                <a:gd name="T83" fmla="*/ 77 h 207"/>
                <a:gd name="T84" fmla="*/ 2229 w 2584"/>
                <a:gd name="T85" fmla="*/ 109 h 207"/>
                <a:gd name="T86" fmla="*/ 2316 w 2584"/>
                <a:gd name="T87" fmla="*/ 120 h 207"/>
                <a:gd name="T88" fmla="*/ 2394 w 2584"/>
                <a:gd name="T89" fmla="*/ 105 h 207"/>
                <a:gd name="T90" fmla="*/ 2486 w 2584"/>
                <a:gd name="T91" fmla="*/ 62 h 207"/>
                <a:gd name="T92" fmla="*/ 2513 w 2584"/>
                <a:gd name="T93" fmla="*/ 55 h 207"/>
                <a:gd name="T94" fmla="*/ 2551 w 2584"/>
                <a:gd name="T95" fmla="*/ 51 h 207"/>
                <a:gd name="T96" fmla="*/ 2584 w 2584"/>
                <a:gd name="T97" fmla="*/ 53 h 207"/>
                <a:gd name="T98" fmla="*/ 2531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2531" y="27"/>
                  </a:moveTo>
                  <a:cubicBezTo>
                    <a:pt x="2521" y="24"/>
                    <a:pt x="2508" y="23"/>
                    <a:pt x="2492" y="23"/>
                  </a:cubicBezTo>
                  <a:cubicBezTo>
                    <a:pt x="2463" y="23"/>
                    <a:pt x="2434" y="29"/>
                    <a:pt x="2407" y="41"/>
                  </a:cubicBezTo>
                  <a:cubicBezTo>
                    <a:pt x="2392" y="47"/>
                    <a:pt x="2369" y="57"/>
                    <a:pt x="2339" y="71"/>
                  </a:cubicBezTo>
                  <a:cubicBezTo>
                    <a:pt x="2345" y="61"/>
                    <a:pt x="2347" y="50"/>
                    <a:pt x="2347" y="40"/>
                  </a:cubicBezTo>
                  <a:cubicBezTo>
                    <a:pt x="2347" y="28"/>
                    <a:pt x="2343" y="18"/>
                    <a:pt x="2335" y="11"/>
                  </a:cubicBezTo>
                  <a:cubicBezTo>
                    <a:pt x="2327" y="4"/>
                    <a:pt x="2315" y="0"/>
                    <a:pt x="2301" y="0"/>
                  </a:cubicBezTo>
                  <a:cubicBezTo>
                    <a:pt x="2276" y="0"/>
                    <a:pt x="2260" y="11"/>
                    <a:pt x="2252" y="33"/>
                  </a:cubicBezTo>
                  <a:cubicBezTo>
                    <a:pt x="2258" y="28"/>
                    <a:pt x="2265" y="26"/>
                    <a:pt x="2272" y="26"/>
                  </a:cubicBezTo>
                  <a:cubicBezTo>
                    <a:pt x="2279" y="26"/>
                    <a:pt x="2284" y="28"/>
                    <a:pt x="2289" y="31"/>
                  </a:cubicBezTo>
                  <a:cubicBezTo>
                    <a:pt x="2293" y="34"/>
                    <a:pt x="2295" y="39"/>
                    <a:pt x="2295" y="46"/>
                  </a:cubicBezTo>
                  <a:cubicBezTo>
                    <a:pt x="2295" y="56"/>
                    <a:pt x="2292" y="63"/>
                    <a:pt x="2284" y="67"/>
                  </a:cubicBezTo>
                  <a:cubicBezTo>
                    <a:pt x="2276" y="70"/>
                    <a:pt x="2265" y="72"/>
                    <a:pt x="2249" y="72"/>
                  </a:cubicBezTo>
                  <a:cubicBezTo>
                    <a:pt x="2230" y="72"/>
                    <a:pt x="2191" y="62"/>
                    <a:pt x="2132" y="41"/>
                  </a:cubicBezTo>
                  <a:cubicBezTo>
                    <a:pt x="2072" y="20"/>
                    <a:pt x="2021" y="10"/>
                    <a:pt x="1977" y="10"/>
                  </a:cubicBezTo>
                  <a:cubicBezTo>
                    <a:pt x="1927" y="10"/>
                    <a:pt x="1890" y="23"/>
                    <a:pt x="1868" y="50"/>
                  </a:cubicBezTo>
                  <a:cubicBezTo>
                    <a:pt x="1857" y="63"/>
                    <a:pt x="1850" y="79"/>
                    <a:pt x="1847" y="98"/>
                  </a:cubicBezTo>
                  <a:cubicBezTo>
                    <a:pt x="1643" y="98"/>
                    <a:pt x="314" y="98"/>
                    <a:pt x="291" y="98"/>
                  </a:cubicBezTo>
                  <a:cubicBezTo>
                    <a:pt x="255" y="98"/>
                    <a:pt x="148" y="86"/>
                    <a:pt x="97" y="49"/>
                  </a:cubicBezTo>
                  <a:cubicBezTo>
                    <a:pt x="47" y="12"/>
                    <a:pt x="0" y="28"/>
                    <a:pt x="37" y="62"/>
                  </a:cubicBezTo>
                  <a:cubicBezTo>
                    <a:pt x="74" y="97"/>
                    <a:pt x="177" y="117"/>
                    <a:pt x="299" y="117"/>
                  </a:cubicBezTo>
                  <a:cubicBezTo>
                    <a:pt x="331" y="117"/>
                    <a:pt x="1640" y="117"/>
                    <a:pt x="1846" y="117"/>
                  </a:cubicBezTo>
                  <a:cubicBezTo>
                    <a:pt x="1847" y="140"/>
                    <a:pt x="1855" y="160"/>
                    <a:pt x="1871" y="178"/>
                  </a:cubicBezTo>
                  <a:cubicBezTo>
                    <a:pt x="1887" y="197"/>
                    <a:pt x="1909" y="207"/>
                    <a:pt x="1938" y="207"/>
                  </a:cubicBezTo>
                  <a:cubicBezTo>
                    <a:pt x="1964" y="207"/>
                    <a:pt x="1984" y="198"/>
                    <a:pt x="1999" y="182"/>
                  </a:cubicBezTo>
                  <a:cubicBezTo>
                    <a:pt x="2012" y="168"/>
                    <a:pt x="2019" y="151"/>
                    <a:pt x="2019" y="133"/>
                  </a:cubicBezTo>
                  <a:cubicBezTo>
                    <a:pt x="2019" y="116"/>
                    <a:pt x="2013" y="102"/>
                    <a:pt x="2000" y="90"/>
                  </a:cubicBezTo>
                  <a:cubicBezTo>
                    <a:pt x="1988" y="78"/>
                    <a:pt x="1975" y="72"/>
                    <a:pt x="1962" y="72"/>
                  </a:cubicBezTo>
                  <a:cubicBezTo>
                    <a:pt x="1954" y="72"/>
                    <a:pt x="1948" y="74"/>
                    <a:pt x="1943" y="78"/>
                  </a:cubicBezTo>
                  <a:cubicBezTo>
                    <a:pt x="1938" y="81"/>
                    <a:pt x="1936" y="87"/>
                    <a:pt x="1936" y="94"/>
                  </a:cubicBezTo>
                  <a:cubicBezTo>
                    <a:pt x="1936" y="100"/>
                    <a:pt x="1938" y="104"/>
                    <a:pt x="1943" y="107"/>
                  </a:cubicBezTo>
                  <a:cubicBezTo>
                    <a:pt x="1948" y="111"/>
                    <a:pt x="1955" y="113"/>
                    <a:pt x="1962" y="113"/>
                  </a:cubicBezTo>
                  <a:cubicBezTo>
                    <a:pt x="1976" y="113"/>
                    <a:pt x="1985" y="113"/>
                    <a:pt x="1989" y="115"/>
                  </a:cubicBezTo>
                  <a:cubicBezTo>
                    <a:pt x="1998" y="119"/>
                    <a:pt x="2002" y="127"/>
                    <a:pt x="2002" y="140"/>
                  </a:cubicBezTo>
                  <a:cubicBezTo>
                    <a:pt x="2002" y="154"/>
                    <a:pt x="1997" y="167"/>
                    <a:pt x="1988" y="177"/>
                  </a:cubicBezTo>
                  <a:cubicBezTo>
                    <a:pt x="1976" y="190"/>
                    <a:pt x="1960" y="196"/>
                    <a:pt x="1938" y="196"/>
                  </a:cubicBezTo>
                  <a:cubicBezTo>
                    <a:pt x="1911" y="196"/>
                    <a:pt x="1889" y="187"/>
                    <a:pt x="1875" y="168"/>
                  </a:cubicBezTo>
                  <a:cubicBezTo>
                    <a:pt x="1863" y="154"/>
                    <a:pt x="1858" y="135"/>
                    <a:pt x="1858" y="113"/>
                  </a:cubicBezTo>
                  <a:cubicBezTo>
                    <a:pt x="1858" y="85"/>
                    <a:pt x="1867" y="64"/>
                    <a:pt x="1886" y="48"/>
                  </a:cubicBezTo>
                  <a:cubicBezTo>
                    <a:pt x="1907" y="30"/>
                    <a:pt x="1940" y="21"/>
                    <a:pt x="1985" y="21"/>
                  </a:cubicBezTo>
                  <a:cubicBezTo>
                    <a:pt x="2008" y="21"/>
                    <a:pt x="2033" y="26"/>
                    <a:pt x="2062" y="37"/>
                  </a:cubicBezTo>
                  <a:cubicBezTo>
                    <a:pt x="2078" y="43"/>
                    <a:pt x="2108" y="56"/>
                    <a:pt x="2152" y="77"/>
                  </a:cubicBezTo>
                  <a:cubicBezTo>
                    <a:pt x="2187" y="93"/>
                    <a:pt x="2212" y="103"/>
                    <a:pt x="2229" y="109"/>
                  </a:cubicBezTo>
                  <a:cubicBezTo>
                    <a:pt x="2254" y="116"/>
                    <a:pt x="2283" y="120"/>
                    <a:pt x="2316" y="120"/>
                  </a:cubicBezTo>
                  <a:cubicBezTo>
                    <a:pt x="2342" y="120"/>
                    <a:pt x="2368" y="115"/>
                    <a:pt x="2394" y="105"/>
                  </a:cubicBezTo>
                  <a:cubicBezTo>
                    <a:pt x="2421" y="95"/>
                    <a:pt x="2451" y="81"/>
                    <a:pt x="2486" y="62"/>
                  </a:cubicBezTo>
                  <a:cubicBezTo>
                    <a:pt x="2492" y="61"/>
                    <a:pt x="2501" y="58"/>
                    <a:pt x="2513" y="55"/>
                  </a:cubicBezTo>
                  <a:cubicBezTo>
                    <a:pt x="2525" y="52"/>
                    <a:pt x="2538" y="51"/>
                    <a:pt x="2551" y="51"/>
                  </a:cubicBezTo>
                  <a:cubicBezTo>
                    <a:pt x="2560" y="51"/>
                    <a:pt x="2571" y="51"/>
                    <a:pt x="2584" y="53"/>
                  </a:cubicBezTo>
                  <a:cubicBezTo>
                    <a:pt x="2559" y="38"/>
                    <a:pt x="2541" y="29"/>
                    <a:pt x="25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54B3AE87-0E1F-4D3E-B3C9-8CC129D3E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006"/>
              <a:ext cx="646" cy="152"/>
            </a:xfrm>
            <a:custGeom>
              <a:avLst/>
              <a:gdLst>
                <a:gd name="T0" fmla="*/ 142 w 433"/>
                <a:gd name="T1" fmla="*/ 83 h 101"/>
                <a:gd name="T2" fmla="*/ 433 w 433"/>
                <a:gd name="T3" fmla="*/ 95 h 101"/>
                <a:gd name="T4" fmla="*/ 433 w 433"/>
                <a:gd name="T5" fmla="*/ 88 h 101"/>
                <a:gd name="T6" fmla="*/ 68 w 433"/>
                <a:gd name="T7" fmla="*/ 31 h 101"/>
                <a:gd name="T8" fmla="*/ 0 w 433"/>
                <a:gd name="T9" fmla="*/ 19 h 101"/>
                <a:gd name="T10" fmla="*/ 142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142" y="83"/>
                  </a:moveTo>
                  <a:cubicBezTo>
                    <a:pt x="249" y="101"/>
                    <a:pt x="433" y="95"/>
                    <a:pt x="433" y="95"/>
                  </a:cubicBezTo>
                  <a:cubicBezTo>
                    <a:pt x="433" y="88"/>
                    <a:pt x="433" y="88"/>
                    <a:pt x="433" y="88"/>
                  </a:cubicBezTo>
                  <a:cubicBezTo>
                    <a:pt x="256" y="88"/>
                    <a:pt x="109" y="62"/>
                    <a:pt x="68" y="31"/>
                  </a:cubicBezTo>
                  <a:cubicBezTo>
                    <a:pt x="26" y="0"/>
                    <a:pt x="0" y="1"/>
                    <a:pt x="0" y="19"/>
                  </a:cubicBezTo>
                  <a:cubicBezTo>
                    <a:pt x="0" y="37"/>
                    <a:pt x="34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D5F7B734-8AF6-420F-8833-FD230877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955"/>
              <a:ext cx="384" cy="152"/>
            </a:xfrm>
            <a:custGeom>
              <a:avLst/>
              <a:gdLst>
                <a:gd name="T0" fmla="*/ 54 w 257"/>
                <a:gd name="T1" fmla="*/ 59 h 101"/>
                <a:gd name="T2" fmla="*/ 257 w 257"/>
                <a:gd name="T3" fmla="*/ 97 h 101"/>
                <a:gd name="T4" fmla="*/ 257 w 257"/>
                <a:gd name="T5" fmla="*/ 91 h 101"/>
                <a:gd name="T6" fmla="*/ 58 w 257"/>
                <a:gd name="T7" fmla="*/ 26 h 101"/>
                <a:gd name="T8" fmla="*/ 5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54" y="59"/>
                  </a:moveTo>
                  <a:cubicBezTo>
                    <a:pt x="121" y="101"/>
                    <a:pt x="257" y="97"/>
                    <a:pt x="257" y="97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193" y="91"/>
                    <a:pt x="101" y="69"/>
                    <a:pt x="58" y="26"/>
                  </a:cubicBezTo>
                  <a:cubicBezTo>
                    <a:pt x="33" y="0"/>
                    <a:pt x="0" y="26"/>
                    <a:pt x="5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3E463ACB-1E22-4D9C-954A-3A08ECBEB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" y="2095"/>
              <a:ext cx="441" cy="190"/>
            </a:xfrm>
            <a:custGeom>
              <a:avLst/>
              <a:gdLst>
                <a:gd name="T0" fmla="*/ 25 w 296"/>
                <a:gd name="T1" fmla="*/ 106 h 126"/>
                <a:gd name="T2" fmla="*/ 76 w 296"/>
                <a:gd name="T3" fmla="*/ 96 h 126"/>
                <a:gd name="T4" fmla="*/ 113 w 296"/>
                <a:gd name="T5" fmla="*/ 77 h 126"/>
                <a:gd name="T6" fmla="*/ 169 w 296"/>
                <a:gd name="T7" fmla="*/ 40 h 126"/>
                <a:gd name="T8" fmla="*/ 227 w 296"/>
                <a:gd name="T9" fmla="*/ 9 h 126"/>
                <a:gd name="T10" fmla="*/ 275 w 296"/>
                <a:gd name="T11" fmla="*/ 0 h 126"/>
                <a:gd name="T12" fmla="*/ 284 w 296"/>
                <a:gd name="T13" fmla="*/ 1 h 126"/>
                <a:gd name="T14" fmla="*/ 296 w 296"/>
                <a:gd name="T15" fmla="*/ 2 h 126"/>
                <a:gd name="T16" fmla="*/ 296 w 296"/>
                <a:gd name="T17" fmla="*/ 6 h 126"/>
                <a:gd name="T18" fmla="*/ 240 w 296"/>
                <a:gd name="T19" fmla="*/ 21 h 126"/>
                <a:gd name="T20" fmla="*/ 200 w 296"/>
                <a:gd name="T21" fmla="*/ 49 h 126"/>
                <a:gd name="T22" fmla="*/ 132 w 296"/>
                <a:gd name="T23" fmla="*/ 105 h 126"/>
                <a:gd name="T24" fmla="*/ 67 w 296"/>
                <a:gd name="T25" fmla="*/ 126 h 126"/>
                <a:gd name="T26" fmla="*/ 27 w 296"/>
                <a:gd name="T27" fmla="*/ 119 h 126"/>
                <a:gd name="T28" fmla="*/ 0 w 296"/>
                <a:gd name="T29" fmla="*/ 103 h 126"/>
                <a:gd name="T30" fmla="*/ 11 w 296"/>
                <a:gd name="T31" fmla="*/ 105 h 126"/>
                <a:gd name="T32" fmla="*/ 25 w 296"/>
                <a:gd name="T33" fmla="*/ 10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26">
                  <a:moveTo>
                    <a:pt x="25" y="106"/>
                  </a:moveTo>
                  <a:cubicBezTo>
                    <a:pt x="41" y="106"/>
                    <a:pt x="58" y="103"/>
                    <a:pt x="76" y="96"/>
                  </a:cubicBezTo>
                  <a:cubicBezTo>
                    <a:pt x="88" y="92"/>
                    <a:pt x="100" y="86"/>
                    <a:pt x="113" y="77"/>
                  </a:cubicBezTo>
                  <a:cubicBezTo>
                    <a:pt x="126" y="69"/>
                    <a:pt x="145" y="56"/>
                    <a:pt x="169" y="40"/>
                  </a:cubicBezTo>
                  <a:cubicBezTo>
                    <a:pt x="192" y="25"/>
                    <a:pt x="211" y="15"/>
                    <a:pt x="227" y="9"/>
                  </a:cubicBezTo>
                  <a:cubicBezTo>
                    <a:pt x="242" y="3"/>
                    <a:pt x="258" y="0"/>
                    <a:pt x="275" y="0"/>
                  </a:cubicBezTo>
                  <a:cubicBezTo>
                    <a:pt x="277" y="0"/>
                    <a:pt x="280" y="0"/>
                    <a:pt x="284" y="1"/>
                  </a:cubicBezTo>
                  <a:cubicBezTo>
                    <a:pt x="289" y="1"/>
                    <a:pt x="293" y="2"/>
                    <a:pt x="296" y="2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75" y="8"/>
                    <a:pt x="256" y="13"/>
                    <a:pt x="240" y="21"/>
                  </a:cubicBezTo>
                  <a:cubicBezTo>
                    <a:pt x="227" y="27"/>
                    <a:pt x="214" y="36"/>
                    <a:pt x="200" y="49"/>
                  </a:cubicBezTo>
                  <a:cubicBezTo>
                    <a:pt x="170" y="77"/>
                    <a:pt x="147" y="95"/>
                    <a:pt x="132" y="105"/>
                  </a:cubicBezTo>
                  <a:cubicBezTo>
                    <a:pt x="110" y="119"/>
                    <a:pt x="88" y="126"/>
                    <a:pt x="67" y="126"/>
                  </a:cubicBezTo>
                  <a:cubicBezTo>
                    <a:pt x="52" y="126"/>
                    <a:pt x="39" y="123"/>
                    <a:pt x="27" y="119"/>
                  </a:cubicBezTo>
                  <a:cubicBezTo>
                    <a:pt x="15" y="114"/>
                    <a:pt x="6" y="109"/>
                    <a:pt x="0" y="103"/>
                  </a:cubicBezTo>
                  <a:cubicBezTo>
                    <a:pt x="2" y="103"/>
                    <a:pt x="6" y="104"/>
                    <a:pt x="11" y="105"/>
                  </a:cubicBezTo>
                  <a:cubicBezTo>
                    <a:pt x="16" y="105"/>
                    <a:pt x="21" y="106"/>
                    <a:pt x="2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393A87B5-E45B-49A8-A466-82BC07172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2027"/>
              <a:ext cx="3853" cy="312"/>
            </a:xfrm>
            <a:custGeom>
              <a:avLst/>
              <a:gdLst>
                <a:gd name="T0" fmla="*/ 52 w 2584"/>
                <a:gd name="T1" fmla="*/ 27 h 207"/>
                <a:gd name="T2" fmla="*/ 92 w 2584"/>
                <a:gd name="T3" fmla="*/ 23 h 207"/>
                <a:gd name="T4" fmla="*/ 177 w 2584"/>
                <a:gd name="T5" fmla="*/ 41 h 207"/>
                <a:gd name="T6" fmla="*/ 244 w 2584"/>
                <a:gd name="T7" fmla="*/ 71 h 207"/>
                <a:gd name="T8" fmla="*/ 236 w 2584"/>
                <a:gd name="T9" fmla="*/ 40 h 207"/>
                <a:gd name="T10" fmla="*/ 249 w 2584"/>
                <a:gd name="T11" fmla="*/ 11 h 207"/>
                <a:gd name="T12" fmla="*/ 282 w 2584"/>
                <a:gd name="T13" fmla="*/ 0 h 207"/>
                <a:gd name="T14" fmla="*/ 331 w 2584"/>
                <a:gd name="T15" fmla="*/ 33 h 207"/>
                <a:gd name="T16" fmla="*/ 311 w 2584"/>
                <a:gd name="T17" fmla="*/ 26 h 207"/>
                <a:gd name="T18" fmla="*/ 295 w 2584"/>
                <a:gd name="T19" fmla="*/ 31 h 207"/>
                <a:gd name="T20" fmla="*/ 288 w 2584"/>
                <a:gd name="T21" fmla="*/ 46 h 207"/>
                <a:gd name="T22" fmla="*/ 300 w 2584"/>
                <a:gd name="T23" fmla="*/ 67 h 207"/>
                <a:gd name="T24" fmla="*/ 334 w 2584"/>
                <a:gd name="T25" fmla="*/ 72 h 207"/>
                <a:gd name="T26" fmla="*/ 452 w 2584"/>
                <a:gd name="T27" fmla="*/ 41 h 207"/>
                <a:gd name="T28" fmla="*/ 606 w 2584"/>
                <a:gd name="T29" fmla="*/ 10 h 207"/>
                <a:gd name="T30" fmla="*/ 716 w 2584"/>
                <a:gd name="T31" fmla="*/ 50 h 207"/>
                <a:gd name="T32" fmla="*/ 736 w 2584"/>
                <a:gd name="T33" fmla="*/ 98 h 207"/>
                <a:gd name="T34" fmla="*/ 2293 w 2584"/>
                <a:gd name="T35" fmla="*/ 98 h 207"/>
                <a:gd name="T36" fmla="*/ 2486 w 2584"/>
                <a:gd name="T37" fmla="*/ 49 h 207"/>
                <a:gd name="T38" fmla="*/ 2547 w 2584"/>
                <a:gd name="T39" fmla="*/ 62 h 207"/>
                <a:gd name="T40" fmla="*/ 2284 w 2584"/>
                <a:gd name="T41" fmla="*/ 117 h 207"/>
                <a:gd name="T42" fmla="*/ 737 w 2584"/>
                <a:gd name="T43" fmla="*/ 117 h 207"/>
                <a:gd name="T44" fmla="*/ 713 w 2584"/>
                <a:gd name="T45" fmla="*/ 178 h 207"/>
                <a:gd name="T46" fmla="*/ 645 w 2584"/>
                <a:gd name="T47" fmla="*/ 207 h 207"/>
                <a:gd name="T48" fmla="*/ 585 w 2584"/>
                <a:gd name="T49" fmla="*/ 182 h 207"/>
                <a:gd name="T50" fmla="*/ 565 w 2584"/>
                <a:gd name="T51" fmla="*/ 133 h 207"/>
                <a:gd name="T52" fmla="*/ 583 w 2584"/>
                <a:gd name="T53" fmla="*/ 90 h 207"/>
                <a:gd name="T54" fmla="*/ 621 w 2584"/>
                <a:gd name="T55" fmla="*/ 72 h 207"/>
                <a:gd name="T56" fmla="*/ 641 w 2584"/>
                <a:gd name="T57" fmla="*/ 78 h 207"/>
                <a:gd name="T58" fmla="*/ 648 w 2584"/>
                <a:gd name="T59" fmla="*/ 94 h 207"/>
                <a:gd name="T60" fmla="*/ 640 w 2584"/>
                <a:gd name="T61" fmla="*/ 107 h 207"/>
                <a:gd name="T62" fmla="*/ 621 w 2584"/>
                <a:gd name="T63" fmla="*/ 113 h 207"/>
                <a:gd name="T64" fmla="*/ 595 w 2584"/>
                <a:gd name="T65" fmla="*/ 115 h 207"/>
                <a:gd name="T66" fmla="*/ 581 w 2584"/>
                <a:gd name="T67" fmla="*/ 140 h 207"/>
                <a:gd name="T68" fmla="*/ 596 w 2584"/>
                <a:gd name="T69" fmla="*/ 177 h 207"/>
                <a:gd name="T70" fmla="*/ 645 w 2584"/>
                <a:gd name="T71" fmla="*/ 196 h 207"/>
                <a:gd name="T72" fmla="*/ 708 w 2584"/>
                <a:gd name="T73" fmla="*/ 168 h 207"/>
                <a:gd name="T74" fmla="*/ 726 w 2584"/>
                <a:gd name="T75" fmla="*/ 113 h 207"/>
                <a:gd name="T76" fmla="*/ 698 w 2584"/>
                <a:gd name="T77" fmla="*/ 48 h 207"/>
                <a:gd name="T78" fmla="*/ 598 w 2584"/>
                <a:gd name="T79" fmla="*/ 21 h 207"/>
                <a:gd name="T80" fmla="*/ 521 w 2584"/>
                <a:gd name="T81" fmla="*/ 37 h 207"/>
                <a:gd name="T82" fmla="*/ 431 w 2584"/>
                <a:gd name="T83" fmla="*/ 77 h 207"/>
                <a:gd name="T84" fmla="*/ 354 w 2584"/>
                <a:gd name="T85" fmla="*/ 109 h 207"/>
                <a:gd name="T86" fmla="*/ 267 w 2584"/>
                <a:gd name="T87" fmla="*/ 120 h 207"/>
                <a:gd name="T88" fmla="*/ 189 w 2584"/>
                <a:gd name="T89" fmla="*/ 105 h 207"/>
                <a:gd name="T90" fmla="*/ 97 w 2584"/>
                <a:gd name="T91" fmla="*/ 62 h 207"/>
                <a:gd name="T92" fmla="*/ 70 w 2584"/>
                <a:gd name="T93" fmla="*/ 55 h 207"/>
                <a:gd name="T94" fmla="*/ 32 w 2584"/>
                <a:gd name="T95" fmla="*/ 51 h 207"/>
                <a:gd name="T96" fmla="*/ 0 w 2584"/>
                <a:gd name="T97" fmla="*/ 53 h 207"/>
                <a:gd name="T98" fmla="*/ 52 w 2584"/>
                <a:gd name="T99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84" h="207">
                  <a:moveTo>
                    <a:pt x="52" y="27"/>
                  </a:moveTo>
                  <a:cubicBezTo>
                    <a:pt x="62" y="24"/>
                    <a:pt x="76" y="23"/>
                    <a:pt x="92" y="23"/>
                  </a:cubicBezTo>
                  <a:cubicBezTo>
                    <a:pt x="121" y="23"/>
                    <a:pt x="149" y="29"/>
                    <a:pt x="177" y="41"/>
                  </a:cubicBezTo>
                  <a:cubicBezTo>
                    <a:pt x="192" y="47"/>
                    <a:pt x="214" y="57"/>
                    <a:pt x="244" y="71"/>
                  </a:cubicBezTo>
                  <a:cubicBezTo>
                    <a:pt x="239" y="61"/>
                    <a:pt x="236" y="50"/>
                    <a:pt x="236" y="40"/>
                  </a:cubicBezTo>
                  <a:cubicBezTo>
                    <a:pt x="236" y="28"/>
                    <a:pt x="240" y="18"/>
                    <a:pt x="249" y="11"/>
                  </a:cubicBezTo>
                  <a:cubicBezTo>
                    <a:pt x="257" y="4"/>
                    <a:pt x="268" y="0"/>
                    <a:pt x="282" y="0"/>
                  </a:cubicBezTo>
                  <a:cubicBezTo>
                    <a:pt x="308" y="0"/>
                    <a:pt x="324" y="11"/>
                    <a:pt x="331" y="33"/>
                  </a:cubicBezTo>
                  <a:cubicBezTo>
                    <a:pt x="325" y="28"/>
                    <a:pt x="319" y="26"/>
                    <a:pt x="311" y="26"/>
                  </a:cubicBezTo>
                  <a:cubicBezTo>
                    <a:pt x="305" y="26"/>
                    <a:pt x="299" y="28"/>
                    <a:pt x="295" y="31"/>
                  </a:cubicBezTo>
                  <a:cubicBezTo>
                    <a:pt x="290" y="34"/>
                    <a:pt x="288" y="39"/>
                    <a:pt x="288" y="46"/>
                  </a:cubicBezTo>
                  <a:cubicBezTo>
                    <a:pt x="288" y="56"/>
                    <a:pt x="292" y="63"/>
                    <a:pt x="300" y="67"/>
                  </a:cubicBezTo>
                  <a:cubicBezTo>
                    <a:pt x="307" y="70"/>
                    <a:pt x="319" y="72"/>
                    <a:pt x="334" y="72"/>
                  </a:cubicBezTo>
                  <a:cubicBezTo>
                    <a:pt x="354" y="72"/>
                    <a:pt x="393" y="62"/>
                    <a:pt x="452" y="41"/>
                  </a:cubicBezTo>
                  <a:cubicBezTo>
                    <a:pt x="511" y="20"/>
                    <a:pt x="563" y="10"/>
                    <a:pt x="606" y="10"/>
                  </a:cubicBezTo>
                  <a:cubicBezTo>
                    <a:pt x="657" y="10"/>
                    <a:pt x="693" y="23"/>
                    <a:pt x="716" y="50"/>
                  </a:cubicBezTo>
                  <a:cubicBezTo>
                    <a:pt x="727" y="63"/>
                    <a:pt x="734" y="79"/>
                    <a:pt x="736" y="98"/>
                  </a:cubicBezTo>
                  <a:cubicBezTo>
                    <a:pt x="940" y="98"/>
                    <a:pt x="2270" y="98"/>
                    <a:pt x="2293" y="98"/>
                  </a:cubicBezTo>
                  <a:cubicBezTo>
                    <a:pt x="2329" y="98"/>
                    <a:pt x="2436" y="86"/>
                    <a:pt x="2486" y="49"/>
                  </a:cubicBezTo>
                  <a:cubicBezTo>
                    <a:pt x="2536" y="12"/>
                    <a:pt x="2584" y="28"/>
                    <a:pt x="2547" y="62"/>
                  </a:cubicBezTo>
                  <a:cubicBezTo>
                    <a:pt x="2510" y="97"/>
                    <a:pt x="2406" y="117"/>
                    <a:pt x="2284" y="117"/>
                  </a:cubicBezTo>
                  <a:cubicBezTo>
                    <a:pt x="2253" y="117"/>
                    <a:pt x="944" y="117"/>
                    <a:pt x="737" y="117"/>
                  </a:cubicBezTo>
                  <a:cubicBezTo>
                    <a:pt x="736" y="140"/>
                    <a:pt x="728" y="160"/>
                    <a:pt x="713" y="178"/>
                  </a:cubicBezTo>
                  <a:cubicBezTo>
                    <a:pt x="697" y="197"/>
                    <a:pt x="674" y="207"/>
                    <a:pt x="645" y="207"/>
                  </a:cubicBezTo>
                  <a:cubicBezTo>
                    <a:pt x="620" y="207"/>
                    <a:pt x="600" y="198"/>
                    <a:pt x="585" y="182"/>
                  </a:cubicBezTo>
                  <a:cubicBezTo>
                    <a:pt x="571" y="168"/>
                    <a:pt x="565" y="151"/>
                    <a:pt x="565" y="133"/>
                  </a:cubicBezTo>
                  <a:cubicBezTo>
                    <a:pt x="565" y="116"/>
                    <a:pt x="571" y="102"/>
                    <a:pt x="583" y="90"/>
                  </a:cubicBezTo>
                  <a:cubicBezTo>
                    <a:pt x="596" y="78"/>
                    <a:pt x="609" y="72"/>
                    <a:pt x="621" y="72"/>
                  </a:cubicBezTo>
                  <a:cubicBezTo>
                    <a:pt x="629" y="72"/>
                    <a:pt x="636" y="74"/>
                    <a:pt x="641" y="78"/>
                  </a:cubicBezTo>
                  <a:cubicBezTo>
                    <a:pt x="645" y="81"/>
                    <a:pt x="648" y="87"/>
                    <a:pt x="648" y="94"/>
                  </a:cubicBezTo>
                  <a:cubicBezTo>
                    <a:pt x="648" y="100"/>
                    <a:pt x="645" y="104"/>
                    <a:pt x="640" y="107"/>
                  </a:cubicBezTo>
                  <a:cubicBezTo>
                    <a:pt x="635" y="111"/>
                    <a:pt x="629" y="113"/>
                    <a:pt x="621" y="113"/>
                  </a:cubicBezTo>
                  <a:cubicBezTo>
                    <a:pt x="608" y="113"/>
                    <a:pt x="599" y="113"/>
                    <a:pt x="595" y="115"/>
                  </a:cubicBezTo>
                  <a:cubicBezTo>
                    <a:pt x="586" y="119"/>
                    <a:pt x="581" y="127"/>
                    <a:pt x="581" y="140"/>
                  </a:cubicBezTo>
                  <a:cubicBezTo>
                    <a:pt x="581" y="154"/>
                    <a:pt x="586" y="167"/>
                    <a:pt x="596" y="177"/>
                  </a:cubicBezTo>
                  <a:cubicBezTo>
                    <a:pt x="608" y="190"/>
                    <a:pt x="624" y="196"/>
                    <a:pt x="645" y="196"/>
                  </a:cubicBezTo>
                  <a:cubicBezTo>
                    <a:pt x="673" y="196"/>
                    <a:pt x="694" y="187"/>
                    <a:pt x="708" y="168"/>
                  </a:cubicBezTo>
                  <a:cubicBezTo>
                    <a:pt x="720" y="154"/>
                    <a:pt x="726" y="135"/>
                    <a:pt x="726" y="113"/>
                  </a:cubicBezTo>
                  <a:cubicBezTo>
                    <a:pt x="726" y="85"/>
                    <a:pt x="717" y="64"/>
                    <a:pt x="698" y="48"/>
                  </a:cubicBezTo>
                  <a:cubicBezTo>
                    <a:pt x="677" y="30"/>
                    <a:pt x="643" y="21"/>
                    <a:pt x="598" y="21"/>
                  </a:cubicBezTo>
                  <a:cubicBezTo>
                    <a:pt x="576" y="21"/>
                    <a:pt x="550" y="26"/>
                    <a:pt x="521" y="37"/>
                  </a:cubicBezTo>
                  <a:cubicBezTo>
                    <a:pt x="505" y="43"/>
                    <a:pt x="475" y="56"/>
                    <a:pt x="431" y="77"/>
                  </a:cubicBezTo>
                  <a:cubicBezTo>
                    <a:pt x="397" y="93"/>
                    <a:pt x="371" y="103"/>
                    <a:pt x="354" y="109"/>
                  </a:cubicBezTo>
                  <a:cubicBezTo>
                    <a:pt x="330" y="116"/>
                    <a:pt x="301" y="120"/>
                    <a:pt x="267" y="120"/>
                  </a:cubicBezTo>
                  <a:cubicBezTo>
                    <a:pt x="242" y="120"/>
                    <a:pt x="216" y="115"/>
                    <a:pt x="189" y="105"/>
                  </a:cubicBezTo>
                  <a:cubicBezTo>
                    <a:pt x="163" y="95"/>
                    <a:pt x="132" y="81"/>
                    <a:pt x="97" y="62"/>
                  </a:cubicBezTo>
                  <a:cubicBezTo>
                    <a:pt x="91" y="61"/>
                    <a:pt x="82" y="58"/>
                    <a:pt x="70" y="55"/>
                  </a:cubicBezTo>
                  <a:cubicBezTo>
                    <a:pt x="58" y="52"/>
                    <a:pt x="46" y="51"/>
                    <a:pt x="32" y="51"/>
                  </a:cubicBezTo>
                  <a:cubicBezTo>
                    <a:pt x="23" y="51"/>
                    <a:pt x="12" y="51"/>
                    <a:pt x="0" y="53"/>
                  </a:cubicBezTo>
                  <a:cubicBezTo>
                    <a:pt x="25" y="38"/>
                    <a:pt x="42" y="29"/>
                    <a:pt x="5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FD7CA3B2-9B60-4ABB-A46E-FC480E2FC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006"/>
              <a:ext cx="645" cy="152"/>
            </a:xfrm>
            <a:custGeom>
              <a:avLst/>
              <a:gdLst>
                <a:gd name="T0" fmla="*/ 291 w 433"/>
                <a:gd name="T1" fmla="*/ 83 h 101"/>
                <a:gd name="T2" fmla="*/ 0 w 433"/>
                <a:gd name="T3" fmla="*/ 95 h 101"/>
                <a:gd name="T4" fmla="*/ 0 w 433"/>
                <a:gd name="T5" fmla="*/ 88 h 101"/>
                <a:gd name="T6" fmla="*/ 365 w 433"/>
                <a:gd name="T7" fmla="*/ 31 h 101"/>
                <a:gd name="T8" fmla="*/ 433 w 433"/>
                <a:gd name="T9" fmla="*/ 19 h 101"/>
                <a:gd name="T10" fmla="*/ 291 w 433"/>
                <a:gd name="T11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01">
                  <a:moveTo>
                    <a:pt x="291" y="83"/>
                  </a:moveTo>
                  <a:cubicBezTo>
                    <a:pt x="184" y="101"/>
                    <a:pt x="0" y="95"/>
                    <a:pt x="0" y="9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76" y="88"/>
                    <a:pt x="323" y="62"/>
                    <a:pt x="365" y="31"/>
                  </a:cubicBezTo>
                  <a:cubicBezTo>
                    <a:pt x="407" y="0"/>
                    <a:pt x="433" y="1"/>
                    <a:pt x="433" y="19"/>
                  </a:cubicBezTo>
                  <a:cubicBezTo>
                    <a:pt x="433" y="37"/>
                    <a:pt x="398" y="65"/>
                    <a:pt x="2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7F9A9408-3C6A-4C80-8DB8-A26000011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955"/>
              <a:ext cx="384" cy="152"/>
            </a:xfrm>
            <a:custGeom>
              <a:avLst/>
              <a:gdLst>
                <a:gd name="T0" fmla="*/ 204 w 257"/>
                <a:gd name="T1" fmla="*/ 59 h 101"/>
                <a:gd name="T2" fmla="*/ 0 w 257"/>
                <a:gd name="T3" fmla="*/ 97 h 101"/>
                <a:gd name="T4" fmla="*/ 0 w 257"/>
                <a:gd name="T5" fmla="*/ 91 h 101"/>
                <a:gd name="T6" fmla="*/ 199 w 257"/>
                <a:gd name="T7" fmla="*/ 26 h 101"/>
                <a:gd name="T8" fmla="*/ 204 w 257"/>
                <a:gd name="T9" fmla="*/ 5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01">
                  <a:moveTo>
                    <a:pt x="204" y="59"/>
                  </a:moveTo>
                  <a:cubicBezTo>
                    <a:pt x="136" y="101"/>
                    <a:pt x="0" y="97"/>
                    <a:pt x="0" y="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5" y="91"/>
                    <a:pt x="156" y="69"/>
                    <a:pt x="199" y="26"/>
                  </a:cubicBezTo>
                  <a:cubicBezTo>
                    <a:pt x="225" y="0"/>
                    <a:pt x="257" y="26"/>
                    <a:pt x="20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25185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3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DCDE102-53B9-4A3A-9A95-5797B9330E6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9394A0-F49D-4D3A-B597-0904CDCC1B34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22E212-703D-4E60-8BB4-546F486835CA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4 Aa">
            <a:hlinkClick r:id="" action="ppaction://media"/>
            <a:extLst>
              <a:ext uri="{FF2B5EF4-FFF2-40B4-BE49-F238E27FC236}">
                <a16:creationId xmlns:a16="http://schemas.microsoft.com/office/drawing/2014/main" id="{CB31D262-256C-4C9B-91FB-AA761DE583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17625" y="5788025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102122-0CBA-4D47-849F-2E2FA7C716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1" t="9757" r="20131" b="23960"/>
          <a:stretch/>
        </p:blipFill>
        <p:spPr>
          <a:xfrm>
            <a:off x="2924175" y="419099"/>
            <a:ext cx="6191250" cy="106680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384995F-874A-4900-ABAB-F764E643BAEA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014D473-73C1-47B6-AD27-B2D1A7D46B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0BFC0FA-F169-4355-AD85-EAFBF00AE14A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7" action="ppaction://hlinksldjump"/>
            <a:extLst>
              <a:ext uri="{FF2B5EF4-FFF2-40B4-BE49-F238E27FC236}">
                <a16:creationId xmlns:a16="http://schemas.microsoft.com/office/drawing/2014/main" id="{2842DF31-6F60-4D8E-97C2-08B9FA0E11FB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5B526B2-DF41-4AA5-B7A2-9EA3B43153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94743" y="2115709"/>
            <a:ext cx="5602514" cy="332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84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91E80A8-DA97-44F4-AD82-77B0C5FA842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A0E7E4-0D89-466D-89FE-4D26F75AC36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B87B99-58AA-4226-A637-C41814F76550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4 Ab">
            <a:hlinkClick r:id="" action="ppaction://media"/>
            <a:extLst>
              <a:ext uri="{FF2B5EF4-FFF2-40B4-BE49-F238E27FC236}">
                <a16:creationId xmlns:a16="http://schemas.microsoft.com/office/drawing/2014/main" id="{EC1BD826-391B-46E1-B57A-BE0F2A04EF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6588125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0F249C-0024-434C-AE54-E272A52EB2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t="10349" r="21326" b="32246"/>
          <a:stretch/>
        </p:blipFill>
        <p:spPr>
          <a:xfrm>
            <a:off x="2990850" y="400050"/>
            <a:ext cx="5943600" cy="9239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122B9BE-D0F0-4C32-B5C6-637D9E226BA2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5797E612-1874-4C97-9293-25409A5EC6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C84D5B-5E4F-4374-8520-3014B3334C8C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7" action="ppaction://hlinksldjump"/>
            <a:extLst>
              <a:ext uri="{FF2B5EF4-FFF2-40B4-BE49-F238E27FC236}">
                <a16:creationId xmlns:a16="http://schemas.microsoft.com/office/drawing/2014/main" id="{3BE4B7E5-90A3-4252-A867-E834696F4F99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6882F4-23DE-4C79-942F-DABE612896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1200" y="1941743"/>
            <a:ext cx="5689600" cy="350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10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4" name="Page Turn.wav"/>
          </p:stSnd>
        </p:sndAc>
      </p:transition>
    </mc:Choice>
    <mc:Fallback xmlns="">
      <p:transition spd="med" advClick="0">
        <p:fade/>
        <p:sndAc>
          <p:stSnd>
            <p:snd r:embed="rId10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3363B1C-94D0-4FA1-8856-DC7CAD8A5F3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4F2438A-91F8-4F02-A207-5E310B58D50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EB8EF5-CCE6-4493-8476-276CC38C662A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2" name="04 Ac">
            <a:hlinkClick r:id="" action="ppaction://media"/>
            <a:extLst>
              <a:ext uri="{FF2B5EF4-FFF2-40B4-BE49-F238E27FC236}">
                <a16:creationId xmlns:a16="http://schemas.microsoft.com/office/drawing/2014/main" id="{05DDD8E4-027B-4D73-933F-23D5154225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3775" y="6207125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DCE880-021D-4C80-AA60-9165381E11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5" t="18042" r="23715" b="29879"/>
          <a:stretch/>
        </p:blipFill>
        <p:spPr>
          <a:xfrm>
            <a:off x="3371850" y="533401"/>
            <a:ext cx="5448300" cy="8382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2250D65-9FAA-4E7C-940B-D47687687A33}"/>
              </a:ext>
            </a:extLst>
          </p:cNvPr>
          <p:cNvGrpSpPr/>
          <p:nvPr/>
        </p:nvGrpSpPr>
        <p:grpSpPr>
          <a:xfrm>
            <a:off x="10699750" y="6214357"/>
            <a:ext cx="1447800" cy="592843"/>
            <a:chOff x="10699750" y="6214357"/>
            <a:chExt cx="1447800" cy="59284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CB03DDA-3097-4297-BDC3-115DE2A37A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52150" y="6214357"/>
              <a:ext cx="1143000" cy="271394"/>
            </a:xfrm>
            <a:custGeom>
              <a:avLst/>
              <a:gdLst>
                <a:gd name="T0" fmla="*/ 3796 w 4005"/>
                <a:gd name="T1" fmla="*/ 449 h 949"/>
                <a:gd name="T2" fmla="*/ 3474 w 4005"/>
                <a:gd name="T3" fmla="*/ 347 h 949"/>
                <a:gd name="T4" fmla="*/ 3457 w 4005"/>
                <a:gd name="T5" fmla="*/ 580 h 949"/>
                <a:gd name="T6" fmla="*/ 3034 w 4005"/>
                <a:gd name="T7" fmla="*/ 756 h 949"/>
                <a:gd name="T8" fmla="*/ 2004 w 4005"/>
                <a:gd name="T9" fmla="*/ 778 h 949"/>
                <a:gd name="T10" fmla="*/ 1437 w 4005"/>
                <a:gd name="T11" fmla="*/ 644 h 949"/>
                <a:gd name="T12" fmla="*/ 1741 w 4005"/>
                <a:gd name="T13" fmla="*/ 405 h 949"/>
                <a:gd name="T14" fmla="*/ 2270 w 4005"/>
                <a:gd name="T15" fmla="*/ 375 h 949"/>
                <a:gd name="T16" fmla="*/ 2180 w 4005"/>
                <a:gd name="T17" fmla="*/ 204 h 949"/>
                <a:gd name="T18" fmla="*/ 1887 w 4005"/>
                <a:gd name="T19" fmla="*/ 188 h 949"/>
                <a:gd name="T20" fmla="*/ 1619 w 4005"/>
                <a:gd name="T21" fmla="*/ 301 h 949"/>
                <a:gd name="T22" fmla="*/ 958 w 4005"/>
                <a:gd name="T23" fmla="*/ 59 h 949"/>
                <a:gd name="T24" fmla="*/ 154 w 4005"/>
                <a:gd name="T25" fmla="*/ 190 h 949"/>
                <a:gd name="T26" fmla="*/ 41 w 4005"/>
                <a:gd name="T27" fmla="*/ 412 h 949"/>
                <a:gd name="T28" fmla="*/ 223 w 4005"/>
                <a:gd name="T29" fmla="*/ 382 h 949"/>
                <a:gd name="T30" fmla="*/ 185 w 4005"/>
                <a:gd name="T31" fmla="*/ 362 h 949"/>
                <a:gd name="T32" fmla="*/ 87 w 4005"/>
                <a:gd name="T33" fmla="*/ 351 h 949"/>
                <a:gd name="T34" fmla="*/ 371 w 4005"/>
                <a:gd name="T35" fmla="*/ 178 h 949"/>
                <a:gd name="T36" fmla="*/ 967 w 4005"/>
                <a:gd name="T37" fmla="*/ 124 h 949"/>
                <a:gd name="T38" fmla="*/ 1437 w 4005"/>
                <a:gd name="T39" fmla="*/ 282 h 949"/>
                <a:gd name="T40" fmla="*/ 1282 w 4005"/>
                <a:gd name="T41" fmla="*/ 597 h 949"/>
                <a:gd name="T42" fmla="*/ 958 w 4005"/>
                <a:gd name="T43" fmla="*/ 596 h 949"/>
                <a:gd name="T44" fmla="*/ 845 w 4005"/>
                <a:gd name="T45" fmla="*/ 910 h 949"/>
                <a:gd name="T46" fmla="*/ 1368 w 4005"/>
                <a:gd name="T47" fmla="*/ 705 h 949"/>
                <a:gd name="T48" fmla="*/ 1535 w 4005"/>
                <a:gd name="T49" fmla="*/ 755 h 949"/>
                <a:gd name="T50" fmla="*/ 1985 w 4005"/>
                <a:gd name="T51" fmla="*/ 896 h 949"/>
                <a:gd name="T52" fmla="*/ 2357 w 4005"/>
                <a:gd name="T53" fmla="*/ 946 h 949"/>
                <a:gd name="T54" fmla="*/ 3097 w 4005"/>
                <a:gd name="T55" fmla="*/ 814 h 949"/>
                <a:gd name="T56" fmla="*/ 3411 w 4005"/>
                <a:gd name="T57" fmla="*/ 689 h 949"/>
                <a:gd name="T58" fmla="*/ 3474 w 4005"/>
                <a:gd name="T59" fmla="*/ 855 h 949"/>
                <a:gd name="T60" fmla="*/ 3768 w 4005"/>
                <a:gd name="T61" fmla="*/ 731 h 949"/>
                <a:gd name="T62" fmla="*/ 4003 w 4005"/>
                <a:gd name="T63" fmla="*/ 595 h 949"/>
                <a:gd name="T64" fmla="*/ 1924 w 4005"/>
                <a:gd name="T65" fmla="*/ 233 h 949"/>
                <a:gd name="T66" fmla="*/ 2198 w 4005"/>
                <a:gd name="T67" fmla="*/ 298 h 949"/>
                <a:gd name="T68" fmla="*/ 1901 w 4005"/>
                <a:gd name="T69" fmla="*/ 371 h 949"/>
                <a:gd name="T70" fmla="*/ 1774 w 4005"/>
                <a:gd name="T71" fmla="*/ 339 h 949"/>
                <a:gd name="T72" fmla="*/ 883 w 4005"/>
                <a:gd name="T73" fmla="*/ 871 h 949"/>
                <a:gd name="T74" fmla="*/ 896 w 4005"/>
                <a:gd name="T75" fmla="*/ 673 h 949"/>
                <a:gd name="T76" fmla="*/ 1222 w 4005"/>
                <a:gd name="T77" fmla="*/ 647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05" h="949">
                  <a:moveTo>
                    <a:pt x="3984" y="564"/>
                  </a:moveTo>
                  <a:cubicBezTo>
                    <a:pt x="3922" y="524"/>
                    <a:pt x="3862" y="483"/>
                    <a:pt x="3796" y="449"/>
                  </a:cubicBezTo>
                  <a:cubicBezTo>
                    <a:pt x="3720" y="408"/>
                    <a:pt x="3640" y="372"/>
                    <a:pt x="3560" y="337"/>
                  </a:cubicBezTo>
                  <a:cubicBezTo>
                    <a:pt x="3527" y="323"/>
                    <a:pt x="3494" y="327"/>
                    <a:pt x="3474" y="347"/>
                  </a:cubicBezTo>
                  <a:cubicBezTo>
                    <a:pt x="3474" y="569"/>
                    <a:pt x="3474" y="569"/>
                    <a:pt x="3474" y="569"/>
                  </a:cubicBezTo>
                  <a:cubicBezTo>
                    <a:pt x="3468" y="572"/>
                    <a:pt x="3463" y="576"/>
                    <a:pt x="3457" y="580"/>
                  </a:cubicBezTo>
                  <a:cubicBezTo>
                    <a:pt x="3426" y="602"/>
                    <a:pt x="3396" y="628"/>
                    <a:pt x="3362" y="646"/>
                  </a:cubicBezTo>
                  <a:cubicBezTo>
                    <a:pt x="3259" y="700"/>
                    <a:pt x="3149" y="739"/>
                    <a:pt x="3034" y="756"/>
                  </a:cubicBezTo>
                  <a:cubicBezTo>
                    <a:pt x="2848" y="784"/>
                    <a:pt x="2661" y="797"/>
                    <a:pt x="2473" y="804"/>
                  </a:cubicBezTo>
                  <a:cubicBezTo>
                    <a:pt x="2316" y="809"/>
                    <a:pt x="2159" y="801"/>
                    <a:pt x="2004" y="778"/>
                  </a:cubicBezTo>
                  <a:cubicBezTo>
                    <a:pt x="1833" y="753"/>
                    <a:pt x="1664" y="712"/>
                    <a:pt x="1494" y="677"/>
                  </a:cubicBezTo>
                  <a:cubicBezTo>
                    <a:pt x="1476" y="673"/>
                    <a:pt x="1460" y="658"/>
                    <a:pt x="1437" y="644"/>
                  </a:cubicBezTo>
                  <a:cubicBezTo>
                    <a:pt x="1535" y="561"/>
                    <a:pt x="1620" y="487"/>
                    <a:pt x="1705" y="415"/>
                  </a:cubicBezTo>
                  <a:cubicBezTo>
                    <a:pt x="1714" y="408"/>
                    <a:pt x="1731" y="402"/>
                    <a:pt x="1741" y="405"/>
                  </a:cubicBezTo>
                  <a:cubicBezTo>
                    <a:pt x="1887" y="455"/>
                    <a:pt x="2034" y="478"/>
                    <a:pt x="2186" y="446"/>
                  </a:cubicBezTo>
                  <a:cubicBezTo>
                    <a:pt x="2214" y="441"/>
                    <a:pt x="2274" y="398"/>
                    <a:pt x="2270" y="375"/>
                  </a:cubicBezTo>
                  <a:cubicBezTo>
                    <a:pt x="2264" y="335"/>
                    <a:pt x="2256" y="290"/>
                    <a:pt x="2233" y="259"/>
                  </a:cubicBezTo>
                  <a:cubicBezTo>
                    <a:pt x="2219" y="241"/>
                    <a:pt x="2194" y="227"/>
                    <a:pt x="2180" y="204"/>
                  </a:cubicBezTo>
                  <a:cubicBezTo>
                    <a:pt x="2172" y="192"/>
                    <a:pt x="2158" y="182"/>
                    <a:pt x="2144" y="178"/>
                  </a:cubicBezTo>
                  <a:cubicBezTo>
                    <a:pt x="2057" y="150"/>
                    <a:pt x="1970" y="149"/>
                    <a:pt x="1887" y="188"/>
                  </a:cubicBezTo>
                  <a:cubicBezTo>
                    <a:pt x="1817" y="222"/>
                    <a:pt x="1750" y="263"/>
                    <a:pt x="1680" y="297"/>
                  </a:cubicBezTo>
                  <a:cubicBezTo>
                    <a:pt x="1663" y="306"/>
                    <a:pt x="1637" y="308"/>
                    <a:pt x="1619" y="301"/>
                  </a:cubicBezTo>
                  <a:cubicBezTo>
                    <a:pt x="1542" y="273"/>
                    <a:pt x="1468" y="237"/>
                    <a:pt x="1392" y="209"/>
                  </a:cubicBezTo>
                  <a:cubicBezTo>
                    <a:pt x="1248" y="157"/>
                    <a:pt x="1102" y="110"/>
                    <a:pt x="958" y="59"/>
                  </a:cubicBezTo>
                  <a:cubicBezTo>
                    <a:pt x="794" y="0"/>
                    <a:pt x="626" y="9"/>
                    <a:pt x="465" y="52"/>
                  </a:cubicBezTo>
                  <a:cubicBezTo>
                    <a:pt x="357" y="81"/>
                    <a:pt x="256" y="140"/>
                    <a:pt x="154" y="190"/>
                  </a:cubicBezTo>
                  <a:cubicBezTo>
                    <a:pt x="101" y="217"/>
                    <a:pt x="60" y="262"/>
                    <a:pt x="27" y="313"/>
                  </a:cubicBezTo>
                  <a:cubicBezTo>
                    <a:pt x="0" y="355"/>
                    <a:pt x="2" y="382"/>
                    <a:pt x="41" y="412"/>
                  </a:cubicBezTo>
                  <a:cubicBezTo>
                    <a:pt x="47" y="417"/>
                    <a:pt x="54" y="421"/>
                    <a:pt x="60" y="426"/>
                  </a:cubicBezTo>
                  <a:cubicBezTo>
                    <a:pt x="107" y="461"/>
                    <a:pt x="203" y="437"/>
                    <a:pt x="223" y="382"/>
                  </a:cubicBezTo>
                  <a:cubicBezTo>
                    <a:pt x="226" y="374"/>
                    <a:pt x="217" y="362"/>
                    <a:pt x="213" y="351"/>
                  </a:cubicBezTo>
                  <a:cubicBezTo>
                    <a:pt x="203" y="355"/>
                    <a:pt x="186" y="356"/>
                    <a:pt x="185" y="362"/>
                  </a:cubicBezTo>
                  <a:cubicBezTo>
                    <a:pt x="173" y="407"/>
                    <a:pt x="141" y="404"/>
                    <a:pt x="108" y="398"/>
                  </a:cubicBezTo>
                  <a:cubicBezTo>
                    <a:pt x="74" y="392"/>
                    <a:pt x="65" y="375"/>
                    <a:pt x="87" y="351"/>
                  </a:cubicBezTo>
                  <a:cubicBezTo>
                    <a:pt x="116" y="318"/>
                    <a:pt x="148" y="285"/>
                    <a:pt x="185" y="263"/>
                  </a:cubicBezTo>
                  <a:cubicBezTo>
                    <a:pt x="244" y="229"/>
                    <a:pt x="306" y="198"/>
                    <a:pt x="371" y="178"/>
                  </a:cubicBezTo>
                  <a:cubicBezTo>
                    <a:pt x="456" y="151"/>
                    <a:pt x="543" y="129"/>
                    <a:pt x="631" y="115"/>
                  </a:cubicBezTo>
                  <a:cubicBezTo>
                    <a:pt x="743" y="97"/>
                    <a:pt x="857" y="99"/>
                    <a:pt x="967" y="124"/>
                  </a:cubicBezTo>
                  <a:cubicBezTo>
                    <a:pt x="1071" y="146"/>
                    <a:pt x="1173" y="177"/>
                    <a:pt x="1274" y="210"/>
                  </a:cubicBezTo>
                  <a:cubicBezTo>
                    <a:pt x="1330" y="228"/>
                    <a:pt x="1382" y="257"/>
                    <a:pt x="1437" y="282"/>
                  </a:cubicBezTo>
                  <a:cubicBezTo>
                    <a:pt x="1488" y="305"/>
                    <a:pt x="1539" y="328"/>
                    <a:pt x="1586" y="350"/>
                  </a:cubicBezTo>
                  <a:cubicBezTo>
                    <a:pt x="1484" y="433"/>
                    <a:pt x="1384" y="515"/>
                    <a:pt x="1282" y="597"/>
                  </a:cubicBezTo>
                  <a:cubicBezTo>
                    <a:pt x="1274" y="603"/>
                    <a:pt x="1257" y="604"/>
                    <a:pt x="1246" y="601"/>
                  </a:cubicBezTo>
                  <a:cubicBezTo>
                    <a:pt x="1150" y="578"/>
                    <a:pt x="1054" y="582"/>
                    <a:pt x="958" y="596"/>
                  </a:cubicBezTo>
                  <a:cubicBezTo>
                    <a:pt x="859" y="611"/>
                    <a:pt x="783" y="658"/>
                    <a:pt x="751" y="761"/>
                  </a:cubicBezTo>
                  <a:cubicBezTo>
                    <a:pt x="732" y="823"/>
                    <a:pt x="780" y="901"/>
                    <a:pt x="845" y="910"/>
                  </a:cubicBezTo>
                  <a:cubicBezTo>
                    <a:pt x="924" y="920"/>
                    <a:pt x="1002" y="910"/>
                    <a:pt x="1073" y="873"/>
                  </a:cubicBezTo>
                  <a:cubicBezTo>
                    <a:pt x="1173" y="820"/>
                    <a:pt x="1270" y="761"/>
                    <a:pt x="1368" y="705"/>
                  </a:cubicBezTo>
                  <a:cubicBezTo>
                    <a:pt x="1375" y="702"/>
                    <a:pt x="1385" y="699"/>
                    <a:pt x="1392" y="701"/>
                  </a:cubicBezTo>
                  <a:cubicBezTo>
                    <a:pt x="1440" y="718"/>
                    <a:pt x="1488" y="736"/>
                    <a:pt x="1535" y="755"/>
                  </a:cubicBezTo>
                  <a:cubicBezTo>
                    <a:pt x="1615" y="789"/>
                    <a:pt x="1693" y="830"/>
                    <a:pt x="1776" y="857"/>
                  </a:cubicBezTo>
                  <a:cubicBezTo>
                    <a:pt x="1843" y="878"/>
                    <a:pt x="1915" y="885"/>
                    <a:pt x="1985" y="896"/>
                  </a:cubicBezTo>
                  <a:cubicBezTo>
                    <a:pt x="2070" y="911"/>
                    <a:pt x="2155" y="925"/>
                    <a:pt x="2240" y="938"/>
                  </a:cubicBezTo>
                  <a:cubicBezTo>
                    <a:pt x="2278" y="943"/>
                    <a:pt x="2318" y="949"/>
                    <a:pt x="2357" y="946"/>
                  </a:cubicBezTo>
                  <a:cubicBezTo>
                    <a:pt x="2479" y="939"/>
                    <a:pt x="2601" y="938"/>
                    <a:pt x="2721" y="907"/>
                  </a:cubicBezTo>
                  <a:cubicBezTo>
                    <a:pt x="2846" y="874"/>
                    <a:pt x="2972" y="848"/>
                    <a:pt x="3097" y="814"/>
                  </a:cubicBezTo>
                  <a:cubicBezTo>
                    <a:pt x="3155" y="798"/>
                    <a:pt x="3210" y="770"/>
                    <a:pt x="3266" y="747"/>
                  </a:cubicBezTo>
                  <a:cubicBezTo>
                    <a:pt x="3315" y="728"/>
                    <a:pt x="3366" y="714"/>
                    <a:pt x="3411" y="689"/>
                  </a:cubicBezTo>
                  <a:cubicBezTo>
                    <a:pt x="3433" y="678"/>
                    <a:pt x="3453" y="664"/>
                    <a:pt x="3474" y="651"/>
                  </a:cubicBezTo>
                  <a:cubicBezTo>
                    <a:pt x="3474" y="855"/>
                    <a:pt x="3474" y="855"/>
                    <a:pt x="3474" y="855"/>
                  </a:cubicBezTo>
                  <a:cubicBezTo>
                    <a:pt x="3490" y="862"/>
                    <a:pt x="3511" y="861"/>
                    <a:pt x="3535" y="850"/>
                  </a:cubicBezTo>
                  <a:cubicBezTo>
                    <a:pt x="3614" y="812"/>
                    <a:pt x="3690" y="770"/>
                    <a:pt x="3768" y="731"/>
                  </a:cubicBezTo>
                  <a:cubicBezTo>
                    <a:pt x="3837" y="696"/>
                    <a:pt x="3908" y="664"/>
                    <a:pt x="3976" y="629"/>
                  </a:cubicBezTo>
                  <a:cubicBezTo>
                    <a:pt x="3989" y="622"/>
                    <a:pt x="4001" y="608"/>
                    <a:pt x="4003" y="595"/>
                  </a:cubicBezTo>
                  <a:cubicBezTo>
                    <a:pt x="4005" y="586"/>
                    <a:pt x="3994" y="570"/>
                    <a:pt x="3984" y="564"/>
                  </a:cubicBezTo>
                  <a:close/>
                  <a:moveTo>
                    <a:pt x="1924" y="233"/>
                  </a:moveTo>
                  <a:cubicBezTo>
                    <a:pt x="2004" y="178"/>
                    <a:pt x="2093" y="186"/>
                    <a:pt x="2162" y="255"/>
                  </a:cubicBezTo>
                  <a:cubicBezTo>
                    <a:pt x="2175" y="268"/>
                    <a:pt x="2193" y="281"/>
                    <a:pt x="2198" y="298"/>
                  </a:cubicBezTo>
                  <a:cubicBezTo>
                    <a:pt x="2210" y="336"/>
                    <a:pt x="2167" y="387"/>
                    <a:pt x="2114" y="387"/>
                  </a:cubicBezTo>
                  <a:cubicBezTo>
                    <a:pt x="2043" y="387"/>
                    <a:pt x="1972" y="379"/>
                    <a:pt x="1901" y="371"/>
                  </a:cubicBezTo>
                  <a:cubicBezTo>
                    <a:pt x="1869" y="368"/>
                    <a:pt x="1838" y="358"/>
                    <a:pt x="1806" y="351"/>
                  </a:cubicBezTo>
                  <a:cubicBezTo>
                    <a:pt x="1797" y="349"/>
                    <a:pt x="1788" y="344"/>
                    <a:pt x="1774" y="339"/>
                  </a:cubicBezTo>
                  <a:cubicBezTo>
                    <a:pt x="1829" y="299"/>
                    <a:pt x="1876" y="265"/>
                    <a:pt x="1924" y="233"/>
                  </a:cubicBezTo>
                  <a:close/>
                  <a:moveTo>
                    <a:pt x="883" y="871"/>
                  </a:moveTo>
                  <a:cubicBezTo>
                    <a:pt x="854" y="879"/>
                    <a:pt x="799" y="832"/>
                    <a:pt x="805" y="802"/>
                  </a:cubicBezTo>
                  <a:cubicBezTo>
                    <a:pt x="815" y="745"/>
                    <a:pt x="834" y="691"/>
                    <a:pt x="896" y="673"/>
                  </a:cubicBezTo>
                  <a:cubicBezTo>
                    <a:pt x="981" y="649"/>
                    <a:pt x="1067" y="622"/>
                    <a:pt x="1158" y="642"/>
                  </a:cubicBezTo>
                  <a:cubicBezTo>
                    <a:pt x="1176" y="645"/>
                    <a:pt x="1196" y="645"/>
                    <a:pt x="1222" y="647"/>
                  </a:cubicBezTo>
                  <a:cubicBezTo>
                    <a:pt x="1125" y="757"/>
                    <a:pt x="1016" y="832"/>
                    <a:pt x="883" y="871"/>
                  </a:cubicBezTo>
                  <a:close/>
                </a:path>
              </a:pathLst>
            </a:custGeom>
            <a:solidFill>
              <a:srgbClr val="6A2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C8D2BC-E11D-48DF-8F1C-0C93AFC8D9F2}"/>
                </a:ext>
              </a:extLst>
            </p:cNvPr>
            <p:cNvSpPr txBox="1"/>
            <p:nvPr/>
          </p:nvSpPr>
          <p:spPr>
            <a:xfrm>
              <a:off x="10699750" y="6530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A2030"/>
                  </a:solidFill>
                  <a:latin typeface="Georgia" panose="02040502050405020303" pitchFamily="18" charset="0"/>
                </a:rPr>
                <a:t>Click to continue</a:t>
              </a:r>
              <a:endParaRPr lang="en-GB" sz="1200" dirty="0">
                <a:solidFill>
                  <a:srgbClr val="6A2030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2" name="Rectangle 11">
            <a:hlinkClick r:id="rId8" action="ppaction://hlinksldjump"/>
            <a:extLst>
              <a:ext uri="{FF2B5EF4-FFF2-40B4-BE49-F238E27FC236}">
                <a16:creationId xmlns:a16="http://schemas.microsoft.com/office/drawing/2014/main" id="{ABA25BB7-8E7F-4B3B-8FFA-80F0CE889073}"/>
              </a:ext>
            </a:extLst>
          </p:cNvPr>
          <p:cNvSpPr/>
          <p:nvPr/>
        </p:nvSpPr>
        <p:spPr>
          <a:xfrm>
            <a:off x="10312400" y="5715000"/>
            <a:ext cx="1879600" cy="1143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rgbClr val="6A2030"/>
              </a:solidFill>
              <a:latin typeface="Christmas Card" panose="00000400000000000000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D789847-1854-4076-A0D1-13C424AB6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65714" y="2648615"/>
            <a:ext cx="5660572" cy="279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66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5" name="Page Turn.wav"/>
          </p:stSnd>
        </p:sndAc>
      </p:transition>
    </mc:Choice>
    <mc:Fallback xmlns="">
      <p:transition spd="med" advClick="0">
        <p:fade/>
        <p:sndAc>
          <p:stSnd>
            <p:snd r:embed="rId11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36D0F12-4DE4-4CA5-9B49-5DFA3F77490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C30DE3B-F2E9-4ECB-8A56-A17630B4B58F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45000">
                  <a:srgbClr val="FEFBF4"/>
                </a:gs>
                <a:gs pos="100000">
                  <a:srgbClr val="EEE3D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296404A-6732-49E9-824F-A208F7CE6F19}"/>
                </a:ext>
              </a:extLst>
            </p:cNvPr>
            <p:cNvSpPr/>
            <p:nvPr/>
          </p:nvSpPr>
          <p:spPr>
            <a:xfrm>
              <a:off x="0" y="0"/>
              <a:ext cx="1447800" cy="6858000"/>
            </a:xfrm>
            <a:prstGeom prst="rect">
              <a:avLst/>
            </a:prstGeom>
            <a:gradFill flip="none" rotWithShape="1">
              <a:gsLst>
                <a:gs pos="96610">
                  <a:srgbClr val="D8C7B0"/>
                </a:gs>
                <a:gs pos="54000">
                  <a:srgbClr val="EEE3D2"/>
                </a:gs>
                <a:gs pos="0">
                  <a:srgbClr val="EEE3D2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1E112FB-4DC6-47A4-A0CD-A003ACCC5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880" y="504732"/>
            <a:ext cx="8291279" cy="128636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0799777-4E4C-4DEF-8AED-011242A6CF27}"/>
              </a:ext>
            </a:extLst>
          </p:cNvPr>
          <p:cNvGrpSpPr/>
          <p:nvPr/>
        </p:nvGrpSpPr>
        <p:grpSpPr>
          <a:xfrm rot="14400000">
            <a:off x="-15668112" y="-10764157"/>
            <a:ext cx="29210000" cy="29210000"/>
            <a:chOff x="-15786100" y="-10764157"/>
            <a:chExt cx="29210000" cy="29210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B0F6B9-1AC2-46A1-8651-BBB4DA84F1EC}"/>
                </a:ext>
              </a:extLst>
            </p:cNvPr>
            <p:cNvGrpSpPr/>
            <p:nvPr/>
          </p:nvGrpSpPr>
          <p:grpSpPr>
            <a:xfrm>
              <a:off x="-15786100" y="-10764157"/>
              <a:ext cx="29210000" cy="29210000"/>
              <a:chOff x="-14719300" y="-12395200"/>
              <a:chExt cx="29210000" cy="292100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35D86F7-5F0F-4DED-BC8B-94FC27F7A9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-95250" y="825500"/>
                <a:ext cx="11370220" cy="4022723"/>
              </a:xfrm>
              <a:prstGeom prst="rect">
                <a:avLst/>
              </a:prstGeom>
              <a:effectLst>
                <a:outerShdw blurRad="266700" dist="152400" dir="8100000" algn="tr" rotWithShape="0">
                  <a:prstClr val="black">
                    <a:alpha val="26000"/>
                  </a:prstClr>
                </a:outerShdw>
              </a:effectLst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8AAAA49-26AD-4E01-9988-002E7AE40A72}"/>
                  </a:ext>
                </a:extLst>
              </p:cNvPr>
              <p:cNvSpPr/>
              <p:nvPr/>
            </p:nvSpPr>
            <p:spPr>
              <a:xfrm>
                <a:off x="-14719300" y="-12395200"/>
                <a:ext cx="29210000" cy="29210000"/>
              </a:xfrm>
              <a:prstGeom prst="ellipse">
                <a:avLst/>
              </a:prstGeom>
              <a:noFill/>
              <a:ln>
                <a:solidFill>
                  <a:srgbClr val="6A2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D12F78-CA7C-4C91-8B52-668223F79C4E}"/>
                </a:ext>
              </a:extLst>
            </p:cNvPr>
            <p:cNvSpPr txBox="1"/>
            <p:nvPr/>
          </p:nvSpPr>
          <p:spPr>
            <a:xfrm>
              <a:off x="3543300" y="2989943"/>
              <a:ext cx="54356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CA3D2C"/>
                  </a:solidFill>
                  <a:latin typeface="Century" panose="02040604050505020304" pitchFamily="18" charset="0"/>
                </a:rPr>
                <a:t>From</a:t>
              </a:r>
              <a:endParaRPr lang="en-GB" sz="4400" b="1" dirty="0">
                <a:solidFill>
                  <a:srgbClr val="CA3D2C"/>
                </a:solidFill>
                <a:latin typeface="Century" panose="02040604050505020304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C58F394-10CB-434A-A4A6-41925317175C}"/>
              </a:ext>
            </a:extLst>
          </p:cNvPr>
          <p:cNvSpPr txBox="1"/>
          <p:nvPr/>
        </p:nvSpPr>
        <p:spPr>
          <a:xfrm>
            <a:off x="3730172" y="3599543"/>
            <a:ext cx="5894612" cy="200455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dirty="0">
                <a:solidFill>
                  <a:schemeClr val="tx2">
                    <a:lumMod val="50000"/>
                  </a:schemeClr>
                </a:solidFill>
                <a:latin typeface="Century" panose="02040604050505020304" pitchFamily="18" charset="0"/>
              </a:rPr>
              <a:t>Insert Name Here</a:t>
            </a:r>
            <a:endParaRPr lang="en-GB" sz="4800" dirty="0">
              <a:solidFill>
                <a:schemeClr val="tx2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88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>
        <p15:prstTrans prst="pageCurlSingle"/>
        <p:sndAc>
          <p:stSnd>
            <p:snd r:embed="rId2" name="Page Turn.wav"/>
          </p:stSnd>
        </p:sndAc>
      </p:transition>
    </mc:Choice>
    <mc:Fallback xmlns="">
      <p:transition spd="med" advClick="0">
        <p:fade/>
        <p:sndAc>
          <p:stSnd>
            <p:snd r:embed="rId5" name="Page Tur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0">
                                      <p:cBhvr>
                                        <p:cTn id="6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49</Words>
  <Application>Microsoft Office PowerPoint</Application>
  <PresentationFormat>Widescreen</PresentationFormat>
  <Paragraphs>19</Paragraphs>
  <Slides>18</Slides>
  <Notes>4</Notes>
  <HiddenSlides>0</HiddenSlides>
  <MMClips>18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</vt:lpstr>
      <vt:lpstr>Christmas Card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White</dc:creator>
  <cp:lastModifiedBy>Thomas White</cp:lastModifiedBy>
  <cp:revision>68</cp:revision>
  <dcterms:created xsi:type="dcterms:W3CDTF">2017-11-29T10:11:42Z</dcterms:created>
  <dcterms:modified xsi:type="dcterms:W3CDTF">2017-11-30T10:36:22Z</dcterms:modified>
</cp:coreProperties>
</file>